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4" r:id="rId2"/>
    <p:sldMasterId id="2147483707" r:id="rId3"/>
  </p:sldMasterIdLst>
  <p:notesMasterIdLst>
    <p:notesMasterId r:id="rId90"/>
  </p:notesMasterIdLst>
  <p:sldIdLst>
    <p:sldId id="257" r:id="rId4"/>
    <p:sldId id="267" r:id="rId5"/>
    <p:sldId id="1729" r:id="rId6"/>
    <p:sldId id="301" r:id="rId7"/>
    <p:sldId id="359" r:id="rId8"/>
    <p:sldId id="357" r:id="rId9"/>
    <p:sldId id="424" r:id="rId10"/>
    <p:sldId id="358" r:id="rId11"/>
    <p:sldId id="351" r:id="rId12"/>
    <p:sldId id="339" r:id="rId13"/>
    <p:sldId id="377" r:id="rId14"/>
    <p:sldId id="375" r:id="rId15"/>
    <p:sldId id="394" r:id="rId16"/>
    <p:sldId id="331" r:id="rId17"/>
    <p:sldId id="336" r:id="rId18"/>
    <p:sldId id="340" r:id="rId19"/>
    <p:sldId id="329" r:id="rId20"/>
    <p:sldId id="398" r:id="rId21"/>
    <p:sldId id="344" r:id="rId22"/>
    <p:sldId id="345" r:id="rId23"/>
    <p:sldId id="399" r:id="rId24"/>
    <p:sldId id="291" r:id="rId25"/>
    <p:sldId id="346" r:id="rId26"/>
    <p:sldId id="324" r:id="rId27"/>
    <p:sldId id="263" r:id="rId28"/>
    <p:sldId id="296" r:id="rId29"/>
    <p:sldId id="327" r:id="rId30"/>
    <p:sldId id="332" r:id="rId31"/>
    <p:sldId id="275" r:id="rId32"/>
    <p:sldId id="302" r:id="rId33"/>
    <p:sldId id="360" r:id="rId34"/>
    <p:sldId id="363" r:id="rId35"/>
    <p:sldId id="361" r:id="rId36"/>
    <p:sldId id="407" r:id="rId37"/>
    <p:sldId id="402" r:id="rId38"/>
    <p:sldId id="268" r:id="rId39"/>
    <p:sldId id="270" r:id="rId40"/>
    <p:sldId id="367" r:id="rId41"/>
    <p:sldId id="423" r:id="rId42"/>
    <p:sldId id="422" r:id="rId43"/>
    <p:sldId id="321" r:id="rId44"/>
    <p:sldId id="378" r:id="rId45"/>
    <p:sldId id="379" r:id="rId46"/>
    <p:sldId id="279" r:id="rId47"/>
    <p:sldId id="364" r:id="rId48"/>
    <p:sldId id="272" r:id="rId49"/>
    <p:sldId id="397" r:id="rId50"/>
    <p:sldId id="366" r:id="rId51"/>
    <p:sldId id="404" r:id="rId52"/>
    <p:sldId id="314" r:id="rId53"/>
    <p:sldId id="405" r:id="rId54"/>
    <p:sldId id="322" r:id="rId55"/>
    <p:sldId id="295" r:id="rId56"/>
    <p:sldId id="411" r:id="rId57"/>
    <p:sldId id="300" r:id="rId58"/>
    <p:sldId id="278" r:id="rId59"/>
    <p:sldId id="282" r:id="rId60"/>
    <p:sldId id="409" r:id="rId61"/>
    <p:sldId id="408" r:id="rId62"/>
    <p:sldId id="356" r:id="rId63"/>
    <p:sldId id="288" r:id="rId64"/>
    <p:sldId id="284" r:id="rId65"/>
    <p:sldId id="348" r:id="rId66"/>
    <p:sldId id="349" r:id="rId67"/>
    <p:sldId id="286" r:id="rId68"/>
    <p:sldId id="347" r:id="rId69"/>
    <p:sldId id="326" r:id="rId70"/>
    <p:sldId id="323" r:id="rId71"/>
    <p:sldId id="376" r:id="rId72"/>
    <p:sldId id="290" r:id="rId73"/>
    <p:sldId id="325" r:id="rId74"/>
    <p:sldId id="395" r:id="rId75"/>
    <p:sldId id="403" r:id="rId76"/>
    <p:sldId id="341" r:id="rId77"/>
    <p:sldId id="413" r:id="rId78"/>
    <p:sldId id="418" r:id="rId79"/>
    <p:sldId id="420" r:id="rId80"/>
    <p:sldId id="419" r:id="rId81"/>
    <p:sldId id="416" r:id="rId82"/>
    <p:sldId id="373" r:id="rId83"/>
    <p:sldId id="368" r:id="rId84"/>
    <p:sldId id="355" r:id="rId85"/>
    <p:sldId id="369" r:id="rId86"/>
    <p:sldId id="370" r:id="rId87"/>
    <p:sldId id="372" r:id="rId88"/>
    <p:sldId id="1730" r:id="rId89"/>
  </p:sldIdLst>
  <p:sldSz cx="12192000" cy="6858000"/>
  <p:notesSz cx="6858000" cy="9144000"/>
  <p:custDataLst>
    <p:tags r:id="rId9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F94C212E-F5B6-4956-BBDF-CB0389027DB4}">
          <p14:sldIdLst>
            <p14:sldId id="257"/>
            <p14:sldId id="267"/>
            <p14:sldId id="1729"/>
            <p14:sldId id="301"/>
            <p14:sldId id="359"/>
            <p14:sldId id="357"/>
            <p14:sldId id="424"/>
            <p14:sldId id="358"/>
            <p14:sldId id="351"/>
            <p14:sldId id="339"/>
            <p14:sldId id="377"/>
            <p14:sldId id="375"/>
            <p14:sldId id="394"/>
            <p14:sldId id="331"/>
            <p14:sldId id="336"/>
            <p14:sldId id="340"/>
            <p14:sldId id="329"/>
            <p14:sldId id="398"/>
            <p14:sldId id="344"/>
            <p14:sldId id="345"/>
            <p14:sldId id="399"/>
            <p14:sldId id="291"/>
            <p14:sldId id="346"/>
            <p14:sldId id="324"/>
            <p14:sldId id="263"/>
            <p14:sldId id="296"/>
            <p14:sldId id="327"/>
            <p14:sldId id="332"/>
            <p14:sldId id="275"/>
            <p14:sldId id="302"/>
            <p14:sldId id="360"/>
            <p14:sldId id="363"/>
            <p14:sldId id="361"/>
            <p14:sldId id="407"/>
            <p14:sldId id="402"/>
            <p14:sldId id="268"/>
            <p14:sldId id="270"/>
            <p14:sldId id="367"/>
            <p14:sldId id="423"/>
            <p14:sldId id="422"/>
            <p14:sldId id="321"/>
            <p14:sldId id="378"/>
            <p14:sldId id="379"/>
            <p14:sldId id="279"/>
            <p14:sldId id="364"/>
            <p14:sldId id="272"/>
            <p14:sldId id="397"/>
            <p14:sldId id="366"/>
            <p14:sldId id="404"/>
            <p14:sldId id="314"/>
            <p14:sldId id="405"/>
            <p14:sldId id="322"/>
            <p14:sldId id="295"/>
            <p14:sldId id="411"/>
            <p14:sldId id="300"/>
            <p14:sldId id="278"/>
            <p14:sldId id="282"/>
            <p14:sldId id="409"/>
            <p14:sldId id="408"/>
            <p14:sldId id="356"/>
            <p14:sldId id="288"/>
            <p14:sldId id="284"/>
            <p14:sldId id="348"/>
            <p14:sldId id="349"/>
            <p14:sldId id="286"/>
            <p14:sldId id="347"/>
            <p14:sldId id="326"/>
            <p14:sldId id="323"/>
            <p14:sldId id="376"/>
            <p14:sldId id="290"/>
            <p14:sldId id="325"/>
            <p14:sldId id="395"/>
            <p14:sldId id="403"/>
            <p14:sldId id="341"/>
            <p14:sldId id="413"/>
            <p14:sldId id="418"/>
            <p14:sldId id="420"/>
            <p14:sldId id="419"/>
            <p14:sldId id="416"/>
            <p14:sldId id="373"/>
            <p14:sldId id="368"/>
            <p14:sldId id="355"/>
            <p14:sldId id="369"/>
            <p14:sldId id="370"/>
            <p14:sldId id="372"/>
            <p14:sldId id="1730"/>
          </p14:sldIdLst>
        </p14:section>
      </p14:sectionLst>
    </p:ext>
    <p:ext uri="{EFAFB233-063F-42B5-8137-9DF3F51BA10A}">
      <p15:sldGuideLst xmlns:p15="http://schemas.microsoft.com/office/powerpoint/2012/main">
        <p15:guide id="1" pos="416" userDrawn="1">
          <p15:clr>
            <a:srgbClr val="A4A3A4"/>
          </p15:clr>
        </p15:guide>
        <p15:guide id="3" orient="horz" pos="648" userDrawn="1">
          <p15:clr>
            <a:srgbClr val="A4A3A4"/>
          </p15:clr>
        </p15:guide>
        <p15:guide id="4" orient="horz" pos="712" userDrawn="1">
          <p15:clr>
            <a:srgbClr val="A4A3A4"/>
          </p15:clr>
        </p15:guide>
        <p15:guide id="5" orient="horz" pos="3928" userDrawn="1">
          <p15:clr>
            <a:srgbClr val="A4A3A4"/>
          </p15:clr>
        </p15:guide>
        <p15:guide id="6" orient="horz" pos="3864" userDrawn="1">
          <p15:clr>
            <a:srgbClr val="A4A3A4"/>
          </p15:clr>
        </p15:guide>
        <p15:guide id="7" pos="3840" userDrawn="1">
          <p15:clr>
            <a:srgbClr val="A4A3A4"/>
          </p15:clr>
        </p15:guide>
        <p15:guide id="8" orient="horz" pos="2137"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 Nina" initials="MN" lastIdx="1" clrIdx="0">
    <p:extLst>
      <p:ext uri="{19B8F6BF-5375-455C-9EA6-DF929625EA0E}">
        <p15:presenceInfo xmlns:p15="http://schemas.microsoft.com/office/powerpoint/2012/main" userId="cb324dc657d7cc2c"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1518A"/>
    <a:srgbClr val="003378"/>
    <a:srgbClr val="F0F0F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885" autoAdjust="0"/>
    <p:restoredTop sz="94660"/>
  </p:normalViewPr>
  <p:slideViewPr>
    <p:cSldViewPr snapToGrid="0" showGuides="1">
      <p:cViewPr varScale="1">
        <p:scale>
          <a:sx n="89" d="100"/>
          <a:sy n="89" d="100"/>
        </p:scale>
        <p:origin x="108" y="180"/>
      </p:cViewPr>
      <p:guideLst>
        <p:guide pos="416"/>
        <p:guide orient="horz" pos="648"/>
        <p:guide orient="horz" pos="712"/>
        <p:guide orient="horz" pos="3928"/>
        <p:guide orient="horz" pos="3864"/>
        <p:guide pos="3840"/>
        <p:guide orient="horz" pos="2137"/>
      </p:guideLst>
    </p:cSldViewPr>
  </p:slideViewPr>
  <p:notesTextViewPr>
    <p:cViewPr>
      <p:scale>
        <a:sx n="1" d="1"/>
        <a:sy n="1" d="1"/>
      </p:scale>
      <p:origin x="0" y="0"/>
    </p:cViewPr>
  </p:notesTextViewPr>
  <p:sorterViewPr>
    <p:cViewPr>
      <p:scale>
        <a:sx n="20" d="100"/>
        <a:sy n="20" d="100"/>
      </p:scale>
      <p:origin x="0" y="0"/>
    </p:cViewPr>
  </p:sorterViewPr>
  <p:notesViewPr>
    <p:cSldViewPr snapToGrid="0" showGuides="1">
      <p:cViewPr varScale="1">
        <p:scale>
          <a:sx n="62" d="100"/>
          <a:sy n="62" d="100"/>
        </p:scale>
        <p:origin x="2862" y="84"/>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6" Type="http://schemas.openxmlformats.org/officeDocument/2006/relationships/slide" Target="slides/slide13.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5" Type="http://schemas.openxmlformats.org/officeDocument/2006/relationships/slide" Target="slides/slide2.xml"/><Relationship Id="rId90" Type="http://schemas.openxmlformats.org/officeDocument/2006/relationships/notesMaster" Target="notesMasters/notesMaster1.xml"/><Relationship Id="rId95" Type="http://schemas.openxmlformats.org/officeDocument/2006/relationships/theme" Target="theme/theme1.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slide" Target="slides/slide82.xml"/><Relationship Id="rId93"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slide" Target="slides/slide85.xml"/><Relationship Id="rId91" Type="http://schemas.openxmlformats.org/officeDocument/2006/relationships/tags" Target="tags/tag1.xml"/><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commentAuthors" Target="commentAuthors.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61" Type="http://schemas.openxmlformats.org/officeDocument/2006/relationships/slide" Target="slides/slide58.xml"/><Relationship Id="rId82" Type="http://schemas.openxmlformats.org/officeDocument/2006/relationships/slide" Target="slides/slide79.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7.xlsx"/><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0"/>
          <c:order val="0"/>
          <c:tx>
            <c:strRef>
              <c:f>Sheet1!$B$1</c:f>
              <c:strCache>
                <c:ptCount val="1"/>
                <c:pt idx="0">
                  <c:v>传统方法</c:v>
                </c:pt>
              </c:strCache>
            </c:strRef>
          </c:tx>
          <c:spPr>
            <a:ln w="28575" cap="rnd">
              <a:solidFill>
                <a:schemeClr val="accent1"/>
              </a:solidFill>
              <a:round/>
            </a:ln>
            <a:effectLst/>
          </c:spPr>
          <c:marker>
            <c:symbol val="square"/>
            <c:size val="7"/>
            <c:spPr>
              <a:solidFill>
                <a:schemeClr val="accent1"/>
              </a:solidFill>
              <a:ln w="15875">
                <a:solidFill>
                  <a:schemeClr val="bg1"/>
                </a:solidFill>
              </a:ln>
              <a:effectLst/>
            </c:spPr>
          </c:marker>
          <c:cat>
            <c:numRef>
              <c:f>Sheet1!$A$2:$A$6</c:f>
              <c:numCache>
                <c:formatCode>General</c:formatCode>
                <c:ptCount val="5"/>
                <c:pt idx="0">
                  <c:v>2015</c:v>
                </c:pt>
                <c:pt idx="1">
                  <c:v>2016</c:v>
                </c:pt>
                <c:pt idx="2">
                  <c:v>2017</c:v>
                </c:pt>
                <c:pt idx="3">
                  <c:v>2018</c:v>
                </c:pt>
                <c:pt idx="4">
                  <c:v>2019</c:v>
                </c:pt>
              </c:numCache>
            </c:numRef>
          </c:cat>
          <c:val>
            <c:numRef>
              <c:f>Sheet1!$B$2:$B$6</c:f>
              <c:numCache>
                <c:formatCode>General</c:formatCode>
                <c:ptCount val="5"/>
                <c:pt idx="0">
                  <c:v>20</c:v>
                </c:pt>
                <c:pt idx="1">
                  <c:v>25</c:v>
                </c:pt>
                <c:pt idx="2">
                  <c:v>22</c:v>
                </c:pt>
                <c:pt idx="3">
                  <c:v>20</c:v>
                </c:pt>
                <c:pt idx="4">
                  <c:v>10</c:v>
                </c:pt>
              </c:numCache>
            </c:numRef>
          </c:val>
          <c:smooth val="0"/>
          <c:extLst xmlns:c16r2="http://schemas.microsoft.com/office/drawing/2015/06/chart">
            <c:ext xmlns:c16="http://schemas.microsoft.com/office/drawing/2014/chart" uri="{C3380CC4-5D6E-409C-BE32-E72D297353CC}">
              <c16:uniqueId val="{00000000-3254-415B-AF1B-C1E14F845B3D}"/>
            </c:ext>
          </c:extLst>
        </c:ser>
        <c:ser>
          <c:idx val="1"/>
          <c:order val="1"/>
          <c:tx>
            <c:strRef>
              <c:f>Sheet1!$C$1</c:f>
              <c:strCache>
                <c:ptCount val="1"/>
                <c:pt idx="0">
                  <c:v>小组学习</c:v>
                </c:pt>
              </c:strCache>
            </c:strRef>
          </c:tx>
          <c:spPr>
            <a:ln w="28575" cap="rnd">
              <a:solidFill>
                <a:schemeClr val="accent3"/>
              </a:solidFill>
              <a:round/>
            </a:ln>
            <a:effectLst/>
          </c:spPr>
          <c:marker>
            <c:symbol val="circle"/>
            <c:size val="7"/>
            <c:spPr>
              <a:solidFill>
                <a:schemeClr val="accent3"/>
              </a:solidFill>
              <a:ln w="19050">
                <a:solidFill>
                  <a:schemeClr val="bg1"/>
                </a:solidFill>
              </a:ln>
              <a:effectLst/>
            </c:spPr>
          </c:marker>
          <c:cat>
            <c:numRef>
              <c:f>Sheet1!$A$2:$A$6</c:f>
              <c:numCache>
                <c:formatCode>General</c:formatCode>
                <c:ptCount val="5"/>
                <c:pt idx="0">
                  <c:v>2015</c:v>
                </c:pt>
                <c:pt idx="1">
                  <c:v>2016</c:v>
                </c:pt>
                <c:pt idx="2">
                  <c:v>2017</c:v>
                </c:pt>
                <c:pt idx="3">
                  <c:v>2018</c:v>
                </c:pt>
                <c:pt idx="4">
                  <c:v>2019</c:v>
                </c:pt>
              </c:numCache>
            </c:numRef>
          </c:cat>
          <c:val>
            <c:numRef>
              <c:f>Sheet1!$C$2:$C$6</c:f>
              <c:numCache>
                <c:formatCode>General</c:formatCode>
                <c:ptCount val="5"/>
                <c:pt idx="0">
                  <c:v>6</c:v>
                </c:pt>
                <c:pt idx="1">
                  <c:v>8</c:v>
                </c:pt>
                <c:pt idx="2">
                  <c:v>11</c:v>
                </c:pt>
                <c:pt idx="3">
                  <c:v>19</c:v>
                </c:pt>
                <c:pt idx="4">
                  <c:v>25</c:v>
                </c:pt>
              </c:numCache>
            </c:numRef>
          </c:val>
          <c:smooth val="0"/>
          <c:extLst xmlns:c16r2="http://schemas.microsoft.com/office/drawing/2015/06/chart">
            <c:ext xmlns:c16="http://schemas.microsoft.com/office/drawing/2014/chart" uri="{C3380CC4-5D6E-409C-BE32-E72D297353CC}">
              <c16:uniqueId val="{00000001-3254-415B-AF1B-C1E14F845B3D}"/>
            </c:ext>
          </c:extLst>
        </c:ser>
        <c:dLbls>
          <c:showLegendKey val="0"/>
          <c:showVal val="0"/>
          <c:showCatName val="0"/>
          <c:showSerName val="0"/>
          <c:showPercent val="0"/>
          <c:showBubbleSize val="0"/>
        </c:dLbls>
        <c:marker val="1"/>
        <c:smooth val="0"/>
        <c:axId val="1012996960"/>
        <c:axId val="1013008384"/>
      </c:lineChart>
      <c:catAx>
        <c:axId val="10129969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spc="300" baseline="0">
                <a:solidFill>
                  <a:schemeClr val="tx1">
                    <a:lumMod val="65000"/>
                    <a:lumOff val="35000"/>
                  </a:schemeClr>
                </a:solidFill>
                <a:latin typeface="+mn-lt"/>
                <a:ea typeface="+mn-ea"/>
                <a:cs typeface="+mn-cs"/>
              </a:defRPr>
            </a:pPr>
            <a:endParaRPr lang="zh-CN"/>
          </a:p>
        </c:txPr>
        <c:crossAx val="1013008384"/>
        <c:crosses val="autoZero"/>
        <c:auto val="1"/>
        <c:lblAlgn val="ctr"/>
        <c:lblOffset val="100"/>
        <c:noMultiLvlLbl val="0"/>
      </c:catAx>
      <c:valAx>
        <c:axId val="1013008384"/>
        <c:scaling>
          <c:orientation val="minMax"/>
        </c:scaling>
        <c:delete val="0"/>
        <c:axPos val="l"/>
        <c:majorGridlines>
          <c:spPr>
            <a:ln w="9525" cap="flat" cmpd="sng" algn="ctr">
              <a:solidFill>
                <a:schemeClr val="bg2">
                  <a:alpha val="4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012996960"/>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197" b="0" i="0" u="none" strike="noStrike" kern="1200" spc="3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0" i="0" u="none" strike="noStrike" kern="1200" spc="300" baseline="0">
                <a:solidFill>
                  <a:schemeClr val="tx1">
                    <a:lumMod val="65000"/>
                    <a:lumOff val="35000"/>
                  </a:schemeClr>
                </a:solidFill>
                <a:latin typeface="+mn-lt"/>
                <a:ea typeface="+mn-ea"/>
                <a:cs typeface="+mn-cs"/>
              </a:defRPr>
            </a:pPr>
            <a:r>
              <a:rPr lang="zh-CN" altLang="en-US" sz="1600" spc="300" dirty="0"/>
              <a:t>各班级平均成绩对比</a:t>
            </a:r>
          </a:p>
        </c:rich>
      </c:tx>
      <c:overlay val="0"/>
      <c:spPr>
        <a:noFill/>
        <a:ln>
          <a:noFill/>
        </a:ln>
        <a:effectLst/>
      </c:spPr>
      <c:txPr>
        <a:bodyPr rot="0" spcFirstLastPara="1" vertOverflow="ellipsis" vert="horz" wrap="square" anchor="ctr" anchorCtr="1"/>
        <a:lstStyle/>
        <a:p>
          <a:pPr>
            <a:defRPr sz="1600" b="0" i="0" u="none" strike="noStrike" kern="1200" spc="30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平均成绩</c:v>
                </c:pt>
              </c:strCache>
            </c:strRef>
          </c:tx>
          <c:spPr>
            <a:gradFill>
              <a:gsLst>
                <a:gs pos="3000">
                  <a:schemeClr val="accent4"/>
                </a:gs>
                <a:gs pos="100000">
                  <a:schemeClr val="accent4">
                    <a:alpha val="0"/>
                  </a:schemeClr>
                </a:gs>
              </a:gsLst>
              <a:lin ang="5400000" scaled="1"/>
            </a:gradFill>
            <a:ln>
              <a:noFill/>
            </a:ln>
            <a:effectLst/>
          </c:spPr>
          <c:invertIfNegative val="0"/>
          <c:cat>
            <c:strRef>
              <c:f>Sheet1!$A$2:$A$8</c:f>
              <c:strCache>
                <c:ptCount val="7"/>
                <c:pt idx="0">
                  <c:v>1班</c:v>
                </c:pt>
                <c:pt idx="1">
                  <c:v>2班</c:v>
                </c:pt>
                <c:pt idx="2">
                  <c:v>3班</c:v>
                </c:pt>
                <c:pt idx="3">
                  <c:v>4班</c:v>
                </c:pt>
                <c:pt idx="4">
                  <c:v>5班</c:v>
                </c:pt>
                <c:pt idx="5">
                  <c:v>6班</c:v>
                </c:pt>
                <c:pt idx="6">
                  <c:v>7班</c:v>
                </c:pt>
              </c:strCache>
            </c:strRef>
          </c:cat>
          <c:val>
            <c:numRef>
              <c:f>Sheet1!$B$2:$B$8</c:f>
              <c:numCache>
                <c:formatCode>General</c:formatCode>
                <c:ptCount val="7"/>
                <c:pt idx="0">
                  <c:v>82</c:v>
                </c:pt>
                <c:pt idx="1">
                  <c:v>87</c:v>
                </c:pt>
                <c:pt idx="2">
                  <c:v>91</c:v>
                </c:pt>
                <c:pt idx="3">
                  <c:v>88</c:v>
                </c:pt>
                <c:pt idx="4">
                  <c:v>84</c:v>
                </c:pt>
                <c:pt idx="5">
                  <c:v>83</c:v>
                </c:pt>
                <c:pt idx="6">
                  <c:v>86</c:v>
                </c:pt>
              </c:numCache>
            </c:numRef>
          </c:val>
          <c:extLst xmlns:c16r2="http://schemas.microsoft.com/office/drawing/2015/06/chart">
            <c:ext xmlns:c16="http://schemas.microsoft.com/office/drawing/2014/chart" uri="{C3380CC4-5D6E-409C-BE32-E72D297353CC}">
              <c16:uniqueId val="{00000000-0F80-41EF-96C3-345511853435}"/>
            </c:ext>
          </c:extLst>
        </c:ser>
        <c:dLbls>
          <c:showLegendKey val="0"/>
          <c:showVal val="0"/>
          <c:showCatName val="0"/>
          <c:showSerName val="0"/>
          <c:showPercent val="0"/>
          <c:showBubbleSize val="0"/>
        </c:dLbls>
        <c:gapWidth val="219"/>
        <c:overlap val="-27"/>
        <c:axId val="1012994240"/>
        <c:axId val="1012990976"/>
      </c:barChart>
      <c:catAx>
        <c:axId val="10129942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spc="300" baseline="0">
                <a:solidFill>
                  <a:schemeClr val="tx1">
                    <a:lumMod val="65000"/>
                    <a:lumOff val="35000"/>
                  </a:schemeClr>
                </a:solidFill>
                <a:latin typeface="+mn-lt"/>
                <a:ea typeface="+mn-ea"/>
                <a:cs typeface="+mn-cs"/>
              </a:defRPr>
            </a:pPr>
            <a:endParaRPr lang="zh-CN"/>
          </a:p>
        </c:txPr>
        <c:crossAx val="1012990976"/>
        <c:crosses val="autoZero"/>
        <c:auto val="1"/>
        <c:lblAlgn val="ctr"/>
        <c:lblOffset val="100"/>
        <c:noMultiLvlLbl val="0"/>
      </c:catAx>
      <c:valAx>
        <c:axId val="1012990976"/>
        <c:scaling>
          <c:orientation val="minMax"/>
        </c:scaling>
        <c:delete val="0"/>
        <c:axPos val="l"/>
        <c:majorGridlines>
          <c:spPr>
            <a:ln w="9525" cap="flat" cmpd="sng" algn="ctr">
              <a:solidFill>
                <a:schemeClr val="bg2">
                  <a:alpha val="4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012994240"/>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9608144185936749E-2"/>
          <c:y val="9.8185379111874957E-2"/>
          <c:w val="0.91073473115138326"/>
          <c:h val="0.75080019185419089"/>
        </c:manualLayout>
      </c:layout>
      <c:barChart>
        <c:barDir val="col"/>
        <c:grouping val="clustered"/>
        <c:varyColors val="0"/>
        <c:ser>
          <c:idx val="0"/>
          <c:order val="0"/>
          <c:tx>
            <c:strRef>
              <c:f>Sheet1!$B$1</c:f>
              <c:strCache>
                <c:ptCount val="1"/>
                <c:pt idx="0">
                  <c:v>实验班</c:v>
                </c:pt>
              </c:strCache>
            </c:strRef>
          </c:tx>
          <c:spPr>
            <a:gradFill flip="none" rotWithShape="1">
              <a:gsLst>
                <a:gs pos="0">
                  <a:schemeClr val="accent1"/>
                </a:gs>
                <a:gs pos="100000">
                  <a:schemeClr val="accent1">
                    <a:alpha val="0"/>
                  </a:schemeClr>
                </a:gs>
              </a:gsLst>
              <a:lin ang="5400000" scaled="1"/>
              <a:tileRect/>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65000"/>
                        <a:lumOff val="3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完全适应</c:v>
                </c:pt>
                <c:pt idx="1">
                  <c:v>适应</c:v>
                </c:pt>
                <c:pt idx="2">
                  <c:v>不知道</c:v>
                </c:pt>
                <c:pt idx="3">
                  <c:v>不适应</c:v>
                </c:pt>
                <c:pt idx="4">
                  <c:v>抵触</c:v>
                </c:pt>
              </c:strCache>
            </c:strRef>
          </c:cat>
          <c:val>
            <c:numRef>
              <c:f>Sheet1!$B$2:$B$6</c:f>
              <c:numCache>
                <c:formatCode>General</c:formatCode>
                <c:ptCount val="5"/>
                <c:pt idx="0">
                  <c:v>18</c:v>
                </c:pt>
                <c:pt idx="1">
                  <c:v>20</c:v>
                </c:pt>
                <c:pt idx="2">
                  <c:v>5</c:v>
                </c:pt>
                <c:pt idx="3">
                  <c:v>6</c:v>
                </c:pt>
                <c:pt idx="4">
                  <c:v>8</c:v>
                </c:pt>
              </c:numCache>
            </c:numRef>
          </c:val>
          <c:extLst xmlns:c16r2="http://schemas.microsoft.com/office/drawing/2015/06/chart">
            <c:ext xmlns:c16="http://schemas.microsoft.com/office/drawing/2014/chart" uri="{C3380CC4-5D6E-409C-BE32-E72D297353CC}">
              <c16:uniqueId val="{00000000-CCB5-4BCB-BBD1-2D8CABBCFC82}"/>
            </c:ext>
          </c:extLst>
        </c:ser>
        <c:ser>
          <c:idx val="1"/>
          <c:order val="1"/>
          <c:tx>
            <c:strRef>
              <c:f>Sheet1!$C$1</c:f>
              <c:strCache>
                <c:ptCount val="1"/>
                <c:pt idx="0">
                  <c:v>对照班</c:v>
                </c:pt>
              </c:strCache>
            </c:strRef>
          </c:tx>
          <c:spPr>
            <a:gradFill>
              <a:gsLst>
                <a:gs pos="0">
                  <a:schemeClr val="accent4"/>
                </a:gs>
                <a:gs pos="100000">
                  <a:schemeClr val="accent4">
                    <a:alpha val="0"/>
                  </a:schemeClr>
                </a:gs>
              </a:gsLst>
              <a:lin ang="5400000" scaled="1"/>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65000"/>
                        <a:lumOff val="3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完全适应</c:v>
                </c:pt>
                <c:pt idx="1">
                  <c:v>适应</c:v>
                </c:pt>
                <c:pt idx="2">
                  <c:v>不知道</c:v>
                </c:pt>
                <c:pt idx="3">
                  <c:v>不适应</c:v>
                </c:pt>
                <c:pt idx="4">
                  <c:v>抵触</c:v>
                </c:pt>
              </c:strCache>
            </c:strRef>
          </c:cat>
          <c:val>
            <c:numRef>
              <c:f>Sheet1!$C$2:$C$6</c:f>
              <c:numCache>
                <c:formatCode>General</c:formatCode>
                <c:ptCount val="5"/>
                <c:pt idx="0">
                  <c:v>14</c:v>
                </c:pt>
                <c:pt idx="1">
                  <c:v>16</c:v>
                </c:pt>
                <c:pt idx="2">
                  <c:v>9</c:v>
                </c:pt>
                <c:pt idx="3">
                  <c:v>10</c:v>
                </c:pt>
                <c:pt idx="4">
                  <c:v>16</c:v>
                </c:pt>
              </c:numCache>
            </c:numRef>
          </c:val>
          <c:extLst xmlns:c16r2="http://schemas.microsoft.com/office/drawing/2015/06/chart">
            <c:ext xmlns:c16="http://schemas.microsoft.com/office/drawing/2014/chart" uri="{C3380CC4-5D6E-409C-BE32-E72D297353CC}">
              <c16:uniqueId val="{00000001-CCB5-4BCB-BBD1-2D8CABBCFC82}"/>
            </c:ext>
          </c:extLst>
        </c:ser>
        <c:dLbls>
          <c:dLblPos val="outEnd"/>
          <c:showLegendKey val="0"/>
          <c:showVal val="1"/>
          <c:showCatName val="0"/>
          <c:showSerName val="0"/>
          <c:showPercent val="0"/>
          <c:showBubbleSize val="0"/>
        </c:dLbls>
        <c:gapWidth val="219"/>
        <c:overlap val="-27"/>
        <c:axId val="1013008928"/>
        <c:axId val="1012993152"/>
      </c:barChart>
      <c:catAx>
        <c:axId val="10130089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spc="300" baseline="0">
                <a:solidFill>
                  <a:schemeClr val="tx1">
                    <a:lumMod val="65000"/>
                    <a:lumOff val="35000"/>
                    <a:alpha val="69000"/>
                  </a:schemeClr>
                </a:solidFill>
                <a:latin typeface="+mn-lt"/>
                <a:ea typeface="+mn-ea"/>
                <a:cs typeface="+mn-cs"/>
              </a:defRPr>
            </a:pPr>
            <a:endParaRPr lang="zh-CN"/>
          </a:p>
        </c:txPr>
        <c:crossAx val="1012993152"/>
        <c:crosses val="autoZero"/>
        <c:auto val="1"/>
        <c:lblAlgn val="ctr"/>
        <c:lblOffset val="100"/>
        <c:noMultiLvlLbl val="0"/>
      </c:catAx>
      <c:valAx>
        <c:axId val="1012993152"/>
        <c:scaling>
          <c:orientation val="minMax"/>
        </c:scaling>
        <c:delete val="0"/>
        <c:axPos val="l"/>
        <c:majorGridlines>
          <c:spPr>
            <a:ln w="9525" cap="flat" cmpd="sng" algn="ctr">
              <a:solidFill>
                <a:schemeClr val="bg2">
                  <a:alpha val="4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alpha val="68000"/>
                  </a:schemeClr>
                </a:solidFill>
                <a:latin typeface="+mn-lt"/>
                <a:ea typeface="+mn-ea"/>
                <a:cs typeface="+mn-cs"/>
              </a:defRPr>
            </a:pPr>
            <a:endParaRPr lang="zh-CN"/>
          </a:p>
        </c:txPr>
        <c:crossAx val="1013008928"/>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9608144185936749E-2"/>
          <c:y val="3.9531018241906642E-2"/>
          <c:w val="0.91073473115138326"/>
          <c:h val="0.7794068866898245"/>
        </c:manualLayout>
      </c:layout>
      <c:barChart>
        <c:barDir val="col"/>
        <c:grouping val="clustered"/>
        <c:varyColors val="0"/>
        <c:ser>
          <c:idx val="0"/>
          <c:order val="0"/>
          <c:tx>
            <c:strRef>
              <c:f>Sheet1!$B$1</c:f>
              <c:strCache>
                <c:ptCount val="1"/>
                <c:pt idx="0">
                  <c:v>A学校</c:v>
                </c:pt>
              </c:strCache>
            </c:strRef>
          </c:tx>
          <c:spPr>
            <a:gradFill flip="none" rotWithShape="1">
              <a:gsLst>
                <a:gs pos="0">
                  <a:schemeClr val="accent1"/>
                </a:gs>
                <a:gs pos="100000">
                  <a:schemeClr val="accent1">
                    <a:alpha val="0"/>
                  </a:schemeClr>
                </a:gs>
              </a:gsLst>
              <a:lin ang="5400000" scaled="1"/>
              <a:tileRect/>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65000"/>
                        <a:lumOff val="3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完全适应</c:v>
                </c:pt>
                <c:pt idx="1">
                  <c:v>适应</c:v>
                </c:pt>
                <c:pt idx="2">
                  <c:v>不知道</c:v>
                </c:pt>
                <c:pt idx="3">
                  <c:v>不适应</c:v>
                </c:pt>
                <c:pt idx="4">
                  <c:v>抵触</c:v>
                </c:pt>
              </c:strCache>
            </c:strRef>
          </c:cat>
          <c:val>
            <c:numRef>
              <c:f>Sheet1!$B$2:$B$6</c:f>
              <c:numCache>
                <c:formatCode>General</c:formatCode>
                <c:ptCount val="5"/>
                <c:pt idx="0">
                  <c:v>80</c:v>
                </c:pt>
                <c:pt idx="1">
                  <c:v>60</c:v>
                </c:pt>
                <c:pt idx="2">
                  <c:v>20</c:v>
                </c:pt>
                <c:pt idx="3">
                  <c:v>40</c:v>
                </c:pt>
                <c:pt idx="4">
                  <c:v>10</c:v>
                </c:pt>
              </c:numCache>
            </c:numRef>
          </c:val>
          <c:extLst xmlns:c16r2="http://schemas.microsoft.com/office/drawing/2015/06/chart">
            <c:ext xmlns:c16="http://schemas.microsoft.com/office/drawing/2014/chart" uri="{C3380CC4-5D6E-409C-BE32-E72D297353CC}">
              <c16:uniqueId val="{00000000-CCB5-4BCB-BBD1-2D8CABBCFC82}"/>
            </c:ext>
          </c:extLst>
        </c:ser>
        <c:ser>
          <c:idx val="1"/>
          <c:order val="1"/>
          <c:tx>
            <c:strRef>
              <c:f>Sheet1!$C$1</c:f>
              <c:strCache>
                <c:ptCount val="1"/>
                <c:pt idx="0">
                  <c:v>B学校</c:v>
                </c:pt>
              </c:strCache>
            </c:strRef>
          </c:tx>
          <c:spPr>
            <a:gradFill>
              <a:gsLst>
                <a:gs pos="0">
                  <a:schemeClr val="accent4"/>
                </a:gs>
                <a:gs pos="100000">
                  <a:schemeClr val="accent4">
                    <a:alpha val="0"/>
                  </a:schemeClr>
                </a:gs>
              </a:gsLst>
              <a:lin ang="5400000" scaled="1"/>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65000"/>
                        <a:lumOff val="3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完全适应</c:v>
                </c:pt>
                <c:pt idx="1">
                  <c:v>适应</c:v>
                </c:pt>
                <c:pt idx="2">
                  <c:v>不知道</c:v>
                </c:pt>
                <c:pt idx="3">
                  <c:v>不适应</c:v>
                </c:pt>
                <c:pt idx="4">
                  <c:v>抵触</c:v>
                </c:pt>
              </c:strCache>
            </c:strRef>
          </c:cat>
          <c:val>
            <c:numRef>
              <c:f>Sheet1!$C$2:$C$6</c:f>
              <c:numCache>
                <c:formatCode>General</c:formatCode>
                <c:ptCount val="5"/>
                <c:pt idx="0">
                  <c:v>73</c:v>
                </c:pt>
                <c:pt idx="1">
                  <c:v>55</c:v>
                </c:pt>
                <c:pt idx="2">
                  <c:v>18</c:v>
                </c:pt>
                <c:pt idx="3">
                  <c:v>62</c:v>
                </c:pt>
                <c:pt idx="4">
                  <c:v>19</c:v>
                </c:pt>
              </c:numCache>
            </c:numRef>
          </c:val>
          <c:extLst xmlns:c16r2="http://schemas.microsoft.com/office/drawing/2015/06/chart">
            <c:ext xmlns:c16="http://schemas.microsoft.com/office/drawing/2014/chart" uri="{C3380CC4-5D6E-409C-BE32-E72D297353CC}">
              <c16:uniqueId val="{00000001-CCB5-4BCB-BBD1-2D8CABBCFC82}"/>
            </c:ext>
          </c:extLst>
        </c:ser>
        <c:ser>
          <c:idx val="2"/>
          <c:order val="2"/>
          <c:tx>
            <c:strRef>
              <c:f>Sheet1!$D$1</c:f>
              <c:strCache>
                <c:ptCount val="1"/>
                <c:pt idx="0">
                  <c:v>C学校</c:v>
                </c:pt>
              </c:strCache>
            </c:strRef>
          </c:tx>
          <c:spPr>
            <a:gradFill>
              <a:gsLst>
                <a:gs pos="0">
                  <a:schemeClr val="bg2">
                    <a:lumMod val="25000"/>
                  </a:schemeClr>
                </a:gs>
                <a:gs pos="100000">
                  <a:schemeClr val="bg2">
                    <a:lumMod val="25000"/>
                    <a:alpha val="0"/>
                  </a:schemeClr>
                </a:gs>
              </a:gsLst>
              <a:lin ang="5400000" scaled="0"/>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完全适应</c:v>
                </c:pt>
                <c:pt idx="1">
                  <c:v>适应</c:v>
                </c:pt>
                <c:pt idx="2">
                  <c:v>不知道</c:v>
                </c:pt>
                <c:pt idx="3">
                  <c:v>不适应</c:v>
                </c:pt>
                <c:pt idx="4">
                  <c:v>抵触</c:v>
                </c:pt>
              </c:strCache>
            </c:strRef>
          </c:cat>
          <c:val>
            <c:numRef>
              <c:f>Sheet1!$D$2:$D$6</c:f>
              <c:numCache>
                <c:formatCode>General</c:formatCode>
                <c:ptCount val="5"/>
                <c:pt idx="0">
                  <c:v>90</c:v>
                </c:pt>
                <c:pt idx="1">
                  <c:v>59</c:v>
                </c:pt>
                <c:pt idx="2">
                  <c:v>40</c:v>
                </c:pt>
                <c:pt idx="3">
                  <c:v>23</c:v>
                </c:pt>
                <c:pt idx="4">
                  <c:v>20</c:v>
                </c:pt>
              </c:numCache>
            </c:numRef>
          </c:val>
          <c:extLst xmlns:c16r2="http://schemas.microsoft.com/office/drawing/2015/06/chart">
            <c:ext xmlns:c16="http://schemas.microsoft.com/office/drawing/2014/chart" uri="{C3380CC4-5D6E-409C-BE32-E72D297353CC}">
              <c16:uniqueId val="{00000000-3713-47B5-AE79-5F79DE04E6D2}"/>
            </c:ext>
          </c:extLst>
        </c:ser>
        <c:dLbls>
          <c:dLblPos val="outEnd"/>
          <c:showLegendKey val="0"/>
          <c:showVal val="1"/>
          <c:showCatName val="0"/>
          <c:showSerName val="0"/>
          <c:showPercent val="0"/>
          <c:showBubbleSize val="0"/>
        </c:dLbls>
        <c:gapWidth val="219"/>
        <c:overlap val="-27"/>
        <c:axId val="1012991520"/>
        <c:axId val="1012987712"/>
      </c:barChart>
      <c:catAx>
        <c:axId val="10129915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spc="300" baseline="0">
                <a:solidFill>
                  <a:schemeClr val="tx1">
                    <a:lumMod val="65000"/>
                    <a:lumOff val="35000"/>
                    <a:alpha val="69000"/>
                  </a:schemeClr>
                </a:solidFill>
                <a:latin typeface="+mn-lt"/>
                <a:ea typeface="+mn-ea"/>
                <a:cs typeface="+mn-cs"/>
              </a:defRPr>
            </a:pPr>
            <a:endParaRPr lang="zh-CN"/>
          </a:p>
        </c:txPr>
        <c:crossAx val="1012987712"/>
        <c:crosses val="autoZero"/>
        <c:auto val="1"/>
        <c:lblAlgn val="ctr"/>
        <c:lblOffset val="100"/>
        <c:noMultiLvlLbl val="0"/>
      </c:catAx>
      <c:valAx>
        <c:axId val="1012987712"/>
        <c:scaling>
          <c:orientation val="minMax"/>
        </c:scaling>
        <c:delete val="0"/>
        <c:axPos val="l"/>
        <c:majorGridlines>
          <c:spPr>
            <a:ln w="9525" cap="flat" cmpd="sng" algn="ctr">
              <a:solidFill>
                <a:schemeClr val="bg2">
                  <a:alpha val="4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alpha val="68000"/>
                  </a:schemeClr>
                </a:solidFill>
                <a:latin typeface="+mn-lt"/>
                <a:ea typeface="+mn-ea"/>
                <a:cs typeface="+mn-cs"/>
              </a:defRPr>
            </a:pPr>
            <a:endParaRPr lang="zh-CN"/>
          </a:p>
        </c:txPr>
        <c:crossAx val="1012991520"/>
        <c:crosses val="autoZero"/>
        <c:crossBetween val="between"/>
      </c:valAx>
      <c:spPr>
        <a:noFill/>
        <a:ln>
          <a:noFill/>
        </a:ln>
        <a:effectLst/>
      </c:spPr>
    </c:plotArea>
    <c:legend>
      <c:legendPos val="b"/>
      <c:layout>
        <c:manualLayout>
          <c:xMode val="edge"/>
          <c:yMode val="edge"/>
          <c:x val="0.28421536361427902"/>
          <c:y val="0.92209354651418651"/>
          <c:w val="0.43156927277144203"/>
          <c:h val="7.7906451586243236E-2"/>
        </c:manualLayout>
      </c:layout>
      <c:overlay val="0"/>
      <c:spPr>
        <a:noFill/>
        <a:ln>
          <a:noFill/>
        </a:ln>
        <a:effectLst/>
      </c:spPr>
      <c:txPr>
        <a:bodyPr rot="0" spcFirstLastPara="1" vertOverflow="ellipsis" vert="horz" wrap="square" anchor="ctr" anchorCtr="1"/>
        <a:lstStyle/>
        <a:p>
          <a:pPr>
            <a:defRPr sz="1197" b="0" i="0" u="none" strike="noStrike" kern="1200" spc="300" baseline="0">
              <a:solidFill>
                <a:schemeClr val="tx1">
                  <a:lumMod val="65000"/>
                  <a:lumOff val="35000"/>
                </a:schemeClr>
              </a:solidFill>
              <a:latin typeface="+mn-ea"/>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9608144185936749E-2"/>
          <c:y val="9.8185379111874957E-2"/>
          <c:w val="0.91073473115138326"/>
          <c:h val="0.75080019185419089"/>
        </c:manualLayout>
      </c:layout>
      <c:barChart>
        <c:barDir val="col"/>
        <c:grouping val="clustered"/>
        <c:varyColors val="0"/>
        <c:ser>
          <c:idx val="0"/>
          <c:order val="0"/>
          <c:tx>
            <c:strRef>
              <c:f>Sheet1!$B$1</c:f>
              <c:strCache>
                <c:ptCount val="1"/>
                <c:pt idx="0">
                  <c:v>实验班</c:v>
                </c:pt>
              </c:strCache>
            </c:strRef>
          </c:tx>
          <c:spPr>
            <a:gradFill flip="none" rotWithShape="1">
              <a:gsLst>
                <a:gs pos="0">
                  <a:schemeClr val="accent1"/>
                </a:gs>
                <a:gs pos="100000">
                  <a:schemeClr val="accent1">
                    <a:alpha val="0"/>
                  </a:schemeClr>
                </a:gs>
              </a:gsLst>
              <a:lin ang="5400000" scaled="1"/>
              <a:tileRect/>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65000"/>
                        <a:lumOff val="3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男生</c:v>
                </c:pt>
                <c:pt idx="1">
                  <c:v>女生</c:v>
                </c:pt>
              </c:strCache>
            </c:strRef>
          </c:cat>
          <c:val>
            <c:numRef>
              <c:f>Sheet1!$B$2:$B$3</c:f>
              <c:numCache>
                <c:formatCode>General</c:formatCode>
                <c:ptCount val="2"/>
                <c:pt idx="0">
                  <c:v>18</c:v>
                </c:pt>
                <c:pt idx="1">
                  <c:v>20</c:v>
                </c:pt>
              </c:numCache>
            </c:numRef>
          </c:val>
          <c:extLst xmlns:c16r2="http://schemas.microsoft.com/office/drawing/2015/06/chart">
            <c:ext xmlns:c16="http://schemas.microsoft.com/office/drawing/2014/chart" uri="{C3380CC4-5D6E-409C-BE32-E72D297353CC}">
              <c16:uniqueId val="{00000000-CCB5-4BCB-BBD1-2D8CABBCFC82}"/>
            </c:ext>
          </c:extLst>
        </c:ser>
        <c:ser>
          <c:idx val="1"/>
          <c:order val="1"/>
          <c:tx>
            <c:strRef>
              <c:f>Sheet1!$C$1</c:f>
              <c:strCache>
                <c:ptCount val="1"/>
                <c:pt idx="0">
                  <c:v>对照班</c:v>
                </c:pt>
              </c:strCache>
            </c:strRef>
          </c:tx>
          <c:spPr>
            <a:gradFill>
              <a:gsLst>
                <a:gs pos="0">
                  <a:schemeClr val="accent4"/>
                </a:gs>
                <a:gs pos="100000">
                  <a:schemeClr val="accent4">
                    <a:alpha val="0"/>
                  </a:schemeClr>
                </a:gs>
              </a:gsLst>
              <a:lin ang="5400000" scaled="1"/>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65000"/>
                        <a:lumOff val="3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男生</c:v>
                </c:pt>
                <c:pt idx="1">
                  <c:v>女生</c:v>
                </c:pt>
              </c:strCache>
            </c:strRef>
          </c:cat>
          <c:val>
            <c:numRef>
              <c:f>Sheet1!$C$2:$C$3</c:f>
              <c:numCache>
                <c:formatCode>General</c:formatCode>
                <c:ptCount val="2"/>
                <c:pt idx="0">
                  <c:v>14</c:v>
                </c:pt>
                <c:pt idx="1">
                  <c:v>16</c:v>
                </c:pt>
              </c:numCache>
            </c:numRef>
          </c:val>
          <c:extLst xmlns:c16r2="http://schemas.microsoft.com/office/drawing/2015/06/chart">
            <c:ext xmlns:c16="http://schemas.microsoft.com/office/drawing/2014/chart" uri="{C3380CC4-5D6E-409C-BE32-E72D297353CC}">
              <c16:uniqueId val="{00000001-CCB5-4BCB-BBD1-2D8CABBCFC82}"/>
            </c:ext>
          </c:extLst>
        </c:ser>
        <c:dLbls>
          <c:dLblPos val="outEnd"/>
          <c:showLegendKey val="0"/>
          <c:showVal val="1"/>
          <c:showCatName val="0"/>
          <c:showSerName val="0"/>
          <c:showPercent val="0"/>
          <c:showBubbleSize val="0"/>
        </c:dLbls>
        <c:gapWidth val="219"/>
        <c:overlap val="-27"/>
        <c:axId val="1012988256"/>
        <c:axId val="1012986080"/>
      </c:barChart>
      <c:catAx>
        <c:axId val="10129882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spc="300" baseline="0">
                <a:solidFill>
                  <a:schemeClr val="tx1">
                    <a:lumMod val="65000"/>
                    <a:lumOff val="35000"/>
                    <a:alpha val="69000"/>
                  </a:schemeClr>
                </a:solidFill>
                <a:latin typeface="+mn-lt"/>
                <a:ea typeface="+mn-ea"/>
                <a:cs typeface="+mn-cs"/>
              </a:defRPr>
            </a:pPr>
            <a:endParaRPr lang="zh-CN"/>
          </a:p>
        </c:txPr>
        <c:crossAx val="1012986080"/>
        <c:crosses val="autoZero"/>
        <c:auto val="1"/>
        <c:lblAlgn val="ctr"/>
        <c:lblOffset val="100"/>
        <c:noMultiLvlLbl val="0"/>
      </c:catAx>
      <c:valAx>
        <c:axId val="1012986080"/>
        <c:scaling>
          <c:orientation val="minMax"/>
        </c:scaling>
        <c:delete val="0"/>
        <c:axPos val="l"/>
        <c:majorGridlines>
          <c:spPr>
            <a:ln w="9525" cap="flat" cmpd="sng" algn="ctr">
              <a:solidFill>
                <a:schemeClr val="bg2">
                  <a:alpha val="4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alpha val="68000"/>
                  </a:schemeClr>
                </a:solidFill>
                <a:latin typeface="+mn-lt"/>
                <a:ea typeface="+mn-ea"/>
                <a:cs typeface="+mn-cs"/>
              </a:defRPr>
            </a:pPr>
            <a:endParaRPr lang="zh-CN"/>
          </a:p>
        </c:txPr>
        <c:crossAx val="1012988256"/>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9608144185936749E-2"/>
          <c:y val="9.8185379111874957E-2"/>
          <c:w val="0.91073473115138326"/>
          <c:h val="0.75080019185419089"/>
        </c:manualLayout>
      </c:layout>
      <c:barChart>
        <c:barDir val="col"/>
        <c:grouping val="clustered"/>
        <c:varyColors val="0"/>
        <c:ser>
          <c:idx val="0"/>
          <c:order val="0"/>
          <c:tx>
            <c:strRef>
              <c:f>Sheet1!$B$1</c:f>
              <c:strCache>
                <c:ptCount val="1"/>
                <c:pt idx="0">
                  <c:v>实验班</c:v>
                </c:pt>
              </c:strCache>
            </c:strRef>
          </c:tx>
          <c:spPr>
            <a:gradFill flip="none" rotWithShape="1">
              <a:gsLst>
                <a:gs pos="0">
                  <a:schemeClr val="accent1"/>
                </a:gs>
                <a:gs pos="100000">
                  <a:schemeClr val="accent1">
                    <a:alpha val="0"/>
                  </a:schemeClr>
                </a:gs>
              </a:gsLst>
              <a:lin ang="5400000" scaled="1"/>
              <a:tileRect/>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65000"/>
                        <a:lumOff val="3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男生</c:v>
                </c:pt>
                <c:pt idx="1">
                  <c:v>女生</c:v>
                </c:pt>
              </c:strCache>
            </c:strRef>
          </c:cat>
          <c:val>
            <c:numRef>
              <c:f>Sheet1!$B$2:$B$3</c:f>
              <c:numCache>
                <c:formatCode>General</c:formatCode>
                <c:ptCount val="2"/>
                <c:pt idx="0">
                  <c:v>12</c:v>
                </c:pt>
                <c:pt idx="1">
                  <c:v>14</c:v>
                </c:pt>
              </c:numCache>
            </c:numRef>
          </c:val>
          <c:extLst xmlns:c16r2="http://schemas.microsoft.com/office/drawing/2015/06/chart">
            <c:ext xmlns:c16="http://schemas.microsoft.com/office/drawing/2014/chart" uri="{C3380CC4-5D6E-409C-BE32-E72D297353CC}">
              <c16:uniqueId val="{00000000-CCB5-4BCB-BBD1-2D8CABBCFC82}"/>
            </c:ext>
          </c:extLst>
        </c:ser>
        <c:ser>
          <c:idx val="1"/>
          <c:order val="1"/>
          <c:tx>
            <c:strRef>
              <c:f>Sheet1!$C$1</c:f>
              <c:strCache>
                <c:ptCount val="1"/>
                <c:pt idx="0">
                  <c:v>对照班</c:v>
                </c:pt>
              </c:strCache>
            </c:strRef>
          </c:tx>
          <c:spPr>
            <a:gradFill>
              <a:gsLst>
                <a:gs pos="0">
                  <a:schemeClr val="accent4"/>
                </a:gs>
                <a:gs pos="100000">
                  <a:schemeClr val="accent4">
                    <a:alpha val="0"/>
                  </a:schemeClr>
                </a:gs>
              </a:gsLst>
              <a:lin ang="5400000" scaled="1"/>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65000"/>
                        <a:lumOff val="3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男生</c:v>
                </c:pt>
                <c:pt idx="1">
                  <c:v>女生</c:v>
                </c:pt>
              </c:strCache>
            </c:strRef>
          </c:cat>
          <c:val>
            <c:numRef>
              <c:f>Sheet1!$C$2:$C$3</c:f>
              <c:numCache>
                <c:formatCode>General</c:formatCode>
                <c:ptCount val="2"/>
                <c:pt idx="0">
                  <c:v>25</c:v>
                </c:pt>
                <c:pt idx="1">
                  <c:v>18</c:v>
                </c:pt>
              </c:numCache>
            </c:numRef>
          </c:val>
          <c:extLst xmlns:c16r2="http://schemas.microsoft.com/office/drawing/2015/06/chart">
            <c:ext xmlns:c16="http://schemas.microsoft.com/office/drawing/2014/chart" uri="{C3380CC4-5D6E-409C-BE32-E72D297353CC}">
              <c16:uniqueId val="{00000001-CCB5-4BCB-BBD1-2D8CABBCFC82}"/>
            </c:ext>
          </c:extLst>
        </c:ser>
        <c:dLbls>
          <c:dLblPos val="outEnd"/>
          <c:showLegendKey val="0"/>
          <c:showVal val="1"/>
          <c:showCatName val="0"/>
          <c:showSerName val="0"/>
          <c:showPercent val="0"/>
          <c:showBubbleSize val="0"/>
        </c:dLbls>
        <c:gapWidth val="219"/>
        <c:overlap val="-27"/>
        <c:axId val="1012993696"/>
        <c:axId val="1013009472"/>
      </c:barChart>
      <c:catAx>
        <c:axId val="10129936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spc="300" baseline="0">
                <a:solidFill>
                  <a:schemeClr val="tx1">
                    <a:lumMod val="65000"/>
                    <a:lumOff val="35000"/>
                    <a:alpha val="69000"/>
                  </a:schemeClr>
                </a:solidFill>
                <a:latin typeface="+mn-lt"/>
                <a:ea typeface="+mn-ea"/>
                <a:cs typeface="+mn-cs"/>
              </a:defRPr>
            </a:pPr>
            <a:endParaRPr lang="zh-CN"/>
          </a:p>
        </c:txPr>
        <c:crossAx val="1013009472"/>
        <c:crosses val="autoZero"/>
        <c:auto val="1"/>
        <c:lblAlgn val="ctr"/>
        <c:lblOffset val="100"/>
        <c:noMultiLvlLbl val="0"/>
      </c:catAx>
      <c:valAx>
        <c:axId val="1013009472"/>
        <c:scaling>
          <c:orientation val="minMax"/>
        </c:scaling>
        <c:delete val="0"/>
        <c:axPos val="l"/>
        <c:majorGridlines>
          <c:spPr>
            <a:ln w="9525" cap="flat" cmpd="sng" algn="ctr">
              <a:solidFill>
                <a:schemeClr val="bg2">
                  <a:alpha val="4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alpha val="68000"/>
                  </a:schemeClr>
                </a:solidFill>
                <a:latin typeface="+mn-lt"/>
                <a:ea typeface="+mn-ea"/>
                <a:cs typeface="+mn-cs"/>
              </a:defRPr>
            </a:pPr>
            <a:endParaRPr lang="zh-CN"/>
          </a:p>
        </c:txPr>
        <c:crossAx val="1012993696"/>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931667518615386"/>
          <c:y val="0.1885925912752752"/>
          <c:w val="0.51717068042480152"/>
          <c:h val="0.76009255936907316"/>
        </c:manualLayout>
      </c:layout>
      <c:pieChart>
        <c:varyColors val="1"/>
        <c:ser>
          <c:idx val="0"/>
          <c:order val="0"/>
          <c:tx>
            <c:strRef>
              <c:f>Sheet1!$B$1</c:f>
              <c:strCache>
                <c:ptCount val="1"/>
                <c:pt idx="0">
                  <c:v>人数</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CEE1-416F-B427-73F5257CC78A}"/>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CEE1-416F-B427-73F5257CC78A}"/>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CEE1-416F-B427-73F5257CC78A}"/>
              </c:ext>
            </c:extLst>
          </c:dPt>
          <c:dPt>
            <c:idx val="3"/>
            <c:bubble3D val="0"/>
            <c:explosion val="8"/>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CEE1-416F-B427-73F5257CC78A}"/>
              </c:ext>
            </c:extLst>
          </c:dPt>
          <c:cat>
            <c:strRef>
              <c:f>Sheet1!$A$2:$A$5</c:f>
              <c:strCache>
                <c:ptCount val="4"/>
                <c:pt idx="0">
                  <c:v>独立自主完成</c:v>
                </c:pt>
                <c:pt idx="1">
                  <c:v>需要同伴帮助</c:v>
                </c:pt>
                <c:pt idx="2">
                  <c:v>需要求助家长</c:v>
                </c:pt>
                <c:pt idx="3">
                  <c:v>运用网络解决问题</c:v>
                </c:pt>
              </c:strCache>
            </c:strRef>
          </c:cat>
          <c:val>
            <c:numRef>
              <c:f>Sheet1!$B$2:$B$5</c:f>
              <c:numCache>
                <c:formatCode>General</c:formatCode>
                <c:ptCount val="4"/>
                <c:pt idx="0">
                  <c:v>22</c:v>
                </c:pt>
                <c:pt idx="1">
                  <c:v>10</c:v>
                </c:pt>
                <c:pt idx="2">
                  <c:v>5</c:v>
                </c:pt>
                <c:pt idx="3">
                  <c:v>1</c:v>
                </c:pt>
              </c:numCache>
            </c:numRef>
          </c:val>
          <c:extLst xmlns:c16r2="http://schemas.microsoft.com/office/drawing/2015/06/chart">
            <c:ext xmlns:c16="http://schemas.microsoft.com/office/drawing/2014/chart" uri="{C3380CC4-5D6E-409C-BE32-E72D297353CC}">
              <c16:uniqueId val="{00000000-1D1D-4035-8BA6-45D91D667738}"/>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6CBC9F-1237-4431-94C6-8554D33C2BD3}" type="datetimeFigureOut">
              <a:rPr lang="zh-CN" altLang="en-US" smtClean="0"/>
              <a:t>2019/5/13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C07572-B59D-4269-93FE-20F2929866FA}" type="slidenum">
              <a:rPr lang="zh-CN" altLang="en-US" smtClean="0"/>
              <a:t>‹#›</a:t>
            </a:fld>
            <a:endParaRPr lang="zh-CN" altLang="en-US"/>
          </a:p>
        </p:txBody>
      </p:sp>
    </p:spTree>
    <p:extLst>
      <p:ext uri="{BB962C8B-B14F-4D97-AF65-F5344CB8AC3E}">
        <p14:creationId xmlns:p14="http://schemas.microsoft.com/office/powerpoint/2010/main" val="26594503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7" name="矩形 6">
            <a:extLst>
              <a:ext uri="{FF2B5EF4-FFF2-40B4-BE49-F238E27FC236}">
                <a16:creationId xmlns="" xmlns:a16="http://schemas.microsoft.com/office/drawing/2014/main" id="{902F5BB1-3479-4B75-8121-C76027E92312}"/>
              </a:ext>
            </a:extLst>
          </p:cNvPr>
          <p:cNvSpPr/>
          <p:nvPr userDrawn="1"/>
        </p:nvSpPr>
        <p:spPr>
          <a:xfrm>
            <a:off x="0" y="1484313"/>
            <a:ext cx="3193576" cy="43644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副标题 2">
            <a:extLst>
              <a:ext uri="{FF2B5EF4-FFF2-40B4-BE49-F238E27FC236}">
                <a16:creationId xmlns="" xmlns:a16="http://schemas.microsoft.com/office/drawing/2014/main" id="{38ABF151-FDDE-4498-994E-B5F9476EFBE3}"/>
              </a:ext>
            </a:extLst>
          </p:cNvPr>
          <p:cNvSpPr>
            <a:spLocks noGrp="1"/>
          </p:cNvSpPr>
          <p:nvPr>
            <p:ph type="subTitle" idx="1"/>
          </p:nvPr>
        </p:nvSpPr>
        <p:spPr>
          <a:xfrm>
            <a:off x="3549208" y="3871615"/>
            <a:ext cx="7287114" cy="781876"/>
          </a:xfrm>
        </p:spPr>
        <p:txBody>
          <a:bodyPr>
            <a:normAutofit/>
          </a:bodyPr>
          <a:lstStyle>
            <a:lvl1pPr marL="0" indent="0" algn="l">
              <a:buNone/>
              <a:defRPr sz="3200">
                <a:solidFill>
                  <a:schemeClr val="accent1"/>
                </a:solidFill>
                <a:latin typeface="启功字体简体" panose="03000509000000000000" pitchFamily="65" charset="-122"/>
                <a:ea typeface="启功字体简体" panose="03000509000000000000" pitchFamily="65"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zh-CN" altLang="en-US" dirty="0"/>
          </a:p>
        </p:txBody>
      </p:sp>
      <p:sp>
        <p:nvSpPr>
          <p:cNvPr id="14" name="文本占位符 12">
            <a:extLst>
              <a:ext uri="{FF2B5EF4-FFF2-40B4-BE49-F238E27FC236}">
                <a16:creationId xmlns="" xmlns:a16="http://schemas.microsoft.com/office/drawing/2014/main" id="{8CC37306-857E-4BB2-87D4-C5C227822D6F}"/>
              </a:ext>
            </a:extLst>
          </p:cNvPr>
          <p:cNvSpPr>
            <a:spLocks noGrp="1"/>
          </p:cNvSpPr>
          <p:nvPr>
            <p:ph type="body" sz="quarter" idx="11"/>
          </p:nvPr>
        </p:nvSpPr>
        <p:spPr>
          <a:xfrm>
            <a:off x="3549208" y="5438453"/>
            <a:ext cx="7287114" cy="410333"/>
          </a:xfrm>
        </p:spPr>
        <p:txBody>
          <a:bodyPr>
            <a:normAutofit/>
          </a:bodyPr>
          <a:lstStyle>
            <a:lvl1pPr marL="0" indent="0">
              <a:buNone/>
              <a:defRPr sz="2000">
                <a:solidFill>
                  <a:schemeClr val="accent1"/>
                </a:solidFill>
              </a:defRPr>
            </a:lvl1pPr>
          </a:lstStyle>
          <a:p>
            <a:pPr lvl="0"/>
            <a:r>
              <a:rPr lang="zh-CN" altLang="en-US" dirty="0"/>
              <a:t>编辑母版文本样式</a:t>
            </a:r>
          </a:p>
        </p:txBody>
      </p:sp>
      <p:sp>
        <p:nvSpPr>
          <p:cNvPr id="15" name="文本占位符 12">
            <a:extLst>
              <a:ext uri="{FF2B5EF4-FFF2-40B4-BE49-F238E27FC236}">
                <a16:creationId xmlns="" xmlns:a16="http://schemas.microsoft.com/office/drawing/2014/main" id="{F63B7C85-1073-4365-852C-DE0C04E61BED}"/>
              </a:ext>
            </a:extLst>
          </p:cNvPr>
          <p:cNvSpPr>
            <a:spLocks noGrp="1"/>
          </p:cNvSpPr>
          <p:nvPr>
            <p:ph type="body" sz="quarter" idx="12"/>
          </p:nvPr>
        </p:nvSpPr>
        <p:spPr>
          <a:xfrm>
            <a:off x="3549208" y="4908366"/>
            <a:ext cx="7287114" cy="410335"/>
          </a:xfrm>
        </p:spPr>
        <p:txBody>
          <a:bodyPr>
            <a:normAutofit/>
          </a:bodyPr>
          <a:lstStyle>
            <a:lvl1pPr marL="0" indent="0">
              <a:buNone/>
              <a:defRPr sz="2000">
                <a:solidFill>
                  <a:schemeClr val="accent1"/>
                </a:solidFill>
              </a:defRPr>
            </a:lvl1pPr>
          </a:lstStyle>
          <a:p>
            <a:pPr lvl="0"/>
            <a:r>
              <a:rPr lang="zh-CN" altLang="en-US" dirty="0"/>
              <a:t>编辑母版文本样式</a:t>
            </a:r>
          </a:p>
        </p:txBody>
      </p:sp>
      <p:sp>
        <p:nvSpPr>
          <p:cNvPr id="8" name="矩形 7">
            <a:extLst>
              <a:ext uri="{FF2B5EF4-FFF2-40B4-BE49-F238E27FC236}">
                <a16:creationId xmlns="" xmlns:a16="http://schemas.microsoft.com/office/drawing/2014/main" id="{E2FF2961-8E0B-4CFB-9897-39262A918722}"/>
              </a:ext>
            </a:extLst>
          </p:cNvPr>
          <p:cNvSpPr/>
          <p:nvPr userDrawn="1"/>
        </p:nvSpPr>
        <p:spPr>
          <a:xfrm>
            <a:off x="11191954" y="1484311"/>
            <a:ext cx="1000046" cy="43644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占位符 12">
            <a:extLst>
              <a:ext uri="{FF2B5EF4-FFF2-40B4-BE49-F238E27FC236}">
                <a16:creationId xmlns="" xmlns:a16="http://schemas.microsoft.com/office/drawing/2014/main" id="{562B6659-3604-4A5D-84A6-6A47FE169869}"/>
              </a:ext>
            </a:extLst>
          </p:cNvPr>
          <p:cNvSpPr>
            <a:spLocks noGrp="1"/>
          </p:cNvSpPr>
          <p:nvPr>
            <p:ph type="body" sz="quarter" idx="13"/>
          </p:nvPr>
        </p:nvSpPr>
        <p:spPr>
          <a:xfrm>
            <a:off x="3549208" y="1484311"/>
            <a:ext cx="7287114" cy="2386807"/>
          </a:xfrm>
        </p:spPr>
        <p:txBody>
          <a:bodyPr>
            <a:noAutofit/>
          </a:bodyPr>
          <a:lstStyle>
            <a:lvl1pPr marL="0" indent="0">
              <a:lnSpc>
                <a:spcPct val="100000"/>
              </a:lnSpc>
              <a:spcBef>
                <a:spcPts val="0"/>
              </a:spcBef>
              <a:buNone/>
              <a:defRPr sz="8000">
                <a:solidFill>
                  <a:schemeClr val="accent1"/>
                </a:solidFill>
                <a:latin typeface="启功字体简体" panose="03000509000000000000" pitchFamily="65" charset="-122"/>
                <a:ea typeface="启功字体简体" panose="03000509000000000000" pitchFamily="65" charset="-122"/>
              </a:defRPr>
            </a:lvl1pPr>
          </a:lstStyle>
          <a:p>
            <a:pPr lvl="0"/>
            <a:r>
              <a:rPr lang="zh-CN" altLang="en-US" dirty="0"/>
              <a:t>单击此处</a:t>
            </a:r>
            <a:endParaRPr lang="en-US" altLang="zh-CN" dirty="0"/>
          </a:p>
          <a:p>
            <a:pPr lvl="0"/>
            <a:r>
              <a:rPr lang="zh-CN" altLang="en-US" dirty="0"/>
              <a:t>输入大标题</a:t>
            </a:r>
          </a:p>
        </p:txBody>
      </p:sp>
    </p:spTree>
    <p:extLst>
      <p:ext uri="{BB962C8B-B14F-4D97-AF65-F5344CB8AC3E}">
        <p14:creationId xmlns:p14="http://schemas.microsoft.com/office/powerpoint/2010/main" val="1291571634"/>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段2图式_3">
    <p:spTree>
      <p:nvGrpSpPr>
        <p:cNvPr id="1" name=""/>
        <p:cNvGrpSpPr/>
        <p:nvPr/>
      </p:nvGrpSpPr>
      <p:grpSpPr>
        <a:xfrm>
          <a:off x="0" y="0"/>
          <a:ext cx="0" cy="0"/>
          <a:chOff x="0" y="0"/>
          <a:chExt cx="0" cy="0"/>
        </a:xfrm>
      </p:grpSpPr>
      <p:sp>
        <p:nvSpPr>
          <p:cNvPr id="20" name="图片占位符 23">
            <a:extLst>
              <a:ext uri="{FF2B5EF4-FFF2-40B4-BE49-F238E27FC236}">
                <a16:creationId xmlns="" xmlns:a16="http://schemas.microsoft.com/office/drawing/2014/main" id="{4A0CA8A1-1D8A-4702-A6A0-AC1455751A87}"/>
              </a:ext>
            </a:extLst>
          </p:cNvPr>
          <p:cNvSpPr>
            <a:spLocks noGrp="1"/>
          </p:cNvSpPr>
          <p:nvPr>
            <p:ph type="pic" sz="quarter" idx="14"/>
          </p:nvPr>
        </p:nvSpPr>
        <p:spPr>
          <a:xfrm>
            <a:off x="5861229" y="1296300"/>
            <a:ext cx="5435600" cy="2278411"/>
          </a:xfrm>
          <a:custGeom>
            <a:avLst/>
            <a:gdLst>
              <a:gd name="connsiteX0" fmla="*/ 0 w 3536462"/>
              <a:gd name="connsiteY0" fmla="*/ 0 h 3851998"/>
              <a:gd name="connsiteX1" fmla="*/ 3536462 w 3536462"/>
              <a:gd name="connsiteY1" fmla="*/ 0 h 3851998"/>
              <a:gd name="connsiteX2" fmla="*/ 3536462 w 3536462"/>
              <a:gd name="connsiteY2" fmla="*/ 3851998 h 3851998"/>
              <a:gd name="connsiteX3" fmla="*/ 0 w 3536462"/>
              <a:gd name="connsiteY3" fmla="*/ 3851998 h 3851998"/>
            </a:gdLst>
            <a:ahLst/>
            <a:cxnLst>
              <a:cxn ang="0">
                <a:pos x="connsiteX0" y="connsiteY0"/>
              </a:cxn>
              <a:cxn ang="0">
                <a:pos x="connsiteX1" y="connsiteY1"/>
              </a:cxn>
              <a:cxn ang="0">
                <a:pos x="connsiteX2" y="connsiteY2"/>
              </a:cxn>
              <a:cxn ang="0">
                <a:pos x="connsiteX3" y="connsiteY3"/>
              </a:cxn>
            </a:cxnLst>
            <a:rect l="l" t="t" r="r" b="b"/>
            <a:pathLst>
              <a:path w="3536462" h="3851998">
                <a:moveTo>
                  <a:pt x="0" y="0"/>
                </a:moveTo>
                <a:lnTo>
                  <a:pt x="3536462" y="0"/>
                </a:lnTo>
                <a:lnTo>
                  <a:pt x="3536462" y="3851998"/>
                </a:lnTo>
                <a:lnTo>
                  <a:pt x="0" y="3851998"/>
                </a:lnTo>
                <a:close/>
              </a:path>
            </a:pathLst>
          </a:custGeom>
        </p:spPr>
        <p:txBody>
          <a:bodyPr wrap="square">
            <a:noAutofit/>
          </a:bodyPr>
          <a:lstStyle/>
          <a:p>
            <a:endParaRPr lang="zh-CN" altLang="en-US" dirty="0"/>
          </a:p>
        </p:txBody>
      </p:sp>
      <p:sp>
        <p:nvSpPr>
          <p:cNvPr id="22" name="图片占位符 23">
            <a:extLst>
              <a:ext uri="{FF2B5EF4-FFF2-40B4-BE49-F238E27FC236}">
                <a16:creationId xmlns="" xmlns:a16="http://schemas.microsoft.com/office/drawing/2014/main" id="{8C10277C-A889-4A34-98F8-0F5ABCF7FACA}"/>
              </a:ext>
            </a:extLst>
          </p:cNvPr>
          <p:cNvSpPr>
            <a:spLocks noGrp="1"/>
          </p:cNvSpPr>
          <p:nvPr>
            <p:ph type="pic" sz="quarter" idx="15"/>
          </p:nvPr>
        </p:nvSpPr>
        <p:spPr>
          <a:xfrm>
            <a:off x="5854879" y="3681116"/>
            <a:ext cx="5441950" cy="2278411"/>
          </a:xfrm>
          <a:custGeom>
            <a:avLst/>
            <a:gdLst>
              <a:gd name="connsiteX0" fmla="*/ 0 w 3536462"/>
              <a:gd name="connsiteY0" fmla="*/ 0 h 3851998"/>
              <a:gd name="connsiteX1" fmla="*/ 3536462 w 3536462"/>
              <a:gd name="connsiteY1" fmla="*/ 0 h 3851998"/>
              <a:gd name="connsiteX2" fmla="*/ 3536462 w 3536462"/>
              <a:gd name="connsiteY2" fmla="*/ 3851998 h 3851998"/>
              <a:gd name="connsiteX3" fmla="*/ 0 w 3536462"/>
              <a:gd name="connsiteY3" fmla="*/ 3851998 h 3851998"/>
            </a:gdLst>
            <a:ahLst/>
            <a:cxnLst>
              <a:cxn ang="0">
                <a:pos x="connsiteX0" y="connsiteY0"/>
              </a:cxn>
              <a:cxn ang="0">
                <a:pos x="connsiteX1" y="connsiteY1"/>
              </a:cxn>
              <a:cxn ang="0">
                <a:pos x="connsiteX2" y="connsiteY2"/>
              </a:cxn>
              <a:cxn ang="0">
                <a:pos x="connsiteX3" y="connsiteY3"/>
              </a:cxn>
            </a:cxnLst>
            <a:rect l="l" t="t" r="r" b="b"/>
            <a:pathLst>
              <a:path w="3536462" h="3851998">
                <a:moveTo>
                  <a:pt x="0" y="0"/>
                </a:moveTo>
                <a:lnTo>
                  <a:pt x="3536462" y="0"/>
                </a:lnTo>
                <a:lnTo>
                  <a:pt x="3536462" y="3851998"/>
                </a:lnTo>
                <a:lnTo>
                  <a:pt x="0" y="3851998"/>
                </a:lnTo>
                <a:close/>
              </a:path>
            </a:pathLst>
          </a:custGeom>
        </p:spPr>
        <p:txBody>
          <a:bodyPr wrap="square">
            <a:noAutofit/>
          </a:bodyPr>
          <a:lstStyle/>
          <a:p>
            <a:endParaRPr lang="zh-CN" altLang="en-US" dirty="0"/>
          </a:p>
        </p:txBody>
      </p:sp>
      <p:sp>
        <p:nvSpPr>
          <p:cNvPr id="3" name="日期占位符 2">
            <a:extLst>
              <a:ext uri="{FF2B5EF4-FFF2-40B4-BE49-F238E27FC236}">
                <a16:creationId xmlns="" xmlns:a16="http://schemas.microsoft.com/office/drawing/2014/main" id="{24B64E06-B595-41F8-9794-85F49BA2379C}"/>
              </a:ext>
            </a:extLst>
          </p:cNvPr>
          <p:cNvSpPr>
            <a:spLocks noGrp="1"/>
          </p:cNvSpPr>
          <p:nvPr>
            <p:ph type="dt" sz="half" idx="10"/>
          </p:nvPr>
        </p:nvSpPr>
        <p:spPr/>
        <p:txBody>
          <a:bodyPr/>
          <a:lstStyle/>
          <a:p>
            <a:fld id="{838F0CA4-2368-4D59-8FBB-2D65A51BC434}" type="datetimeFigureOut">
              <a:rPr lang="zh-CN" altLang="en-US" smtClean="0"/>
              <a:t>2019/5/13</a:t>
            </a:fld>
            <a:endParaRPr lang="zh-CN" altLang="en-US"/>
          </a:p>
        </p:txBody>
      </p:sp>
      <p:sp>
        <p:nvSpPr>
          <p:cNvPr id="4" name="页脚占位符 3">
            <a:extLst>
              <a:ext uri="{FF2B5EF4-FFF2-40B4-BE49-F238E27FC236}">
                <a16:creationId xmlns="" xmlns:a16="http://schemas.microsoft.com/office/drawing/2014/main" id="{028D04C2-BB20-4E8C-9FE9-C3133F504EA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29944BE1-1B44-4DA2-8F77-B8491C5FD11F}"/>
              </a:ext>
            </a:extLst>
          </p:cNvPr>
          <p:cNvSpPr>
            <a:spLocks noGrp="1"/>
          </p:cNvSpPr>
          <p:nvPr>
            <p:ph type="sldNum" sz="quarter" idx="12"/>
          </p:nvPr>
        </p:nvSpPr>
        <p:spPr/>
        <p:txBody>
          <a:bodyPr/>
          <a:lstStyle/>
          <a:p>
            <a:fld id="{7342D1B2-A81C-44B8-9F41-403C7D1553C1}" type="slidenum">
              <a:rPr lang="zh-CN" altLang="en-US" smtClean="0"/>
              <a:t>‹#›</a:t>
            </a:fld>
            <a:endParaRPr lang="zh-CN" altLang="en-US"/>
          </a:p>
        </p:txBody>
      </p:sp>
      <p:sp>
        <p:nvSpPr>
          <p:cNvPr id="12" name="矩形 11">
            <a:extLst>
              <a:ext uri="{FF2B5EF4-FFF2-40B4-BE49-F238E27FC236}">
                <a16:creationId xmlns="" xmlns:a16="http://schemas.microsoft.com/office/drawing/2014/main" id="{9FF8528B-5C2E-45EC-B06D-60A7C560D7A2}"/>
              </a:ext>
            </a:extLst>
          </p:cNvPr>
          <p:cNvSpPr/>
          <p:nvPr userDrawn="1"/>
        </p:nvSpPr>
        <p:spPr>
          <a:xfrm>
            <a:off x="-7256" y="345937"/>
            <a:ext cx="384629" cy="5621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 xmlns:a16="http://schemas.microsoft.com/office/drawing/2014/main" id="{471BDD7A-D0A0-42A4-980A-8D592C4B7FDE}"/>
              </a:ext>
            </a:extLst>
          </p:cNvPr>
          <p:cNvSpPr/>
          <p:nvPr userDrawn="1"/>
        </p:nvSpPr>
        <p:spPr>
          <a:xfrm>
            <a:off x="413657" y="345937"/>
            <a:ext cx="108000" cy="5621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a:extLst>
              <a:ext uri="{FF2B5EF4-FFF2-40B4-BE49-F238E27FC236}">
                <a16:creationId xmlns="" xmlns:a16="http://schemas.microsoft.com/office/drawing/2014/main" id="{12C831F6-20C2-4DE3-8AE2-F9AB46199CC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894279" y="434299"/>
            <a:ext cx="1793628" cy="447132"/>
          </a:xfrm>
          <a:prstGeom prst="rect">
            <a:avLst/>
          </a:prstGeom>
        </p:spPr>
      </p:pic>
      <p:sp>
        <p:nvSpPr>
          <p:cNvPr id="16" name="标题 1">
            <a:extLst>
              <a:ext uri="{FF2B5EF4-FFF2-40B4-BE49-F238E27FC236}">
                <a16:creationId xmlns="" xmlns:a16="http://schemas.microsoft.com/office/drawing/2014/main" id="{5A0CD4E4-57F5-432E-A91A-EB5E6A73995E}"/>
              </a:ext>
            </a:extLst>
          </p:cNvPr>
          <p:cNvSpPr>
            <a:spLocks noGrp="1"/>
          </p:cNvSpPr>
          <p:nvPr>
            <p:ph type="title"/>
          </p:nvPr>
        </p:nvSpPr>
        <p:spPr>
          <a:xfrm>
            <a:off x="660400" y="345937"/>
            <a:ext cx="9233879" cy="663575"/>
          </a:xfrm>
        </p:spPr>
        <p:txBody>
          <a:bodyPr/>
          <a:lstStyle/>
          <a:p>
            <a:r>
              <a:rPr lang="zh-CN" altLang="en-US" dirty="0"/>
              <a:t>单击此处编辑母版标题样式</a:t>
            </a:r>
          </a:p>
        </p:txBody>
      </p:sp>
      <p:sp>
        <p:nvSpPr>
          <p:cNvPr id="17" name="文本框 16">
            <a:extLst>
              <a:ext uri="{FF2B5EF4-FFF2-40B4-BE49-F238E27FC236}">
                <a16:creationId xmlns="" xmlns:a16="http://schemas.microsoft.com/office/drawing/2014/main" id="{6833D25C-BABE-46CD-AD58-592C126A6F0B}"/>
              </a:ext>
            </a:extLst>
          </p:cNvPr>
          <p:cNvSpPr txBox="1"/>
          <p:nvPr userDrawn="1"/>
        </p:nvSpPr>
        <p:spPr>
          <a:xfrm>
            <a:off x="667143" y="6369559"/>
            <a:ext cx="1685193" cy="184666"/>
          </a:xfrm>
          <a:prstGeom prst="rect">
            <a:avLst/>
          </a:prstGeom>
          <a:noFill/>
        </p:spPr>
        <p:txBody>
          <a:bodyPr wrap="square" lIns="0" tIns="0" rIns="0" bIns="0" rtlCol="0">
            <a:spAutoFit/>
          </a:bodyPr>
          <a:lstStyle/>
          <a:p>
            <a:pPr algn="l"/>
            <a:r>
              <a:rPr lang="zh-CN" altLang="en-US" sz="1200" spc="300" dirty="0">
                <a:solidFill>
                  <a:schemeClr val="bg2">
                    <a:lumMod val="25000"/>
                    <a:alpha val="42000"/>
                  </a:schemeClr>
                </a:solidFill>
                <a:latin typeface="+mj-ea"/>
                <a:ea typeface="+mj-ea"/>
              </a:rPr>
              <a:t>学为人师行为世范</a:t>
            </a:r>
          </a:p>
        </p:txBody>
      </p:sp>
      <p:cxnSp>
        <p:nvCxnSpPr>
          <p:cNvPr id="18" name="直接箭头连接符 17">
            <a:extLst>
              <a:ext uri="{FF2B5EF4-FFF2-40B4-BE49-F238E27FC236}">
                <a16:creationId xmlns="" xmlns:a16="http://schemas.microsoft.com/office/drawing/2014/main" id="{2C080E1F-48D3-4F71-B65A-C7E89048424C}"/>
              </a:ext>
            </a:extLst>
          </p:cNvPr>
          <p:cNvCxnSpPr/>
          <p:nvPr userDrawn="1"/>
        </p:nvCxnSpPr>
        <p:spPr>
          <a:xfrm>
            <a:off x="660400" y="1016002"/>
            <a:ext cx="10858500" cy="0"/>
          </a:xfrm>
          <a:prstGeom prst="straightConnector1">
            <a:avLst/>
          </a:prstGeom>
          <a:ln>
            <a:solidFill>
              <a:schemeClr val="tx2">
                <a:lumMod val="20000"/>
                <a:lumOff val="80000"/>
              </a:schemeClr>
            </a:soli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957368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多段3图式">
    <p:spTree>
      <p:nvGrpSpPr>
        <p:cNvPr id="1" name=""/>
        <p:cNvGrpSpPr/>
        <p:nvPr/>
      </p:nvGrpSpPr>
      <p:grpSpPr>
        <a:xfrm>
          <a:off x="0" y="0"/>
          <a:ext cx="0" cy="0"/>
          <a:chOff x="0" y="0"/>
          <a:chExt cx="0" cy="0"/>
        </a:xfrm>
      </p:grpSpPr>
      <p:sp>
        <p:nvSpPr>
          <p:cNvPr id="38" name="图片占位符 37">
            <a:extLst>
              <a:ext uri="{FF2B5EF4-FFF2-40B4-BE49-F238E27FC236}">
                <a16:creationId xmlns="" xmlns:a16="http://schemas.microsoft.com/office/drawing/2014/main" id="{72CDA5E9-E8FB-4407-A8A7-A49B0D5BC0EA}"/>
              </a:ext>
            </a:extLst>
          </p:cNvPr>
          <p:cNvSpPr>
            <a:spLocks noGrp="1"/>
          </p:cNvSpPr>
          <p:nvPr>
            <p:ph type="pic" sz="quarter" idx="23"/>
          </p:nvPr>
        </p:nvSpPr>
        <p:spPr>
          <a:xfrm>
            <a:off x="6198570" y="1396495"/>
            <a:ext cx="2617522" cy="3460607"/>
          </a:xfrm>
          <a:custGeom>
            <a:avLst/>
            <a:gdLst>
              <a:gd name="connsiteX0" fmla="*/ 0 w 2617522"/>
              <a:gd name="connsiteY0" fmla="*/ 0 h 3460607"/>
              <a:gd name="connsiteX1" fmla="*/ 2617522 w 2617522"/>
              <a:gd name="connsiteY1" fmla="*/ 0 h 3460607"/>
              <a:gd name="connsiteX2" fmla="*/ 2617522 w 2617522"/>
              <a:gd name="connsiteY2" fmla="*/ 3460607 h 3460607"/>
              <a:gd name="connsiteX3" fmla="*/ 0 w 2617522"/>
              <a:gd name="connsiteY3" fmla="*/ 3460607 h 3460607"/>
            </a:gdLst>
            <a:ahLst/>
            <a:cxnLst>
              <a:cxn ang="0">
                <a:pos x="connsiteX0" y="connsiteY0"/>
              </a:cxn>
              <a:cxn ang="0">
                <a:pos x="connsiteX1" y="connsiteY1"/>
              </a:cxn>
              <a:cxn ang="0">
                <a:pos x="connsiteX2" y="connsiteY2"/>
              </a:cxn>
              <a:cxn ang="0">
                <a:pos x="connsiteX3" y="connsiteY3"/>
              </a:cxn>
            </a:cxnLst>
            <a:rect l="l" t="t" r="r" b="b"/>
            <a:pathLst>
              <a:path w="2617522" h="3460607">
                <a:moveTo>
                  <a:pt x="0" y="0"/>
                </a:moveTo>
                <a:lnTo>
                  <a:pt x="2617522" y="0"/>
                </a:lnTo>
                <a:lnTo>
                  <a:pt x="2617522" y="3460607"/>
                </a:lnTo>
                <a:lnTo>
                  <a:pt x="0" y="3460607"/>
                </a:lnTo>
                <a:close/>
              </a:path>
            </a:pathLst>
          </a:custGeom>
        </p:spPr>
        <p:txBody>
          <a:bodyPr wrap="square">
            <a:noAutofit/>
          </a:bodyPr>
          <a:lstStyle/>
          <a:p>
            <a:endParaRPr lang="zh-CN" altLang="en-US"/>
          </a:p>
        </p:txBody>
      </p:sp>
      <p:sp>
        <p:nvSpPr>
          <p:cNvPr id="4" name="日期占位符 3">
            <a:extLst>
              <a:ext uri="{FF2B5EF4-FFF2-40B4-BE49-F238E27FC236}">
                <a16:creationId xmlns="" xmlns:a16="http://schemas.microsoft.com/office/drawing/2014/main" id="{4F6CAF44-05CC-49B1-AF58-B65BFA8C23F3}"/>
              </a:ext>
            </a:extLst>
          </p:cNvPr>
          <p:cNvSpPr>
            <a:spLocks noGrp="1"/>
          </p:cNvSpPr>
          <p:nvPr>
            <p:ph type="dt" sz="half" idx="10"/>
          </p:nvPr>
        </p:nvSpPr>
        <p:spPr/>
        <p:txBody>
          <a:bodyPr/>
          <a:lstStyle/>
          <a:p>
            <a:fld id="{838F0CA4-2368-4D59-8FBB-2D65A51BC434}" type="datetimeFigureOut">
              <a:rPr lang="zh-CN" altLang="en-US" smtClean="0"/>
              <a:t>2019/5/13</a:t>
            </a:fld>
            <a:endParaRPr lang="zh-CN" altLang="en-US"/>
          </a:p>
        </p:txBody>
      </p:sp>
      <p:sp>
        <p:nvSpPr>
          <p:cNvPr id="5" name="页脚占位符 4">
            <a:extLst>
              <a:ext uri="{FF2B5EF4-FFF2-40B4-BE49-F238E27FC236}">
                <a16:creationId xmlns="" xmlns:a16="http://schemas.microsoft.com/office/drawing/2014/main" id="{83C1532E-D47D-4534-87C5-CFEAC9D1C1B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B250C72F-4776-4C2C-909A-B6C9810B4921}"/>
              </a:ext>
            </a:extLst>
          </p:cNvPr>
          <p:cNvSpPr>
            <a:spLocks noGrp="1"/>
          </p:cNvSpPr>
          <p:nvPr>
            <p:ph type="sldNum" sz="quarter" idx="12"/>
          </p:nvPr>
        </p:nvSpPr>
        <p:spPr/>
        <p:txBody>
          <a:bodyPr/>
          <a:lstStyle/>
          <a:p>
            <a:fld id="{7342D1B2-A81C-44B8-9F41-403C7D1553C1}" type="slidenum">
              <a:rPr lang="zh-CN" altLang="en-US" smtClean="0"/>
              <a:t>‹#›</a:t>
            </a:fld>
            <a:endParaRPr lang="zh-CN" altLang="en-US"/>
          </a:p>
        </p:txBody>
      </p:sp>
      <p:sp>
        <p:nvSpPr>
          <p:cNvPr id="11" name="矩形 10">
            <a:extLst>
              <a:ext uri="{FF2B5EF4-FFF2-40B4-BE49-F238E27FC236}">
                <a16:creationId xmlns="" xmlns:a16="http://schemas.microsoft.com/office/drawing/2014/main" id="{03B23D33-EA9A-4A3B-A77E-2149101ED5F1}"/>
              </a:ext>
            </a:extLst>
          </p:cNvPr>
          <p:cNvSpPr/>
          <p:nvPr userDrawn="1"/>
        </p:nvSpPr>
        <p:spPr>
          <a:xfrm>
            <a:off x="-7256" y="345937"/>
            <a:ext cx="384629" cy="5621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 xmlns:a16="http://schemas.microsoft.com/office/drawing/2014/main" id="{A5352252-2E48-4B70-BF8D-5813AFDF6DAA}"/>
              </a:ext>
            </a:extLst>
          </p:cNvPr>
          <p:cNvSpPr/>
          <p:nvPr userDrawn="1"/>
        </p:nvSpPr>
        <p:spPr>
          <a:xfrm>
            <a:off x="413657" y="345937"/>
            <a:ext cx="108000" cy="5621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标题 1">
            <a:extLst>
              <a:ext uri="{FF2B5EF4-FFF2-40B4-BE49-F238E27FC236}">
                <a16:creationId xmlns="" xmlns:a16="http://schemas.microsoft.com/office/drawing/2014/main" id="{C3C600D4-1695-4E1A-9CE3-C7C50FA085CF}"/>
              </a:ext>
            </a:extLst>
          </p:cNvPr>
          <p:cNvSpPr>
            <a:spLocks noGrp="1"/>
          </p:cNvSpPr>
          <p:nvPr>
            <p:ph type="title"/>
          </p:nvPr>
        </p:nvSpPr>
        <p:spPr>
          <a:xfrm>
            <a:off x="660400" y="345937"/>
            <a:ext cx="9233879" cy="663575"/>
          </a:xfrm>
        </p:spPr>
        <p:txBody>
          <a:bodyPr/>
          <a:lstStyle/>
          <a:p>
            <a:r>
              <a:rPr lang="zh-CN" altLang="en-US" dirty="0"/>
              <a:t>单击此处编辑母版标题样式</a:t>
            </a:r>
          </a:p>
        </p:txBody>
      </p:sp>
      <p:sp>
        <p:nvSpPr>
          <p:cNvPr id="13" name="文本框 12">
            <a:extLst>
              <a:ext uri="{FF2B5EF4-FFF2-40B4-BE49-F238E27FC236}">
                <a16:creationId xmlns="" xmlns:a16="http://schemas.microsoft.com/office/drawing/2014/main" id="{CD6F76B3-1026-45B9-9652-7393DC93F413}"/>
              </a:ext>
            </a:extLst>
          </p:cNvPr>
          <p:cNvSpPr txBox="1"/>
          <p:nvPr userDrawn="1"/>
        </p:nvSpPr>
        <p:spPr>
          <a:xfrm>
            <a:off x="667143" y="6369559"/>
            <a:ext cx="1685193" cy="184666"/>
          </a:xfrm>
          <a:prstGeom prst="rect">
            <a:avLst/>
          </a:prstGeom>
          <a:noFill/>
        </p:spPr>
        <p:txBody>
          <a:bodyPr wrap="square" lIns="0" tIns="0" rIns="0" bIns="0" rtlCol="0">
            <a:spAutoFit/>
          </a:bodyPr>
          <a:lstStyle/>
          <a:p>
            <a:pPr algn="l"/>
            <a:r>
              <a:rPr lang="zh-CN" altLang="en-US" sz="1200" spc="300" dirty="0">
                <a:solidFill>
                  <a:schemeClr val="bg2">
                    <a:lumMod val="25000"/>
                    <a:alpha val="42000"/>
                  </a:schemeClr>
                </a:solidFill>
                <a:latin typeface="+mj-ea"/>
                <a:ea typeface="+mj-ea"/>
              </a:rPr>
              <a:t>学为人师行为世范</a:t>
            </a:r>
          </a:p>
        </p:txBody>
      </p:sp>
      <p:sp>
        <p:nvSpPr>
          <p:cNvPr id="7" name="文本占位符 6">
            <a:extLst>
              <a:ext uri="{FF2B5EF4-FFF2-40B4-BE49-F238E27FC236}">
                <a16:creationId xmlns="" xmlns:a16="http://schemas.microsoft.com/office/drawing/2014/main" id="{C241A810-5506-4FE6-BC47-DA92422EBD62}"/>
              </a:ext>
            </a:extLst>
          </p:cNvPr>
          <p:cNvSpPr>
            <a:spLocks noGrp="1"/>
          </p:cNvSpPr>
          <p:nvPr>
            <p:ph type="body" sz="quarter" idx="13" hasCustomPrompt="1"/>
          </p:nvPr>
        </p:nvSpPr>
        <p:spPr>
          <a:xfrm>
            <a:off x="664422" y="4957988"/>
            <a:ext cx="2617200" cy="361950"/>
          </a:xfrm>
        </p:spPr>
        <p:txBody>
          <a:bodyPr>
            <a:noAutofit/>
          </a:bodyPr>
          <a:lstStyle>
            <a:lvl1pPr marL="0" indent="0" algn="l" defTabSz="914400" rtl="0" eaLnBrk="1" latinLnBrk="0" hangingPunct="1">
              <a:lnSpc>
                <a:spcPct val="130000"/>
              </a:lnSpc>
              <a:buFontTx/>
              <a:buNone/>
              <a:defRPr lang="zh-CN" altLang="en-US" sz="2000" kern="1200" spc="300" dirty="0">
                <a:solidFill>
                  <a:schemeClr val="accent1"/>
                </a:solidFill>
                <a:latin typeface="+mj-ea"/>
                <a:ea typeface="+mj-ea"/>
                <a:cs typeface="+mn-cs"/>
              </a:defRPr>
            </a:lvl1pPr>
          </a:lstStyle>
          <a:p>
            <a:pPr lvl="0"/>
            <a:r>
              <a:rPr lang="zh-CN" altLang="en-US" dirty="0"/>
              <a:t>图片标题</a:t>
            </a:r>
          </a:p>
        </p:txBody>
      </p:sp>
      <p:sp>
        <p:nvSpPr>
          <p:cNvPr id="28" name="文本占位符 6">
            <a:extLst>
              <a:ext uri="{FF2B5EF4-FFF2-40B4-BE49-F238E27FC236}">
                <a16:creationId xmlns="" xmlns:a16="http://schemas.microsoft.com/office/drawing/2014/main" id="{E26D5901-EC6C-4C48-A495-4C7BDFCBD6D2}"/>
              </a:ext>
            </a:extLst>
          </p:cNvPr>
          <p:cNvSpPr>
            <a:spLocks noGrp="1"/>
          </p:cNvSpPr>
          <p:nvPr>
            <p:ph type="body" sz="quarter" idx="14" hasCustomPrompt="1"/>
          </p:nvPr>
        </p:nvSpPr>
        <p:spPr>
          <a:xfrm>
            <a:off x="664422" y="5410461"/>
            <a:ext cx="2617200" cy="723633"/>
          </a:xfrm>
        </p:spPr>
        <p:txBody>
          <a:bodyPr>
            <a:noAutofit/>
          </a:bodyPr>
          <a:lstStyle>
            <a:lvl1pPr marL="0" marR="0" indent="0" algn="just" defTabSz="914400" rtl="0" eaLnBrk="1" fontAlgn="auto" latinLnBrk="0" hangingPunct="1">
              <a:lnSpc>
                <a:spcPct val="130000"/>
              </a:lnSpc>
              <a:spcBef>
                <a:spcPts val="1000"/>
              </a:spcBef>
              <a:spcAft>
                <a:spcPts val="0"/>
              </a:spcAft>
              <a:buClrTx/>
              <a:buSzTx/>
              <a:buFontTx/>
              <a:buNone/>
              <a:tabLst/>
              <a:defRPr lang="zh-CN" altLang="en-US" sz="1200" kern="1200" spc="300" dirty="0">
                <a:solidFill>
                  <a:schemeClr val="tx1">
                    <a:lumMod val="85000"/>
                    <a:lumOff val="15000"/>
                  </a:schemeClr>
                </a:solidFill>
                <a:latin typeface="+mn-lt"/>
                <a:ea typeface="+mn-ea"/>
                <a:cs typeface="+mn-cs"/>
              </a:defRPr>
            </a:lvl1pPr>
          </a:lstStyle>
          <a:p>
            <a:pPr marL="0" marR="0" lvl="0" indent="0" algn="l" defTabSz="914400" rtl="0" eaLnBrk="1" fontAlgn="auto" latinLnBrk="0" hangingPunct="1">
              <a:lnSpc>
                <a:spcPct val="130000"/>
              </a:lnSpc>
              <a:spcBef>
                <a:spcPts val="1000"/>
              </a:spcBef>
              <a:spcAft>
                <a:spcPts val="0"/>
              </a:spcAft>
              <a:buClrTx/>
              <a:buSzTx/>
              <a:buFontTx/>
              <a:buNone/>
              <a:tabLst/>
              <a:defRPr/>
            </a:pPr>
            <a:r>
              <a:rPr lang="zh-CN" altLang="en-US" dirty="0"/>
              <a:t>这里可以输入一段话，充分解释这张图片，介绍这张图片。这里可以输入一段话</a:t>
            </a:r>
          </a:p>
        </p:txBody>
      </p:sp>
      <p:sp>
        <p:nvSpPr>
          <p:cNvPr id="29" name="文本占位符 6">
            <a:extLst>
              <a:ext uri="{FF2B5EF4-FFF2-40B4-BE49-F238E27FC236}">
                <a16:creationId xmlns="" xmlns:a16="http://schemas.microsoft.com/office/drawing/2014/main" id="{36A11694-D0BF-451D-B16A-7A9BDDD78249}"/>
              </a:ext>
            </a:extLst>
          </p:cNvPr>
          <p:cNvSpPr>
            <a:spLocks noGrp="1"/>
          </p:cNvSpPr>
          <p:nvPr>
            <p:ph type="body" sz="quarter" idx="15" hasCustomPrompt="1"/>
          </p:nvPr>
        </p:nvSpPr>
        <p:spPr>
          <a:xfrm>
            <a:off x="3431496" y="4957988"/>
            <a:ext cx="2617200" cy="361950"/>
          </a:xfrm>
        </p:spPr>
        <p:txBody>
          <a:bodyPr>
            <a:noAutofit/>
          </a:bodyPr>
          <a:lstStyle>
            <a:lvl1pPr marL="0" indent="0" algn="l" defTabSz="914400" rtl="0" eaLnBrk="1" latinLnBrk="0" hangingPunct="1">
              <a:lnSpc>
                <a:spcPct val="130000"/>
              </a:lnSpc>
              <a:buFontTx/>
              <a:buNone/>
              <a:defRPr lang="zh-CN" altLang="en-US" sz="2000" kern="1200" spc="300" dirty="0">
                <a:solidFill>
                  <a:schemeClr val="accent1"/>
                </a:solidFill>
                <a:latin typeface="+mj-ea"/>
                <a:ea typeface="+mj-ea"/>
                <a:cs typeface="+mn-cs"/>
              </a:defRPr>
            </a:lvl1pPr>
          </a:lstStyle>
          <a:p>
            <a:pPr lvl="0"/>
            <a:r>
              <a:rPr lang="zh-CN" altLang="en-US" dirty="0"/>
              <a:t>图片标题</a:t>
            </a:r>
          </a:p>
        </p:txBody>
      </p:sp>
      <p:sp>
        <p:nvSpPr>
          <p:cNvPr id="30" name="文本占位符 6">
            <a:extLst>
              <a:ext uri="{FF2B5EF4-FFF2-40B4-BE49-F238E27FC236}">
                <a16:creationId xmlns="" xmlns:a16="http://schemas.microsoft.com/office/drawing/2014/main" id="{3328DA67-0372-4F04-9EED-3076B521E958}"/>
              </a:ext>
            </a:extLst>
          </p:cNvPr>
          <p:cNvSpPr>
            <a:spLocks noGrp="1"/>
          </p:cNvSpPr>
          <p:nvPr>
            <p:ph type="body" sz="quarter" idx="16" hasCustomPrompt="1"/>
          </p:nvPr>
        </p:nvSpPr>
        <p:spPr>
          <a:xfrm>
            <a:off x="3431496" y="5410461"/>
            <a:ext cx="2617200" cy="723633"/>
          </a:xfrm>
        </p:spPr>
        <p:txBody>
          <a:bodyPr>
            <a:noAutofit/>
          </a:bodyPr>
          <a:lstStyle>
            <a:lvl1pPr marL="0" marR="0" indent="0" algn="just" defTabSz="914400" rtl="0" eaLnBrk="1" fontAlgn="auto" latinLnBrk="0" hangingPunct="1">
              <a:lnSpc>
                <a:spcPct val="130000"/>
              </a:lnSpc>
              <a:spcBef>
                <a:spcPts val="1000"/>
              </a:spcBef>
              <a:spcAft>
                <a:spcPts val="0"/>
              </a:spcAft>
              <a:buClrTx/>
              <a:buSzTx/>
              <a:buFontTx/>
              <a:buNone/>
              <a:tabLst/>
              <a:defRPr lang="zh-CN" altLang="en-US" sz="1200" kern="1200" spc="300" dirty="0">
                <a:solidFill>
                  <a:schemeClr val="tx1">
                    <a:lumMod val="85000"/>
                    <a:lumOff val="15000"/>
                  </a:schemeClr>
                </a:solidFill>
                <a:latin typeface="+mn-lt"/>
                <a:ea typeface="+mn-ea"/>
                <a:cs typeface="+mn-cs"/>
              </a:defRPr>
            </a:lvl1pPr>
          </a:lstStyle>
          <a:p>
            <a:pPr marL="0" marR="0" lvl="0" indent="0" algn="l" defTabSz="914400" rtl="0" eaLnBrk="1" fontAlgn="auto" latinLnBrk="0" hangingPunct="1">
              <a:lnSpc>
                <a:spcPct val="130000"/>
              </a:lnSpc>
              <a:spcBef>
                <a:spcPts val="1000"/>
              </a:spcBef>
              <a:spcAft>
                <a:spcPts val="0"/>
              </a:spcAft>
              <a:buClrTx/>
              <a:buSzTx/>
              <a:buFontTx/>
              <a:buNone/>
              <a:tabLst/>
              <a:defRPr/>
            </a:pPr>
            <a:r>
              <a:rPr lang="zh-CN" altLang="en-US" dirty="0"/>
              <a:t>这里可以输入一段话，充分解释这张图片，介绍这张图片。这里可以输入一段话</a:t>
            </a:r>
          </a:p>
        </p:txBody>
      </p:sp>
      <p:sp>
        <p:nvSpPr>
          <p:cNvPr id="31" name="文本占位符 6">
            <a:extLst>
              <a:ext uri="{FF2B5EF4-FFF2-40B4-BE49-F238E27FC236}">
                <a16:creationId xmlns="" xmlns:a16="http://schemas.microsoft.com/office/drawing/2014/main" id="{2A87164B-0239-458C-A1A7-C0879C471219}"/>
              </a:ext>
            </a:extLst>
          </p:cNvPr>
          <p:cNvSpPr>
            <a:spLocks noGrp="1"/>
          </p:cNvSpPr>
          <p:nvPr>
            <p:ph type="body" sz="quarter" idx="17" hasCustomPrompt="1"/>
          </p:nvPr>
        </p:nvSpPr>
        <p:spPr>
          <a:xfrm>
            <a:off x="6198570" y="4957988"/>
            <a:ext cx="2617200" cy="361950"/>
          </a:xfrm>
        </p:spPr>
        <p:txBody>
          <a:bodyPr>
            <a:noAutofit/>
          </a:bodyPr>
          <a:lstStyle>
            <a:lvl1pPr marL="0" indent="0" algn="l" defTabSz="914400" rtl="0" eaLnBrk="1" latinLnBrk="0" hangingPunct="1">
              <a:lnSpc>
                <a:spcPct val="130000"/>
              </a:lnSpc>
              <a:buFontTx/>
              <a:buNone/>
              <a:defRPr lang="zh-CN" altLang="en-US" sz="2000" kern="1200" spc="300" dirty="0">
                <a:solidFill>
                  <a:schemeClr val="accent1"/>
                </a:solidFill>
                <a:latin typeface="+mj-ea"/>
                <a:ea typeface="+mj-ea"/>
                <a:cs typeface="+mn-cs"/>
              </a:defRPr>
            </a:lvl1pPr>
          </a:lstStyle>
          <a:p>
            <a:pPr lvl="0"/>
            <a:r>
              <a:rPr lang="zh-CN" altLang="en-US" dirty="0"/>
              <a:t>图片标题</a:t>
            </a:r>
          </a:p>
        </p:txBody>
      </p:sp>
      <p:sp>
        <p:nvSpPr>
          <p:cNvPr id="32" name="文本占位符 6">
            <a:extLst>
              <a:ext uri="{FF2B5EF4-FFF2-40B4-BE49-F238E27FC236}">
                <a16:creationId xmlns="" xmlns:a16="http://schemas.microsoft.com/office/drawing/2014/main" id="{530FDF47-6FF2-4D35-B438-5B5B5DCCDF3A}"/>
              </a:ext>
            </a:extLst>
          </p:cNvPr>
          <p:cNvSpPr>
            <a:spLocks noGrp="1"/>
          </p:cNvSpPr>
          <p:nvPr>
            <p:ph type="body" sz="quarter" idx="18" hasCustomPrompt="1"/>
          </p:nvPr>
        </p:nvSpPr>
        <p:spPr>
          <a:xfrm>
            <a:off x="6198570" y="5410461"/>
            <a:ext cx="2617200" cy="723633"/>
          </a:xfrm>
        </p:spPr>
        <p:txBody>
          <a:bodyPr>
            <a:noAutofit/>
          </a:bodyPr>
          <a:lstStyle>
            <a:lvl1pPr marL="0" marR="0" indent="0" algn="just" defTabSz="914400" rtl="0" eaLnBrk="1" fontAlgn="auto" latinLnBrk="0" hangingPunct="1">
              <a:lnSpc>
                <a:spcPct val="130000"/>
              </a:lnSpc>
              <a:spcBef>
                <a:spcPts val="1000"/>
              </a:spcBef>
              <a:spcAft>
                <a:spcPts val="0"/>
              </a:spcAft>
              <a:buClrTx/>
              <a:buSzTx/>
              <a:buFontTx/>
              <a:buNone/>
              <a:tabLst/>
              <a:defRPr lang="zh-CN" altLang="en-US" sz="1200" kern="1200" spc="300" dirty="0">
                <a:solidFill>
                  <a:schemeClr val="tx1">
                    <a:lumMod val="85000"/>
                    <a:lumOff val="15000"/>
                  </a:schemeClr>
                </a:solidFill>
                <a:latin typeface="+mn-lt"/>
                <a:ea typeface="+mn-ea"/>
                <a:cs typeface="+mn-cs"/>
              </a:defRPr>
            </a:lvl1pPr>
          </a:lstStyle>
          <a:p>
            <a:pPr marL="0" marR="0" lvl="0" indent="0" algn="l" defTabSz="914400" rtl="0" eaLnBrk="1" fontAlgn="auto" latinLnBrk="0" hangingPunct="1">
              <a:lnSpc>
                <a:spcPct val="130000"/>
              </a:lnSpc>
              <a:spcBef>
                <a:spcPts val="1000"/>
              </a:spcBef>
              <a:spcAft>
                <a:spcPts val="0"/>
              </a:spcAft>
              <a:buClrTx/>
              <a:buSzTx/>
              <a:buFontTx/>
              <a:buNone/>
              <a:tabLst/>
              <a:defRPr/>
            </a:pPr>
            <a:r>
              <a:rPr lang="zh-CN" altLang="en-US" dirty="0"/>
              <a:t>这里可以输入一段话，充分解释这张图片，介绍这张图片。这里可以输入一段话</a:t>
            </a:r>
          </a:p>
        </p:txBody>
      </p:sp>
      <p:sp>
        <p:nvSpPr>
          <p:cNvPr id="33" name="文本占位符 6">
            <a:extLst>
              <a:ext uri="{FF2B5EF4-FFF2-40B4-BE49-F238E27FC236}">
                <a16:creationId xmlns="" xmlns:a16="http://schemas.microsoft.com/office/drawing/2014/main" id="{653C287E-65FA-4CA5-B5A4-7FFCDE54EF59}"/>
              </a:ext>
            </a:extLst>
          </p:cNvPr>
          <p:cNvSpPr>
            <a:spLocks noGrp="1"/>
          </p:cNvSpPr>
          <p:nvPr>
            <p:ph type="body" sz="quarter" idx="19" hasCustomPrompt="1"/>
          </p:nvPr>
        </p:nvSpPr>
        <p:spPr>
          <a:xfrm>
            <a:off x="9093889" y="2405063"/>
            <a:ext cx="2425011" cy="1052063"/>
          </a:xfrm>
        </p:spPr>
        <p:txBody>
          <a:bodyPr>
            <a:noAutofit/>
          </a:bodyPr>
          <a:lstStyle>
            <a:lvl1pPr marL="0" indent="0" algn="ctr" defTabSz="914400" rtl="0" eaLnBrk="1" latinLnBrk="0" hangingPunct="1">
              <a:lnSpc>
                <a:spcPct val="100000"/>
              </a:lnSpc>
              <a:spcBef>
                <a:spcPts val="0"/>
              </a:spcBef>
              <a:buFontTx/>
              <a:buNone/>
              <a:defRPr lang="zh-CN" altLang="en-US" sz="3600" kern="1200" spc="300" dirty="0">
                <a:solidFill>
                  <a:schemeClr val="accent1"/>
                </a:solidFill>
                <a:latin typeface="+mj-ea"/>
                <a:ea typeface="+mj-ea"/>
                <a:cs typeface="+mn-cs"/>
              </a:defRPr>
            </a:lvl1pPr>
          </a:lstStyle>
          <a:p>
            <a:pPr lvl="0"/>
            <a:r>
              <a:rPr lang="zh-CN" altLang="en-US" dirty="0"/>
              <a:t>标题观点</a:t>
            </a:r>
            <a:endParaRPr lang="en-US" altLang="zh-CN" dirty="0"/>
          </a:p>
          <a:p>
            <a:pPr lvl="0"/>
            <a:r>
              <a:rPr lang="zh-CN" altLang="en-US" dirty="0"/>
              <a:t>标题观点</a:t>
            </a:r>
          </a:p>
        </p:txBody>
      </p:sp>
      <p:sp>
        <p:nvSpPr>
          <p:cNvPr id="34" name="文本占位符 6">
            <a:extLst>
              <a:ext uri="{FF2B5EF4-FFF2-40B4-BE49-F238E27FC236}">
                <a16:creationId xmlns="" xmlns:a16="http://schemas.microsoft.com/office/drawing/2014/main" id="{0DE79D4F-DC9F-467F-BCA5-ABE30DB92161}"/>
              </a:ext>
            </a:extLst>
          </p:cNvPr>
          <p:cNvSpPr>
            <a:spLocks noGrp="1"/>
          </p:cNvSpPr>
          <p:nvPr>
            <p:ph type="body" sz="quarter" idx="20" hasCustomPrompt="1"/>
          </p:nvPr>
        </p:nvSpPr>
        <p:spPr>
          <a:xfrm>
            <a:off x="9093888" y="3660523"/>
            <a:ext cx="2425012" cy="1234025"/>
          </a:xfrm>
        </p:spPr>
        <p:txBody>
          <a:bodyPr>
            <a:noAutofit/>
          </a:bodyPr>
          <a:lstStyle>
            <a:lvl1pPr marL="0" marR="0" indent="0" algn="just" defTabSz="914400" rtl="0" eaLnBrk="1" fontAlgn="auto" latinLnBrk="0" hangingPunct="1">
              <a:lnSpc>
                <a:spcPct val="130000"/>
              </a:lnSpc>
              <a:spcBef>
                <a:spcPts val="1000"/>
              </a:spcBef>
              <a:spcAft>
                <a:spcPts val="0"/>
              </a:spcAft>
              <a:buClrTx/>
              <a:buSzTx/>
              <a:buFontTx/>
              <a:buNone/>
              <a:tabLst/>
              <a:defRPr lang="zh-CN" altLang="en-US" sz="1200" kern="1200" spc="300" dirty="0">
                <a:solidFill>
                  <a:schemeClr val="tx1">
                    <a:lumMod val="85000"/>
                    <a:lumOff val="15000"/>
                  </a:schemeClr>
                </a:solidFill>
                <a:latin typeface="+mn-lt"/>
                <a:ea typeface="+mn-ea"/>
                <a:cs typeface="+mn-cs"/>
              </a:defRPr>
            </a:lvl1pPr>
          </a:lstStyle>
          <a:p>
            <a:pPr marL="0" marR="0" lvl="0" indent="0" algn="l" defTabSz="914400" rtl="0" eaLnBrk="1" fontAlgn="auto" latinLnBrk="0" hangingPunct="1">
              <a:lnSpc>
                <a:spcPct val="130000"/>
              </a:lnSpc>
              <a:spcBef>
                <a:spcPts val="1000"/>
              </a:spcBef>
              <a:spcAft>
                <a:spcPts val="0"/>
              </a:spcAft>
              <a:buClrTx/>
              <a:buSzTx/>
              <a:buFontTx/>
              <a:buNone/>
              <a:tabLst/>
              <a:defRPr/>
            </a:pPr>
            <a:r>
              <a:rPr lang="zh-CN" altLang="en-US" sz="1200" spc="300" dirty="0">
                <a:solidFill>
                  <a:schemeClr val="tx1">
                    <a:lumMod val="85000"/>
                    <a:lumOff val="15000"/>
                  </a:schemeClr>
                </a:solidFill>
              </a:rPr>
              <a:t>这里可以输入一段话，说明你的观点。这里可以输入一段话，说明你的观点。这里可以输入一段话，说明你的观点。这里可以输入一段话。</a:t>
            </a:r>
          </a:p>
          <a:p>
            <a:pPr marL="0" marR="0" lvl="0" indent="0" algn="l" defTabSz="914400" rtl="0" eaLnBrk="1" fontAlgn="auto" latinLnBrk="0" hangingPunct="1">
              <a:lnSpc>
                <a:spcPct val="130000"/>
              </a:lnSpc>
              <a:spcBef>
                <a:spcPts val="1000"/>
              </a:spcBef>
              <a:spcAft>
                <a:spcPts val="0"/>
              </a:spcAft>
              <a:buClrTx/>
              <a:buSzTx/>
              <a:buFontTx/>
              <a:buNone/>
              <a:tabLst/>
              <a:defRPr/>
            </a:pPr>
            <a:endParaRPr lang="zh-CN" altLang="en-US" dirty="0"/>
          </a:p>
        </p:txBody>
      </p:sp>
      <p:sp>
        <p:nvSpPr>
          <p:cNvPr id="36" name="图片占位符 35">
            <a:extLst>
              <a:ext uri="{FF2B5EF4-FFF2-40B4-BE49-F238E27FC236}">
                <a16:creationId xmlns="" xmlns:a16="http://schemas.microsoft.com/office/drawing/2014/main" id="{63AA0E4B-9149-43AB-B895-E792F77816E4}"/>
              </a:ext>
            </a:extLst>
          </p:cNvPr>
          <p:cNvSpPr>
            <a:spLocks noGrp="1"/>
          </p:cNvSpPr>
          <p:nvPr>
            <p:ph type="pic" sz="quarter" idx="21"/>
          </p:nvPr>
        </p:nvSpPr>
        <p:spPr>
          <a:xfrm>
            <a:off x="664422" y="1396495"/>
            <a:ext cx="2617522" cy="3460607"/>
          </a:xfrm>
          <a:custGeom>
            <a:avLst/>
            <a:gdLst>
              <a:gd name="connsiteX0" fmla="*/ 0 w 2617522"/>
              <a:gd name="connsiteY0" fmla="*/ 0 h 3460607"/>
              <a:gd name="connsiteX1" fmla="*/ 2617522 w 2617522"/>
              <a:gd name="connsiteY1" fmla="*/ 0 h 3460607"/>
              <a:gd name="connsiteX2" fmla="*/ 2617522 w 2617522"/>
              <a:gd name="connsiteY2" fmla="*/ 3460607 h 3460607"/>
              <a:gd name="connsiteX3" fmla="*/ 0 w 2617522"/>
              <a:gd name="connsiteY3" fmla="*/ 3460607 h 3460607"/>
            </a:gdLst>
            <a:ahLst/>
            <a:cxnLst>
              <a:cxn ang="0">
                <a:pos x="connsiteX0" y="connsiteY0"/>
              </a:cxn>
              <a:cxn ang="0">
                <a:pos x="connsiteX1" y="connsiteY1"/>
              </a:cxn>
              <a:cxn ang="0">
                <a:pos x="connsiteX2" y="connsiteY2"/>
              </a:cxn>
              <a:cxn ang="0">
                <a:pos x="connsiteX3" y="connsiteY3"/>
              </a:cxn>
            </a:cxnLst>
            <a:rect l="l" t="t" r="r" b="b"/>
            <a:pathLst>
              <a:path w="2617522" h="3460607">
                <a:moveTo>
                  <a:pt x="0" y="0"/>
                </a:moveTo>
                <a:lnTo>
                  <a:pt x="2617522" y="0"/>
                </a:lnTo>
                <a:lnTo>
                  <a:pt x="2617522" y="3460607"/>
                </a:lnTo>
                <a:lnTo>
                  <a:pt x="0" y="3460607"/>
                </a:lnTo>
                <a:close/>
              </a:path>
            </a:pathLst>
          </a:custGeom>
        </p:spPr>
        <p:txBody>
          <a:bodyPr wrap="square">
            <a:noAutofit/>
          </a:bodyPr>
          <a:lstStyle/>
          <a:p>
            <a:endParaRPr lang="zh-CN" altLang="en-US" dirty="0"/>
          </a:p>
        </p:txBody>
      </p:sp>
      <p:sp>
        <p:nvSpPr>
          <p:cNvPr id="37" name="图片占位符 36">
            <a:extLst>
              <a:ext uri="{FF2B5EF4-FFF2-40B4-BE49-F238E27FC236}">
                <a16:creationId xmlns="" xmlns:a16="http://schemas.microsoft.com/office/drawing/2014/main" id="{31CC9971-A86A-4499-AF54-1A0F9F339168}"/>
              </a:ext>
            </a:extLst>
          </p:cNvPr>
          <p:cNvSpPr>
            <a:spLocks noGrp="1"/>
          </p:cNvSpPr>
          <p:nvPr>
            <p:ph type="pic" sz="quarter" idx="22"/>
          </p:nvPr>
        </p:nvSpPr>
        <p:spPr>
          <a:xfrm>
            <a:off x="3431496" y="1396495"/>
            <a:ext cx="2617522" cy="3460607"/>
          </a:xfrm>
          <a:custGeom>
            <a:avLst/>
            <a:gdLst>
              <a:gd name="connsiteX0" fmla="*/ 0 w 2617522"/>
              <a:gd name="connsiteY0" fmla="*/ 0 h 3460607"/>
              <a:gd name="connsiteX1" fmla="*/ 2617522 w 2617522"/>
              <a:gd name="connsiteY1" fmla="*/ 0 h 3460607"/>
              <a:gd name="connsiteX2" fmla="*/ 2617522 w 2617522"/>
              <a:gd name="connsiteY2" fmla="*/ 3460607 h 3460607"/>
              <a:gd name="connsiteX3" fmla="*/ 0 w 2617522"/>
              <a:gd name="connsiteY3" fmla="*/ 3460607 h 3460607"/>
            </a:gdLst>
            <a:ahLst/>
            <a:cxnLst>
              <a:cxn ang="0">
                <a:pos x="connsiteX0" y="connsiteY0"/>
              </a:cxn>
              <a:cxn ang="0">
                <a:pos x="connsiteX1" y="connsiteY1"/>
              </a:cxn>
              <a:cxn ang="0">
                <a:pos x="connsiteX2" y="connsiteY2"/>
              </a:cxn>
              <a:cxn ang="0">
                <a:pos x="connsiteX3" y="connsiteY3"/>
              </a:cxn>
            </a:cxnLst>
            <a:rect l="l" t="t" r="r" b="b"/>
            <a:pathLst>
              <a:path w="2617522" h="3460607">
                <a:moveTo>
                  <a:pt x="0" y="0"/>
                </a:moveTo>
                <a:lnTo>
                  <a:pt x="2617522" y="0"/>
                </a:lnTo>
                <a:lnTo>
                  <a:pt x="2617522" y="3460607"/>
                </a:lnTo>
                <a:lnTo>
                  <a:pt x="0" y="3460607"/>
                </a:lnTo>
                <a:close/>
              </a:path>
            </a:pathLst>
          </a:custGeom>
        </p:spPr>
        <p:txBody>
          <a:bodyPr wrap="square">
            <a:noAutofit/>
          </a:bodyPr>
          <a:lstStyle/>
          <a:p>
            <a:endParaRPr lang="zh-CN" altLang="en-US"/>
          </a:p>
        </p:txBody>
      </p:sp>
      <p:sp>
        <p:nvSpPr>
          <p:cNvPr id="27" name="矩形 26">
            <a:extLst>
              <a:ext uri="{FF2B5EF4-FFF2-40B4-BE49-F238E27FC236}">
                <a16:creationId xmlns="" xmlns:a16="http://schemas.microsoft.com/office/drawing/2014/main" id="{C67BC6CA-73F6-4583-958D-EB950EFB5873}"/>
              </a:ext>
            </a:extLst>
          </p:cNvPr>
          <p:cNvSpPr/>
          <p:nvPr userDrawn="1"/>
        </p:nvSpPr>
        <p:spPr>
          <a:xfrm>
            <a:off x="9073295" y="3471099"/>
            <a:ext cx="2448000" cy="10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a:extLst>
              <a:ext uri="{FF2B5EF4-FFF2-40B4-BE49-F238E27FC236}">
                <a16:creationId xmlns="" xmlns:a16="http://schemas.microsoft.com/office/drawing/2014/main" id="{55176FB7-FCCB-4CD0-A88D-080FD815336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894279" y="434299"/>
            <a:ext cx="1793628" cy="447132"/>
          </a:xfrm>
          <a:prstGeom prst="rect">
            <a:avLst/>
          </a:prstGeom>
        </p:spPr>
      </p:pic>
      <p:cxnSp>
        <p:nvCxnSpPr>
          <p:cNvPr id="24" name="直接箭头连接符 23">
            <a:extLst>
              <a:ext uri="{FF2B5EF4-FFF2-40B4-BE49-F238E27FC236}">
                <a16:creationId xmlns="" xmlns:a16="http://schemas.microsoft.com/office/drawing/2014/main" id="{F9385CFA-86BC-480E-9BFA-28360174CFAD}"/>
              </a:ext>
            </a:extLst>
          </p:cNvPr>
          <p:cNvCxnSpPr/>
          <p:nvPr userDrawn="1"/>
        </p:nvCxnSpPr>
        <p:spPr>
          <a:xfrm>
            <a:off x="660400" y="1016002"/>
            <a:ext cx="10858500" cy="0"/>
          </a:xfrm>
          <a:prstGeom prst="straightConnector1">
            <a:avLst/>
          </a:prstGeom>
          <a:ln>
            <a:solidFill>
              <a:schemeClr val="tx2">
                <a:lumMod val="20000"/>
                <a:lumOff val="80000"/>
              </a:schemeClr>
            </a:soli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26444156"/>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段1图式">
    <p:spTree>
      <p:nvGrpSpPr>
        <p:cNvPr id="1" name=""/>
        <p:cNvGrpSpPr/>
        <p:nvPr/>
      </p:nvGrpSpPr>
      <p:grpSpPr>
        <a:xfrm>
          <a:off x="0" y="0"/>
          <a:ext cx="0" cy="0"/>
          <a:chOff x="0" y="0"/>
          <a:chExt cx="0" cy="0"/>
        </a:xfrm>
      </p:grpSpPr>
      <p:sp>
        <p:nvSpPr>
          <p:cNvPr id="4" name="日期占位符 3">
            <a:extLst>
              <a:ext uri="{FF2B5EF4-FFF2-40B4-BE49-F238E27FC236}">
                <a16:creationId xmlns="" xmlns:a16="http://schemas.microsoft.com/office/drawing/2014/main" id="{4F6CAF44-05CC-49B1-AF58-B65BFA8C23F3}"/>
              </a:ext>
            </a:extLst>
          </p:cNvPr>
          <p:cNvSpPr>
            <a:spLocks noGrp="1"/>
          </p:cNvSpPr>
          <p:nvPr>
            <p:ph type="dt" sz="half" idx="10"/>
          </p:nvPr>
        </p:nvSpPr>
        <p:spPr/>
        <p:txBody>
          <a:bodyPr/>
          <a:lstStyle/>
          <a:p>
            <a:fld id="{838F0CA4-2368-4D59-8FBB-2D65A51BC434}" type="datetimeFigureOut">
              <a:rPr lang="zh-CN" altLang="en-US" smtClean="0"/>
              <a:t>2019/5/13</a:t>
            </a:fld>
            <a:endParaRPr lang="zh-CN" altLang="en-US"/>
          </a:p>
        </p:txBody>
      </p:sp>
      <p:sp>
        <p:nvSpPr>
          <p:cNvPr id="5" name="页脚占位符 4">
            <a:extLst>
              <a:ext uri="{FF2B5EF4-FFF2-40B4-BE49-F238E27FC236}">
                <a16:creationId xmlns="" xmlns:a16="http://schemas.microsoft.com/office/drawing/2014/main" id="{83C1532E-D47D-4534-87C5-CFEAC9D1C1B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B250C72F-4776-4C2C-909A-B6C9810B4921}"/>
              </a:ext>
            </a:extLst>
          </p:cNvPr>
          <p:cNvSpPr>
            <a:spLocks noGrp="1"/>
          </p:cNvSpPr>
          <p:nvPr>
            <p:ph type="sldNum" sz="quarter" idx="12"/>
          </p:nvPr>
        </p:nvSpPr>
        <p:spPr/>
        <p:txBody>
          <a:bodyPr/>
          <a:lstStyle/>
          <a:p>
            <a:fld id="{7342D1B2-A81C-44B8-9F41-403C7D1553C1}" type="slidenum">
              <a:rPr lang="zh-CN" altLang="en-US" smtClean="0"/>
              <a:t>‹#›</a:t>
            </a:fld>
            <a:endParaRPr lang="zh-CN" altLang="en-US"/>
          </a:p>
        </p:txBody>
      </p:sp>
      <p:sp>
        <p:nvSpPr>
          <p:cNvPr id="11" name="矩形 10">
            <a:extLst>
              <a:ext uri="{FF2B5EF4-FFF2-40B4-BE49-F238E27FC236}">
                <a16:creationId xmlns="" xmlns:a16="http://schemas.microsoft.com/office/drawing/2014/main" id="{03B23D33-EA9A-4A3B-A77E-2149101ED5F1}"/>
              </a:ext>
            </a:extLst>
          </p:cNvPr>
          <p:cNvSpPr/>
          <p:nvPr userDrawn="1"/>
        </p:nvSpPr>
        <p:spPr>
          <a:xfrm>
            <a:off x="-7256" y="345937"/>
            <a:ext cx="384629" cy="5621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 xmlns:a16="http://schemas.microsoft.com/office/drawing/2014/main" id="{A5352252-2E48-4B70-BF8D-5813AFDF6DAA}"/>
              </a:ext>
            </a:extLst>
          </p:cNvPr>
          <p:cNvSpPr/>
          <p:nvPr userDrawn="1"/>
        </p:nvSpPr>
        <p:spPr>
          <a:xfrm>
            <a:off x="413657" y="345937"/>
            <a:ext cx="108000" cy="5621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箭头连接符 13">
            <a:extLst>
              <a:ext uri="{FF2B5EF4-FFF2-40B4-BE49-F238E27FC236}">
                <a16:creationId xmlns="" xmlns:a16="http://schemas.microsoft.com/office/drawing/2014/main" id="{62D65C2F-F6C1-4D79-8A10-6AD5D988DE83}"/>
              </a:ext>
            </a:extLst>
          </p:cNvPr>
          <p:cNvCxnSpPr/>
          <p:nvPr userDrawn="1"/>
        </p:nvCxnSpPr>
        <p:spPr>
          <a:xfrm>
            <a:off x="660400" y="1016002"/>
            <a:ext cx="10858500" cy="0"/>
          </a:xfrm>
          <a:prstGeom prst="straightConnector1">
            <a:avLst/>
          </a:prstGeom>
          <a:ln>
            <a:solidFill>
              <a:schemeClr val="tx2">
                <a:lumMod val="20000"/>
                <a:lumOff val="80000"/>
              </a:schemeClr>
            </a:solidFill>
            <a:tailEnd type="none"/>
          </a:ln>
        </p:spPr>
        <p:style>
          <a:lnRef idx="1">
            <a:schemeClr val="accent1"/>
          </a:lnRef>
          <a:fillRef idx="0">
            <a:schemeClr val="accent1"/>
          </a:fillRef>
          <a:effectRef idx="0">
            <a:schemeClr val="accent1"/>
          </a:effectRef>
          <a:fontRef idx="minor">
            <a:schemeClr val="tx1"/>
          </a:fontRef>
        </p:style>
      </p:cxnSp>
      <p:pic>
        <p:nvPicPr>
          <p:cNvPr id="10" name="图片 9">
            <a:extLst>
              <a:ext uri="{FF2B5EF4-FFF2-40B4-BE49-F238E27FC236}">
                <a16:creationId xmlns="" xmlns:a16="http://schemas.microsoft.com/office/drawing/2014/main" id="{A4CAD63F-E94E-4C8F-AB8E-0B4DB6367D9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894279" y="434299"/>
            <a:ext cx="1793628" cy="447132"/>
          </a:xfrm>
          <a:prstGeom prst="rect">
            <a:avLst/>
          </a:prstGeom>
        </p:spPr>
      </p:pic>
      <p:sp>
        <p:nvSpPr>
          <p:cNvPr id="15" name="标题 1">
            <a:extLst>
              <a:ext uri="{FF2B5EF4-FFF2-40B4-BE49-F238E27FC236}">
                <a16:creationId xmlns="" xmlns:a16="http://schemas.microsoft.com/office/drawing/2014/main" id="{C3C600D4-1695-4E1A-9CE3-C7C50FA085CF}"/>
              </a:ext>
            </a:extLst>
          </p:cNvPr>
          <p:cNvSpPr>
            <a:spLocks noGrp="1"/>
          </p:cNvSpPr>
          <p:nvPr>
            <p:ph type="title"/>
          </p:nvPr>
        </p:nvSpPr>
        <p:spPr>
          <a:xfrm>
            <a:off x="660400" y="345937"/>
            <a:ext cx="9233879" cy="663575"/>
          </a:xfrm>
        </p:spPr>
        <p:txBody>
          <a:bodyPr/>
          <a:lstStyle/>
          <a:p>
            <a:r>
              <a:rPr lang="zh-CN" altLang="en-US" dirty="0"/>
              <a:t>单击此处编辑母版标题样式</a:t>
            </a:r>
          </a:p>
        </p:txBody>
      </p:sp>
      <p:sp>
        <p:nvSpPr>
          <p:cNvPr id="13" name="文本框 12">
            <a:extLst>
              <a:ext uri="{FF2B5EF4-FFF2-40B4-BE49-F238E27FC236}">
                <a16:creationId xmlns="" xmlns:a16="http://schemas.microsoft.com/office/drawing/2014/main" id="{CD6F76B3-1026-45B9-9652-7393DC93F413}"/>
              </a:ext>
            </a:extLst>
          </p:cNvPr>
          <p:cNvSpPr txBox="1"/>
          <p:nvPr userDrawn="1"/>
        </p:nvSpPr>
        <p:spPr>
          <a:xfrm>
            <a:off x="667143" y="6369559"/>
            <a:ext cx="1685193" cy="184666"/>
          </a:xfrm>
          <a:prstGeom prst="rect">
            <a:avLst/>
          </a:prstGeom>
          <a:noFill/>
        </p:spPr>
        <p:txBody>
          <a:bodyPr wrap="square" lIns="0" tIns="0" rIns="0" bIns="0" rtlCol="0">
            <a:spAutoFit/>
          </a:bodyPr>
          <a:lstStyle/>
          <a:p>
            <a:pPr algn="l"/>
            <a:r>
              <a:rPr lang="zh-CN" altLang="en-US" sz="1200" spc="300" dirty="0">
                <a:solidFill>
                  <a:schemeClr val="bg2">
                    <a:lumMod val="25000"/>
                    <a:alpha val="42000"/>
                  </a:schemeClr>
                </a:solidFill>
                <a:latin typeface="+mj-ea"/>
                <a:ea typeface="+mj-ea"/>
              </a:rPr>
              <a:t>学为人师行为世范</a:t>
            </a:r>
          </a:p>
        </p:txBody>
      </p:sp>
      <p:sp>
        <p:nvSpPr>
          <p:cNvPr id="9" name="矩形: 圆角 8">
            <a:extLst>
              <a:ext uri="{FF2B5EF4-FFF2-40B4-BE49-F238E27FC236}">
                <a16:creationId xmlns="" xmlns:a16="http://schemas.microsoft.com/office/drawing/2014/main" id="{C3789C7A-C26A-4F02-BFFE-B50668F5234F}"/>
              </a:ext>
            </a:extLst>
          </p:cNvPr>
          <p:cNvSpPr/>
          <p:nvPr userDrawn="1"/>
        </p:nvSpPr>
        <p:spPr>
          <a:xfrm>
            <a:off x="3759201" y="1857830"/>
            <a:ext cx="7329714" cy="1152000"/>
          </a:xfrm>
          <a:prstGeom prst="roundRect">
            <a:avLst>
              <a:gd name="adj" fmla="val 532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图片占位符 16">
            <a:extLst>
              <a:ext uri="{FF2B5EF4-FFF2-40B4-BE49-F238E27FC236}">
                <a16:creationId xmlns="" xmlns:a16="http://schemas.microsoft.com/office/drawing/2014/main" id="{CFD0BA75-456B-4583-AFDA-19072C1D5D72}"/>
              </a:ext>
            </a:extLst>
          </p:cNvPr>
          <p:cNvSpPr>
            <a:spLocks noGrp="1"/>
          </p:cNvSpPr>
          <p:nvPr>
            <p:ph type="pic" sz="quarter" idx="13"/>
          </p:nvPr>
        </p:nvSpPr>
        <p:spPr>
          <a:xfrm>
            <a:off x="1103085" y="1714046"/>
            <a:ext cx="3893458" cy="3893458"/>
          </a:xfrm>
          <a:custGeom>
            <a:avLst/>
            <a:gdLst>
              <a:gd name="connsiteX0" fmla="*/ 1946729 w 3893458"/>
              <a:gd name="connsiteY0" fmla="*/ 0 h 3893458"/>
              <a:gd name="connsiteX1" fmla="*/ 3893458 w 3893458"/>
              <a:gd name="connsiteY1" fmla="*/ 1946729 h 3893458"/>
              <a:gd name="connsiteX2" fmla="*/ 1946729 w 3893458"/>
              <a:gd name="connsiteY2" fmla="*/ 3893458 h 3893458"/>
              <a:gd name="connsiteX3" fmla="*/ 0 w 3893458"/>
              <a:gd name="connsiteY3" fmla="*/ 1946729 h 3893458"/>
              <a:gd name="connsiteX4" fmla="*/ 1946729 w 3893458"/>
              <a:gd name="connsiteY4" fmla="*/ 0 h 3893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93458" h="3893458">
                <a:moveTo>
                  <a:pt x="1946729" y="0"/>
                </a:moveTo>
                <a:cubicBezTo>
                  <a:pt x="3021878" y="0"/>
                  <a:pt x="3893458" y="871580"/>
                  <a:pt x="3893458" y="1946729"/>
                </a:cubicBezTo>
                <a:cubicBezTo>
                  <a:pt x="3893458" y="3021878"/>
                  <a:pt x="3021878" y="3893458"/>
                  <a:pt x="1946729" y="3893458"/>
                </a:cubicBezTo>
                <a:cubicBezTo>
                  <a:pt x="871580" y="3893458"/>
                  <a:pt x="0" y="3021878"/>
                  <a:pt x="0" y="1946729"/>
                </a:cubicBezTo>
                <a:cubicBezTo>
                  <a:pt x="0" y="871580"/>
                  <a:pt x="871580" y="0"/>
                  <a:pt x="1946729" y="0"/>
                </a:cubicBezTo>
                <a:close/>
              </a:path>
            </a:pathLst>
          </a:custGeom>
          <a:ln w="76200">
            <a:solidFill>
              <a:schemeClr val="accent1"/>
            </a:solidFill>
          </a:ln>
        </p:spPr>
        <p:txBody>
          <a:bodyPr wrap="square">
            <a:noAutofit/>
          </a:bodyPr>
          <a:lstStyle/>
          <a:p>
            <a:endParaRPr lang="zh-CN" altLang="en-US"/>
          </a:p>
        </p:txBody>
      </p:sp>
      <p:sp>
        <p:nvSpPr>
          <p:cNvPr id="20" name="矩形: 圆角 19">
            <a:extLst>
              <a:ext uri="{FF2B5EF4-FFF2-40B4-BE49-F238E27FC236}">
                <a16:creationId xmlns="" xmlns:a16="http://schemas.microsoft.com/office/drawing/2014/main" id="{9F37677C-5EB1-435B-96A9-AA3E14ECE479}"/>
              </a:ext>
            </a:extLst>
          </p:cNvPr>
          <p:cNvSpPr/>
          <p:nvPr userDrawn="1"/>
        </p:nvSpPr>
        <p:spPr>
          <a:xfrm>
            <a:off x="3759201" y="3106931"/>
            <a:ext cx="7329714" cy="1152000"/>
          </a:xfrm>
          <a:prstGeom prst="roundRect">
            <a:avLst>
              <a:gd name="adj" fmla="val 532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 xmlns:a16="http://schemas.microsoft.com/office/drawing/2014/main" id="{D1B7A24D-19B5-4A6F-83A3-4D93063783AA}"/>
              </a:ext>
            </a:extLst>
          </p:cNvPr>
          <p:cNvSpPr/>
          <p:nvPr userDrawn="1"/>
        </p:nvSpPr>
        <p:spPr>
          <a:xfrm>
            <a:off x="3759201" y="4356032"/>
            <a:ext cx="7329714" cy="1152000"/>
          </a:xfrm>
          <a:prstGeom prst="roundRect">
            <a:avLst>
              <a:gd name="adj" fmla="val 532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393195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段4图式">
    <p:spTree>
      <p:nvGrpSpPr>
        <p:cNvPr id="1" name=""/>
        <p:cNvGrpSpPr/>
        <p:nvPr/>
      </p:nvGrpSpPr>
      <p:grpSpPr>
        <a:xfrm>
          <a:off x="0" y="0"/>
          <a:ext cx="0" cy="0"/>
          <a:chOff x="0" y="0"/>
          <a:chExt cx="0" cy="0"/>
        </a:xfrm>
      </p:grpSpPr>
      <p:sp>
        <p:nvSpPr>
          <p:cNvPr id="3" name="日期占位符 2">
            <a:extLst>
              <a:ext uri="{FF2B5EF4-FFF2-40B4-BE49-F238E27FC236}">
                <a16:creationId xmlns="" xmlns:a16="http://schemas.microsoft.com/office/drawing/2014/main" id="{C9F1882A-B75A-4A86-92C7-C21C651905C1}"/>
              </a:ext>
            </a:extLst>
          </p:cNvPr>
          <p:cNvSpPr>
            <a:spLocks noGrp="1"/>
          </p:cNvSpPr>
          <p:nvPr>
            <p:ph type="dt" sz="half" idx="10"/>
          </p:nvPr>
        </p:nvSpPr>
        <p:spPr/>
        <p:txBody>
          <a:bodyPr/>
          <a:lstStyle/>
          <a:p>
            <a:fld id="{838F0CA4-2368-4D59-8FBB-2D65A51BC434}" type="datetimeFigureOut">
              <a:rPr lang="zh-CN" altLang="en-US" smtClean="0"/>
              <a:t>2019/5/13</a:t>
            </a:fld>
            <a:endParaRPr lang="zh-CN" altLang="en-US"/>
          </a:p>
        </p:txBody>
      </p:sp>
      <p:sp>
        <p:nvSpPr>
          <p:cNvPr id="4" name="页脚占位符 3">
            <a:extLst>
              <a:ext uri="{FF2B5EF4-FFF2-40B4-BE49-F238E27FC236}">
                <a16:creationId xmlns="" xmlns:a16="http://schemas.microsoft.com/office/drawing/2014/main" id="{37F218F2-9E09-44B8-98F3-5F89A81345E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C93E6B51-AFB5-4B39-9CD9-D9ADBC8DC0E9}"/>
              </a:ext>
            </a:extLst>
          </p:cNvPr>
          <p:cNvSpPr>
            <a:spLocks noGrp="1"/>
          </p:cNvSpPr>
          <p:nvPr>
            <p:ph type="sldNum" sz="quarter" idx="12"/>
          </p:nvPr>
        </p:nvSpPr>
        <p:spPr/>
        <p:txBody>
          <a:bodyPr/>
          <a:lstStyle/>
          <a:p>
            <a:fld id="{7342D1B2-A81C-44B8-9F41-403C7D1553C1}" type="slidenum">
              <a:rPr lang="zh-CN" altLang="en-US" smtClean="0"/>
              <a:t>‹#›</a:t>
            </a:fld>
            <a:endParaRPr lang="zh-CN" altLang="en-US"/>
          </a:p>
        </p:txBody>
      </p:sp>
      <p:sp>
        <p:nvSpPr>
          <p:cNvPr id="7" name="矩形 6">
            <a:extLst>
              <a:ext uri="{FF2B5EF4-FFF2-40B4-BE49-F238E27FC236}">
                <a16:creationId xmlns="" xmlns:a16="http://schemas.microsoft.com/office/drawing/2014/main" id="{62C073CC-8802-4F4F-BEAC-EF965384F410}"/>
              </a:ext>
            </a:extLst>
          </p:cNvPr>
          <p:cNvSpPr/>
          <p:nvPr userDrawn="1"/>
        </p:nvSpPr>
        <p:spPr>
          <a:xfrm>
            <a:off x="3399367" y="1353275"/>
            <a:ext cx="2654300" cy="23050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C61C313B-48C9-4546-82BC-7371C4800DFF}"/>
              </a:ext>
            </a:extLst>
          </p:cNvPr>
          <p:cNvSpPr/>
          <p:nvPr userDrawn="1"/>
        </p:nvSpPr>
        <p:spPr>
          <a:xfrm>
            <a:off x="8877300" y="1353275"/>
            <a:ext cx="2654300" cy="230505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F6649CFC-DB39-40FC-B685-9EBBD62F74A8}"/>
              </a:ext>
            </a:extLst>
          </p:cNvPr>
          <p:cNvSpPr/>
          <p:nvPr userDrawn="1"/>
        </p:nvSpPr>
        <p:spPr>
          <a:xfrm>
            <a:off x="660400" y="3739783"/>
            <a:ext cx="2654300" cy="23050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 xmlns:a16="http://schemas.microsoft.com/office/drawing/2014/main" id="{6BA10E57-5CF1-4FCB-8A59-1101033D06A5}"/>
              </a:ext>
            </a:extLst>
          </p:cNvPr>
          <p:cNvSpPr/>
          <p:nvPr userDrawn="1"/>
        </p:nvSpPr>
        <p:spPr>
          <a:xfrm>
            <a:off x="6138334" y="3739783"/>
            <a:ext cx="2654300" cy="23050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占位符 26">
            <a:extLst>
              <a:ext uri="{FF2B5EF4-FFF2-40B4-BE49-F238E27FC236}">
                <a16:creationId xmlns="" xmlns:a16="http://schemas.microsoft.com/office/drawing/2014/main" id="{BE01E752-9522-4156-BF35-4D4D5D24A3F9}"/>
              </a:ext>
            </a:extLst>
          </p:cNvPr>
          <p:cNvSpPr>
            <a:spLocks noGrp="1"/>
          </p:cNvSpPr>
          <p:nvPr>
            <p:ph type="body" sz="quarter" idx="13" hasCustomPrompt="1"/>
          </p:nvPr>
        </p:nvSpPr>
        <p:spPr>
          <a:xfrm>
            <a:off x="3659339" y="2603474"/>
            <a:ext cx="2107477" cy="787839"/>
          </a:xfrm>
        </p:spPr>
        <p:txBody>
          <a:bodyPr>
            <a:normAutofit/>
          </a:bodyPr>
          <a:lstStyle>
            <a:lvl1pPr marL="0" indent="0" algn="just">
              <a:lnSpc>
                <a:spcPct val="130000"/>
              </a:lnSpc>
              <a:spcBef>
                <a:spcPts val="0"/>
              </a:spcBef>
              <a:buFontTx/>
              <a:buNone/>
              <a:defRPr lang="zh-CN" altLang="en-US" sz="2000" kern="1200" spc="300" dirty="0">
                <a:solidFill>
                  <a:schemeClr val="bg1"/>
                </a:solidFill>
                <a:latin typeface="+mn-lt"/>
                <a:ea typeface="+mn-ea"/>
                <a:cs typeface="+mn-cs"/>
              </a:defRPr>
            </a:lvl1pPr>
          </a:lstStyle>
          <a:p>
            <a:pPr lvl="0"/>
            <a:r>
              <a:rPr lang="zh-CN" altLang="en-US" dirty="0"/>
              <a:t>请在这里输入你的内容图片可改</a:t>
            </a:r>
          </a:p>
        </p:txBody>
      </p:sp>
      <p:sp>
        <p:nvSpPr>
          <p:cNvPr id="28" name="文本占位符 26">
            <a:extLst>
              <a:ext uri="{FF2B5EF4-FFF2-40B4-BE49-F238E27FC236}">
                <a16:creationId xmlns="" xmlns:a16="http://schemas.microsoft.com/office/drawing/2014/main" id="{3C0DFD3F-57CF-4986-981C-6C76758D2F00}"/>
              </a:ext>
            </a:extLst>
          </p:cNvPr>
          <p:cNvSpPr>
            <a:spLocks noGrp="1"/>
          </p:cNvSpPr>
          <p:nvPr>
            <p:ph type="body" sz="quarter" idx="14" hasCustomPrompt="1"/>
          </p:nvPr>
        </p:nvSpPr>
        <p:spPr>
          <a:xfrm>
            <a:off x="9150711" y="2603474"/>
            <a:ext cx="2107477" cy="787839"/>
          </a:xfrm>
        </p:spPr>
        <p:txBody>
          <a:bodyPr>
            <a:normAutofit/>
          </a:bodyPr>
          <a:lstStyle>
            <a:lvl1pPr marL="0" indent="0" algn="just">
              <a:lnSpc>
                <a:spcPct val="130000"/>
              </a:lnSpc>
              <a:spcBef>
                <a:spcPts val="0"/>
              </a:spcBef>
              <a:buFontTx/>
              <a:buNone/>
              <a:defRPr lang="zh-CN" altLang="en-US" sz="2000" kern="1200" spc="300" dirty="0">
                <a:solidFill>
                  <a:schemeClr val="bg1"/>
                </a:solidFill>
                <a:latin typeface="+mn-lt"/>
                <a:ea typeface="+mn-ea"/>
                <a:cs typeface="+mn-cs"/>
              </a:defRPr>
            </a:lvl1pPr>
          </a:lstStyle>
          <a:p>
            <a:pPr lvl="0"/>
            <a:r>
              <a:rPr lang="zh-CN" altLang="en-US" dirty="0"/>
              <a:t>请在这里输入你的内容图片可改</a:t>
            </a:r>
          </a:p>
        </p:txBody>
      </p:sp>
      <p:sp>
        <p:nvSpPr>
          <p:cNvPr id="32" name="文本占位符 31">
            <a:extLst>
              <a:ext uri="{FF2B5EF4-FFF2-40B4-BE49-F238E27FC236}">
                <a16:creationId xmlns="" xmlns:a16="http://schemas.microsoft.com/office/drawing/2014/main" id="{F15F6FE1-3EAC-4607-BFF6-476BC6A052AD}"/>
              </a:ext>
            </a:extLst>
          </p:cNvPr>
          <p:cNvSpPr>
            <a:spLocks noGrp="1"/>
          </p:cNvSpPr>
          <p:nvPr>
            <p:ph type="body" sz="quarter" idx="17" hasCustomPrompt="1"/>
          </p:nvPr>
        </p:nvSpPr>
        <p:spPr>
          <a:xfrm>
            <a:off x="3659339" y="1353275"/>
            <a:ext cx="2107477" cy="1238250"/>
          </a:xfrm>
        </p:spPr>
        <p:txBody>
          <a:bodyPr/>
          <a:lstStyle>
            <a:lvl1pPr marL="0" indent="0">
              <a:buFontTx/>
              <a:buNone/>
              <a:defRPr lang="zh-CN" altLang="en-US" sz="7200" kern="1200" spc="300" dirty="0" smtClean="0">
                <a:solidFill>
                  <a:schemeClr val="bg1">
                    <a:alpha val="16000"/>
                  </a:schemeClr>
                </a:solidFill>
                <a:latin typeface="+mn-lt"/>
                <a:ea typeface="+mn-ea"/>
                <a:cs typeface="+mn-cs"/>
              </a:defRPr>
            </a:lvl1pPr>
          </a:lstStyle>
          <a:p>
            <a:pPr lvl="0"/>
            <a:r>
              <a:rPr lang="zh-CN" altLang="en-US" dirty="0"/>
              <a:t>序号</a:t>
            </a:r>
          </a:p>
        </p:txBody>
      </p:sp>
      <p:sp>
        <p:nvSpPr>
          <p:cNvPr id="33" name="文本占位符 31">
            <a:extLst>
              <a:ext uri="{FF2B5EF4-FFF2-40B4-BE49-F238E27FC236}">
                <a16:creationId xmlns="" xmlns:a16="http://schemas.microsoft.com/office/drawing/2014/main" id="{528BBA87-564E-4C6D-80A9-A047EDE13016}"/>
              </a:ext>
            </a:extLst>
          </p:cNvPr>
          <p:cNvSpPr>
            <a:spLocks noGrp="1"/>
          </p:cNvSpPr>
          <p:nvPr>
            <p:ph type="body" sz="quarter" idx="18" hasCustomPrompt="1"/>
          </p:nvPr>
        </p:nvSpPr>
        <p:spPr>
          <a:xfrm>
            <a:off x="9150710" y="1353275"/>
            <a:ext cx="2107477" cy="1238250"/>
          </a:xfrm>
        </p:spPr>
        <p:txBody>
          <a:bodyPr/>
          <a:lstStyle>
            <a:lvl1pPr marL="0" indent="0">
              <a:buFontTx/>
              <a:buNone/>
              <a:defRPr lang="zh-CN" altLang="en-US" sz="7200" kern="1200" spc="300" dirty="0" smtClean="0">
                <a:solidFill>
                  <a:schemeClr val="bg1">
                    <a:alpha val="16000"/>
                  </a:schemeClr>
                </a:solidFill>
                <a:latin typeface="+mn-lt"/>
                <a:ea typeface="+mn-ea"/>
                <a:cs typeface="+mn-cs"/>
              </a:defRPr>
            </a:lvl1pPr>
          </a:lstStyle>
          <a:p>
            <a:pPr lvl="0"/>
            <a:r>
              <a:rPr lang="zh-CN" altLang="en-US" dirty="0"/>
              <a:t>序号</a:t>
            </a:r>
          </a:p>
        </p:txBody>
      </p:sp>
      <p:sp>
        <p:nvSpPr>
          <p:cNvPr id="36" name="文本框 35">
            <a:extLst>
              <a:ext uri="{FF2B5EF4-FFF2-40B4-BE49-F238E27FC236}">
                <a16:creationId xmlns="" xmlns:a16="http://schemas.microsoft.com/office/drawing/2014/main" id="{371D9739-7D9F-4F2F-AA30-CF0419BC37C0}"/>
              </a:ext>
            </a:extLst>
          </p:cNvPr>
          <p:cNvSpPr txBox="1"/>
          <p:nvPr userDrawn="1"/>
        </p:nvSpPr>
        <p:spPr>
          <a:xfrm>
            <a:off x="667143" y="6369559"/>
            <a:ext cx="1685193" cy="184666"/>
          </a:xfrm>
          <a:prstGeom prst="rect">
            <a:avLst/>
          </a:prstGeom>
          <a:noFill/>
        </p:spPr>
        <p:txBody>
          <a:bodyPr wrap="square" lIns="0" tIns="0" rIns="0" bIns="0" rtlCol="0">
            <a:spAutoFit/>
          </a:bodyPr>
          <a:lstStyle/>
          <a:p>
            <a:pPr algn="l"/>
            <a:r>
              <a:rPr lang="zh-CN" altLang="en-US" sz="1200" spc="300" dirty="0">
                <a:solidFill>
                  <a:schemeClr val="bg2">
                    <a:lumMod val="25000"/>
                    <a:alpha val="42000"/>
                  </a:schemeClr>
                </a:solidFill>
                <a:latin typeface="+mj-ea"/>
                <a:ea typeface="+mj-ea"/>
              </a:rPr>
              <a:t>学为人师行为世范</a:t>
            </a:r>
          </a:p>
        </p:txBody>
      </p:sp>
      <p:sp>
        <p:nvSpPr>
          <p:cNvPr id="40" name="图片占位符 39">
            <a:extLst>
              <a:ext uri="{FF2B5EF4-FFF2-40B4-BE49-F238E27FC236}">
                <a16:creationId xmlns="" xmlns:a16="http://schemas.microsoft.com/office/drawing/2014/main" id="{AC562035-57EF-4DF6-865B-C13BF65FE7D9}"/>
              </a:ext>
            </a:extLst>
          </p:cNvPr>
          <p:cNvSpPr>
            <a:spLocks noGrp="1"/>
          </p:cNvSpPr>
          <p:nvPr>
            <p:ph type="pic" sz="quarter" idx="21"/>
          </p:nvPr>
        </p:nvSpPr>
        <p:spPr>
          <a:xfrm>
            <a:off x="660400" y="1353275"/>
            <a:ext cx="2654300" cy="2305050"/>
          </a:xfrm>
          <a:custGeom>
            <a:avLst/>
            <a:gdLst>
              <a:gd name="connsiteX0" fmla="*/ 0 w 2654300"/>
              <a:gd name="connsiteY0" fmla="*/ 0 h 2305050"/>
              <a:gd name="connsiteX1" fmla="*/ 2654300 w 2654300"/>
              <a:gd name="connsiteY1" fmla="*/ 0 h 2305050"/>
              <a:gd name="connsiteX2" fmla="*/ 2654300 w 2654300"/>
              <a:gd name="connsiteY2" fmla="*/ 2305050 h 2305050"/>
              <a:gd name="connsiteX3" fmla="*/ 0 w 2654300"/>
              <a:gd name="connsiteY3" fmla="*/ 2305050 h 2305050"/>
            </a:gdLst>
            <a:ahLst/>
            <a:cxnLst>
              <a:cxn ang="0">
                <a:pos x="connsiteX0" y="connsiteY0"/>
              </a:cxn>
              <a:cxn ang="0">
                <a:pos x="connsiteX1" y="connsiteY1"/>
              </a:cxn>
              <a:cxn ang="0">
                <a:pos x="connsiteX2" y="connsiteY2"/>
              </a:cxn>
              <a:cxn ang="0">
                <a:pos x="connsiteX3" y="connsiteY3"/>
              </a:cxn>
            </a:cxnLst>
            <a:rect l="l" t="t" r="r" b="b"/>
            <a:pathLst>
              <a:path w="2654300" h="2305050">
                <a:moveTo>
                  <a:pt x="0" y="0"/>
                </a:moveTo>
                <a:lnTo>
                  <a:pt x="2654300" y="0"/>
                </a:lnTo>
                <a:lnTo>
                  <a:pt x="2654300" y="2305050"/>
                </a:lnTo>
                <a:lnTo>
                  <a:pt x="0" y="2305050"/>
                </a:lnTo>
                <a:close/>
              </a:path>
            </a:pathLst>
          </a:custGeom>
        </p:spPr>
        <p:txBody>
          <a:bodyPr wrap="square">
            <a:noAutofit/>
          </a:bodyPr>
          <a:lstStyle/>
          <a:p>
            <a:endParaRPr lang="zh-CN" altLang="en-US"/>
          </a:p>
        </p:txBody>
      </p:sp>
      <p:sp>
        <p:nvSpPr>
          <p:cNvPr id="41" name="图片占位符 40">
            <a:extLst>
              <a:ext uri="{FF2B5EF4-FFF2-40B4-BE49-F238E27FC236}">
                <a16:creationId xmlns="" xmlns:a16="http://schemas.microsoft.com/office/drawing/2014/main" id="{343590F9-950F-4D33-A3E1-8E5D021C2E87}"/>
              </a:ext>
            </a:extLst>
          </p:cNvPr>
          <p:cNvSpPr>
            <a:spLocks noGrp="1"/>
          </p:cNvSpPr>
          <p:nvPr>
            <p:ph type="pic" sz="quarter" idx="22"/>
          </p:nvPr>
        </p:nvSpPr>
        <p:spPr>
          <a:xfrm>
            <a:off x="6138334" y="1353275"/>
            <a:ext cx="2654300" cy="2305050"/>
          </a:xfrm>
          <a:custGeom>
            <a:avLst/>
            <a:gdLst>
              <a:gd name="connsiteX0" fmla="*/ 0 w 2654300"/>
              <a:gd name="connsiteY0" fmla="*/ 0 h 2305050"/>
              <a:gd name="connsiteX1" fmla="*/ 2654300 w 2654300"/>
              <a:gd name="connsiteY1" fmla="*/ 0 h 2305050"/>
              <a:gd name="connsiteX2" fmla="*/ 2654300 w 2654300"/>
              <a:gd name="connsiteY2" fmla="*/ 2305050 h 2305050"/>
              <a:gd name="connsiteX3" fmla="*/ 0 w 2654300"/>
              <a:gd name="connsiteY3" fmla="*/ 2305050 h 2305050"/>
            </a:gdLst>
            <a:ahLst/>
            <a:cxnLst>
              <a:cxn ang="0">
                <a:pos x="connsiteX0" y="connsiteY0"/>
              </a:cxn>
              <a:cxn ang="0">
                <a:pos x="connsiteX1" y="connsiteY1"/>
              </a:cxn>
              <a:cxn ang="0">
                <a:pos x="connsiteX2" y="connsiteY2"/>
              </a:cxn>
              <a:cxn ang="0">
                <a:pos x="connsiteX3" y="connsiteY3"/>
              </a:cxn>
            </a:cxnLst>
            <a:rect l="l" t="t" r="r" b="b"/>
            <a:pathLst>
              <a:path w="2654300" h="2305050">
                <a:moveTo>
                  <a:pt x="0" y="0"/>
                </a:moveTo>
                <a:lnTo>
                  <a:pt x="2654300" y="0"/>
                </a:lnTo>
                <a:lnTo>
                  <a:pt x="2654300" y="2305050"/>
                </a:lnTo>
                <a:lnTo>
                  <a:pt x="0" y="2305050"/>
                </a:lnTo>
                <a:close/>
              </a:path>
            </a:pathLst>
          </a:custGeom>
        </p:spPr>
        <p:txBody>
          <a:bodyPr wrap="square">
            <a:noAutofit/>
          </a:bodyPr>
          <a:lstStyle/>
          <a:p>
            <a:endParaRPr lang="zh-CN" altLang="en-US"/>
          </a:p>
        </p:txBody>
      </p:sp>
      <p:sp>
        <p:nvSpPr>
          <p:cNvPr id="42" name="图片占位符 41">
            <a:extLst>
              <a:ext uri="{FF2B5EF4-FFF2-40B4-BE49-F238E27FC236}">
                <a16:creationId xmlns="" xmlns:a16="http://schemas.microsoft.com/office/drawing/2014/main" id="{3357201C-0070-43C9-97CC-545E315503A7}"/>
              </a:ext>
            </a:extLst>
          </p:cNvPr>
          <p:cNvSpPr>
            <a:spLocks noGrp="1"/>
          </p:cNvSpPr>
          <p:nvPr>
            <p:ph type="pic" sz="quarter" idx="23"/>
          </p:nvPr>
        </p:nvSpPr>
        <p:spPr>
          <a:xfrm>
            <a:off x="3385927" y="3739783"/>
            <a:ext cx="2654300" cy="2305050"/>
          </a:xfrm>
          <a:custGeom>
            <a:avLst/>
            <a:gdLst>
              <a:gd name="connsiteX0" fmla="*/ 0 w 2654300"/>
              <a:gd name="connsiteY0" fmla="*/ 0 h 2305050"/>
              <a:gd name="connsiteX1" fmla="*/ 2654300 w 2654300"/>
              <a:gd name="connsiteY1" fmla="*/ 0 h 2305050"/>
              <a:gd name="connsiteX2" fmla="*/ 2654300 w 2654300"/>
              <a:gd name="connsiteY2" fmla="*/ 2305050 h 2305050"/>
              <a:gd name="connsiteX3" fmla="*/ 0 w 2654300"/>
              <a:gd name="connsiteY3" fmla="*/ 2305050 h 2305050"/>
            </a:gdLst>
            <a:ahLst/>
            <a:cxnLst>
              <a:cxn ang="0">
                <a:pos x="connsiteX0" y="connsiteY0"/>
              </a:cxn>
              <a:cxn ang="0">
                <a:pos x="connsiteX1" y="connsiteY1"/>
              </a:cxn>
              <a:cxn ang="0">
                <a:pos x="connsiteX2" y="connsiteY2"/>
              </a:cxn>
              <a:cxn ang="0">
                <a:pos x="connsiteX3" y="connsiteY3"/>
              </a:cxn>
            </a:cxnLst>
            <a:rect l="l" t="t" r="r" b="b"/>
            <a:pathLst>
              <a:path w="2654300" h="2305050">
                <a:moveTo>
                  <a:pt x="0" y="0"/>
                </a:moveTo>
                <a:lnTo>
                  <a:pt x="2654300" y="0"/>
                </a:lnTo>
                <a:lnTo>
                  <a:pt x="2654300" y="2305050"/>
                </a:lnTo>
                <a:lnTo>
                  <a:pt x="0" y="2305050"/>
                </a:lnTo>
                <a:close/>
              </a:path>
            </a:pathLst>
          </a:custGeom>
        </p:spPr>
        <p:txBody>
          <a:bodyPr wrap="square">
            <a:noAutofit/>
          </a:bodyPr>
          <a:lstStyle/>
          <a:p>
            <a:endParaRPr lang="zh-CN" altLang="en-US" dirty="0"/>
          </a:p>
        </p:txBody>
      </p:sp>
      <p:sp>
        <p:nvSpPr>
          <p:cNvPr id="43" name="图片占位符 42">
            <a:extLst>
              <a:ext uri="{FF2B5EF4-FFF2-40B4-BE49-F238E27FC236}">
                <a16:creationId xmlns="" xmlns:a16="http://schemas.microsoft.com/office/drawing/2014/main" id="{6405A25A-0A51-437E-8BB8-907F2711A7E1}"/>
              </a:ext>
            </a:extLst>
          </p:cNvPr>
          <p:cNvSpPr>
            <a:spLocks noGrp="1"/>
          </p:cNvSpPr>
          <p:nvPr>
            <p:ph type="pic" sz="quarter" idx="24"/>
          </p:nvPr>
        </p:nvSpPr>
        <p:spPr>
          <a:xfrm>
            <a:off x="8863861" y="3739783"/>
            <a:ext cx="2654300" cy="2305050"/>
          </a:xfrm>
          <a:custGeom>
            <a:avLst/>
            <a:gdLst>
              <a:gd name="connsiteX0" fmla="*/ 0 w 2654300"/>
              <a:gd name="connsiteY0" fmla="*/ 0 h 2305050"/>
              <a:gd name="connsiteX1" fmla="*/ 2654300 w 2654300"/>
              <a:gd name="connsiteY1" fmla="*/ 0 h 2305050"/>
              <a:gd name="connsiteX2" fmla="*/ 2654300 w 2654300"/>
              <a:gd name="connsiteY2" fmla="*/ 2305050 h 2305050"/>
              <a:gd name="connsiteX3" fmla="*/ 0 w 2654300"/>
              <a:gd name="connsiteY3" fmla="*/ 2305050 h 2305050"/>
            </a:gdLst>
            <a:ahLst/>
            <a:cxnLst>
              <a:cxn ang="0">
                <a:pos x="connsiteX0" y="connsiteY0"/>
              </a:cxn>
              <a:cxn ang="0">
                <a:pos x="connsiteX1" y="connsiteY1"/>
              </a:cxn>
              <a:cxn ang="0">
                <a:pos x="connsiteX2" y="connsiteY2"/>
              </a:cxn>
              <a:cxn ang="0">
                <a:pos x="connsiteX3" y="connsiteY3"/>
              </a:cxn>
            </a:cxnLst>
            <a:rect l="l" t="t" r="r" b="b"/>
            <a:pathLst>
              <a:path w="2654300" h="2305050">
                <a:moveTo>
                  <a:pt x="0" y="0"/>
                </a:moveTo>
                <a:lnTo>
                  <a:pt x="2654300" y="0"/>
                </a:lnTo>
                <a:lnTo>
                  <a:pt x="2654300" y="2305050"/>
                </a:lnTo>
                <a:lnTo>
                  <a:pt x="0" y="2305050"/>
                </a:lnTo>
                <a:close/>
              </a:path>
            </a:pathLst>
          </a:custGeom>
        </p:spPr>
        <p:txBody>
          <a:bodyPr wrap="square">
            <a:noAutofit/>
          </a:bodyPr>
          <a:lstStyle/>
          <a:p>
            <a:endParaRPr lang="zh-CN" altLang="en-US"/>
          </a:p>
        </p:txBody>
      </p:sp>
      <p:sp>
        <p:nvSpPr>
          <p:cNvPr id="44" name="矩形 43">
            <a:extLst>
              <a:ext uri="{FF2B5EF4-FFF2-40B4-BE49-F238E27FC236}">
                <a16:creationId xmlns="" xmlns:a16="http://schemas.microsoft.com/office/drawing/2014/main" id="{357A2A8F-11FD-466F-884B-9FA2D6517549}"/>
              </a:ext>
            </a:extLst>
          </p:cNvPr>
          <p:cNvSpPr/>
          <p:nvPr userDrawn="1"/>
        </p:nvSpPr>
        <p:spPr>
          <a:xfrm>
            <a:off x="-7256" y="345937"/>
            <a:ext cx="384629" cy="5621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a:extLst>
              <a:ext uri="{FF2B5EF4-FFF2-40B4-BE49-F238E27FC236}">
                <a16:creationId xmlns="" xmlns:a16="http://schemas.microsoft.com/office/drawing/2014/main" id="{3B4F7610-CD19-4891-A26D-271CA46CE017}"/>
              </a:ext>
            </a:extLst>
          </p:cNvPr>
          <p:cNvSpPr/>
          <p:nvPr userDrawn="1"/>
        </p:nvSpPr>
        <p:spPr>
          <a:xfrm>
            <a:off x="413657" y="345937"/>
            <a:ext cx="108000" cy="5621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6" name="直接箭头连接符 45">
            <a:extLst>
              <a:ext uri="{FF2B5EF4-FFF2-40B4-BE49-F238E27FC236}">
                <a16:creationId xmlns="" xmlns:a16="http://schemas.microsoft.com/office/drawing/2014/main" id="{1DFB4173-65FE-476D-8D9A-B52D6FB3292C}"/>
              </a:ext>
            </a:extLst>
          </p:cNvPr>
          <p:cNvCxnSpPr/>
          <p:nvPr userDrawn="1"/>
        </p:nvCxnSpPr>
        <p:spPr>
          <a:xfrm>
            <a:off x="660400" y="1039152"/>
            <a:ext cx="10858500" cy="0"/>
          </a:xfrm>
          <a:prstGeom prst="straightConnector1">
            <a:avLst/>
          </a:prstGeom>
          <a:ln>
            <a:solidFill>
              <a:schemeClr val="tx2">
                <a:lumMod val="20000"/>
                <a:lumOff val="80000"/>
              </a:schemeClr>
            </a:solidFill>
            <a:tailEnd type="none"/>
          </a:ln>
        </p:spPr>
        <p:style>
          <a:lnRef idx="1">
            <a:schemeClr val="accent1"/>
          </a:lnRef>
          <a:fillRef idx="0">
            <a:schemeClr val="accent1"/>
          </a:fillRef>
          <a:effectRef idx="0">
            <a:schemeClr val="accent1"/>
          </a:effectRef>
          <a:fontRef idx="minor">
            <a:schemeClr val="tx1"/>
          </a:fontRef>
        </p:style>
      </p:cxnSp>
      <p:pic>
        <p:nvPicPr>
          <p:cNvPr id="47" name="图片 46">
            <a:extLst>
              <a:ext uri="{FF2B5EF4-FFF2-40B4-BE49-F238E27FC236}">
                <a16:creationId xmlns="" xmlns:a16="http://schemas.microsoft.com/office/drawing/2014/main" id="{1C48541E-2C70-4E95-83D4-D8644E9EC60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894279" y="434299"/>
            <a:ext cx="1793628" cy="447132"/>
          </a:xfrm>
          <a:prstGeom prst="rect">
            <a:avLst/>
          </a:prstGeom>
        </p:spPr>
      </p:pic>
      <p:sp>
        <p:nvSpPr>
          <p:cNvPr id="48" name="标题 1">
            <a:extLst>
              <a:ext uri="{FF2B5EF4-FFF2-40B4-BE49-F238E27FC236}">
                <a16:creationId xmlns="" xmlns:a16="http://schemas.microsoft.com/office/drawing/2014/main" id="{60A0C631-9DFF-4448-9832-FE1773046220}"/>
              </a:ext>
            </a:extLst>
          </p:cNvPr>
          <p:cNvSpPr>
            <a:spLocks noGrp="1"/>
          </p:cNvSpPr>
          <p:nvPr>
            <p:ph type="title"/>
          </p:nvPr>
        </p:nvSpPr>
        <p:spPr>
          <a:xfrm>
            <a:off x="660400" y="345937"/>
            <a:ext cx="9233879" cy="663575"/>
          </a:xfrm>
        </p:spPr>
        <p:txBody>
          <a:bodyPr/>
          <a:lstStyle/>
          <a:p>
            <a:r>
              <a:rPr lang="zh-CN" altLang="en-US" dirty="0"/>
              <a:t>单击此处编辑母版标题样式</a:t>
            </a:r>
          </a:p>
        </p:txBody>
      </p:sp>
      <p:sp>
        <p:nvSpPr>
          <p:cNvPr id="31" name="文本占位符 26">
            <a:extLst>
              <a:ext uri="{FF2B5EF4-FFF2-40B4-BE49-F238E27FC236}">
                <a16:creationId xmlns="" xmlns:a16="http://schemas.microsoft.com/office/drawing/2014/main" id="{BE01E752-9522-4156-BF35-4D4D5D24A3F9}"/>
              </a:ext>
            </a:extLst>
          </p:cNvPr>
          <p:cNvSpPr>
            <a:spLocks noGrp="1"/>
          </p:cNvSpPr>
          <p:nvPr>
            <p:ph type="body" sz="quarter" idx="25" hasCustomPrompt="1"/>
          </p:nvPr>
        </p:nvSpPr>
        <p:spPr>
          <a:xfrm>
            <a:off x="933812" y="4994388"/>
            <a:ext cx="2107477" cy="787839"/>
          </a:xfrm>
        </p:spPr>
        <p:txBody>
          <a:bodyPr>
            <a:normAutofit/>
          </a:bodyPr>
          <a:lstStyle>
            <a:lvl1pPr marL="0" indent="0" algn="just">
              <a:lnSpc>
                <a:spcPct val="130000"/>
              </a:lnSpc>
              <a:spcBef>
                <a:spcPts val="0"/>
              </a:spcBef>
              <a:buFontTx/>
              <a:buNone/>
              <a:defRPr lang="zh-CN" altLang="en-US" sz="2000" kern="1200" spc="300" dirty="0">
                <a:solidFill>
                  <a:schemeClr val="bg1"/>
                </a:solidFill>
                <a:latin typeface="+mn-lt"/>
                <a:ea typeface="+mn-ea"/>
                <a:cs typeface="+mn-cs"/>
              </a:defRPr>
            </a:lvl1pPr>
          </a:lstStyle>
          <a:p>
            <a:pPr lvl="0"/>
            <a:r>
              <a:rPr lang="zh-CN" altLang="en-US" dirty="0"/>
              <a:t>请在这里输入你的内容图片可改</a:t>
            </a:r>
          </a:p>
        </p:txBody>
      </p:sp>
      <p:sp>
        <p:nvSpPr>
          <p:cNvPr id="37" name="文本占位符 26">
            <a:extLst>
              <a:ext uri="{FF2B5EF4-FFF2-40B4-BE49-F238E27FC236}">
                <a16:creationId xmlns="" xmlns:a16="http://schemas.microsoft.com/office/drawing/2014/main" id="{3C0DFD3F-57CF-4986-981C-6C76758D2F00}"/>
              </a:ext>
            </a:extLst>
          </p:cNvPr>
          <p:cNvSpPr>
            <a:spLocks noGrp="1"/>
          </p:cNvSpPr>
          <p:nvPr>
            <p:ph type="body" sz="quarter" idx="26" hasCustomPrompt="1"/>
          </p:nvPr>
        </p:nvSpPr>
        <p:spPr>
          <a:xfrm>
            <a:off x="6411746" y="4994388"/>
            <a:ext cx="2107477" cy="787839"/>
          </a:xfrm>
        </p:spPr>
        <p:txBody>
          <a:bodyPr>
            <a:normAutofit/>
          </a:bodyPr>
          <a:lstStyle>
            <a:lvl1pPr marL="0" indent="0" algn="just">
              <a:lnSpc>
                <a:spcPct val="130000"/>
              </a:lnSpc>
              <a:spcBef>
                <a:spcPts val="0"/>
              </a:spcBef>
              <a:buFontTx/>
              <a:buNone/>
              <a:defRPr lang="zh-CN" altLang="en-US" sz="2000" kern="1200" spc="300" dirty="0">
                <a:solidFill>
                  <a:schemeClr val="bg1"/>
                </a:solidFill>
                <a:latin typeface="+mn-lt"/>
                <a:ea typeface="+mn-ea"/>
                <a:cs typeface="+mn-cs"/>
              </a:defRPr>
            </a:lvl1pPr>
          </a:lstStyle>
          <a:p>
            <a:pPr lvl="0"/>
            <a:r>
              <a:rPr lang="zh-CN" altLang="en-US" dirty="0"/>
              <a:t>请在这里输入你的内容图片可改</a:t>
            </a:r>
          </a:p>
        </p:txBody>
      </p:sp>
      <p:sp>
        <p:nvSpPr>
          <p:cNvPr id="38" name="文本占位符 31">
            <a:extLst>
              <a:ext uri="{FF2B5EF4-FFF2-40B4-BE49-F238E27FC236}">
                <a16:creationId xmlns="" xmlns:a16="http://schemas.microsoft.com/office/drawing/2014/main" id="{F15F6FE1-3EAC-4607-BFF6-476BC6A052AD}"/>
              </a:ext>
            </a:extLst>
          </p:cNvPr>
          <p:cNvSpPr>
            <a:spLocks noGrp="1"/>
          </p:cNvSpPr>
          <p:nvPr>
            <p:ph type="body" sz="quarter" idx="27" hasCustomPrompt="1"/>
          </p:nvPr>
        </p:nvSpPr>
        <p:spPr>
          <a:xfrm>
            <a:off x="933812" y="3744189"/>
            <a:ext cx="2107477" cy="1238250"/>
          </a:xfrm>
        </p:spPr>
        <p:txBody>
          <a:bodyPr/>
          <a:lstStyle>
            <a:lvl1pPr marL="0" indent="0">
              <a:buFontTx/>
              <a:buNone/>
              <a:defRPr lang="zh-CN" altLang="en-US" sz="7200" kern="1200" spc="300" dirty="0" smtClean="0">
                <a:solidFill>
                  <a:schemeClr val="bg1">
                    <a:alpha val="16000"/>
                  </a:schemeClr>
                </a:solidFill>
                <a:latin typeface="+mn-lt"/>
                <a:ea typeface="+mn-ea"/>
                <a:cs typeface="+mn-cs"/>
              </a:defRPr>
            </a:lvl1pPr>
          </a:lstStyle>
          <a:p>
            <a:pPr lvl="0"/>
            <a:r>
              <a:rPr lang="zh-CN" altLang="en-US" dirty="0"/>
              <a:t>序号</a:t>
            </a:r>
          </a:p>
        </p:txBody>
      </p:sp>
      <p:sp>
        <p:nvSpPr>
          <p:cNvPr id="39" name="文本占位符 31">
            <a:extLst>
              <a:ext uri="{FF2B5EF4-FFF2-40B4-BE49-F238E27FC236}">
                <a16:creationId xmlns="" xmlns:a16="http://schemas.microsoft.com/office/drawing/2014/main" id="{528BBA87-564E-4C6D-80A9-A047EDE13016}"/>
              </a:ext>
            </a:extLst>
          </p:cNvPr>
          <p:cNvSpPr>
            <a:spLocks noGrp="1"/>
          </p:cNvSpPr>
          <p:nvPr>
            <p:ph type="body" sz="quarter" idx="28" hasCustomPrompt="1"/>
          </p:nvPr>
        </p:nvSpPr>
        <p:spPr>
          <a:xfrm>
            <a:off x="6411746" y="3744189"/>
            <a:ext cx="2107477" cy="1238250"/>
          </a:xfrm>
        </p:spPr>
        <p:txBody>
          <a:bodyPr/>
          <a:lstStyle>
            <a:lvl1pPr marL="0" indent="0">
              <a:buFontTx/>
              <a:buNone/>
              <a:defRPr lang="zh-CN" altLang="en-US" sz="7200" kern="1200" spc="300" dirty="0" smtClean="0">
                <a:solidFill>
                  <a:schemeClr val="bg1">
                    <a:alpha val="16000"/>
                  </a:schemeClr>
                </a:solidFill>
                <a:latin typeface="+mn-lt"/>
                <a:ea typeface="+mn-ea"/>
                <a:cs typeface="+mn-cs"/>
              </a:defRPr>
            </a:lvl1pPr>
          </a:lstStyle>
          <a:p>
            <a:pPr lvl="0"/>
            <a:r>
              <a:rPr lang="zh-CN" altLang="en-US" dirty="0"/>
              <a:t>序号</a:t>
            </a:r>
          </a:p>
        </p:txBody>
      </p:sp>
    </p:spTree>
    <p:extLst>
      <p:ext uri="{BB962C8B-B14F-4D97-AF65-F5344CB8AC3E}">
        <p14:creationId xmlns:p14="http://schemas.microsoft.com/office/powerpoint/2010/main" val="18960951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段1图式_上下">
    <p:spTree>
      <p:nvGrpSpPr>
        <p:cNvPr id="1" name=""/>
        <p:cNvGrpSpPr/>
        <p:nvPr/>
      </p:nvGrpSpPr>
      <p:grpSpPr>
        <a:xfrm>
          <a:off x="0" y="0"/>
          <a:ext cx="0" cy="0"/>
          <a:chOff x="0" y="0"/>
          <a:chExt cx="0" cy="0"/>
        </a:xfrm>
      </p:grpSpPr>
      <p:sp>
        <p:nvSpPr>
          <p:cNvPr id="7" name="图片占位符 6">
            <a:extLst>
              <a:ext uri="{FF2B5EF4-FFF2-40B4-BE49-F238E27FC236}">
                <a16:creationId xmlns="" xmlns:a16="http://schemas.microsoft.com/office/drawing/2014/main" id="{437B71EF-4BA9-427F-AD87-C1091A2EC74E}"/>
              </a:ext>
            </a:extLst>
          </p:cNvPr>
          <p:cNvSpPr>
            <a:spLocks noGrp="1"/>
          </p:cNvSpPr>
          <p:nvPr>
            <p:ph type="pic" sz="quarter" idx="13"/>
          </p:nvPr>
        </p:nvSpPr>
        <p:spPr>
          <a:xfrm>
            <a:off x="0" y="0"/>
            <a:ext cx="12192000" cy="2760285"/>
          </a:xfrm>
        </p:spPr>
        <p:txBody>
          <a:bodyPr/>
          <a:lstStyle/>
          <a:p>
            <a:endParaRPr lang="zh-CN" altLang="en-US"/>
          </a:p>
        </p:txBody>
      </p:sp>
      <p:sp>
        <p:nvSpPr>
          <p:cNvPr id="4" name="日期占位符 3">
            <a:extLst>
              <a:ext uri="{FF2B5EF4-FFF2-40B4-BE49-F238E27FC236}">
                <a16:creationId xmlns="" xmlns:a16="http://schemas.microsoft.com/office/drawing/2014/main" id="{4F6CAF44-05CC-49B1-AF58-B65BFA8C23F3}"/>
              </a:ext>
            </a:extLst>
          </p:cNvPr>
          <p:cNvSpPr>
            <a:spLocks noGrp="1"/>
          </p:cNvSpPr>
          <p:nvPr>
            <p:ph type="dt" sz="half" idx="10"/>
          </p:nvPr>
        </p:nvSpPr>
        <p:spPr/>
        <p:txBody>
          <a:bodyPr/>
          <a:lstStyle/>
          <a:p>
            <a:fld id="{838F0CA4-2368-4D59-8FBB-2D65A51BC434}" type="datetimeFigureOut">
              <a:rPr lang="zh-CN" altLang="en-US" smtClean="0"/>
              <a:t>2019/5/13</a:t>
            </a:fld>
            <a:endParaRPr lang="zh-CN" altLang="en-US"/>
          </a:p>
        </p:txBody>
      </p:sp>
      <p:sp>
        <p:nvSpPr>
          <p:cNvPr id="5" name="页脚占位符 4">
            <a:extLst>
              <a:ext uri="{FF2B5EF4-FFF2-40B4-BE49-F238E27FC236}">
                <a16:creationId xmlns="" xmlns:a16="http://schemas.microsoft.com/office/drawing/2014/main" id="{83C1532E-D47D-4534-87C5-CFEAC9D1C1B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B250C72F-4776-4C2C-909A-B6C9810B4921}"/>
              </a:ext>
            </a:extLst>
          </p:cNvPr>
          <p:cNvSpPr>
            <a:spLocks noGrp="1"/>
          </p:cNvSpPr>
          <p:nvPr>
            <p:ph type="sldNum" sz="quarter" idx="12"/>
          </p:nvPr>
        </p:nvSpPr>
        <p:spPr/>
        <p:txBody>
          <a:bodyPr/>
          <a:lstStyle/>
          <a:p>
            <a:fld id="{7342D1B2-A81C-44B8-9F41-403C7D1553C1}" type="slidenum">
              <a:rPr lang="zh-CN" altLang="en-US" smtClean="0"/>
              <a:t>‹#›</a:t>
            </a:fld>
            <a:endParaRPr lang="zh-CN" altLang="en-US"/>
          </a:p>
        </p:txBody>
      </p:sp>
      <p:cxnSp>
        <p:nvCxnSpPr>
          <p:cNvPr id="14" name="直接箭头连接符 13">
            <a:extLst>
              <a:ext uri="{FF2B5EF4-FFF2-40B4-BE49-F238E27FC236}">
                <a16:creationId xmlns="" xmlns:a16="http://schemas.microsoft.com/office/drawing/2014/main" id="{62D65C2F-F6C1-4D79-8A10-6AD5D988DE83}"/>
              </a:ext>
            </a:extLst>
          </p:cNvPr>
          <p:cNvCxnSpPr/>
          <p:nvPr userDrawn="1"/>
        </p:nvCxnSpPr>
        <p:spPr>
          <a:xfrm>
            <a:off x="660400" y="1016002"/>
            <a:ext cx="10858500" cy="0"/>
          </a:xfrm>
          <a:prstGeom prst="straightConnector1">
            <a:avLst/>
          </a:prstGeom>
          <a:ln>
            <a:solidFill>
              <a:schemeClr val="tx2">
                <a:lumMod val="20000"/>
                <a:lumOff val="80000"/>
              </a:schemeClr>
            </a:solidFill>
            <a:tailEnd type="none"/>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 xmlns:a16="http://schemas.microsoft.com/office/drawing/2014/main" id="{CD6F76B3-1026-45B9-9652-7393DC93F413}"/>
              </a:ext>
            </a:extLst>
          </p:cNvPr>
          <p:cNvSpPr txBox="1"/>
          <p:nvPr userDrawn="1"/>
        </p:nvSpPr>
        <p:spPr>
          <a:xfrm>
            <a:off x="667143" y="6369559"/>
            <a:ext cx="1685193" cy="184666"/>
          </a:xfrm>
          <a:prstGeom prst="rect">
            <a:avLst/>
          </a:prstGeom>
          <a:noFill/>
        </p:spPr>
        <p:txBody>
          <a:bodyPr wrap="square" lIns="0" tIns="0" rIns="0" bIns="0" rtlCol="0">
            <a:spAutoFit/>
          </a:bodyPr>
          <a:lstStyle/>
          <a:p>
            <a:pPr algn="l"/>
            <a:r>
              <a:rPr lang="zh-CN" altLang="en-US" sz="1200" spc="300" dirty="0">
                <a:solidFill>
                  <a:schemeClr val="bg2">
                    <a:lumMod val="25000"/>
                    <a:alpha val="42000"/>
                  </a:schemeClr>
                </a:solidFill>
                <a:latin typeface="+mj-ea"/>
                <a:ea typeface="+mj-ea"/>
              </a:rPr>
              <a:t>学为人师行为世范</a:t>
            </a:r>
          </a:p>
        </p:txBody>
      </p:sp>
      <p:sp>
        <p:nvSpPr>
          <p:cNvPr id="9" name="矩形 8">
            <a:extLst>
              <a:ext uri="{FF2B5EF4-FFF2-40B4-BE49-F238E27FC236}">
                <a16:creationId xmlns="" xmlns:a16="http://schemas.microsoft.com/office/drawing/2014/main" id="{20522465-916C-403A-B9B1-8D5637C74D09}"/>
              </a:ext>
            </a:extLst>
          </p:cNvPr>
          <p:cNvSpPr/>
          <p:nvPr userDrawn="1"/>
        </p:nvSpPr>
        <p:spPr>
          <a:xfrm>
            <a:off x="-6350" y="2763802"/>
            <a:ext cx="12192000" cy="6651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标题 1">
            <a:extLst>
              <a:ext uri="{FF2B5EF4-FFF2-40B4-BE49-F238E27FC236}">
                <a16:creationId xmlns="" xmlns:a16="http://schemas.microsoft.com/office/drawing/2014/main" id="{C3C600D4-1695-4E1A-9CE3-C7C50FA085CF}"/>
              </a:ext>
            </a:extLst>
          </p:cNvPr>
          <p:cNvSpPr>
            <a:spLocks noGrp="1"/>
          </p:cNvSpPr>
          <p:nvPr>
            <p:ph type="title"/>
          </p:nvPr>
        </p:nvSpPr>
        <p:spPr>
          <a:xfrm>
            <a:off x="1509739" y="2808935"/>
            <a:ext cx="9233879" cy="668444"/>
          </a:xfrm>
          <a:noFill/>
        </p:spPr>
        <p:txBody>
          <a:bodyPr anchor="ctr" anchorCtr="1"/>
          <a:lstStyle>
            <a:lvl1pPr algn="ctr">
              <a:defRPr>
                <a:solidFill>
                  <a:schemeClr val="bg1"/>
                </a:solidFill>
              </a:defRPr>
            </a:lvl1pPr>
          </a:lstStyle>
          <a:p>
            <a:r>
              <a:rPr lang="zh-CN" altLang="en-US" dirty="0"/>
              <a:t>单击此处编辑母版标题样式</a:t>
            </a:r>
          </a:p>
        </p:txBody>
      </p:sp>
    </p:spTree>
    <p:extLst>
      <p:ext uri="{BB962C8B-B14F-4D97-AF65-F5344CB8AC3E}">
        <p14:creationId xmlns:p14="http://schemas.microsoft.com/office/powerpoint/2010/main" val="13179692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段1图式_左右">
    <p:spTree>
      <p:nvGrpSpPr>
        <p:cNvPr id="1" name=""/>
        <p:cNvGrpSpPr/>
        <p:nvPr/>
      </p:nvGrpSpPr>
      <p:grpSpPr>
        <a:xfrm>
          <a:off x="0" y="0"/>
          <a:ext cx="0" cy="0"/>
          <a:chOff x="0" y="0"/>
          <a:chExt cx="0" cy="0"/>
        </a:xfrm>
      </p:grpSpPr>
      <p:sp>
        <p:nvSpPr>
          <p:cNvPr id="11" name="文本框 10">
            <a:extLst>
              <a:ext uri="{FF2B5EF4-FFF2-40B4-BE49-F238E27FC236}">
                <a16:creationId xmlns="" xmlns:a16="http://schemas.microsoft.com/office/drawing/2014/main" id="{B68B10E9-88B3-4EF5-940F-F7704537C78E}"/>
              </a:ext>
            </a:extLst>
          </p:cNvPr>
          <p:cNvSpPr txBox="1"/>
          <p:nvPr userDrawn="1"/>
        </p:nvSpPr>
        <p:spPr>
          <a:xfrm>
            <a:off x="9885536" y="6369559"/>
            <a:ext cx="1685193" cy="184666"/>
          </a:xfrm>
          <a:prstGeom prst="rect">
            <a:avLst/>
          </a:prstGeom>
          <a:noFill/>
        </p:spPr>
        <p:txBody>
          <a:bodyPr wrap="square" lIns="0" tIns="0" rIns="0" bIns="0" rtlCol="0">
            <a:spAutoFit/>
          </a:bodyPr>
          <a:lstStyle/>
          <a:p>
            <a:pPr algn="r"/>
            <a:r>
              <a:rPr lang="zh-CN" altLang="en-US" sz="1200" spc="300" dirty="0">
                <a:solidFill>
                  <a:schemeClr val="bg2">
                    <a:lumMod val="25000"/>
                    <a:alpha val="42000"/>
                  </a:schemeClr>
                </a:solidFill>
                <a:latin typeface="+mj-ea"/>
                <a:ea typeface="+mj-ea"/>
              </a:rPr>
              <a:t>学为人师行为世范</a:t>
            </a:r>
          </a:p>
        </p:txBody>
      </p:sp>
      <p:sp>
        <p:nvSpPr>
          <p:cNvPr id="10" name="标题 1">
            <a:extLst>
              <a:ext uri="{FF2B5EF4-FFF2-40B4-BE49-F238E27FC236}">
                <a16:creationId xmlns="" xmlns:a16="http://schemas.microsoft.com/office/drawing/2014/main" id="{ED1556B3-6E29-4298-8232-975FD1561ECD}"/>
              </a:ext>
            </a:extLst>
          </p:cNvPr>
          <p:cNvSpPr>
            <a:spLocks noGrp="1"/>
          </p:cNvSpPr>
          <p:nvPr>
            <p:ph type="title" hasCustomPrompt="1"/>
          </p:nvPr>
        </p:nvSpPr>
        <p:spPr>
          <a:xfrm>
            <a:off x="4630057" y="1628568"/>
            <a:ext cx="6501370" cy="663575"/>
          </a:xfrm>
          <a:noFill/>
        </p:spPr>
        <p:txBody>
          <a:bodyPr/>
          <a:lstStyle>
            <a:lvl1pPr>
              <a:defRPr>
                <a:solidFill>
                  <a:schemeClr val="accent1"/>
                </a:solidFill>
              </a:defRPr>
            </a:lvl1pPr>
          </a:lstStyle>
          <a:p>
            <a:r>
              <a:rPr lang="zh-CN" altLang="en-US" dirty="0"/>
              <a:t>单击此处输入标题</a:t>
            </a:r>
          </a:p>
        </p:txBody>
      </p:sp>
      <p:sp>
        <p:nvSpPr>
          <p:cNvPr id="3" name="图片占位符 2"/>
          <p:cNvSpPr>
            <a:spLocks noGrp="1"/>
          </p:cNvSpPr>
          <p:nvPr>
            <p:ph type="pic" sz="quarter" idx="14"/>
          </p:nvPr>
        </p:nvSpPr>
        <p:spPr>
          <a:xfrm>
            <a:off x="0" y="0"/>
            <a:ext cx="6045200" cy="6858000"/>
          </a:xfrm>
        </p:spPr>
        <p:txBody>
          <a:bodyPr/>
          <a:lstStyle/>
          <a:p>
            <a:endParaRPr lang="zh-CN" altLang="en-US"/>
          </a:p>
        </p:txBody>
      </p:sp>
    </p:spTree>
    <p:extLst>
      <p:ext uri="{BB962C8B-B14F-4D97-AF65-F5344CB8AC3E}">
        <p14:creationId xmlns:p14="http://schemas.microsoft.com/office/powerpoint/2010/main" val="18341222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段1图式_上下2">
    <p:spTree>
      <p:nvGrpSpPr>
        <p:cNvPr id="1" name=""/>
        <p:cNvGrpSpPr/>
        <p:nvPr/>
      </p:nvGrpSpPr>
      <p:grpSpPr>
        <a:xfrm>
          <a:off x="0" y="0"/>
          <a:ext cx="0" cy="0"/>
          <a:chOff x="0" y="0"/>
          <a:chExt cx="0" cy="0"/>
        </a:xfrm>
      </p:grpSpPr>
      <p:sp>
        <p:nvSpPr>
          <p:cNvPr id="3" name="图片占位符 2"/>
          <p:cNvSpPr>
            <a:spLocks noGrp="1"/>
          </p:cNvSpPr>
          <p:nvPr>
            <p:ph type="pic" sz="quarter" idx="11"/>
          </p:nvPr>
        </p:nvSpPr>
        <p:spPr>
          <a:xfrm>
            <a:off x="0" y="0"/>
            <a:ext cx="12192000" cy="4116388"/>
          </a:xfrm>
        </p:spPr>
        <p:txBody>
          <a:bodyPr/>
          <a:lstStyle/>
          <a:p>
            <a:endParaRPr lang="zh-CN" altLang="en-US"/>
          </a:p>
        </p:txBody>
      </p:sp>
      <p:sp>
        <p:nvSpPr>
          <p:cNvPr id="11" name="文本框 10">
            <a:extLst>
              <a:ext uri="{FF2B5EF4-FFF2-40B4-BE49-F238E27FC236}">
                <a16:creationId xmlns="" xmlns:a16="http://schemas.microsoft.com/office/drawing/2014/main" id="{B68B10E9-88B3-4EF5-940F-F7704537C78E}"/>
              </a:ext>
            </a:extLst>
          </p:cNvPr>
          <p:cNvSpPr txBox="1"/>
          <p:nvPr userDrawn="1"/>
        </p:nvSpPr>
        <p:spPr>
          <a:xfrm>
            <a:off x="9885536" y="6369559"/>
            <a:ext cx="1685193" cy="184666"/>
          </a:xfrm>
          <a:prstGeom prst="rect">
            <a:avLst/>
          </a:prstGeom>
          <a:noFill/>
        </p:spPr>
        <p:txBody>
          <a:bodyPr wrap="square" lIns="0" tIns="0" rIns="0" bIns="0" rtlCol="0">
            <a:spAutoFit/>
          </a:bodyPr>
          <a:lstStyle/>
          <a:p>
            <a:pPr algn="r"/>
            <a:r>
              <a:rPr lang="zh-CN" altLang="en-US" sz="1200" spc="300" dirty="0">
                <a:solidFill>
                  <a:schemeClr val="bg2">
                    <a:lumMod val="25000"/>
                    <a:alpha val="42000"/>
                  </a:schemeClr>
                </a:solidFill>
                <a:latin typeface="+mj-ea"/>
                <a:ea typeface="+mj-ea"/>
              </a:rPr>
              <a:t>学为人师行为世范</a:t>
            </a:r>
          </a:p>
        </p:txBody>
      </p:sp>
      <p:sp>
        <p:nvSpPr>
          <p:cNvPr id="16" name="标题 1">
            <a:extLst>
              <a:ext uri="{FF2B5EF4-FFF2-40B4-BE49-F238E27FC236}">
                <a16:creationId xmlns="" xmlns:a16="http://schemas.microsoft.com/office/drawing/2014/main" id="{03E4240C-51F2-4C4A-A30B-F84E85380ADA}"/>
              </a:ext>
            </a:extLst>
          </p:cNvPr>
          <p:cNvSpPr>
            <a:spLocks noGrp="1"/>
          </p:cNvSpPr>
          <p:nvPr>
            <p:ph type="title"/>
          </p:nvPr>
        </p:nvSpPr>
        <p:spPr>
          <a:xfrm>
            <a:off x="660400" y="3390571"/>
            <a:ext cx="10858500" cy="663575"/>
          </a:xfrm>
        </p:spPr>
        <p:txBody>
          <a:bodyPr/>
          <a:lstStyle>
            <a:lvl1pPr algn="ctr">
              <a:defRPr/>
            </a:lvl1pPr>
          </a:lstStyle>
          <a:p>
            <a:r>
              <a:rPr lang="zh-CN" altLang="en-US" dirty="0"/>
              <a:t>单击此处编辑母版标题样式</a:t>
            </a:r>
          </a:p>
        </p:txBody>
      </p:sp>
    </p:spTree>
    <p:extLst>
      <p:ext uri="{BB962C8B-B14F-4D97-AF65-F5344CB8AC3E}">
        <p14:creationId xmlns:p14="http://schemas.microsoft.com/office/powerpoint/2010/main" val="558892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3E4240C-51F2-4C4A-A30B-F84E85380ADA}"/>
              </a:ext>
            </a:extLst>
          </p:cNvPr>
          <p:cNvSpPr>
            <a:spLocks noGrp="1"/>
          </p:cNvSpPr>
          <p:nvPr>
            <p:ph type="title"/>
          </p:nvPr>
        </p:nvSpPr>
        <p:spPr/>
        <p:txBody>
          <a:bodyPr/>
          <a:lstStyle/>
          <a:p>
            <a:r>
              <a:rPr lang="zh-CN" altLang="en-US" dirty="0"/>
              <a:t>单击此处编辑母版标题样式</a:t>
            </a:r>
          </a:p>
        </p:txBody>
      </p:sp>
      <p:sp>
        <p:nvSpPr>
          <p:cNvPr id="3" name="日期占位符 2">
            <a:extLst>
              <a:ext uri="{FF2B5EF4-FFF2-40B4-BE49-F238E27FC236}">
                <a16:creationId xmlns="" xmlns:a16="http://schemas.microsoft.com/office/drawing/2014/main" id="{241F7E37-F45F-451C-B89A-A87934CF0AA9}"/>
              </a:ext>
            </a:extLst>
          </p:cNvPr>
          <p:cNvSpPr>
            <a:spLocks noGrp="1"/>
          </p:cNvSpPr>
          <p:nvPr>
            <p:ph type="dt" sz="half" idx="10"/>
          </p:nvPr>
        </p:nvSpPr>
        <p:spPr/>
        <p:txBody>
          <a:bodyPr/>
          <a:lstStyle/>
          <a:p>
            <a:fld id="{838F0CA4-2368-4D59-8FBB-2D65A51BC434}" type="datetimeFigureOut">
              <a:rPr lang="zh-CN" altLang="en-US" smtClean="0"/>
              <a:t>2019/5/13</a:t>
            </a:fld>
            <a:endParaRPr lang="zh-CN" altLang="en-US"/>
          </a:p>
        </p:txBody>
      </p:sp>
      <p:sp>
        <p:nvSpPr>
          <p:cNvPr id="4" name="页脚占位符 3">
            <a:extLst>
              <a:ext uri="{FF2B5EF4-FFF2-40B4-BE49-F238E27FC236}">
                <a16:creationId xmlns="" xmlns:a16="http://schemas.microsoft.com/office/drawing/2014/main" id="{000A57C5-E5CD-4DC6-B92F-287FD8A8927A}"/>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9BA04AAC-C6C4-4196-8E46-2775902B53C7}"/>
              </a:ext>
            </a:extLst>
          </p:cNvPr>
          <p:cNvSpPr>
            <a:spLocks noGrp="1"/>
          </p:cNvSpPr>
          <p:nvPr>
            <p:ph type="sldNum" sz="quarter" idx="12"/>
          </p:nvPr>
        </p:nvSpPr>
        <p:spPr/>
        <p:txBody>
          <a:bodyPr/>
          <a:lstStyle/>
          <a:p>
            <a:fld id="{7342D1B2-A81C-44B8-9F41-403C7D1553C1}" type="slidenum">
              <a:rPr lang="zh-CN" altLang="en-US" smtClean="0"/>
              <a:t>‹#›</a:t>
            </a:fld>
            <a:endParaRPr lang="zh-CN" altLang="en-US"/>
          </a:p>
        </p:txBody>
      </p:sp>
    </p:spTree>
    <p:extLst>
      <p:ext uri="{BB962C8B-B14F-4D97-AF65-F5344CB8AC3E}">
        <p14:creationId xmlns:p14="http://schemas.microsoft.com/office/powerpoint/2010/main" val="35038894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手机样机页">
    <p:spTree>
      <p:nvGrpSpPr>
        <p:cNvPr id="1" name=""/>
        <p:cNvGrpSpPr/>
        <p:nvPr/>
      </p:nvGrpSpPr>
      <p:grpSpPr>
        <a:xfrm>
          <a:off x="0" y="0"/>
          <a:ext cx="0" cy="0"/>
          <a:chOff x="0" y="0"/>
          <a:chExt cx="0" cy="0"/>
        </a:xfrm>
      </p:grpSpPr>
      <p:sp>
        <p:nvSpPr>
          <p:cNvPr id="4" name="日期占位符 3">
            <a:extLst>
              <a:ext uri="{FF2B5EF4-FFF2-40B4-BE49-F238E27FC236}">
                <a16:creationId xmlns="" xmlns:a16="http://schemas.microsoft.com/office/drawing/2014/main" id="{4F6CAF44-05CC-49B1-AF58-B65BFA8C23F3}"/>
              </a:ext>
            </a:extLst>
          </p:cNvPr>
          <p:cNvSpPr>
            <a:spLocks noGrp="1"/>
          </p:cNvSpPr>
          <p:nvPr>
            <p:ph type="dt" sz="half" idx="10"/>
          </p:nvPr>
        </p:nvSpPr>
        <p:spPr/>
        <p:txBody>
          <a:bodyPr/>
          <a:lstStyle/>
          <a:p>
            <a:fld id="{838F0CA4-2368-4D59-8FBB-2D65A51BC434}" type="datetimeFigureOut">
              <a:rPr lang="zh-CN" altLang="en-US" smtClean="0"/>
              <a:t>2019/5/13</a:t>
            </a:fld>
            <a:endParaRPr lang="zh-CN" altLang="en-US"/>
          </a:p>
        </p:txBody>
      </p:sp>
      <p:sp>
        <p:nvSpPr>
          <p:cNvPr id="5" name="页脚占位符 4">
            <a:extLst>
              <a:ext uri="{FF2B5EF4-FFF2-40B4-BE49-F238E27FC236}">
                <a16:creationId xmlns="" xmlns:a16="http://schemas.microsoft.com/office/drawing/2014/main" id="{83C1532E-D47D-4534-87C5-CFEAC9D1C1B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B250C72F-4776-4C2C-909A-B6C9810B4921}"/>
              </a:ext>
            </a:extLst>
          </p:cNvPr>
          <p:cNvSpPr>
            <a:spLocks noGrp="1"/>
          </p:cNvSpPr>
          <p:nvPr>
            <p:ph type="sldNum" sz="quarter" idx="12"/>
          </p:nvPr>
        </p:nvSpPr>
        <p:spPr/>
        <p:txBody>
          <a:bodyPr/>
          <a:lstStyle/>
          <a:p>
            <a:fld id="{7342D1B2-A81C-44B8-9F41-403C7D1553C1}" type="slidenum">
              <a:rPr lang="zh-CN" altLang="en-US" smtClean="0"/>
              <a:t>‹#›</a:t>
            </a:fld>
            <a:endParaRPr lang="zh-CN" altLang="en-US"/>
          </a:p>
        </p:txBody>
      </p:sp>
      <p:sp>
        <p:nvSpPr>
          <p:cNvPr id="11" name="矩形 10">
            <a:extLst>
              <a:ext uri="{FF2B5EF4-FFF2-40B4-BE49-F238E27FC236}">
                <a16:creationId xmlns="" xmlns:a16="http://schemas.microsoft.com/office/drawing/2014/main" id="{03B23D33-EA9A-4A3B-A77E-2149101ED5F1}"/>
              </a:ext>
            </a:extLst>
          </p:cNvPr>
          <p:cNvSpPr/>
          <p:nvPr userDrawn="1"/>
        </p:nvSpPr>
        <p:spPr>
          <a:xfrm>
            <a:off x="-7256" y="345937"/>
            <a:ext cx="384629" cy="5621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 xmlns:a16="http://schemas.microsoft.com/office/drawing/2014/main" id="{A5352252-2E48-4B70-BF8D-5813AFDF6DAA}"/>
              </a:ext>
            </a:extLst>
          </p:cNvPr>
          <p:cNvSpPr/>
          <p:nvPr userDrawn="1"/>
        </p:nvSpPr>
        <p:spPr>
          <a:xfrm>
            <a:off x="413657" y="345937"/>
            <a:ext cx="108000" cy="5621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箭头连接符 13">
            <a:extLst>
              <a:ext uri="{FF2B5EF4-FFF2-40B4-BE49-F238E27FC236}">
                <a16:creationId xmlns="" xmlns:a16="http://schemas.microsoft.com/office/drawing/2014/main" id="{62D65C2F-F6C1-4D79-8A10-6AD5D988DE83}"/>
              </a:ext>
            </a:extLst>
          </p:cNvPr>
          <p:cNvCxnSpPr/>
          <p:nvPr userDrawn="1"/>
        </p:nvCxnSpPr>
        <p:spPr>
          <a:xfrm>
            <a:off x="660400" y="1016002"/>
            <a:ext cx="10858500" cy="0"/>
          </a:xfrm>
          <a:prstGeom prst="straightConnector1">
            <a:avLst/>
          </a:prstGeom>
          <a:ln>
            <a:solidFill>
              <a:schemeClr val="tx2">
                <a:lumMod val="20000"/>
                <a:lumOff val="80000"/>
              </a:schemeClr>
            </a:solidFill>
            <a:tailEnd type="none"/>
          </a:ln>
        </p:spPr>
        <p:style>
          <a:lnRef idx="1">
            <a:schemeClr val="accent1"/>
          </a:lnRef>
          <a:fillRef idx="0">
            <a:schemeClr val="accent1"/>
          </a:fillRef>
          <a:effectRef idx="0">
            <a:schemeClr val="accent1"/>
          </a:effectRef>
          <a:fontRef idx="minor">
            <a:schemeClr val="tx1"/>
          </a:fontRef>
        </p:style>
      </p:cxnSp>
      <p:pic>
        <p:nvPicPr>
          <p:cNvPr id="10" name="图片 9">
            <a:extLst>
              <a:ext uri="{FF2B5EF4-FFF2-40B4-BE49-F238E27FC236}">
                <a16:creationId xmlns="" xmlns:a16="http://schemas.microsoft.com/office/drawing/2014/main" id="{A4CAD63F-E94E-4C8F-AB8E-0B4DB6367D9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894279" y="434299"/>
            <a:ext cx="1793628" cy="447132"/>
          </a:xfrm>
          <a:prstGeom prst="rect">
            <a:avLst/>
          </a:prstGeom>
        </p:spPr>
      </p:pic>
      <p:sp>
        <p:nvSpPr>
          <p:cNvPr id="15" name="标题 1">
            <a:extLst>
              <a:ext uri="{FF2B5EF4-FFF2-40B4-BE49-F238E27FC236}">
                <a16:creationId xmlns="" xmlns:a16="http://schemas.microsoft.com/office/drawing/2014/main" id="{C3C600D4-1695-4E1A-9CE3-C7C50FA085CF}"/>
              </a:ext>
            </a:extLst>
          </p:cNvPr>
          <p:cNvSpPr>
            <a:spLocks noGrp="1"/>
          </p:cNvSpPr>
          <p:nvPr>
            <p:ph type="title"/>
          </p:nvPr>
        </p:nvSpPr>
        <p:spPr>
          <a:xfrm>
            <a:off x="660400" y="345937"/>
            <a:ext cx="9233879" cy="663575"/>
          </a:xfrm>
        </p:spPr>
        <p:txBody>
          <a:bodyPr/>
          <a:lstStyle/>
          <a:p>
            <a:r>
              <a:rPr lang="zh-CN" altLang="en-US" dirty="0"/>
              <a:t>单击此处编辑母版标题样式</a:t>
            </a:r>
          </a:p>
        </p:txBody>
      </p:sp>
      <p:sp>
        <p:nvSpPr>
          <p:cNvPr id="13" name="文本框 12">
            <a:extLst>
              <a:ext uri="{FF2B5EF4-FFF2-40B4-BE49-F238E27FC236}">
                <a16:creationId xmlns="" xmlns:a16="http://schemas.microsoft.com/office/drawing/2014/main" id="{CD6F76B3-1026-45B9-9652-7393DC93F413}"/>
              </a:ext>
            </a:extLst>
          </p:cNvPr>
          <p:cNvSpPr txBox="1"/>
          <p:nvPr userDrawn="1"/>
        </p:nvSpPr>
        <p:spPr>
          <a:xfrm>
            <a:off x="667143" y="6369559"/>
            <a:ext cx="1685193" cy="184666"/>
          </a:xfrm>
          <a:prstGeom prst="rect">
            <a:avLst/>
          </a:prstGeom>
          <a:noFill/>
        </p:spPr>
        <p:txBody>
          <a:bodyPr wrap="square" lIns="0" tIns="0" rIns="0" bIns="0" rtlCol="0">
            <a:spAutoFit/>
          </a:bodyPr>
          <a:lstStyle/>
          <a:p>
            <a:pPr algn="l"/>
            <a:r>
              <a:rPr lang="zh-CN" altLang="en-US" sz="1200" spc="300" dirty="0">
                <a:solidFill>
                  <a:schemeClr val="bg2">
                    <a:lumMod val="25000"/>
                    <a:alpha val="42000"/>
                  </a:schemeClr>
                </a:solidFill>
                <a:latin typeface="+mj-ea"/>
                <a:ea typeface="+mj-ea"/>
              </a:rPr>
              <a:t>学为人师行为世范</a:t>
            </a:r>
          </a:p>
        </p:txBody>
      </p:sp>
      <p:sp>
        <p:nvSpPr>
          <p:cNvPr id="17" name="图片占位符 16">
            <a:extLst>
              <a:ext uri="{FF2B5EF4-FFF2-40B4-BE49-F238E27FC236}">
                <a16:creationId xmlns="" xmlns:a16="http://schemas.microsoft.com/office/drawing/2014/main" id="{5F4E8928-F7BD-47F2-A565-4E56112EF0FD}"/>
              </a:ext>
            </a:extLst>
          </p:cNvPr>
          <p:cNvSpPr>
            <a:spLocks noGrp="1"/>
          </p:cNvSpPr>
          <p:nvPr>
            <p:ph type="pic" sz="quarter" idx="13"/>
          </p:nvPr>
        </p:nvSpPr>
        <p:spPr>
          <a:xfrm>
            <a:off x="1643063" y="1384301"/>
            <a:ext cx="2164555" cy="4553747"/>
          </a:xfrm>
          <a:custGeom>
            <a:avLst/>
            <a:gdLst>
              <a:gd name="connsiteX0" fmla="*/ 82375 w 2164555"/>
              <a:gd name="connsiteY0" fmla="*/ 0 h 4553747"/>
              <a:gd name="connsiteX1" fmla="*/ 2060749 w 2164555"/>
              <a:gd name="connsiteY1" fmla="*/ 0 h 4553747"/>
              <a:gd name="connsiteX2" fmla="*/ 2069951 w 2164555"/>
              <a:gd name="connsiteY2" fmla="*/ 1858 h 4553747"/>
              <a:gd name="connsiteX3" fmla="*/ 2152383 w 2164555"/>
              <a:gd name="connsiteY3" fmla="*/ 84291 h 4553747"/>
              <a:gd name="connsiteX4" fmla="*/ 2164555 w 2164555"/>
              <a:gd name="connsiteY4" fmla="*/ 144579 h 4553747"/>
              <a:gd name="connsiteX5" fmla="*/ 2164555 w 2164555"/>
              <a:gd name="connsiteY5" fmla="*/ 4398853 h 4553747"/>
              <a:gd name="connsiteX6" fmla="*/ 2152383 w 2164555"/>
              <a:gd name="connsiteY6" fmla="*/ 4459142 h 4553747"/>
              <a:gd name="connsiteX7" fmla="*/ 2009657 w 2164555"/>
              <a:gd name="connsiteY7" fmla="*/ 4553747 h 4553747"/>
              <a:gd name="connsiteX8" fmla="*/ 133467 w 2164555"/>
              <a:gd name="connsiteY8" fmla="*/ 4553747 h 4553747"/>
              <a:gd name="connsiteX9" fmla="*/ 23937 w 2164555"/>
              <a:gd name="connsiteY9" fmla="*/ 4508378 h 4553747"/>
              <a:gd name="connsiteX10" fmla="*/ 0 w 2164555"/>
              <a:gd name="connsiteY10" fmla="*/ 4472875 h 4553747"/>
              <a:gd name="connsiteX11" fmla="*/ 0 w 2164555"/>
              <a:gd name="connsiteY11" fmla="*/ 70557 h 4553747"/>
              <a:gd name="connsiteX12" fmla="*/ 23937 w 2164555"/>
              <a:gd name="connsiteY12" fmla="*/ 35054 h 4553747"/>
              <a:gd name="connsiteX13" fmla="*/ 73174 w 2164555"/>
              <a:gd name="connsiteY13" fmla="*/ 1858 h 4553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4555" h="4553747">
                <a:moveTo>
                  <a:pt x="82375" y="0"/>
                </a:moveTo>
                <a:lnTo>
                  <a:pt x="2060749" y="0"/>
                </a:lnTo>
                <a:lnTo>
                  <a:pt x="2069951" y="1858"/>
                </a:lnTo>
                <a:cubicBezTo>
                  <a:pt x="2107014" y="17535"/>
                  <a:pt x="2136707" y="47227"/>
                  <a:pt x="2152383" y="84291"/>
                </a:cubicBezTo>
                <a:lnTo>
                  <a:pt x="2164555" y="144579"/>
                </a:lnTo>
                <a:lnTo>
                  <a:pt x="2164555" y="4398853"/>
                </a:lnTo>
                <a:lnTo>
                  <a:pt x="2152383" y="4459142"/>
                </a:lnTo>
                <a:cubicBezTo>
                  <a:pt x="2128868" y="4514737"/>
                  <a:pt x="2073818" y="4553747"/>
                  <a:pt x="2009657" y="4553747"/>
                </a:cubicBezTo>
                <a:lnTo>
                  <a:pt x="133467" y="4553747"/>
                </a:lnTo>
                <a:cubicBezTo>
                  <a:pt x="90693" y="4553747"/>
                  <a:pt x="51968" y="4536410"/>
                  <a:pt x="23937" y="4508378"/>
                </a:cubicBezTo>
                <a:lnTo>
                  <a:pt x="0" y="4472875"/>
                </a:lnTo>
                <a:lnTo>
                  <a:pt x="0" y="70557"/>
                </a:lnTo>
                <a:lnTo>
                  <a:pt x="23937" y="35054"/>
                </a:lnTo>
                <a:cubicBezTo>
                  <a:pt x="37953" y="21038"/>
                  <a:pt x="54642" y="9696"/>
                  <a:pt x="73174" y="1858"/>
                </a:cubicBezTo>
                <a:close/>
              </a:path>
            </a:pathLst>
          </a:custGeom>
        </p:spPr>
        <p:txBody>
          <a:bodyPr wrap="square">
            <a:noAutofit/>
          </a:bodyPr>
          <a:lstStyle/>
          <a:p>
            <a:endParaRPr lang="zh-CN" altLang="en-US" dirty="0"/>
          </a:p>
        </p:txBody>
      </p:sp>
    </p:spTree>
    <p:extLst>
      <p:ext uri="{BB962C8B-B14F-4D97-AF65-F5344CB8AC3E}">
        <p14:creationId xmlns:p14="http://schemas.microsoft.com/office/powerpoint/2010/main" val="33171147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全图型">
    <p:spTree>
      <p:nvGrpSpPr>
        <p:cNvPr id="1" name=""/>
        <p:cNvGrpSpPr/>
        <p:nvPr/>
      </p:nvGrpSpPr>
      <p:grpSpPr>
        <a:xfrm>
          <a:off x="0" y="0"/>
          <a:ext cx="0" cy="0"/>
          <a:chOff x="0" y="0"/>
          <a:chExt cx="0" cy="0"/>
        </a:xfrm>
      </p:grpSpPr>
      <p:sp>
        <p:nvSpPr>
          <p:cNvPr id="16" name="图片占位符 39">
            <a:extLst>
              <a:ext uri="{FF2B5EF4-FFF2-40B4-BE49-F238E27FC236}">
                <a16:creationId xmlns="" xmlns:a16="http://schemas.microsoft.com/office/drawing/2014/main" id="{74F64F1E-1726-451E-8BE2-A3AE5D18147E}"/>
              </a:ext>
            </a:extLst>
          </p:cNvPr>
          <p:cNvSpPr>
            <a:spLocks noGrp="1"/>
          </p:cNvSpPr>
          <p:nvPr>
            <p:ph type="pic" sz="quarter" idx="21"/>
          </p:nvPr>
        </p:nvSpPr>
        <p:spPr>
          <a:xfrm>
            <a:off x="0" y="0"/>
            <a:ext cx="12192000" cy="6858000"/>
          </a:xfrm>
          <a:custGeom>
            <a:avLst/>
            <a:gdLst>
              <a:gd name="connsiteX0" fmla="*/ 0 w 2654300"/>
              <a:gd name="connsiteY0" fmla="*/ 0 h 2305050"/>
              <a:gd name="connsiteX1" fmla="*/ 2654300 w 2654300"/>
              <a:gd name="connsiteY1" fmla="*/ 0 h 2305050"/>
              <a:gd name="connsiteX2" fmla="*/ 2654300 w 2654300"/>
              <a:gd name="connsiteY2" fmla="*/ 2305050 h 2305050"/>
              <a:gd name="connsiteX3" fmla="*/ 0 w 2654300"/>
              <a:gd name="connsiteY3" fmla="*/ 2305050 h 2305050"/>
            </a:gdLst>
            <a:ahLst/>
            <a:cxnLst>
              <a:cxn ang="0">
                <a:pos x="connsiteX0" y="connsiteY0"/>
              </a:cxn>
              <a:cxn ang="0">
                <a:pos x="connsiteX1" y="connsiteY1"/>
              </a:cxn>
              <a:cxn ang="0">
                <a:pos x="connsiteX2" y="connsiteY2"/>
              </a:cxn>
              <a:cxn ang="0">
                <a:pos x="connsiteX3" y="connsiteY3"/>
              </a:cxn>
            </a:cxnLst>
            <a:rect l="l" t="t" r="r" b="b"/>
            <a:pathLst>
              <a:path w="2654300" h="2305050">
                <a:moveTo>
                  <a:pt x="0" y="0"/>
                </a:moveTo>
                <a:lnTo>
                  <a:pt x="2654300" y="0"/>
                </a:lnTo>
                <a:lnTo>
                  <a:pt x="2654300" y="2305050"/>
                </a:lnTo>
                <a:lnTo>
                  <a:pt x="0" y="2305050"/>
                </a:lnTo>
                <a:close/>
              </a:path>
            </a:pathLst>
          </a:custGeom>
        </p:spPr>
        <p:txBody>
          <a:bodyPr wrap="square">
            <a:noAutofit/>
          </a:bodyPr>
          <a:lstStyle/>
          <a:p>
            <a:endParaRPr lang="zh-CN" altLang="en-US" dirty="0"/>
          </a:p>
        </p:txBody>
      </p:sp>
      <p:cxnSp>
        <p:nvCxnSpPr>
          <p:cNvPr id="14" name="直接箭头连接符 13">
            <a:extLst>
              <a:ext uri="{FF2B5EF4-FFF2-40B4-BE49-F238E27FC236}">
                <a16:creationId xmlns="" xmlns:a16="http://schemas.microsoft.com/office/drawing/2014/main" id="{62D65C2F-F6C1-4D79-8A10-6AD5D988DE83}"/>
              </a:ext>
            </a:extLst>
          </p:cNvPr>
          <p:cNvCxnSpPr/>
          <p:nvPr userDrawn="1"/>
        </p:nvCxnSpPr>
        <p:spPr>
          <a:xfrm>
            <a:off x="660400" y="1016002"/>
            <a:ext cx="10858500" cy="0"/>
          </a:xfrm>
          <a:prstGeom prst="straightConnector1">
            <a:avLst/>
          </a:prstGeom>
          <a:ln>
            <a:solidFill>
              <a:schemeClr val="tx2">
                <a:lumMod val="20000"/>
                <a:lumOff val="80000"/>
              </a:schemeClr>
            </a:solidFill>
            <a:tailEnd type="none"/>
          </a:ln>
        </p:spPr>
        <p:style>
          <a:lnRef idx="1">
            <a:schemeClr val="accent1"/>
          </a:lnRef>
          <a:fillRef idx="0">
            <a:schemeClr val="accent1"/>
          </a:fillRef>
          <a:effectRef idx="0">
            <a:schemeClr val="accent1"/>
          </a:effectRef>
          <a:fontRef idx="minor">
            <a:schemeClr val="tx1"/>
          </a:fontRef>
        </p:style>
      </p:cxnSp>
      <p:sp>
        <p:nvSpPr>
          <p:cNvPr id="15" name="标题 1">
            <a:extLst>
              <a:ext uri="{FF2B5EF4-FFF2-40B4-BE49-F238E27FC236}">
                <a16:creationId xmlns="" xmlns:a16="http://schemas.microsoft.com/office/drawing/2014/main" id="{C3C600D4-1695-4E1A-9CE3-C7C50FA085CF}"/>
              </a:ext>
            </a:extLst>
          </p:cNvPr>
          <p:cNvSpPr>
            <a:spLocks noGrp="1"/>
          </p:cNvSpPr>
          <p:nvPr>
            <p:ph type="title"/>
          </p:nvPr>
        </p:nvSpPr>
        <p:spPr>
          <a:xfrm>
            <a:off x="660400" y="4079737"/>
            <a:ext cx="9233879" cy="663575"/>
          </a:xfrm>
        </p:spPr>
        <p:txBody>
          <a:bodyPr/>
          <a:lstStyle>
            <a:lvl1pPr>
              <a:defRPr>
                <a:solidFill>
                  <a:schemeClr val="bg1"/>
                </a:solidFill>
              </a:defRPr>
            </a:lvl1pPr>
          </a:lstStyle>
          <a:p>
            <a:r>
              <a:rPr lang="zh-CN" altLang="en-US" dirty="0"/>
              <a:t>单击此处编辑母版标题样式</a:t>
            </a:r>
          </a:p>
        </p:txBody>
      </p:sp>
    </p:spTree>
    <p:extLst>
      <p:ext uri="{BB962C8B-B14F-4D97-AF65-F5344CB8AC3E}">
        <p14:creationId xmlns:p14="http://schemas.microsoft.com/office/powerpoint/2010/main" val="9453621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8" name="图片占位符 7">
            <a:extLst>
              <a:ext uri="{FF2B5EF4-FFF2-40B4-BE49-F238E27FC236}">
                <a16:creationId xmlns="" xmlns:a16="http://schemas.microsoft.com/office/drawing/2014/main" id="{F7B1FDD8-7930-4B64-ABA4-FF2F3D6B74DE}"/>
              </a:ext>
            </a:extLst>
          </p:cNvPr>
          <p:cNvSpPr>
            <a:spLocks noGrp="1"/>
          </p:cNvSpPr>
          <p:nvPr>
            <p:ph type="pic" sz="quarter" idx="10"/>
          </p:nvPr>
        </p:nvSpPr>
        <p:spPr>
          <a:xfrm>
            <a:off x="-1" y="0"/>
            <a:ext cx="12192000" cy="2308603"/>
          </a:xfrm>
        </p:spPr>
        <p:txBody>
          <a:bodyPr/>
          <a:lstStyle/>
          <a:p>
            <a:endParaRPr lang="zh-CN" altLang="en-US"/>
          </a:p>
        </p:txBody>
      </p:sp>
      <p:sp>
        <p:nvSpPr>
          <p:cNvPr id="6" name="文本占位符 5">
            <a:extLst>
              <a:ext uri="{FF2B5EF4-FFF2-40B4-BE49-F238E27FC236}">
                <a16:creationId xmlns="" xmlns:a16="http://schemas.microsoft.com/office/drawing/2014/main" id="{E51A67F7-2D5D-449D-9AE5-2FF7DEEFA49F}"/>
              </a:ext>
            </a:extLst>
          </p:cNvPr>
          <p:cNvSpPr>
            <a:spLocks noGrp="1"/>
          </p:cNvSpPr>
          <p:nvPr>
            <p:ph type="body" sz="quarter" idx="11" hasCustomPrompt="1"/>
          </p:nvPr>
        </p:nvSpPr>
        <p:spPr>
          <a:xfrm>
            <a:off x="660400" y="3429000"/>
            <a:ext cx="2762739" cy="1504950"/>
          </a:xfrm>
        </p:spPr>
        <p:txBody>
          <a:bodyPr>
            <a:noAutofit/>
          </a:bodyPr>
          <a:lstStyle>
            <a:lvl1pPr marL="0" indent="0" algn="ctr">
              <a:buNone/>
              <a:defRPr sz="9600">
                <a:solidFill>
                  <a:schemeClr val="accent1"/>
                </a:solidFill>
                <a:latin typeface="+mj-ea"/>
                <a:ea typeface="+mj-ea"/>
              </a:defRPr>
            </a:lvl1pPr>
          </a:lstStyle>
          <a:p>
            <a:pPr lvl="0"/>
            <a:r>
              <a:rPr lang="zh-CN" altLang="en-US" dirty="0"/>
              <a:t>目录</a:t>
            </a:r>
          </a:p>
        </p:txBody>
      </p:sp>
      <p:sp>
        <p:nvSpPr>
          <p:cNvPr id="9" name="文本占位符 8">
            <a:extLst>
              <a:ext uri="{FF2B5EF4-FFF2-40B4-BE49-F238E27FC236}">
                <a16:creationId xmlns="" xmlns:a16="http://schemas.microsoft.com/office/drawing/2014/main" id="{7239F040-8C2F-4B38-8A30-4607B537A64A}"/>
              </a:ext>
            </a:extLst>
          </p:cNvPr>
          <p:cNvSpPr>
            <a:spLocks noGrp="1"/>
          </p:cNvSpPr>
          <p:nvPr>
            <p:ph type="body" sz="quarter" idx="12" hasCustomPrompt="1"/>
          </p:nvPr>
        </p:nvSpPr>
        <p:spPr>
          <a:xfrm>
            <a:off x="1045307" y="5014694"/>
            <a:ext cx="1992924" cy="360850"/>
          </a:xfrm>
        </p:spPr>
        <p:txBody>
          <a:bodyPr>
            <a:noAutofit/>
          </a:bodyPr>
          <a:lstStyle>
            <a:lvl1pPr marL="0" indent="0" algn="dist">
              <a:buFontTx/>
              <a:buNone/>
              <a:defRPr sz="1100" baseline="0">
                <a:solidFill>
                  <a:schemeClr val="accent1"/>
                </a:solidFill>
              </a:defRPr>
            </a:lvl1pPr>
          </a:lstStyle>
          <a:p>
            <a:pPr lvl="0"/>
            <a:r>
              <a:rPr lang="en-US" altLang="zh-CN" dirty="0"/>
              <a:t>CONTENTS</a:t>
            </a:r>
            <a:endParaRPr lang="zh-CN" altLang="en-US" dirty="0"/>
          </a:p>
        </p:txBody>
      </p:sp>
      <p:sp>
        <p:nvSpPr>
          <p:cNvPr id="5" name="矩形 4">
            <a:extLst>
              <a:ext uri="{FF2B5EF4-FFF2-40B4-BE49-F238E27FC236}">
                <a16:creationId xmlns="" xmlns:a16="http://schemas.microsoft.com/office/drawing/2014/main" id="{41C37BF7-CAE8-4F93-8BE5-229FC17201DA}"/>
              </a:ext>
            </a:extLst>
          </p:cNvPr>
          <p:cNvSpPr/>
          <p:nvPr userDrawn="1"/>
        </p:nvSpPr>
        <p:spPr>
          <a:xfrm>
            <a:off x="0" y="2290220"/>
            <a:ext cx="12192001" cy="19685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703615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三等分全图型">
    <p:spTree>
      <p:nvGrpSpPr>
        <p:cNvPr id="1" name=""/>
        <p:cNvGrpSpPr/>
        <p:nvPr/>
      </p:nvGrpSpPr>
      <p:grpSpPr>
        <a:xfrm>
          <a:off x="0" y="0"/>
          <a:ext cx="0" cy="0"/>
          <a:chOff x="0" y="0"/>
          <a:chExt cx="0" cy="0"/>
        </a:xfrm>
      </p:grpSpPr>
      <p:sp>
        <p:nvSpPr>
          <p:cNvPr id="16" name="图片占位符 39">
            <a:extLst>
              <a:ext uri="{FF2B5EF4-FFF2-40B4-BE49-F238E27FC236}">
                <a16:creationId xmlns="" xmlns:a16="http://schemas.microsoft.com/office/drawing/2014/main" id="{74F64F1E-1726-451E-8BE2-A3AE5D18147E}"/>
              </a:ext>
            </a:extLst>
          </p:cNvPr>
          <p:cNvSpPr>
            <a:spLocks noGrp="1"/>
          </p:cNvSpPr>
          <p:nvPr>
            <p:ph type="pic" sz="quarter" idx="21"/>
          </p:nvPr>
        </p:nvSpPr>
        <p:spPr>
          <a:xfrm>
            <a:off x="0" y="0"/>
            <a:ext cx="4072103" cy="6858000"/>
          </a:xfrm>
          <a:custGeom>
            <a:avLst/>
            <a:gdLst>
              <a:gd name="connsiteX0" fmla="*/ 0 w 2654300"/>
              <a:gd name="connsiteY0" fmla="*/ 0 h 2305050"/>
              <a:gd name="connsiteX1" fmla="*/ 2654300 w 2654300"/>
              <a:gd name="connsiteY1" fmla="*/ 0 h 2305050"/>
              <a:gd name="connsiteX2" fmla="*/ 2654300 w 2654300"/>
              <a:gd name="connsiteY2" fmla="*/ 2305050 h 2305050"/>
              <a:gd name="connsiteX3" fmla="*/ 0 w 2654300"/>
              <a:gd name="connsiteY3" fmla="*/ 2305050 h 2305050"/>
            </a:gdLst>
            <a:ahLst/>
            <a:cxnLst>
              <a:cxn ang="0">
                <a:pos x="connsiteX0" y="connsiteY0"/>
              </a:cxn>
              <a:cxn ang="0">
                <a:pos x="connsiteX1" y="connsiteY1"/>
              </a:cxn>
              <a:cxn ang="0">
                <a:pos x="connsiteX2" y="connsiteY2"/>
              </a:cxn>
              <a:cxn ang="0">
                <a:pos x="connsiteX3" y="connsiteY3"/>
              </a:cxn>
            </a:cxnLst>
            <a:rect l="l" t="t" r="r" b="b"/>
            <a:pathLst>
              <a:path w="2654300" h="2305050">
                <a:moveTo>
                  <a:pt x="0" y="0"/>
                </a:moveTo>
                <a:lnTo>
                  <a:pt x="2654300" y="0"/>
                </a:lnTo>
                <a:lnTo>
                  <a:pt x="2654300" y="2305050"/>
                </a:lnTo>
                <a:lnTo>
                  <a:pt x="0" y="2305050"/>
                </a:lnTo>
                <a:close/>
              </a:path>
            </a:pathLst>
          </a:custGeom>
        </p:spPr>
        <p:txBody>
          <a:bodyPr wrap="square">
            <a:noAutofit/>
          </a:bodyPr>
          <a:lstStyle/>
          <a:p>
            <a:endParaRPr lang="zh-CN" altLang="en-US"/>
          </a:p>
        </p:txBody>
      </p:sp>
      <p:sp>
        <p:nvSpPr>
          <p:cNvPr id="10" name="图片占位符 39">
            <a:extLst>
              <a:ext uri="{FF2B5EF4-FFF2-40B4-BE49-F238E27FC236}">
                <a16:creationId xmlns="" xmlns:a16="http://schemas.microsoft.com/office/drawing/2014/main" id="{24329EBE-E2D2-49C5-9773-FAAFC5BF52CD}"/>
              </a:ext>
            </a:extLst>
          </p:cNvPr>
          <p:cNvSpPr>
            <a:spLocks noGrp="1"/>
          </p:cNvSpPr>
          <p:nvPr>
            <p:ph type="pic" sz="quarter" idx="22"/>
          </p:nvPr>
        </p:nvSpPr>
        <p:spPr>
          <a:xfrm>
            <a:off x="4068000" y="0"/>
            <a:ext cx="4068000" cy="6858000"/>
          </a:xfrm>
          <a:custGeom>
            <a:avLst/>
            <a:gdLst>
              <a:gd name="connsiteX0" fmla="*/ 0 w 2654300"/>
              <a:gd name="connsiteY0" fmla="*/ 0 h 2305050"/>
              <a:gd name="connsiteX1" fmla="*/ 2654300 w 2654300"/>
              <a:gd name="connsiteY1" fmla="*/ 0 h 2305050"/>
              <a:gd name="connsiteX2" fmla="*/ 2654300 w 2654300"/>
              <a:gd name="connsiteY2" fmla="*/ 2305050 h 2305050"/>
              <a:gd name="connsiteX3" fmla="*/ 0 w 2654300"/>
              <a:gd name="connsiteY3" fmla="*/ 2305050 h 2305050"/>
            </a:gdLst>
            <a:ahLst/>
            <a:cxnLst>
              <a:cxn ang="0">
                <a:pos x="connsiteX0" y="connsiteY0"/>
              </a:cxn>
              <a:cxn ang="0">
                <a:pos x="connsiteX1" y="connsiteY1"/>
              </a:cxn>
              <a:cxn ang="0">
                <a:pos x="connsiteX2" y="connsiteY2"/>
              </a:cxn>
              <a:cxn ang="0">
                <a:pos x="connsiteX3" y="connsiteY3"/>
              </a:cxn>
            </a:cxnLst>
            <a:rect l="l" t="t" r="r" b="b"/>
            <a:pathLst>
              <a:path w="2654300" h="2305050">
                <a:moveTo>
                  <a:pt x="0" y="0"/>
                </a:moveTo>
                <a:lnTo>
                  <a:pt x="2654300" y="0"/>
                </a:lnTo>
                <a:lnTo>
                  <a:pt x="2654300" y="2305050"/>
                </a:lnTo>
                <a:lnTo>
                  <a:pt x="0" y="2305050"/>
                </a:lnTo>
                <a:close/>
              </a:path>
            </a:pathLst>
          </a:custGeom>
        </p:spPr>
        <p:txBody>
          <a:bodyPr wrap="square">
            <a:noAutofit/>
          </a:bodyPr>
          <a:lstStyle/>
          <a:p>
            <a:endParaRPr lang="zh-CN" altLang="en-US"/>
          </a:p>
        </p:txBody>
      </p:sp>
      <p:sp>
        <p:nvSpPr>
          <p:cNvPr id="11" name="图片占位符 39">
            <a:extLst>
              <a:ext uri="{FF2B5EF4-FFF2-40B4-BE49-F238E27FC236}">
                <a16:creationId xmlns="" xmlns:a16="http://schemas.microsoft.com/office/drawing/2014/main" id="{BB5EA2D8-7260-41CC-BA0A-ADC2289C32E0}"/>
              </a:ext>
            </a:extLst>
          </p:cNvPr>
          <p:cNvSpPr>
            <a:spLocks noGrp="1"/>
          </p:cNvSpPr>
          <p:nvPr>
            <p:ph type="pic" sz="quarter" idx="23"/>
          </p:nvPr>
        </p:nvSpPr>
        <p:spPr>
          <a:xfrm>
            <a:off x="8127324" y="0"/>
            <a:ext cx="4076676" cy="6858000"/>
          </a:xfrm>
          <a:custGeom>
            <a:avLst/>
            <a:gdLst>
              <a:gd name="connsiteX0" fmla="*/ 0 w 2654300"/>
              <a:gd name="connsiteY0" fmla="*/ 0 h 2305050"/>
              <a:gd name="connsiteX1" fmla="*/ 2654300 w 2654300"/>
              <a:gd name="connsiteY1" fmla="*/ 0 h 2305050"/>
              <a:gd name="connsiteX2" fmla="*/ 2654300 w 2654300"/>
              <a:gd name="connsiteY2" fmla="*/ 2305050 h 2305050"/>
              <a:gd name="connsiteX3" fmla="*/ 0 w 2654300"/>
              <a:gd name="connsiteY3" fmla="*/ 2305050 h 2305050"/>
            </a:gdLst>
            <a:ahLst/>
            <a:cxnLst>
              <a:cxn ang="0">
                <a:pos x="connsiteX0" y="connsiteY0"/>
              </a:cxn>
              <a:cxn ang="0">
                <a:pos x="connsiteX1" y="connsiteY1"/>
              </a:cxn>
              <a:cxn ang="0">
                <a:pos x="connsiteX2" y="connsiteY2"/>
              </a:cxn>
              <a:cxn ang="0">
                <a:pos x="connsiteX3" y="connsiteY3"/>
              </a:cxn>
            </a:cxnLst>
            <a:rect l="l" t="t" r="r" b="b"/>
            <a:pathLst>
              <a:path w="2654300" h="2305050">
                <a:moveTo>
                  <a:pt x="0" y="0"/>
                </a:moveTo>
                <a:lnTo>
                  <a:pt x="2654300" y="0"/>
                </a:lnTo>
                <a:lnTo>
                  <a:pt x="2654300" y="2305050"/>
                </a:lnTo>
                <a:lnTo>
                  <a:pt x="0" y="2305050"/>
                </a:lnTo>
                <a:close/>
              </a:path>
            </a:pathLst>
          </a:custGeom>
        </p:spPr>
        <p:txBody>
          <a:bodyPr wrap="square">
            <a:noAutofit/>
          </a:bodyPr>
          <a:lstStyle/>
          <a:p>
            <a:endParaRPr lang="zh-CN" altLang="en-US" dirty="0"/>
          </a:p>
        </p:txBody>
      </p:sp>
    </p:spTree>
    <p:extLst>
      <p:ext uri="{BB962C8B-B14F-4D97-AF65-F5344CB8AC3E}">
        <p14:creationId xmlns:p14="http://schemas.microsoft.com/office/powerpoint/2010/main" val="1045934155"/>
      </p:ext>
    </p:extLst>
  </p:cSld>
  <p:clrMapOvr>
    <a:masterClrMapping/>
  </p:clrMapOvr>
  <p:extLst>
    <p:ext uri="{DCECCB84-F9BA-43D5-87BE-67443E8EF086}">
      <p15:sldGuideLst xmlns:p15="http://schemas.microsoft.com/office/powerpoint/2012/main">
        <p15:guide id="1" pos="384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四等分全图型">
    <p:spTree>
      <p:nvGrpSpPr>
        <p:cNvPr id="1" name=""/>
        <p:cNvGrpSpPr/>
        <p:nvPr/>
      </p:nvGrpSpPr>
      <p:grpSpPr>
        <a:xfrm>
          <a:off x="0" y="0"/>
          <a:ext cx="0" cy="0"/>
          <a:chOff x="0" y="0"/>
          <a:chExt cx="0" cy="0"/>
        </a:xfrm>
      </p:grpSpPr>
      <p:sp>
        <p:nvSpPr>
          <p:cNvPr id="6" name="图片占位符 39">
            <a:extLst>
              <a:ext uri="{FF2B5EF4-FFF2-40B4-BE49-F238E27FC236}">
                <a16:creationId xmlns="" xmlns:a16="http://schemas.microsoft.com/office/drawing/2014/main" id="{A802C793-E301-47ED-9549-1D78646BB25F}"/>
              </a:ext>
            </a:extLst>
          </p:cNvPr>
          <p:cNvSpPr>
            <a:spLocks noGrp="1"/>
          </p:cNvSpPr>
          <p:nvPr>
            <p:ph type="pic" sz="quarter" idx="24"/>
          </p:nvPr>
        </p:nvSpPr>
        <p:spPr>
          <a:xfrm>
            <a:off x="3048000" y="0"/>
            <a:ext cx="3048000" cy="6858000"/>
          </a:xfrm>
          <a:custGeom>
            <a:avLst/>
            <a:gdLst>
              <a:gd name="connsiteX0" fmla="*/ 0 w 2654300"/>
              <a:gd name="connsiteY0" fmla="*/ 0 h 2305050"/>
              <a:gd name="connsiteX1" fmla="*/ 2654300 w 2654300"/>
              <a:gd name="connsiteY1" fmla="*/ 0 h 2305050"/>
              <a:gd name="connsiteX2" fmla="*/ 2654300 w 2654300"/>
              <a:gd name="connsiteY2" fmla="*/ 2305050 h 2305050"/>
              <a:gd name="connsiteX3" fmla="*/ 0 w 2654300"/>
              <a:gd name="connsiteY3" fmla="*/ 2305050 h 2305050"/>
            </a:gdLst>
            <a:ahLst/>
            <a:cxnLst>
              <a:cxn ang="0">
                <a:pos x="connsiteX0" y="connsiteY0"/>
              </a:cxn>
              <a:cxn ang="0">
                <a:pos x="connsiteX1" y="connsiteY1"/>
              </a:cxn>
              <a:cxn ang="0">
                <a:pos x="connsiteX2" y="connsiteY2"/>
              </a:cxn>
              <a:cxn ang="0">
                <a:pos x="connsiteX3" y="connsiteY3"/>
              </a:cxn>
            </a:cxnLst>
            <a:rect l="l" t="t" r="r" b="b"/>
            <a:pathLst>
              <a:path w="2654300" h="2305050">
                <a:moveTo>
                  <a:pt x="0" y="0"/>
                </a:moveTo>
                <a:lnTo>
                  <a:pt x="2654300" y="0"/>
                </a:lnTo>
                <a:lnTo>
                  <a:pt x="2654300" y="2305050"/>
                </a:lnTo>
                <a:lnTo>
                  <a:pt x="0" y="2305050"/>
                </a:lnTo>
                <a:close/>
              </a:path>
            </a:pathLst>
          </a:custGeom>
        </p:spPr>
        <p:txBody>
          <a:bodyPr wrap="square">
            <a:noAutofit/>
          </a:bodyPr>
          <a:lstStyle/>
          <a:p>
            <a:endParaRPr lang="zh-CN" altLang="en-US"/>
          </a:p>
        </p:txBody>
      </p:sp>
      <p:sp>
        <p:nvSpPr>
          <p:cNvPr id="7" name="图片占位符 39">
            <a:extLst>
              <a:ext uri="{FF2B5EF4-FFF2-40B4-BE49-F238E27FC236}">
                <a16:creationId xmlns="" xmlns:a16="http://schemas.microsoft.com/office/drawing/2014/main" id="{D1ECB238-1B1A-45AB-AD54-5CD0CB0CC9C8}"/>
              </a:ext>
            </a:extLst>
          </p:cNvPr>
          <p:cNvSpPr>
            <a:spLocks noGrp="1"/>
          </p:cNvSpPr>
          <p:nvPr>
            <p:ph type="pic" sz="quarter" idx="25"/>
          </p:nvPr>
        </p:nvSpPr>
        <p:spPr>
          <a:xfrm>
            <a:off x="0" y="0"/>
            <a:ext cx="3048000" cy="6858000"/>
          </a:xfrm>
          <a:custGeom>
            <a:avLst/>
            <a:gdLst>
              <a:gd name="connsiteX0" fmla="*/ 0 w 2654300"/>
              <a:gd name="connsiteY0" fmla="*/ 0 h 2305050"/>
              <a:gd name="connsiteX1" fmla="*/ 2654300 w 2654300"/>
              <a:gd name="connsiteY1" fmla="*/ 0 h 2305050"/>
              <a:gd name="connsiteX2" fmla="*/ 2654300 w 2654300"/>
              <a:gd name="connsiteY2" fmla="*/ 2305050 h 2305050"/>
              <a:gd name="connsiteX3" fmla="*/ 0 w 2654300"/>
              <a:gd name="connsiteY3" fmla="*/ 2305050 h 2305050"/>
            </a:gdLst>
            <a:ahLst/>
            <a:cxnLst>
              <a:cxn ang="0">
                <a:pos x="connsiteX0" y="connsiteY0"/>
              </a:cxn>
              <a:cxn ang="0">
                <a:pos x="connsiteX1" y="connsiteY1"/>
              </a:cxn>
              <a:cxn ang="0">
                <a:pos x="connsiteX2" y="connsiteY2"/>
              </a:cxn>
              <a:cxn ang="0">
                <a:pos x="connsiteX3" y="connsiteY3"/>
              </a:cxn>
            </a:cxnLst>
            <a:rect l="l" t="t" r="r" b="b"/>
            <a:pathLst>
              <a:path w="2654300" h="2305050">
                <a:moveTo>
                  <a:pt x="0" y="0"/>
                </a:moveTo>
                <a:lnTo>
                  <a:pt x="2654300" y="0"/>
                </a:lnTo>
                <a:lnTo>
                  <a:pt x="2654300" y="2305050"/>
                </a:lnTo>
                <a:lnTo>
                  <a:pt x="0" y="2305050"/>
                </a:lnTo>
                <a:close/>
              </a:path>
            </a:pathLst>
          </a:custGeom>
        </p:spPr>
        <p:txBody>
          <a:bodyPr wrap="square">
            <a:noAutofit/>
          </a:bodyPr>
          <a:lstStyle/>
          <a:p>
            <a:endParaRPr lang="zh-CN" altLang="en-US"/>
          </a:p>
        </p:txBody>
      </p:sp>
      <p:sp>
        <p:nvSpPr>
          <p:cNvPr id="8" name="图片占位符 39">
            <a:extLst>
              <a:ext uri="{FF2B5EF4-FFF2-40B4-BE49-F238E27FC236}">
                <a16:creationId xmlns="" xmlns:a16="http://schemas.microsoft.com/office/drawing/2014/main" id="{74EC1A4B-B7B2-45EB-9318-B293C1DFCF07}"/>
              </a:ext>
            </a:extLst>
          </p:cNvPr>
          <p:cNvSpPr>
            <a:spLocks noGrp="1"/>
          </p:cNvSpPr>
          <p:nvPr>
            <p:ph type="pic" sz="quarter" idx="26"/>
          </p:nvPr>
        </p:nvSpPr>
        <p:spPr>
          <a:xfrm>
            <a:off x="9144000" y="0"/>
            <a:ext cx="3048000" cy="6858000"/>
          </a:xfrm>
          <a:custGeom>
            <a:avLst/>
            <a:gdLst>
              <a:gd name="connsiteX0" fmla="*/ 0 w 2654300"/>
              <a:gd name="connsiteY0" fmla="*/ 0 h 2305050"/>
              <a:gd name="connsiteX1" fmla="*/ 2654300 w 2654300"/>
              <a:gd name="connsiteY1" fmla="*/ 0 h 2305050"/>
              <a:gd name="connsiteX2" fmla="*/ 2654300 w 2654300"/>
              <a:gd name="connsiteY2" fmla="*/ 2305050 h 2305050"/>
              <a:gd name="connsiteX3" fmla="*/ 0 w 2654300"/>
              <a:gd name="connsiteY3" fmla="*/ 2305050 h 2305050"/>
            </a:gdLst>
            <a:ahLst/>
            <a:cxnLst>
              <a:cxn ang="0">
                <a:pos x="connsiteX0" y="connsiteY0"/>
              </a:cxn>
              <a:cxn ang="0">
                <a:pos x="connsiteX1" y="connsiteY1"/>
              </a:cxn>
              <a:cxn ang="0">
                <a:pos x="connsiteX2" y="connsiteY2"/>
              </a:cxn>
              <a:cxn ang="0">
                <a:pos x="connsiteX3" y="connsiteY3"/>
              </a:cxn>
            </a:cxnLst>
            <a:rect l="l" t="t" r="r" b="b"/>
            <a:pathLst>
              <a:path w="2654300" h="2305050">
                <a:moveTo>
                  <a:pt x="0" y="0"/>
                </a:moveTo>
                <a:lnTo>
                  <a:pt x="2654300" y="0"/>
                </a:lnTo>
                <a:lnTo>
                  <a:pt x="2654300" y="2305050"/>
                </a:lnTo>
                <a:lnTo>
                  <a:pt x="0" y="2305050"/>
                </a:lnTo>
                <a:close/>
              </a:path>
            </a:pathLst>
          </a:custGeom>
        </p:spPr>
        <p:txBody>
          <a:bodyPr wrap="square">
            <a:noAutofit/>
          </a:bodyPr>
          <a:lstStyle/>
          <a:p>
            <a:endParaRPr lang="zh-CN" altLang="en-US"/>
          </a:p>
        </p:txBody>
      </p:sp>
      <p:sp>
        <p:nvSpPr>
          <p:cNvPr id="9" name="图片占位符 39">
            <a:extLst>
              <a:ext uri="{FF2B5EF4-FFF2-40B4-BE49-F238E27FC236}">
                <a16:creationId xmlns="" xmlns:a16="http://schemas.microsoft.com/office/drawing/2014/main" id="{FA00ACBB-1531-4053-A3B2-5CE5F7258E53}"/>
              </a:ext>
            </a:extLst>
          </p:cNvPr>
          <p:cNvSpPr>
            <a:spLocks noGrp="1"/>
          </p:cNvSpPr>
          <p:nvPr>
            <p:ph type="pic" sz="quarter" idx="27"/>
          </p:nvPr>
        </p:nvSpPr>
        <p:spPr>
          <a:xfrm>
            <a:off x="6096000" y="0"/>
            <a:ext cx="3048000" cy="6858000"/>
          </a:xfrm>
          <a:custGeom>
            <a:avLst/>
            <a:gdLst>
              <a:gd name="connsiteX0" fmla="*/ 0 w 2654300"/>
              <a:gd name="connsiteY0" fmla="*/ 0 h 2305050"/>
              <a:gd name="connsiteX1" fmla="*/ 2654300 w 2654300"/>
              <a:gd name="connsiteY1" fmla="*/ 0 h 2305050"/>
              <a:gd name="connsiteX2" fmla="*/ 2654300 w 2654300"/>
              <a:gd name="connsiteY2" fmla="*/ 2305050 h 2305050"/>
              <a:gd name="connsiteX3" fmla="*/ 0 w 2654300"/>
              <a:gd name="connsiteY3" fmla="*/ 2305050 h 2305050"/>
            </a:gdLst>
            <a:ahLst/>
            <a:cxnLst>
              <a:cxn ang="0">
                <a:pos x="connsiteX0" y="connsiteY0"/>
              </a:cxn>
              <a:cxn ang="0">
                <a:pos x="connsiteX1" y="connsiteY1"/>
              </a:cxn>
              <a:cxn ang="0">
                <a:pos x="connsiteX2" y="connsiteY2"/>
              </a:cxn>
              <a:cxn ang="0">
                <a:pos x="connsiteX3" y="connsiteY3"/>
              </a:cxn>
            </a:cxnLst>
            <a:rect l="l" t="t" r="r" b="b"/>
            <a:pathLst>
              <a:path w="2654300" h="2305050">
                <a:moveTo>
                  <a:pt x="0" y="0"/>
                </a:moveTo>
                <a:lnTo>
                  <a:pt x="2654300" y="0"/>
                </a:lnTo>
                <a:lnTo>
                  <a:pt x="2654300" y="2305050"/>
                </a:lnTo>
                <a:lnTo>
                  <a:pt x="0" y="230505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559043751"/>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结尾页">
    <p:spTree>
      <p:nvGrpSpPr>
        <p:cNvPr id="1" name=""/>
        <p:cNvGrpSpPr/>
        <p:nvPr/>
      </p:nvGrpSpPr>
      <p:grpSpPr>
        <a:xfrm>
          <a:off x="0" y="0"/>
          <a:ext cx="0" cy="0"/>
          <a:chOff x="0" y="0"/>
          <a:chExt cx="0" cy="0"/>
        </a:xfrm>
      </p:grpSpPr>
      <p:sp>
        <p:nvSpPr>
          <p:cNvPr id="7" name="矩形 6">
            <a:extLst>
              <a:ext uri="{FF2B5EF4-FFF2-40B4-BE49-F238E27FC236}">
                <a16:creationId xmlns="" xmlns:a16="http://schemas.microsoft.com/office/drawing/2014/main" id="{902F5BB1-3479-4B75-8121-C76027E92312}"/>
              </a:ext>
            </a:extLst>
          </p:cNvPr>
          <p:cNvSpPr/>
          <p:nvPr userDrawn="1"/>
        </p:nvSpPr>
        <p:spPr>
          <a:xfrm>
            <a:off x="8998424" y="1484311"/>
            <a:ext cx="3193576" cy="43644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副标题 2">
            <a:extLst>
              <a:ext uri="{FF2B5EF4-FFF2-40B4-BE49-F238E27FC236}">
                <a16:creationId xmlns="" xmlns:a16="http://schemas.microsoft.com/office/drawing/2014/main" id="{38ABF151-FDDE-4498-994E-B5F9476EFBE3}"/>
              </a:ext>
            </a:extLst>
          </p:cNvPr>
          <p:cNvSpPr>
            <a:spLocks noGrp="1"/>
          </p:cNvSpPr>
          <p:nvPr>
            <p:ph type="subTitle" idx="1"/>
          </p:nvPr>
        </p:nvSpPr>
        <p:spPr>
          <a:xfrm>
            <a:off x="1216315" y="3871615"/>
            <a:ext cx="7287114" cy="781876"/>
          </a:xfrm>
        </p:spPr>
        <p:txBody>
          <a:bodyPr>
            <a:normAutofit/>
          </a:bodyPr>
          <a:lstStyle>
            <a:lvl1pPr marL="0" indent="0" algn="l">
              <a:buNone/>
              <a:defRPr sz="3200">
                <a:solidFill>
                  <a:schemeClr val="accent1"/>
                </a:solidFill>
                <a:latin typeface="启功字体简体" panose="03000509000000000000" pitchFamily="65" charset="-122"/>
                <a:ea typeface="启功字体简体" panose="03000509000000000000" pitchFamily="65"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zh-CN" altLang="en-US" dirty="0"/>
          </a:p>
        </p:txBody>
      </p:sp>
      <p:sp>
        <p:nvSpPr>
          <p:cNvPr id="14" name="文本占位符 12">
            <a:extLst>
              <a:ext uri="{FF2B5EF4-FFF2-40B4-BE49-F238E27FC236}">
                <a16:creationId xmlns="" xmlns:a16="http://schemas.microsoft.com/office/drawing/2014/main" id="{8CC37306-857E-4BB2-87D4-C5C227822D6F}"/>
              </a:ext>
            </a:extLst>
          </p:cNvPr>
          <p:cNvSpPr>
            <a:spLocks noGrp="1"/>
          </p:cNvSpPr>
          <p:nvPr>
            <p:ph type="body" sz="quarter" idx="11"/>
          </p:nvPr>
        </p:nvSpPr>
        <p:spPr>
          <a:xfrm>
            <a:off x="1216315" y="5438453"/>
            <a:ext cx="7287114" cy="410333"/>
          </a:xfrm>
        </p:spPr>
        <p:txBody>
          <a:bodyPr>
            <a:normAutofit/>
          </a:bodyPr>
          <a:lstStyle>
            <a:lvl1pPr marL="0" indent="0">
              <a:buNone/>
              <a:defRPr sz="2000">
                <a:solidFill>
                  <a:schemeClr val="accent1"/>
                </a:solidFill>
              </a:defRPr>
            </a:lvl1pPr>
          </a:lstStyle>
          <a:p>
            <a:pPr lvl="0"/>
            <a:r>
              <a:rPr lang="zh-CN" altLang="en-US" dirty="0"/>
              <a:t>编辑母版文本样式</a:t>
            </a:r>
          </a:p>
        </p:txBody>
      </p:sp>
      <p:sp>
        <p:nvSpPr>
          <p:cNvPr id="15" name="文本占位符 12">
            <a:extLst>
              <a:ext uri="{FF2B5EF4-FFF2-40B4-BE49-F238E27FC236}">
                <a16:creationId xmlns="" xmlns:a16="http://schemas.microsoft.com/office/drawing/2014/main" id="{F63B7C85-1073-4365-852C-DE0C04E61BED}"/>
              </a:ext>
            </a:extLst>
          </p:cNvPr>
          <p:cNvSpPr>
            <a:spLocks noGrp="1"/>
          </p:cNvSpPr>
          <p:nvPr>
            <p:ph type="body" sz="quarter" idx="12"/>
          </p:nvPr>
        </p:nvSpPr>
        <p:spPr>
          <a:xfrm>
            <a:off x="1216315" y="4908366"/>
            <a:ext cx="7287114" cy="410335"/>
          </a:xfrm>
        </p:spPr>
        <p:txBody>
          <a:bodyPr>
            <a:normAutofit/>
          </a:bodyPr>
          <a:lstStyle>
            <a:lvl1pPr marL="0" indent="0">
              <a:buNone/>
              <a:defRPr sz="2000">
                <a:solidFill>
                  <a:schemeClr val="accent1"/>
                </a:solidFill>
              </a:defRPr>
            </a:lvl1pPr>
          </a:lstStyle>
          <a:p>
            <a:pPr lvl="0"/>
            <a:r>
              <a:rPr lang="zh-CN" altLang="en-US" dirty="0"/>
              <a:t>编辑母版文本样式</a:t>
            </a:r>
          </a:p>
        </p:txBody>
      </p:sp>
      <p:sp>
        <p:nvSpPr>
          <p:cNvPr id="8" name="矩形 7">
            <a:extLst>
              <a:ext uri="{FF2B5EF4-FFF2-40B4-BE49-F238E27FC236}">
                <a16:creationId xmlns="" xmlns:a16="http://schemas.microsoft.com/office/drawing/2014/main" id="{E2FF2961-8E0B-4CFB-9897-39262A918722}"/>
              </a:ext>
            </a:extLst>
          </p:cNvPr>
          <p:cNvSpPr/>
          <p:nvPr userDrawn="1"/>
        </p:nvSpPr>
        <p:spPr>
          <a:xfrm>
            <a:off x="0" y="1484313"/>
            <a:ext cx="1000046" cy="43644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占位符 12">
            <a:extLst>
              <a:ext uri="{FF2B5EF4-FFF2-40B4-BE49-F238E27FC236}">
                <a16:creationId xmlns="" xmlns:a16="http://schemas.microsoft.com/office/drawing/2014/main" id="{562B6659-3604-4A5D-84A6-6A47FE169869}"/>
              </a:ext>
            </a:extLst>
          </p:cNvPr>
          <p:cNvSpPr>
            <a:spLocks noGrp="1"/>
          </p:cNvSpPr>
          <p:nvPr>
            <p:ph type="body" sz="quarter" idx="13"/>
          </p:nvPr>
        </p:nvSpPr>
        <p:spPr>
          <a:xfrm>
            <a:off x="1216315" y="1346199"/>
            <a:ext cx="7287114" cy="2405663"/>
          </a:xfrm>
        </p:spPr>
        <p:txBody>
          <a:bodyPr>
            <a:normAutofit/>
          </a:bodyPr>
          <a:lstStyle>
            <a:lvl1pPr marL="0" indent="0">
              <a:spcBef>
                <a:spcPts val="0"/>
              </a:spcBef>
              <a:buNone/>
              <a:defRPr sz="6600">
                <a:solidFill>
                  <a:schemeClr val="accent1"/>
                </a:solidFill>
                <a:latin typeface="启功字体简体" panose="03000509000000000000" pitchFamily="65" charset="-122"/>
                <a:ea typeface="启功字体简体" panose="03000509000000000000" pitchFamily="65" charset="-122"/>
              </a:defRPr>
            </a:lvl1pPr>
          </a:lstStyle>
          <a:p>
            <a:pPr lvl="0"/>
            <a:r>
              <a:rPr lang="zh-CN" altLang="en-US" dirty="0"/>
              <a:t>编辑母版文本样式</a:t>
            </a:r>
            <a:endParaRPr lang="en-US" altLang="zh-CN" dirty="0"/>
          </a:p>
          <a:p>
            <a:pPr lvl="0"/>
            <a:r>
              <a:rPr lang="zh-CN" altLang="en-US" dirty="0"/>
              <a:t>输入标题</a:t>
            </a:r>
          </a:p>
        </p:txBody>
      </p:sp>
    </p:spTree>
    <p:extLst>
      <p:ext uri="{BB962C8B-B14F-4D97-AF65-F5344CB8AC3E}">
        <p14:creationId xmlns:p14="http://schemas.microsoft.com/office/powerpoint/2010/main" val="2900063777"/>
      </p:ext>
    </p:extLst>
  </p:cSld>
  <p:clrMapOvr>
    <a:masterClrMapping/>
  </p:clrMapOvr>
  <p:extLst>
    <p:ext uri="{DCECCB84-F9BA-43D5-87BE-67443E8EF086}">
      <p15:sldGuideLst xmlns:p15="http://schemas.microsoft.com/office/powerpoint/2012/main">
        <p15:guide id="1" pos="3840">
          <p15:clr>
            <a:srgbClr val="FBAE40"/>
          </p15:clr>
        </p15:guide>
        <p15:guide id="2" orient="horz" pos="935"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2ED4E68-F11D-4361-8C3A-7B444C600E52}" type="datetimeFigureOut">
              <a:rPr lang="en-US" smtClean="0"/>
              <a:t>5/13/2019</a:t>
            </a:fld>
            <a:endParaRPr lang="en-US"/>
          </a:p>
        </p:txBody>
      </p:sp>
      <p:sp>
        <p:nvSpPr>
          <p:cNvPr id="3" name="页脚占位符 2"/>
          <p:cNvSpPr>
            <a:spLocks noGrp="1"/>
          </p:cNvSpPr>
          <p:nvPr>
            <p:ph type="ftr" sz="quarter" idx="11"/>
          </p:nvPr>
        </p:nvSpPr>
        <p:spPr/>
        <p:txBody>
          <a:bodyPr/>
          <a:lstStyle/>
          <a:p>
            <a:endParaRPr lang="en-US"/>
          </a:p>
        </p:txBody>
      </p:sp>
      <p:sp>
        <p:nvSpPr>
          <p:cNvPr id="4" name="灯片编号占位符 3"/>
          <p:cNvSpPr>
            <a:spLocks noGrp="1"/>
          </p:cNvSpPr>
          <p:nvPr>
            <p:ph type="sldNum" sz="quarter" idx="12"/>
          </p:nvPr>
        </p:nvSpPr>
        <p:spPr/>
        <p:txBody>
          <a:bodyPr/>
          <a:lstStyle/>
          <a:p>
            <a:fld id="{424D2F68-A850-446D-85C8-0E7954AA3385}" type="slidenum">
              <a:rPr lang="en-US" smtClean="0"/>
              <a:t>‹#›</a:t>
            </a:fld>
            <a:endParaRPr lang="en-US"/>
          </a:p>
        </p:txBody>
      </p:sp>
    </p:spTree>
    <p:extLst>
      <p:ext uri="{BB962C8B-B14F-4D97-AF65-F5344CB8AC3E}">
        <p14:creationId xmlns:p14="http://schemas.microsoft.com/office/powerpoint/2010/main" val="27912954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5A677578-EE5C-4EF4-B0AD-2C9F9C6AC6B2}"/>
              </a:ext>
            </a:extLst>
          </p:cNvPr>
          <p:cNvPicPr>
            <a:picLocks noChangeAspect="1"/>
          </p:cNvPicPr>
          <p:nvPr userDrawn="1"/>
        </p:nvPicPr>
        <p:blipFill rotWithShape="1">
          <a:blip r:embed="rId2" cstate="email">
            <a:duotone>
              <a:schemeClr val="bg2">
                <a:shade val="45000"/>
                <a:satMod val="135000"/>
              </a:schemeClr>
              <a:prstClr val="white"/>
            </a:duotone>
            <a:extLst>
              <a:ext uri="{28A0092B-C50C-407E-A947-70E740481C1C}">
                <a14:useLocalDpi xmlns:a14="http://schemas.microsoft.com/office/drawing/2010/main"/>
              </a:ext>
            </a:extLst>
          </a:blip>
          <a:srcRect/>
          <a:stretch/>
        </p:blipFill>
        <p:spPr>
          <a:xfrm>
            <a:off x="1" y="-5557"/>
            <a:ext cx="12192000" cy="6863557"/>
          </a:xfrm>
          <a:prstGeom prst="rect">
            <a:avLst/>
          </a:prstGeom>
        </p:spPr>
      </p:pic>
      <p:sp>
        <p:nvSpPr>
          <p:cNvPr id="4" name="矩形 3">
            <a:extLst>
              <a:ext uri="{FF2B5EF4-FFF2-40B4-BE49-F238E27FC236}">
                <a16:creationId xmlns=""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 xmlns:a16="http://schemas.microsoft.com/office/drawing/2014/main" id="{D791EC9B-5DBA-40F6-9696-4F391A93BCE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15419" y="3771974"/>
            <a:ext cx="13817069" cy="3996426"/>
          </a:xfrm>
          <a:prstGeom prst="rect">
            <a:avLst/>
          </a:prstGeom>
        </p:spPr>
      </p:pic>
      <p:pic>
        <p:nvPicPr>
          <p:cNvPr id="13" name="图片 12">
            <a:extLst>
              <a:ext uri="{FF2B5EF4-FFF2-40B4-BE49-F238E27FC236}">
                <a16:creationId xmlns="" xmlns:a16="http://schemas.microsoft.com/office/drawing/2014/main" id="{3337B091-14D1-40FD-B8AD-B9A96874112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683657" y="716939"/>
            <a:ext cx="8824686" cy="1844708"/>
          </a:xfrm>
          <a:prstGeom prst="rect">
            <a:avLst/>
          </a:prstGeom>
        </p:spPr>
      </p:pic>
      <p:sp>
        <p:nvSpPr>
          <p:cNvPr id="14" name="文本框 13">
            <a:extLst>
              <a:ext uri="{FF2B5EF4-FFF2-40B4-BE49-F238E27FC236}">
                <a16:creationId xmlns=""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9087847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81238449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20421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bg>
      <p:bgPr>
        <a:solidFill>
          <a:schemeClr val="accent1"/>
        </a:solidFill>
        <a:effectLst/>
      </p:bgPr>
    </p:bg>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id="{B538BE5F-8566-4114-89DC-5CE9D507F646}"/>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8542333" y="525080"/>
            <a:ext cx="3645492" cy="5807840"/>
          </a:xfrm>
          <a:prstGeom prst="rect">
            <a:avLst/>
          </a:prstGeom>
        </p:spPr>
      </p:pic>
      <p:pic>
        <p:nvPicPr>
          <p:cNvPr id="3" name="图片 2">
            <a:extLst>
              <a:ext uri="{FF2B5EF4-FFF2-40B4-BE49-F238E27FC236}">
                <a16:creationId xmlns="" xmlns:a16="http://schemas.microsoft.com/office/drawing/2014/main" id="{B538BE5F-8566-4114-89DC-5CE9D507F646}"/>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25053" y="525080"/>
            <a:ext cx="3486689" cy="5807840"/>
          </a:xfrm>
          <a:prstGeom prst="rect">
            <a:avLst/>
          </a:prstGeom>
        </p:spPr>
      </p:pic>
      <p:cxnSp>
        <p:nvCxnSpPr>
          <p:cNvPr id="8" name="直接连接符 7">
            <a:extLst>
              <a:ext uri="{FF2B5EF4-FFF2-40B4-BE49-F238E27FC236}">
                <a16:creationId xmlns="" xmlns:a16="http://schemas.microsoft.com/office/drawing/2014/main" id="{BC809FD0-A9F1-4139-8386-4A9BEBA1CE80}"/>
              </a:ext>
            </a:extLst>
          </p:cNvPr>
          <p:cNvCxnSpPr/>
          <p:nvPr userDrawn="1"/>
        </p:nvCxnSpPr>
        <p:spPr>
          <a:xfrm>
            <a:off x="5723340" y="1294827"/>
            <a:ext cx="745319" cy="0"/>
          </a:xfrm>
          <a:prstGeom prst="line">
            <a:avLst/>
          </a:prstGeom>
          <a:ln w="127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8D352C72-A8BD-49E0-9C6C-2C7B147AF3AE}"/>
              </a:ext>
            </a:extLst>
          </p:cNvPr>
          <p:cNvCxnSpPr/>
          <p:nvPr userDrawn="1"/>
        </p:nvCxnSpPr>
        <p:spPr>
          <a:xfrm>
            <a:off x="5723340" y="5613415"/>
            <a:ext cx="745319" cy="0"/>
          </a:xfrm>
          <a:prstGeom prst="line">
            <a:avLst/>
          </a:prstGeom>
          <a:ln w="127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0" name="文本占位符 9">
            <a:extLst>
              <a:ext uri="{FF2B5EF4-FFF2-40B4-BE49-F238E27FC236}">
                <a16:creationId xmlns="" xmlns:a16="http://schemas.microsoft.com/office/drawing/2014/main" id="{F2E10E95-BAB9-430E-9DDD-ED131C62E999}"/>
              </a:ext>
            </a:extLst>
          </p:cNvPr>
          <p:cNvSpPr>
            <a:spLocks noGrp="1"/>
          </p:cNvSpPr>
          <p:nvPr>
            <p:ph type="body" sz="quarter" idx="10" hasCustomPrompt="1"/>
          </p:nvPr>
        </p:nvSpPr>
        <p:spPr>
          <a:xfrm>
            <a:off x="4418011" y="1689433"/>
            <a:ext cx="3355975" cy="1157287"/>
          </a:xfrm>
        </p:spPr>
        <p:txBody>
          <a:bodyPr>
            <a:noAutofit/>
          </a:bodyPr>
          <a:lstStyle>
            <a:lvl1pPr marL="0" indent="0" algn="ctr" defTabSz="914400" rtl="0" eaLnBrk="1" latinLnBrk="0" hangingPunct="1">
              <a:buFontTx/>
              <a:buNone/>
              <a:defRPr lang="zh-CN" altLang="en-US" sz="7200" kern="1200" spc="300" dirty="0">
                <a:solidFill>
                  <a:schemeClr val="lt1"/>
                </a:solidFill>
                <a:latin typeface="+mn-lt"/>
                <a:ea typeface="+mn-ea"/>
                <a:cs typeface="+mn-cs"/>
              </a:defRPr>
            </a:lvl1pPr>
          </a:lstStyle>
          <a:p>
            <a:pPr lvl="0"/>
            <a:r>
              <a:rPr lang="en-US" altLang="zh-CN" dirty="0"/>
              <a:t>01</a:t>
            </a:r>
            <a:endParaRPr lang="zh-CN" altLang="en-US" dirty="0"/>
          </a:p>
        </p:txBody>
      </p:sp>
      <p:sp>
        <p:nvSpPr>
          <p:cNvPr id="12" name="文本占位符 11">
            <a:extLst>
              <a:ext uri="{FF2B5EF4-FFF2-40B4-BE49-F238E27FC236}">
                <a16:creationId xmlns="" xmlns:a16="http://schemas.microsoft.com/office/drawing/2014/main" id="{FC5E0377-352A-4CEF-B7F9-D1B2B14FD384}"/>
              </a:ext>
            </a:extLst>
          </p:cNvPr>
          <p:cNvSpPr>
            <a:spLocks noGrp="1"/>
          </p:cNvSpPr>
          <p:nvPr>
            <p:ph type="body" sz="quarter" idx="11" hasCustomPrompt="1"/>
          </p:nvPr>
        </p:nvSpPr>
        <p:spPr>
          <a:xfrm>
            <a:off x="2397746" y="2939737"/>
            <a:ext cx="7396504" cy="1296003"/>
          </a:xfrm>
        </p:spPr>
        <p:txBody>
          <a:bodyPr>
            <a:noAutofit/>
          </a:bodyPr>
          <a:lstStyle>
            <a:lvl1pPr marL="0" indent="0" algn="ctr">
              <a:buFontTx/>
              <a:buNone/>
              <a:defRPr lang="zh-CN" altLang="en-US" sz="8000" kern="1200" spc="300" dirty="0" smtClean="0">
                <a:solidFill>
                  <a:schemeClr val="bg1"/>
                </a:solidFill>
                <a:latin typeface="+mj-ea"/>
                <a:ea typeface="+mj-ea"/>
                <a:cs typeface="+mn-cs"/>
              </a:defRPr>
            </a:lvl1pPr>
          </a:lstStyle>
          <a:p>
            <a:pPr lvl="0"/>
            <a:r>
              <a:rPr lang="zh-CN" altLang="en-US" dirty="0"/>
              <a:t>章节标题</a:t>
            </a:r>
          </a:p>
        </p:txBody>
      </p:sp>
      <p:sp>
        <p:nvSpPr>
          <p:cNvPr id="14" name="文本占位符 13">
            <a:extLst>
              <a:ext uri="{FF2B5EF4-FFF2-40B4-BE49-F238E27FC236}">
                <a16:creationId xmlns="" xmlns:a16="http://schemas.microsoft.com/office/drawing/2014/main" id="{84CB488E-8551-4124-986D-DE41A924CDF1}"/>
              </a:ext>
            </a:extLst>
          </p:cNvPr>
          <p:cNvSpPr>
            <a:spLocks noGrp="1"/>
          </p:cNvSpPr>
          <p:nvPr>
            <p:ph type="body" sz="quarter" idx="12" hasCustomPrompt="1"/>
          </p:nvPr>
        </p:nvSpPr>
        <p:spPr>
          <a:xfrm>
            <a:off x="4883260" y="4485305"/>
            <a:ext cx="2448625" cy="229700"/>
          </a:xfrm>
        </p:spPr>
        <p:txBody>
          <a:bodyPr>
            <a:normAutofit/>
          </a:bodyPr>
          <a:lstStyle>
            <a:lvl1pPr marL="0" indent="0" algn="ctr">
              <a:buFontTx/>
              <a:buNone/>
              <a:defRPr lang="zh-CN" altLang="en-US" sz="900" kern="1200" spc="600" dirty="0">
                <a:solidFill>
                  <a:schemeClr val="bg1"/>
                </a:solidFill>
                <a:latin typeface="+mn-lt"/>
                <a:ea typeface="+mn-ea"/>
                <a:cs typeface="+mn-cs"/>
              </a:defRPr>
            </a:lvl1pPr>
          </a:lstStyle>
          <a:p>
            <a:pPr lvl="0"/>
            <a:r>
              <a:rPr lang="en-US" altLang="zh-CN" dirty="0"/>
              <a:t>PART</a:t>
            </a:r>
            <a:r>
              <a:rPr lang="zh-CN" altLang="en-US" dirty="0"/>
              <a:t> </a:t>
            </a:r>
            <a:r>
              <a:rPr lang="en-US" altLang="zh-CN" dirty="0"/>
              <a:t>TITLE</a:t>
            </a:r>
            <a:endParaRPr lang="zh-CN" altLang="en-US" dirty="0"/>
          </a:p>
        </p:txBody>
      </p:sp>
    </p:spTree>
    <p:extLst>
      <p:ext uri="{BB962C8B-B14F-4D97-AF65-F5344CB8AC3E}">
        <p14:creationId xmlns:p14="http://schemas.microsoft.com/office/powerpoint/2010/main" val="35815236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81F73CA1-CAB5-48B1-9D85-9E7DB722BC34}"/>
              </a:ext>
            </a:extLst>
          </p:cNvPr>
          <p:cNvSpPr>
            <a:spLocks noGrp="1"/>
          </p:cNvSpPr>
          <p:nvPr>
            <p:ph idx="1"/>
          </p:nvPr>
        </p:nvSpPr>
        <p:spPr/>
        <p:txBody>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a:extLst>
              <a:ext uri="{FF2B5EF4-FFF2-40B4-BE49-F238E27FC236}">
                <a16:creationId xmlns="" xmlns:a16="http://schemas.microsoft.com/office/drawing/2014/main" id="{4F6CAF44-05CC-49B1-AF58-B65BFA8C23F3}"/>
              </a:ext>
            </a:extLst>
          </p:cNvPr>
          <p:cNvSpPr>
            <a:spLocks noGrp="1"/>
          </p:cNvSpPr>
          <p:nvPr>
            <p:ph type="dt" sz="half" idx="10"/>
          </p:nvPr>
        </p:nvSpPr>
        <p:spPr/>
        <p:txBody>
          <a:bodyPr/>
          <a:lstStyle/>
          <a:p>
            <a:fld id="{838F0CA4-2368-4D59-8FBB-2D65A51BC434}" type="datetimeFigureOut">
              <a:rPr lang="zh-CN" altLang="en-US" smtClean="0"/>
              <a:t>2019/5/13</a:t>
            </a:fld>
            <a:endParaRPr lang="zh-CN" altLang="en-US"/>
          </a:p>
        </p:txBody>
      </p:sp>
      <p:sp>
        <p:nvSpPr>
          <p:cNvPr id="5" name="页脚占位符 4">
            <a:extLst>
              <a:ext uri="{FF2B5EF4-FFF2-40B4-BE49-F238E27FC236}">
                <a16:creationId xmlns="" xmlns:a16="http://schemas.microsoft.com/office/drawing/2014/main" id="{83C1532E-D47D-4534-87C5-CFEAC9D1C1B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B250C72F-4776-4C2C-909A-B6C9810B4921}"/>
              </a:ext>
            </a:extLst>
          </p:cNvPr>
          <p:cNvSpPr>
            <a:spLocks noGrp="1"/>
          </p:cNvSpPr>
          <p:nvPr>
            <p:ph type="sldNum" sz="quarter" idx="12"/>
          </p:nvPr>
        </p:nvSpPr>
        <p:spPr/>
        <p:txBody>
          <a:bodyPr/>
          <a:lstStyle/>
          <a:p>
            <a:fld id="{7342D1B2-A81C-44B8-9F41-403C7D1553C1}" type="slidenum">
              <a:rPr lang="zh-CN" altLang="en-US" smtClean="0"/>
              <a:t>‹#›</a:t>
            </a:fld>
            <a:endParaRPr lang="zh-CN" altLang="en-US"/>
          </a:p>
        </p:txBody>
      </p:sp>
      <p:sp>
        <p:nvSpPr>
          <p:cNvPr id="11" name="矩形 10">
            <a:extLst>
              <a:ext uri="{FF2B5EF4-FFF2-40B4-BE49-F238E27FC236}">
                <a16:creationId xmlns="" xmlns:a16="http://schemas.microsoft.com/office/drawing/2014/main" id="{03B23D33-EA9A-4A3B-A77E-2149101ED5F1}"/>
              </a:ext>
            </a:extLst>
          </p:cNvPr>
          <p:cNvSpPr/>
          <p:nvPr userDrawn="1"/>
        </p:nvSpPr>
        <p:spPr>
          <a:xfrm>
            <a:off x="-7256" y="345937"/>
            <a:ext cx="384629" cy="5621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 xmlns:a16="http://schemas.microsoft.com/office/drawing/2014/main" id="{A5352252-2E48-4B70-BF8D-5813AFDF6DAA}"/>
              </a:ext>
            </a:extLst>
          </p:cNvPr>
          <p:cNvSpPr/>
          <p:nvPr userDrawn="1"/>
        </p:nvSpPr>
        <p:spPr>
          <a:xfrm>
            <a:off x="413657" y="345937"/>
            <a:ext cx="108000" cy="5621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箭头连接符 13">
            <a:extLst>
              <a:ext uri="{FF2B5EF4-FFF2-40B4-BE49-F238E27FC236}">
                <a16:creationId xmlns="" xmlns:a16="http://schemas.microsoft.com/office/drawing/2014/main" id="{62D65C2F-F6C1-4D79-8A10-6AD5D988DE83}"/>
              </a:ext>
            </a:extLst>
          </p:cNvPr>
          <p:cNvCxnSpPr/>
          <p:nvPr userDrawn="1"/>
        </p:nvCxnSpPr>
        <p:spPr>
          <a:xfrm>
            <a:off x="660400" y="1016002"/>
            <a:ext cx="10858500" cy="0"/>
          </a:xfrm>
          <a:prstGeom prst="straightConnector1">
            <a:avLst/>
          </a:prstGeom>
          <a:ln>
            <a:solidFill>
              <a:schemeClr val="tx2">
                <a:lumMod val="20000"/>
                <a:lumOff val="80000"/>
              </a:schemeClr>
            </a:solidFill>
            <a:tailEnd type="none"/>
          </a:ln>
        </p:spPr>
        <p:style>
          <a:lnRef idx="1">
            <a:schemeClr val="accent1"/>
          </a:lnRef>
          <a:fillRef idx="0">
            <a:schemeClr val="accent1"/>
          </a:fillRef>
          <a:effectRef idx="0">
            <a:schemeClr val="accent1"/>
          </a:effectRef>
          <a:fontRef idx="minor">
            <a:schemeClr val="tx1"/>
          </a:fontRef>
        </p:style>
      </p:cxnSp>
      <p:pic>
        <p:nvPicPr>
          <p:cNvPr id="10" name="图片 9">
            <a:extLst>
              <a:ext uri="{FF2B5EF4-FFF2-40B4-BE49-F238E27FC236}">
                <a16:creationId xmlns="" xmlns:a16="http://schemas.microsoft.com/office/drawing/2014/main" id="{A4CAD63F-E94E-4C8F-AB8E-0B4DB6367D9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894279" y="434299"/>
            <a:ext cx="1793628" cy="447132"/>
          </a:xfrm>
          <a:prstGeom prst="rect">
            <a:avLst/>
          </a:prstGeom>
        </p:spPr>
      </p:pic>
      <p:sp>
        <p:nvSpPr>
          <p:cNvPr id="15" name="标题 1">
            <a:extLst>
              <a:ext uri="{FF2B5EF4-FFF2-40B4-BE49-F238E27FC236}">
                <a16:creationId xmlns="" xmlns:a16="http://schemas.microsoft.com/office/drawing/2014/main" id="{C3C600D4-1695-4E1A-9CE3-C7C50FA085CF}"/>
              </a:ext>
            </a:extLst>
          </p:cNvPr>
          <p:cNvSpPr>
            <a:spLocks noGrp="1"/>
          </p:cNvSpPr>
          <p:nvPr>
            <p:ph type="title"/>
          </p:nvPr>
        </p:nvSpPr>
        <p:spPr>
          <a:xfrm>
            <a:off x="660400" y="345937"/>
            <a:ext cx="9233879" cy="663575"/>
          </a:xfrm>
        </p:spPr>
        <p:txBody>
          <a:bodyPr/>
          <a:lstStyle/>
          <a:p>
            <a:r>
              <a:rPr lang="zh-CN" altLang="en-US" dirty="0"/>
              <a:t>单击此处编辑母版标题样式</a:t>
            </a:r>
          </a:p>
        </p:txBody>
      </p:sp>
      <p:sp>
        <p:nvSpPr>
          <p:cNvPr id="13" name="文本框 12">
            <a:extLst>
              <a:ext uri="{FF2B5EF4-FFF2-40B4-BE49-F238E27FC236}">
                <a16:creationId xmlns="" xmlns:a16="http://schemas.microsoft.com/office/drawing/2014/main" id="{CD6F76B3-1026-45B9-9652-7393DC93F413}"/>
              </a:ext>
            </a:extLst>
          </p:cNvPr>
          <p:cNvSpPr txBox="1"/>
          <p:nvPr userDrawn="1"/>
        </p:nvSpPr>
        <p:spPr>
          <a:xfrm>
            <a:off x="667143" y="6369559"/>
            <a:ext cx="1685193" cy="184666"/>
          </a:xfrm>
          <a:prstGeom prst="rect">
            <a:avLst/>
          </a:prstGeom>
          <a:noFill/>
        </p:spPr>
        <p:txBody>
          <a:bodyPr wrap="square" lIns="0" tIns="0" rIns="0" bIns="0" rtlCol="0">
            <a:spAutoFit/>
          </a:bodyPr>
          <a:lstStyle/>
          <a:p>
            <a:pPr algn="l"/>
            <a:r>
              <a:rPr lang="zh-CN" altLang="en-US" sz="1200" spc="300" dirty="0">
                <a:solidFill>
                  <a:schemeClr val="bg2">
                    <a:lumMod val="25000"/>
                    <a:alpha val="42000"/>
                  </a:schemeClr>
                </a:solidFill>
                <a:latin typeface="+mj-ea"/>
                <a:ea typeface="+mj-ea"/>
              </a:rPr>
              <a:t>学为人师行为世范</a:t>
            </a:r>
          </a:p>
        </p:txBody>
      </p:sp>
    </p:spTree>
    <p:extLst>
      <p:ext uri="{BB962C8B-B14F-4D97-AF65-F5344CB8AC3E}">
        <p14:creationId xmlns:p14="http://schemas.microsoft.com/office/powerpoint/2010/main" val="2782278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段2图式">
    <p:spTree>
      <p:nvGrpSpPr>
        <p:cNvPr id="1" name=""/>
        <p:cNvGrpSpPr/>
        <p:nvPr/>
      </p:nvGrpSpPr>
      <p:grpSpPr>
        <a:xfrm>
          <a:off x="0" y="0"/>
          <a:ext cx="0" cy="0"/>
          <a:chOff x="0" y="0"/>
          <a:chExt cx="0" cy="0"/>
        </a:xfrm>
      </p:grpSpPr>
      <p:sp>
        <p:nvSpPr>
          <p:cNvPr id="4" name="日期占位符 3">
            <a:extLst>
              <a:ext uri="{FF2B5EF4-FFF2-40B4-BE49-F238E27FC236}">
                <a16:creationId xmlns="" xmlns:a16="http://schemas.microsoft.com/office/drawing/2014/main" id="{4F6CAF44-05CC-49B1-AF58-B65BFA8C23F3}"/>
              </a:ext>
            </a:extLst>
          </p:cNvPr>
          <p:cNvSpPr>
            <a:spLocks noGrp="1"/>
          </p:cNvSpPr>
          <p:nvPr>
            <p:ph type="dt" sz="half" idx="10"/>
          </p:nvPr>
        </p:nvSpPr>
        <p:spPr/>
        <p:txBody>
          <a:bodyPr/>
          <a:lstStyle/>
          <a:p>
            <a:fld id="{838F0CA4-2368-4D59-8FBB-2D65A51BC434}" type="datetimeFigureOut">
              <a:rPr lang="zh-CN" altLang="en-US" smtClean="0"/>
              <a:t>2019/5/13</a:t>
            </a:fld>
            <a:endParaRPr lang="zh-CN" altLang="en-US"/>
          </a:p>
        </p:txBody>
      </p:sp>
      <p:sp>
        <p:nvSpPr>
          <p:cNvPr id="5" name="页脚占位符 4">
            <a:extLst>
              <a:ext uri="{FF2B5EF4-FFF2-40B4-BE49-F238E27FC236}">
                <a16:creationId xmlns="" xmlns:a16="http://schemas.microsoft.com/office/drawing/2014/main" id="{83C1532E-D47D-4534-87C5-CFEAC9D1C1B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B250C72F-4776-4C2C-909A-B6C9810B4921}"/>
              </a:ext>
            </a:extLst>
          </p:cNvPr>
          <p:cNvSpPr>
            <a:spLocks noGrp="1"/>
          </p:cNvSpPr>
          <p:nvPr>
            <p:ph type="sldNum" sz="quarter" idx="12"/>
          </p:nvPr>
        </p:nvSpPr>
        <p:spPr/>
        <p:txBody>
          <a:bodyPr/>
          <a:lstStyle/>
          <a:p>
            <a:fld id="{7342D1B2-A81C-44B8-9F41-403C7D1553C1}" type="slidenum">
              <a:rPr lang="zh-CN" altLang="en-US" smtClean="0"/>
              <a:t>‹#›</a:t>
            </a:fld>
            <a:endParaRPr lang="zh-CN" altLang="en-US"/>
          </a:p>
        </p:txBody>
      </p:sp>
      <p:sp>
        <p:nvSpPr>
          <p:cNvPr id="11" name="矩形 10">
            <a:extLst>
              <a:ext uri="{FF2B5EF4-FFF2-40B4-BE49-F238E27FC236}">
                <a16:creationId xmlns="" xmlns:a16="http://schemas.microsoft.com/office/drawing/2014/main" id="{03B23D33-EA9A-4A3B-A77E-2149101ED5F1}"/>
              </a:ext>
            </a:extLst>
          </p:cNvPr>
          <p:cNvSpPr/>
          <p:nvPr userDrawn="1"/>
        </p:nvSpPr>
        <p:spPr>
          <a:xfrm>
            <a:off x="-7256" y="345937"/>
            <a:ext cx="384629" cy="5621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 xmlns:a16="http://schemas.microsoft.com/office/drawing/2014/main" id="{A5352252-2E48-4B70-BF8D-5813AFDF6DAA}"/>
              </a:ext>
            </a:extLst>
          </p:cNvPr>
          <p:cNvSpPr/>
          <p:nvPr userDrawn="1"/>
        </p:nvSpPr>
        <p:spPr>
          <a:xfrm>
            <a:off x="413657" y="345937"/>
            <a:ext cx="108000" cy="5621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箭头连接符 13">
            <a:extLst>
              <a:ext uri="{FF2B5EF4-FFF2-40B4-BE49-F238E27FC236}">
                <a16:creationId xmlns="" xmlns:a16="http://schemas.microsoft.com/office/drawing/2014/main" id="{62D65C2F-F6C1-4D79-8A10-6AD5D988DE83}"/>
              </a:ext>
            </a:extLst>
          </p:cNvPr>
          <p:cNvCxnSpPr/>
          <p:nvPr userDrawn="1"/>
        </p:nvCxnSpPr>
        <p:spPr>
          <a:xfrm>
            <a:off x="660400" y="1016002"/>
            <a:ext cx="10858500" cy="0"/>
          </a:xfrm>
          <a:prstGeom prst="straightConnector1">
            <a:avLst/>
          </a:prstGeom>
          <a:ln>
            <a:solidFill>
              <a:schemeClr val="tx2">
                <a:lumMod val="20000"/>
                <a:lumOff val="80000"/>
              </a:schemeClr>
            </a:solidFill>
            <a:tailEnd type="none"/>
          </a:ln>
        </p:spPr>
        <p:style>
          <a:lnRef idx="1">
            <a:schemeClr val="accent1"/>
          </a:lnRef>
          <a:fillRef idx="0">
            <a:schemeClr val="accent1"/>
          </a:fillRef>
          <a:effectRef idx="0">
            <a:schemeClr val="accent1"/>
          </a:effectRef>
          <a:fontRef idx="minor">
            <a:schemeClr val="tx1"/>
          </a:fontRef>
        </p:style>
      </p:cxnSp>
      <p:pic>
        <p:nvPicPr>
          <p:cNvPr id="10" name="图片 9">
            <a:extLst>
              <a:ext uri="{FF2B5EF4-FFF2-40B4-BE49-F238E27FC236}">
                <a16:creationId xmlns="" xmlns:a16="http://schemas.microsoft.com/office/drawing/2014/main" id="{A4CAD63F-E94E-4C8F-AB8E-0B4DB6367D9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894279" y="434299"/>
            <a:ext cx="1793628" cy="447132"/>
          </a:xfrm>
          <a:prstGeom prst="rect">
            <a:avLst/>
          </a:prstGeom>
        </p:spPr>
      </p:pic>
      <p:sp>
        <p:nvSpPr>
          <p:cNvPr id="15" name="标题 1">
            <a:extLst>
              <a:ext uri="{FF2B5EF4-FFF2-40B4-BE49-F238E27FC236}">
                <a16:creationId xmlns="" xmlns:a16="http://schemas.microsoft.com/office/drawing/2014/main" id="{C3C600D4-1695-4E1A-9CE3-C7C50FA085CF}"/>
              </a:ext>
            </a:extLst>
          </p:cNvPr>
          <p:cNvSpPr>
            <a:spLocks noGrp="1"/>
          </p:cNvSpPr>
          <p:nvPr>
            <p:ph type="title"/>
          </p:nvPr>
        </p:nvSpPr>
        <p:spPr>
          <a:xfrm>
            <a:off x="660400" y="345937"/>
            <a:ext cx="9233879" cy="663575"/>
          </a:xfrm>
        </p:spPr>
        <p:txBody>
          <a:bodyPr/>
          <a:lstStyle/>
          <a:p>
            <a:r>
              <a:rPr lang="zh-CN" altLang="en-US" dirty="0"/>
              <a:t>单击此处编辑母版标题样式</a:t>
            </a:r>
          </a:p>
        </p:txBody>
      </p:sp>
      <p:sp>
        <p:nvSpPr>
          <p:cNvPr id="13" name="文本框 12">
            <a:extLst>
              <a:ext uri="{FF2B5EF4-FFF2-40B4-BE49-F238E27FC236}">
                <a16:creationId xmlns="" xmlns:a16="http://schemas.microsoft.com/office/drawing/2014/main" id="{CD6F76B3-1026-45B9-9652-7393DC93F413}"/>
              </a:ext>
            </a:extLst>
          </p:cNvPr>
          <p:cNvSpPr txBox="1"/>
          <p:nvPr userDrawn="1"/>
        </p:nvSpPr>
        <p:spPr>
          <a:xfrm>
            <a:off x="667143" y="6369559"/>
            <a:ext cx="1685193" cy="184666"/>
          </a:xfrm>
          <a:prstGeom prst="rect">
            <a:avLst/>
          </a:prstGeom>
          <a:noFill/>
        </p:spPr>
        <p:txBody>
          <a:bodyPr wrap="square" lIns="0" tIns="0" rIns="0" bIns="0" rtlCol="0">
            <a:spAutoFit/>
          </a:bodyPr>
          <a:lstStyle/>
          <a:p>
            <a:pPr algn="l"/>
            <a:r>
              <a:rPr lang="zh-CN" altLang="en-US" sz="1200" spc="300" dirty="0">
                <a:solidFill>
                  <a:schemeClr val="bg2">
                    <a:lumMod val="25000"/>
                    <a:alpha val="42000"/>
                  </a:schemeClr>
                </a:solidFill>
                <a:latin typeface="+mj-ea"/>
                <a:ea typeface="+mj-ea"/>
              </a:rPr>
              <a:t>学为人师行为世范</a:t>
            </a:r>
          </a:p>
        </p:txBody>
      </p:sp>
      <p:sp>
        <p:nvSpPr>
          <p:cNvPr id="2" name="矩形 1">
            <a:extLst>
              <a:ext uri="{FF2B5EF4-FFF2-40B4-BE49-F238E27FC236}">
                <a16:creationId xmlns="" xmlns:a16="http://schemas.microsoft.com/office/drawing/2014/main" id="{B82FE8C1-5157-4D54-A000-834A805512C0}"/>
              </a:ext>
            </a:extLst>
          </p:cNvPr>
          <p:cNvSpPr/>
          <p:nvPr userDrawn="1"/>
        </p:nvSpPr>
        <p:spPr>
          <a:xfrm>
            <a:off x="838201" y="1349829"/>
            <a:ext cx="5098142" cy="4586503"/>
          </a:xfrm>
          <a:prstGeom prst="rect">
            <a:avLst/>
          </a:prstGeom>
          <a:noFill/>
          <a:ln w="6350">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图片占位符 7">
            <a:extLst>
              <a:ext uri="{FF2B5EF4-FFF2-40B4-BE49-F238E27FC236}">
                <a16:creationId xmlns="" xmlns:a16="http://schemas.microsoft.com/office/drawing/2014/main" id="{8D586843-8FFD-4CBB-A9B7-E55D99A589CE}"/>
              </a:ext>
            </a:extLst>
          </p:cNvPr>
          <p:cNvSpPr>
            <a:spLocks noGrp="1"/>
          </p:cNvSpPr>
          <p:nvPr>
            <p:ph type="pic" sz="quarter" idx="13"/>
          </p:nvPr>
        </p:nvSpPr>
        <p:spPr>
          <a:xfrm>
            <a:off x="942975" y="1446696"/>
            <a:ext cx="2525713" cy="4392769"/>
          </a:xfrm>
        </p:spPr>
        <p:txBody>
          <a:bodyPr/>
          <a:lstStyle/>
          <a:p>
            <a:endParaRPr lang="zh-CN" altLang="en-US"/>
          </a:p>
        </p:txBody>
      </p:sp>
      <p:sp>
        <p:nvSpPr>
          <p:cNvPr id="19" name="矩形 18">
            <a:extLst>
              <a:ext uri="{FF2B5EF4-FFF2-40B4-BE49-F238E27FC236}">
                <a16:creationId xmlns="" xmlns:a16="http://schemas.microsoft.com/office/drawing/2014/main" id="{8B0A272A-2CFA-4C58-A557-CBEBD456E748}"/>
              </a:ext>
            </a:extLst>
          </p:cNvPr>
          <p:cNvSpPr/>
          <p:nvPr userDrawn="1"/>
        </p:nvSpPr>
        <p:spPr>
          <a:xfrm>
            <a:off x="6150883" y="1349829"/>
            <a:ext cx="5098142" cy="4586503"/>
          </a:xfrm>
          <a:prstGeom prst="rect">
            <a:avLst/>
          </a:prstGeom>
          <a:noFill/>
          <a:ln w="6350">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图片占位符 7">
            <a:extLst>
              <a:ext uri="{FF2B5EF4-FFF2-40B4-BE49-F238E27FC236}">
                <a16:creationId xmlns="" xmlns:a16="http://schemas.microsoft.com/office/drawing/2014/main" id="{98B8A9B7-B6A4-417E-B37D-0C7B29F7B3EB}"/>
              </a:ext>
            </a:extLst>
          </p:cNvPr>
          <p:cNvSpPr>
            <a:spLocks noGrp="1"/>
          </p:cNvSpPr>
          <p:nvPr>
            <p:ph type="pic" sz="quarter" idx="14"/>
          </p:nvPr>
        </p:nvSpPr>
        <p:spPr>
          <a:xfrm>
            <a:off x="6255657" y="1446696"/>
            <a:ext cx="2525713" cy="4392769"/>
          </a:xfrm>
        </p:spPr>
        <p:txBody>
          <a:bodyPr/>
          <a:lstStyle/>
          <a:p>
            <a:endParaRPr lang="zh-CN" altLang="en-US"/>
          </a:p>
        </p:txBody>
      </p:sp>
    </p:spTree>
    <p:extLst>
      <p:ext uri="{BB962C8B-B14F-4D97-AF65-F5344CB8AC3E}">
        <p14:creationId xmlns:p14="http://schemas.microsoft.com/office/powerpoint/2010/main" val="20238130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段3图式">
    <p:spTree>
      <p:nvGrpSpPr>
        <p:cNvPr id="1" name=""/>
        <p:cNvGrpSpPr/>
        <p:nvPr/>
      </p:nvGrpSpPr>
      <p:grpSpPr>
        <a:xfrm>
          <a:off x="0" y="0"/>
          <a:ext cx="0" cy="0"/>
          <a:chOff x="0" y="0"/>
          <a:chExt cx="0" cy="0"/>
        </a:xfrm>
      </p:grpSpPr>
      <p:sp>
        <p:nvSpPr>
          <p:cNvPr id="4" name="日期占位符 3">
            <a:extLst>
              <a:ext uri="{FF2B5EF4-FFF2-40B4-BE49-F238E27FC236}">
                <a16:creationId xmlns="" xmlns:a16="http://schemas.microsoft.com/office/drawing/2014/main" id="{4F6CAF44-05CC-49B1-AF58-B65BFA8C23F3}"/>
              </a:ext>
            </a:extLst>
          </p:cNvPr>
          <p:cNvSpPr>
            <a:spLocks noGrp="1"/>
          </p:cNvSpPr>
          <p:nvPr>
            <p:ph type="dt" sz="half" idx="10"/>
          </p:nvPr>
        </p:nvSpPr>
        <p:spPr/>
        <p:txBody>
          <a:bodyPr/>
          <a:lstStyle/>
          <a:p>
            <a:fld id="{838F0CA4-2368-4D59-8FBB-2D65A51BC434}" type="datetimeFigureOut">
              <a:rPr lang="zh-CN" altLang="en-US" smtClean="0"/>
              <a:t>2019/5/13</a:t>
            </a:fld>
            <a:endParaRPr lang="zh-CN" altLang="en-US"/>
          </a:p>
        </p:txBody>
      </p:sp>
      <p:sp>
        <p:nvSpPr>
          <p:cNvPr id="5" name="页脚占位符 4">
            <a:extLst>
              <a:ext uri="{FF2B5EF4-FFF2-40B4-BE49-F238E27FC236}">
                <a16:creationId xmlns="" xmlns:a16="http://schemas.microsoft.com/office/drawing/2014/main" id="{83C1532E-D47D-4534-87C5-CFEAC9D1C1B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B250C72F-4776-4C2C-909A-B6C9810B4921}"/>
              </a:ext>
            </a:extLst>
          </p:cNvPr>
          <p:cNvSpPr>
            <a:spLocks noGrp="1"/>
          </p:cNvSpPr>
          <p:nvPr>
            <p:ph type="sldNum" sz="quarter" idx="12"/>
          </p:nvPr>
        </p:nvSpPr>
        <p:spPr/>
        <p:txBody>
          <a:bodyPr/>
          <a:lstStyle/>
          <a:p>
            <a:fld id="{7342D1B2-A81C-44B8-9F41-403C7D1553C1}" type="slidenum">
              <a:rPr lang="zh-CN" altLang="en-US" smtClean="0"/>
              <a:t>‹#›</a:t>
            </a:fld>
            <a:endParaRPr lang="zh-CN" altLang="en-US"/>
          </a:p>
        </p:txBody>
      </p:sp>
      <p:sp>
        <p:nvSpPr>
          <p:cNvPr id="11" name="矩形 10">
            <a:extLst>
              <a:ext uri="{FF2B5EF4-FFF2-40B4-BE49-F238E27FC236}">
                <a16:creationId xmlns="" xmlns:a16="http://schemas.microsoft.com/office/drawing/2014/main" id="{03B23D33-EA9A-4A3B-A77E-2149101ED5F1}"/>
              </a:ext>
            </a:extLst>
          </p:cNvPr>
          <p:cNvSpPr/>
          <p:nvPr userDrawn="1"/>
        </p:nvSpPr>
        <p:spPr>
          <a:xfrm>
            <a:off x="-7256" y="345937"/>
            <a:ext cx="384629" cy="5621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 xmlns:a16="http://schemas.microsoft.com/office/drawing/2014/main" id="{A5352252-2E48-4B70-BF8D-5813AFDF6DAA}"/>
              </a:ext>
            </a:extLst>
          </p:cNvPr>
          <p:cNvSpPr/>
          <p:nvPr userDrawn="1"/>
        </p:nvSpPr>
        <p:spPr>
          <a:xfrm>
            <a:off x="413657" y="345937"/>
            <a:ext cx="108000" cy="5621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箭头连接符 13">
            <a:extLst>
              <a:ext uri="{FF2B5EF4-FFF2-40B4-BE49-F238E27FC236}">
                <a16:creationId xmlns="" xmlns:a16="http://schemas.microsoft.com/office/drawing/2014/main" id="{62D65C2F-F6C1-4D79-8A10-6AD5D988DE83}"/>
              </a:ext>
            </a:extLst>
          </p:cNvPr>
          <p:cNvCxnSpPr/>
          <p:nvPr userDrawn="1"/>
        </p:nvCxnSpPr>
        <p:spPr>
          <a:xfrm>
            <a:off x="660400" y="1016002"/>
            <a:ext cx="10858500" cy="0"/>
          </a:xfrm>
          <a:prstGeom prst="straightConnector1">
            <a:avLst/>
          </a:prstGeom>
          <a:ln>
            <a:solidFill>
              <a:schemeClr val="tx2">
                <a:lumMod val="20000"/>
                <a:lumOff val="80000"/>
              </a:schemeClr>
            </a:solidFill>
            <a:tailEnd type="none"/>
          </a:ln>
        </p:spPr>
        <p:style>
          <a:lnRef idx="1">
            <a:schemeClr val="accent1"/>
          </a:lnRef>
          <a:fillRef idx="0">
            <a:schemeClr val="accent1"/>
          </a:fillRef>
          <a:effectRef idx="0">
            <a:schemeClr val="accent1"/>
          </a:effectRef>
          <a:fontRef idx="minor">
            <a:schemeClr val="tx1"/>
          </a:fontRef>
        </p:style>
      </p:cxnSp>
      <p:pic>
        <p:nvPicPr>
          <p:cNvPr id="10" name="图片 9">
            <a:extLst>
              <a:ext uri="{FF2B5EF4-FFF2-40B4-BE49-F238E27FC236}">
                <a16:creationId xmlns="" xmlns:a16="http://schemas.microsoft.com/office/drawing/2014/main" id="{A4CAD63F-E94E-4C8F-AB8E-0B4DB6367D9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894279" y="434299"/>
            <a:ext cx="1793628" cy="447132"/>
          </a:xfrm>
          <a:prstGeom prst="rect">
            <a:avLst/>
          </a:prstGeom>
        </p:spPr>
      </p:pic>
      <p:sp>
        <p:nvSpPr>
          <p:cNvPr id="15" name="标题 1">
            <a:extLst>
              <a:ext uri="{FF2B5EF4-FFF2-40B4-BE49-F238E27FC236}">
                <a16:creationId xmlns="" xmlns:a16="http://schemas.microsoft.com/office/drawing/2014/main" id="{C3C600D4-1695-4E1A-9CE3-C7C50FA085CF}"/>
              </a:ext>
            </a:extLst>
          </p:cNvPr>
          <p:cNvSpPr>
            <a:spLocks noGrp="1"/>
          </p:cNvSpPr>
          <p:nvPr>
            <p:ph type="title"/>
          </p:nvPr>
        </p:nvSpPr>
        <p:spPr>
          <a:xfrm>
            <a:off x="660400" y="345937"/>
            <a:ext cx="9233879" cy="663575"/>
          </a:xfrm>
        </p:spPr>
        <p:txBody>
          <a:bodyPr/>
          <a:lstStyle/>
          <a:p>
            <a:r>
              <a:rPr lang="zh-CN" altLang="en-US" dirty="0"/>
              <a:t>单击此处编辑母版标题样式</a:t>
            </a:r>
          </a:p>
        </p:txBody>
      </p:sp>
      <p:sp>
        <p:nvSpPr>
          <p:cNvPr id="13" name="文本框 12">
            <a:extLst>
              <a:ext uri="{FF2B5EF4-FFF2-40B4-BE49-F238E27FC236}">
                <a16:creationId xmlns="" xmlns:a16="http://schemas.microsoft.com/office/drawing/2014/main" id="{CD6F76B3-1026-45B9-9652-7393DC93F413}"/>
              </a:ext>
            </a:extLst>
          </p:cNvPr>
          <p:cNvSpPr txBox="1"/>
          <p:nvPr userDrawn="1"/>
        </p:nvSpPr>
        <p:spPr>
          <a:xfrm>
            <a:off x="667143" y="6369559"/>
            <a:ext cx="1685193" cy="184666"/>
          </a:xfrm>
          <a:prstGeom prst="rect">
            <a:avLst/>
          </a:prstGeom>
          <a:noFill/>
        </p:spPr>
        <p:txBody>
          <a:bodyPr wrap="square" lIns="0" tIns="0" rIns="0" bIns="0" rtlCol="0">
            <a:spAutoFit/>
          </a:bodyPr>
          <a:lstStyle/>
          <a:p>
            <a:pPr algn="l"/>
            <a:r>
              <a:rPr lang="zh-CN" altLang="en-US" sz="1200" spc="300" dirty="0">
                <a:solidFill>
                  <a:schemeClr val="bg2">
                    <a:lumMod val="25000"/>
                    <a:alpha val="42000"/>
                  </a:schemeClr>
                </a:solidFill>
                <a:latin typeface="+mj-ea"/>
                <a:ea typeface="+mj-ea"/>
              </a:rPr>
              <a:t>学为人师行为世范</a:t>
            </a:r>
          </a:p>
        </p:txBody>
      </p:sp>
      <p:sp>
        <p:nvSpPr>
          <p:cNvPr id="2" name="矩形 1">
            <a:extLst>
              <a:ext uri="{FF2B5EF4-FFF2-40B4-BE49-F238E27FC236}">
                <a16:creationId xmlns="" xmlns:a16="http://schemas.microsoft.com/office/drawing/2014/main" id="{B259B52F-FE6F-4E30-991B-CFEA50715CFA}"/>
              </a:ext>
            </a:extLst>
          </p:cNvPr>
          <p:cNvSpPr/>
          <p:nvPr userDrawn="1"/>
        </p:nvSpPr>
        <p:spPr>
          <a:xfrm>
            <a:off x="1465945" y="1364347"/>
            <a:ext cx="9260114" cy="1451427"/>
          </a:xfrm>
          <a:prstGeom prst="rect">
            <a:avLst/>
          </a:prstGeom>
          <a:solidFill>
            <a:schemeClr val="bg1"/>
          </a:solidFill>
          <a:ln>
            <a:noFill/>
          </a:ln>
          <a:effectLst>
            <a:outerShdw blurRad="1651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图片占位符 7">
            <a:extLst>
              <a:ext uri="{FF2B5EF4-FFF2-40B4-BE49-F238E27FC236}">
                <a16:creationId xmlns="" xmlns:a16="http://schemas.microsoft.com/office/drawing/2014/main" id="{2E53A330-74CE-45D9-9296-61EEA2B2F072}"/>
              </a:ext>
            </a:extLst>
          </p:cNvPr>
          <p:cNvSpPr>
            <a:spLocks noGrp="1"/>
          </p:cNvSpPr>
          <p:nvPr>
            <p:ph type="pic" sz="quarter" idx="13"/>
          </p:nvPr>
        </p:nvSpPr>
        <p:spPr>
          <a:xfrm>
            <a:off x="1465265" y="1365028"/>
            <a:ext cx="2438400" cy="1450975"/>
          </a:xfrm>
        </p:spPr>
        <p:txBody>
          <a:bodyPr/>
          <a:lstStyle/>
          <a:p>
            <a:endParaRPr lang="zh-CN" altLang="en-US"/>
          </a:p>
        </p:txBody>
      </p:sp>
      <p:cxnSp>
        <p:nvCxnSpPr>
          <p:cNvPr id="18" name="直接连接符 17">
            <a:extLst>
              <a:ext uri="{FF2B5EF4-FFF2-40B4-BE49-F238E27FC236}">
                <a16:creationId xmlns="" xmlns:a16="http://schemas.microsoft.com/office/drawing/2014/main" id="{1F29BFAE-7147-4B28-AD77-531BA768ABCE}"/>
              </a:ext>
            </a:extLst>
          </p:cNvPr>
          <p:cNvCxnSpPr/>
          <p:nvPr userDrawn="1"/>
        </p:nvCxnSpPr>
        <p:spPr>
          <a:xfrm>
            <a:off x="3904345" y="1364347"/>
            <a:ext cx="0" cy="1451427"/>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 xmlns:a16="http://schemas.microsoft.com/office/drawing/2014/main" id="{72EAB6C4-2984-44A8-908C-3B46D09E8454}"/>
              </a:ext>
            </a:extLst>
          </p:cNvPr>
          <p:cNvSpPr/>
          <p:nvPr userDrawn="1"/>
        </p:nvSpPr>
        <p:spPr>
          <a:xfrm>
            <a:off x="1465944" y="2938920"/>
            <a:ext cx="9260103" cy="1451427"/>
          </a:xfrm>
          <a:prstGeom prst="rect">
            <a:avLst/>
          </a:prstGeom>
          <a:solidFill>
            <a:schemeClr val="bg1"/>
          </a:solidFill>
          <a:ln>
            <a:noFill/>
          </a:ln>
          <a:effectLst>
            <a:outerShdw blurRad="1651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图片占位符 7">
            <a:extLst>
              <a:ext uri="{FF2B5EF4-FFF2-40B4-BE49-F238E27FC236}">
                <a16:creationId xmlns="" xmlns:a16="http://schemas.microsoft.com/office/drawing/2014/main" id="{20CFA32E-21B6-4806-BC49-319C7024F72C}"/>
              </a:ext>
            </a:extLst>
          </p:cNvPr>
          <p:cNvSpPr>
            <a:spLocks noGrp="1"/>
          </p:cNvSpPr>
          <p:nvPr>
            <p:ph type="pic" sz="quarter" idx="14"/>
          </p:nvPr>
        </p:nvSpPr>
        <p:spPr>
          <a:xfrm>
            <a:off x="1465265" y="2939601"/>
            <a:ext cx="2438400" cy="1450975"/>
          </a:xfrm>
        </p:spPr>
        <p:txBody>
          <a:bodyPr/>
          <a:lstStyle/>
          <a:p>
            <a:endParaRPr lang="zh-CN" altLang="en-US"/>
          </a:p>
        </p:txBody>
      </p:sp>
      <p:cxnSp>
        <p:nvCxnSpPr>
          <p:cNvPr id="21" name="直接连接符 20">
            <a:extLst>
              <a:ext uri="{FF2B5EF4-FFF2-40B4-BE49-F238E27FC236}">
                <a16:creationId xmlns="" xmlns:a16="http://schemas.microsoft.com/office/drawing/2014/main" id="{C3C04786-81E5-4925-86F8-BF3A6C73B7AF}"/>
              </a:ext>
            </a:extLst>
          </p:cNvPr>
          <p:cNvCxnSpPr/>
          <p:nvPr userDrawn="1"/>
        </p:nvCxnSpPr>
        <p:spPr>
          <a:xfrm>
            <a:off x="3904345" y="2938920"/>
            <a:ext cx="0" cy="1451427"/>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2" name="矩形 21">
            <a:extLst>
              <a:ext uri="{FF2B5EF4-FFF2-40B4-BE49-F238E27FC236}">
                <a16:creationId xmlns="" xmlns:a16="http://schemas.microsoft.com/office/drawing/2014/main" id="{6B2822D2-CF52-41DB-A1E3-C3E731CA723F}"/>
              </a:ext>
            </a:extLst>
          </p:cNvPr>
          <p:cNvSpPr/>
          <p:nvPr userDrawn="1"/>
        </p:nvSpPr>
        <p:spPr>
          <a:xfrm>
            <a:off x="1465945" y="4498750"/>
            <a:ext cx="9260102" cy="1451427"/>
          </a:xfrm>
          <a:prstGeom prst="rect">
            <a:avLst/>
          </a:prstGeom>
          <a:solidFill>
            <a:schemeClr val="bg1"/>
          </a:solidFill>
          <a:ln>
            <a:noFill/>
          </a:ln>
          <a:effectLst>
            <a:outerShdw blurRad="1651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图片占位符 7">
            <a:extLst>
              <a:ext uri="{FF2B5EF4-FFF2-40B4-BE49-F238E27FC236}">
                <a16:creationId xmlns="" xmlns:a16="http://schemas.microsoft.com/office/drawing/2014/main" id="{97C6F169-6AE8-45BB-B086-E1A9D700B1E3}"/>
              </a:ext>
            </a:extLst>
          </p:cNvPr>
          <p:cNvSpPr>
            <a:spLocks noGrp="1"/>
          </p:cNvSpPr>
          <p:nvPr>
            <p:ph type="pic" sz="quarter" idx="15"/>
          </p:nvPr>
        </p:nvSpPr>
        <p:spPr>
          <a:xfrm>
            <a:off x="1465265" y="4499431"/>
            <a:ext cx="2438400" cy="1450975"/>
          </a:xfrm>
        </p:spPr>
        <p:txBody>
          <a:bodyPr/>
          <a:lstStyle/>
          <a:p>
            <a:endParaRPr lang="zh-CN" altLang="en-US"/>
          </a:p>
        </p:txBody>
      </p:sp>
      <p:cxnSp>
        <p:nvCxnSpPr>
          <p:cNvPr id="24" name="直接连接符 23">
            <a:extLst>
              <a:ext uri="{FF2B5EF4-FFF2-40B4-BE49-F238E27FC236}">
                <a16:creationId xmlns="" xmlns:a16="http://schemas.microsoft.com/office/drawing/2014/main" id="{ED178B46-E694-43D4-A310-D9D1C61067DA}"/>
              </a:ext>
            </a:extLst>
          </p:cNvPr>
          <p:cNvCxnSpPr/>
          <p:nvPr userDrawn="1"/>
        </p:nvCxnSpPr>
        <p:spPr>
          <a:xfrm>
            <a:off x="3904345" y="4498750"/>
            <a:ext cx="0" cy="1451427"/>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40426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圆图人物介绍页">
    <p:spTree>
      <p:nvGrpSpPr>
        <p:cNvPr id="1" name=""/>
        <p:cNvGrpSpPr/>
        <p:nvPr/>
      </p:nvGrpSpPr>
      <p:grpSpPr>
        <a:xfrm>
          <a:off x="0" y="0"/>
          <a:ext cx="0" cy="0"/>
          <a:chOff x="0" y="0"/>
          <a:chExt cx="0" cy="0"/>
        </a:xfrm>
      </p:grpSpPr>
      <p:sp>
        <p:nvSpPr>
          <p:cNvPr id="4" name="日期占位符 3">
            <a:extLst>
              <a:ext uri="{FF2B5EF4-FFF2-40B4-BE49-F238E27FC236}">
                <a16:creationId xmlns="" xmlns:a16="http://schemas.microsoft.com/office/drawing/2014/main" id="{4F6CAF44-05CC-49B1-AF58-B65BFA8C23F3}"/>
              </a:ext>
            </a:extLst>
          </p:cNvPr>
          <p:cNvSpPr>
            <a:spLocks noGrp="1"/>
          </p:cNvSpPr>
          <p:nvPr>
            <p:ph type="dt" sz="half" idx="10"/>
          </p:nvPr>
        </p:nvSpPr>
        <p:spPr/>
        <p:txBody>
          <a:bodyPr/>
          <a:lstStyle/>
          <a:p>
            <a:fld id="{838F0CA4-2368-4D59-8FBB-2D65A51BC434}" type="datetimeFigureOut">
              <a:rPr lang="zh-CN" altLang="en-US" smtClean="0"/>
              <a:t>2019/5/13</a:t>
            </a:fld>
            <a:endParaRPr lang="zh-CN" altLang="en-US"/>
          </a:p>
        </p:txBody>
      </p:sp>
      <p:sp>
        <p:nvSpPr>
          <p:cNvPr id="5" name="页脚占位符 4">
            <a:extLst>
              <a:ext uri="{FF2B5EF4-FFF2-40B4-BE49-F238E27FC236}">
                <a16:creationId xmlns="" xmlns:a16="http://schemas.microsoft.com/office/drawing/2014/main" id="{83C1532E-D47D-4534-87C5-CFEAC9D1C1B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B250C72F-4776-4C2C-909A-B6C9810B4921}"/>
              </a:ext>
            </a:extLst>
          </p:cNvPr>
          <p:cNvSpPr>
            <a:spLocks noGrp="1"/>
          </p:cNvSpPr>
          <p:nvPr>
            <p:ph type="sldNum" sz="quarter" idx="12"/>
          </p:nvPr>
        </p:nvSpPr>
        <p:spPr/>
        <p:txBody>
          <a:bodyPr/>
          <a:lstStyle/>
          <a:p>
            <a:fld id="{7342D1B2-A81C-44B8-9F41-403C7D1553C1}" type="slidenum">
              <a:rPr lang="zh-CN" altLang="en-US" smtClean="0"/>
              <a:t>‹#›</a:t>
            </a:fld>
            <a:endParaRPr lang="zh-CN" altLang="en-US"/>
          </a:p>
        </p:txBody>
      </p:sp>
      <p:sp>
        <p:nvSpPr>
          <p:cNvPr id="11" name="矩形 10">
            <a:extLst>
              <a:ext uri="{FF2B5EF4-FFF2-40B4-BE49-F238E27FC236}">
                <a16:creationId xmlns="" xmlns:a16="http://schemas.microsoft.com/office/drawing/2014/main" id="{03B23D33-EA9A-4A3B-A77E-2149101ED5F1}"/>
              </a:ext>
            </a:extLst>
          </p:cNvPr>
          <p:cNvSpPr/>
          <p:nvPr userDrawn="1"/>
        </p:nvSpPr>
        <p:spPr>
          <a:xfrm>
            <a:off x="-7256" y="345937"/>
            <a:ext cx="384629" cy="5621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 xmlns:a16="http://schemas.microsoft.com/office/drawing/2014/main" id="{A5352252-2E48-4B70-BF8D-5813AFDF6DAA}"/>
              </a:ext>
            </a:extLst>
          </p:cNvPr>
          <p:cNvSpPr/>
          <p:nvPr userDrawn="1"/>
        </p:nvSpPr>
        <p:spPr>
          <a:xfrm>
            <a:off x="413657" y="345937"/>
            <a:ext cx="108000" cy="5621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箭头连接符 13">
            <a:extLst>
              <a:ext uri="{FF2B5EF4-FFF2-40B4-BE49-F238E27FC236}">
                <a16:creationId xmlns="" xmlns:a16="http://schemas.microsoft.com/office/drawing/2014/main" id="{62D65C2F-F6C1-4D79-8A10-6AD5D988DE83}"/>
              </a:ext>
            </a:extLst>
          </p:cNvPr>
          <p:cNvCxnSpPr/>
          <p:nvPr userDrawn="1"/>
        </p:nvCxnSpPr>
        <p:spPr>
          <a:xfrm>
            <a:off x="660400" y="1016002"/>
            <a:ext cx="10858500" cy="0"/>
          </a:xfrm>
          <a:prstGeom prst="straightConnector1">
            <a:avLst/>
          </a:prstGeom>
          <a:ln>
            <a:solidFill>
              <a:schemeClr val="tx2">
                <a:lumMod val="20000"/>
                <a:lumOff val="80000"/>
              </a:schemeClr>
            </a:solidFill>
            <a:tailEnd type="none"/>
          </a:ln>
        </p:spPr>
        <p:style>
          <a:lnRef idx="1">
            <a:schemeClr val="accent1"/>
          </a:lnRef>
          <a:fillRef idx="0">
            <a:schemeClr val="accent1"/>
          </a:fillRef>
          <a:effectRef idx="0">
            <a:schemeClr val="accent1"/>
          </a:effectRef>
          <a:fontRef idx="minor">
            <a:schemeClr val="tx1"/>
          </a:fontRef>
        </p:style>
      </p:cxnSp>
      <p:pic>
        <p:nvPicPr>
          <p:cNvPr id="10" name="图片 9">
            <a:extLst>
              <a:ext uri="{FF2B5EF4-FFF2-40B4-BE49-F238E27FC236}">
                <a16:creationId xmlns="" xmlns:a16="http://schemas.microsoft.com/office/drawing/2014/main" id="{A4CAD63F-E94E-4C8F-AB8E-0B4DB6367D9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894279" y="434299"/>
            <a:ext cx="1793628" cy="447132"/>
          </a:xfrm>
          <a:prstGeom prst="rect">
            <a:avLst/>
          </a:prstGeom>
        </p:spPr>
      </p:pic>
      <p:sp>
        <p:nvSpPr>
          <p:cNvPr id="15" name="标题 1">
            <a:extLst>
              <a:ext uri="{FF2B5EF4-FFF2-40B4-BE49-F238E27FC236}">
                <a16:creationId xmlns="" xmlns:a16="http://schemas.microsoft.com/office/drawing/2014/main" id="{C3C600D4-1695-4E1A-9CE3-C7C50FA085CF}"/>
              </a:ext>
            </a:extLst>
          </p:cNvPr>
          <p:cNvSpPr>
            <a:spLocks noGrp="1"/>
          </p:cNvSpPr>
          <p:nvPr>
            <p:ph type="title"/>
          </p:nvPr>
        </p:nvSpPr>
        <p:spPr>
          <a:xfrm>
            <a:off x="660400" y="345937"/>
            <a:ext cx="9233879" cy="663575"/>
          </a:xfrm>
        </p:spPr>
        <p:txBody>
          <a:bodyPr/>
          <a:lstStyle/>
          <a:p>
            <a:r>
              <a:rPr lang="zh-CN" altLang="en-US" dirty="0"/>
              <a:t>单击此处编辑母版标题样式</a:t>
            </a:r>
          </a:p>
        </p:txBody>
      </p:sp>
      <p:sp>
        <p:nvSpPr>
          <p:cNvPr id="13" name="文本框 12">
            <a:extLst>
              <a:ext uri="{FF2B5EF4-FFF2-40B4-BE49-F238E27FC236}">
                <a16:creationId xmlns="" xmlns:a16="http://schemas.microsoft.com/office/drawing/2014/main" id="{CD6F76B3-1026-45B9-9652-7393DC93F413}"/>
              </a:ext>
            </a:extLst>
          </p:cNvPr>
          <p:cNvSpPr txBox="1"/>
          <p:nvPr userDrawn="1"/>
        </p:nvSpPr>
        <p:spPr>
          <a:xfrm>
            <a:off x="667143" y="6369559"/>
            <a:ext cx="1685193" cy="184666"/>
          </a:xfrm>
          <a:prstGeom prst="rect">
            <a:avLst/>
          </a:prstGeom>
          <a:noFill/>
        </p:spPr>
        <p:txBody>
          <a:bodyPr wrap="square" lIns="0" tIns="0" rIns="0" bIns="0" rtlCol="0">
            <a:spAutoFit/>
          </a:bodyPr>
          <a:lstStyle/>
          <a:p>
            <a:pPr algn="l"/>
            <a:r>
              <a:rPr lang="zh-CN" altLang="en-US" sz="1200" spc="300" dirty="0">
                <a:solidFill>
                  <a:schemeClr val="bg2">
                    <a:lumMod val="25000"/>
                    <a:alpha val="42000"/>
                  </a:schemeClr>
                </a:solidFill>
                <a:latin typeface="+mj-ea"/>
                <a:ea typeface="+mj-ea"/>
              </a:rPr>
              <a:t>学为人师行为世范</a:t>
            </a:r>
          </a:p>
        </p:txBody>
      </p:sp>
      <p:sp>
        <p:nvSpPr>
          <p:cNvPr id="19" name="图片占位符 18"/>
          <p:cNvSpPr>
            <a:spLocks noGrp="1"/>
          </p:cNvSpPr>
          <p:nvPr>
            <p:ph type="pic" sz="quarter" idx="13"/>
          </p:nvPr>
        </p:nvSpPr>
        <p:spPr>
          <a:xfrm>
            <a:off x="2002972" y="2057400"/>
            <a:ext cx="1611086" cy="1611086"/>
          </a:xfrm>
          <a:custGeom>
            <a:avLst/>
            <a:gdLst>
              <a:gd name="connsiteX0" fmla="*/ 805543 w 1611086"/>
              <a:gd name="connsiteY0" fmla="*/ 0 h 1611086"/>
              <a:gd name="connsiteX1" fmla="*/ 1611086 w 1611086"/>
              <a:gd name="connsiteY1" fmla="*/ 805543 h 1611086"/>
              <a:gd name="connsiteX2" fmla="*/ 805543 w 1611086"/>
              <a:gd name="connsiteY2" fmla="*/ 1611086 h 1611086"/>
              <a:gd name="connsiteX3" fmla="*/ 0 w 1611086"/>
              <a:gd name="connsiteY3" fmla="*/ 805543 h 1611086"/>
              <a:gd name="connsiteX4" fmla="*/ 805543 w 1611086"/>
              <a:gd name="connsiteY4" fmla="*/ 0 h 1611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1086" h="1611086">
                <a:moveTo>
                  <a:pt x="805543" y="0"/>
                </a:moveTo>
                <a:cubicBezTo>
                  <a:pt x="1250432" y="0"/>
                  <a:pt x="1611086" y="360654"/>
                  <a:pt x="1611086" y="805543"/>
                </a:cubicBezTo>
                <a:cubicBezTo>
                  <a:pt x="1611086" y="1250432"/>
                  <a:pt x="1250432" y="1611086"/>
                  <a:pt x="805543" y="1611086"/>
                </a:cubicBezTo>
                <a:cubicBezTo>
                  <a:pt x="360654" y="1611086"/>
                  <a:pt x="0" y="1250432"/>
                  <a:pt x="0" y="805543"/>
                </a:cubicBezTo>
                <a:cubicBezTo>
                  <a:pt x="0" y="360654"/>
                  <a:pt x="360654" y="0"/>
                  <a:pt x="805543" y="0"/>
                </a:cubicBezTo>
                <a:close/>
              </a:path>
            </a:pathLst>
          </a:custGeom>
        </p:spPr>
        <p:txBody>
          <a:bodyPr wrap="square">
            <a:noAutofit/>
          </a:bodyPr>
          <a:lstStyle/>
          <a:p>
            <a:endParaRPr lang="zh-CN" altLang="en-US"/>
          </a:p>
        </p:txBody>
      </p:sp>
      <p:sp>
        <p:nvSpPr>
          <p:cNvPr id="20" name="图片占位符 19"/>
          <p:cNvSpPr>
            <a:spLocks noGrp="1"/>
          </p:cNvSpPr>
          <p:nvPr>
            <p:ph type="pic" sz="quarter" idx="14"/>
          </p:nvPr>
        </p:nvSpPr>
        <p:spPr>
          <a:xfrm>
            <a:off x="5295901" y="2057400"/>
            <a:ext cx="1611086" cy="1611086"/>
          </a:xfrm>
          <a:custGeom>
            <a:avLst/>
            <a:gdLst>
              <a:gd name="connsiteX0" fmla="*/ 805543 w 1611086"/>
              <a:gd name="connsiteY0" fmla="*/ 0 h 1611086"/>
              <a:gd name="connsiteX1" fmla="*/ 1611086 w 1611086"/>
              <a:gd name="connsiteY1" fmla="*/ 805543 h 1611086"/>
              <a:gd name="connsiteX2" fmla="*/ 805543 w 1611086"/>
              <a:gd name="connsiteY2" fmla="*/ 1611086 h 1611086"/>
              <a:gd name="connsiteX3" fmla="*/ 0 w 1611086"/>
              <a:gd name="connsiteY3" fmla="*/ 805543 h 1611086"/>
              <a:gd name="connsiteX4" fmla="*/ 805543 w 1611086"/>
              <a:gd name="connsiteY4" fmla="*/ 0 h 1611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1086" h="1611086">
                <a:moveTo>
                  <a:pt x="805543" y="0"/>
                </a:moveTo>
                <a:cubicBezTo>
                  <a:pt x="1250432" y="0"/>
                  <a:pt x="1611086" y="360654"/>
                  <a:pt x="1611086" y="805543"/>
                </a:cubicBezTo>
                <a:cubicBezTo>
                  <a:pt x="1611086" y="1250432"/>
                  <a:pt x="1250432" y="1611086"/>
                  <a:pt x="805543" y="1611086"/>
                </a:cubicBezTo>
                <a:cubicBezTo>
                  <a:pt x="360654" y="1611086"/>
                  <a:pt x="0" y="1250432"/>
                  <a:pt x="0" y="805543"/>
                </a:cubicBezTo>
                <a:cubicBezTo>
                  <a:pt x="0" y="360654"/>
                  <a:pt x="360654" y="0"/>
                  <a:pt x="805543" y="0"/>
                </a:cubicBezTo>
                <a:close/>
              </a:path>
            </a:pathLst>
          </a:custGeom>
        </p:spPr>
        <p:txBody>
          <a:bodyPr wrap="square">
            <a:noAutofit/>
          </a:bodyPr>
          <a:lstStyle/>
          <a:p>
            <a:endParaRPr lang="zh-CN" altLang="en-US"/>
          </a:p>
        </p:txBody>
      </p:sp>
      <p:sp>
        <p:nvSpPr>
          <p:cNvPr id="23" name="图片占位符 22"/>
          <p:cNvSpPr>
            <a:spLocks noGrp="1"/>
          </p:cNvSpPr>
          <p:nvPr>
            <p:ph type="pic" sz="quarter" idx="15"/>
          </p:nvPr>
        </p:nvSpPr>
        <p:spPr>
          <a:xfrm>
            <a:off x="8588829" y="2057400"/>
            <a:ext cx="1611086" cy="1611086"/>
          </a:xfrm>
          <a:custGeom>
            <a:avLst/>
            <a:gdLst>
              <a:gd name="connsiteX0" fmla="*/ 805543 w 1611086"/>
              <a:gd name="connsiteY0" fmla="*/ 0 h 1611086"/>
              <a:gd name="connsiteX1" fmla="*/ 1611086 w 1611086"/>
              <a:gd name="connsiteY1" fmla="*/ 805543 h 1611086"/>
              <a:gd name="connsiteX2" fmla="*/ 805543 w 1611086"/>
              <a:gd name="connsiteY2" fmla="*/ 1611086 h 1611086"/>
              <a:gd name="connsiteX3" fmla="*/ 0 w 1611086"/>
              <a:gd name="connsiteY3" fmla="*/ 805543 h 1611086"/>
              <a:gd name="connsiteX4" fmla="*/ 805543 w 1611086"/>
              <a:gd name="connsiteY4" fmla="*/ 0 h 1611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1086" h="1611086">
                <a:moveTo>
                  <a:pt x="805543" y="0"/>
                </a:moveTo>
                <a:cubicBezTo>
                  <a:pt x="1250432" y="0"/>
                  <a:pt x="1611086" y="360654"/>
                  <a:pt x="1611086" y="805543"/>
                </a:cubicBezTo>
                <a:cubicBezTo>
                  <a:pt x="1611086" y="1250432"/>
                  <a:pt x="1250432" y="1611086"/>
                  <a:pt x="805543" y="1611086"/>
                </a:cubicBezTo>
                <a:cubicBezTo>
                  <a:pt x="360654" y="1611086"/>
                  <a:pt x="0" y="1250432"/>
                  <a:pt x="0" y="805543"/>
                </a:cubicBezTo>
                <a:cubicBezTo>
                  <a:pt x="0" y="360654"/>
                  <a:pt x="360654" y="0"/>
                  <a:pt x="805543" y="0"/>
                </a:cubicBezTo>
                <a:close/>
              </a:path>
            </a:pathLst>
          </a:custGeom>
        </p:spPr>
        <p:txBody>
          <a:bodyPr wrap="square">
            <a:noAutofit/>
          </a:bodyPr>
          <a:lstStyle/>
          <a:p>
            <a:endParaRPr lang="zh-CN" altLang="en-US"/>
          </a:p>
        </p:txBody>
      </p:sp>
      <p:sp>
        <p:nvSpPr>
          <p:cNvPr id="24" name="椭圆 23"/>
          <p:cNvSpPr/>
          <p:nvPr userDrawn="1"/>
        </p:nvSpPr>
        <p:spPr>
          <a:xfrm>
            <a:off x="1861457" y="1915885"/>
            <a:ext cx="1894116" cy="1894116"/>
          </a:xfrm>
          <a:prstGeom prst="ellipse">
            <a:avLst/>
          </a:prstGeom>
          <a:noFill/>
          <a:ln w="635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userDrawn="1"/>
        </p:nvSpPr>
        <p:spPr>
          <a:xfrm>
            <a:off x="2035630" y="2106030"/>
            <a:ext cx="180000" cy="1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userDrawn="1"/>
        </p:nvSpPr>
        <p:spPr>
          <a:xfrm>
            <a:off x="3352801" y="3521172"/>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userDrawn="1"/>
        </p:nvSpPr>
        <p:spPr>
          <a:xfrm>
            <a:off x="3450771" y="3673572"/>
            <a:ext cx="72000" cy="72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userDrawn="1"/>
        </p:nvSpPr>
        <p:spPr>
          <a:xfrm>
            <a:off x="8447316" y="1915885"/>
            <a:ext cx="1894116" cy="1894116"/>
          </a:xfrm>
          <a:prstGeom prst="ellipse">
            <a:avLst/>
          </a:prstGeom>
          <a:noFill/>
          <a:ln w="635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userDrawn="1"/>
        </p:nvSpPr>
        <p:spPr>
          <a:xfrm>
            <a:off x="8621489" y="2106030"/>
            <a:ext cx="180000" cy="1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userDrawn="1"/>
        </p:nvSpPr>
        <p:spPr>
          <a:xfrm>
            <a:off x="9938660" y="3521172"/>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userDrawn="1"/>
        </p:nvSpPr>
        <p:spPr>
          <a:xfrm>
            <a:off x="10036630" y="3673572"/>
            <a:ext cx="72000" cy="72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userDrawn="1"/>
        </p:nvSpPr>
        <p:spPr>
          <a:xfrm>
            <a:off x="5154774" y="1915885"/>
            <a:ext cx="1894116" cy="1894116"/>
          </a:xfrm>
          <a:prstGeom prst="ellipse">
            <a:avLst/>
          </a:prstGeom>
          <a:noFill/>
          <a:ln w="635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userDrawn="1"/>
        </p:nvSpPr>
        <p:spPr>
          <a:xfrm>
            <a:off x="5328947" y="2106030"/>
            <a:ext cx="180000" cy="1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userDrawn="1"/>
        </p:nvSpPr>
        <p:spPr>
          <a:xfrm>
            <a:off x="6646118" y="3521172"/>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userDrawn="1"/>
        </p:nvSpPr>
        <p:spPr>
          <a:xfrm>
            <a:off x="6744088" y="3673572"/>
            <a:ext cx="72000" cy="72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76956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段2图式">
    <p:spTree>
      <p:nvGrpSpPr>
        <p:cNvPr id="1" name=""/>
        <p:cNvGrpSpPr/>
        <p:nvPr/>
      </p:nvGrpSpPr>
      <p:grpSpPr>
        <a:xfrm>
          <a:off x="0" y="0"/>
          <a:ext cx="0" cy="0"/>
          <a:chOff x="0" y="0"/>
          <a:chExt cx="0" cy="0"/>
        </a:xfrm>
      </p:grpSpPr>
      <p:sp>
        <p:nvSpPr>
          <p:cNvPr id="3" name="日期占位符 2">
            <a:extLst>
              <a:ext uri="{FF2B5EF4-FFF2-40B4-BE49-F238E27FC236}">
                <a16:creationId xmlns="" xmlns:a16="http://schemas.microsoft.com/office/drawing/2014/main" id="{24B64E06-B595-41F8-9794-85F49BA2379C}"/>
              </a:ext>
            </a:extLst>
          </p:cNvPr>
          <p:cNvSpPr>
            <a:spLocks noGrp="1"/>
          </p:cNvSpPr>
          <p:nvPr>
            <p:ph type="dt" sz="half" idx="10"/>
          </p:nvPr>
        </p:nvSpPr>
        <p:spPr/>
        <p:txBody>
          <a:bodyPr/>
          <a:lstStyle/>
          <a:p>
            <a:fld id="{838F0CA4-2368-4D59-8FBB-2D65A51BC434}" type="datetimeFigureOut">
              <a:rPr lang="zh-CN" altLang="en-US" smtClean="0"/>
              <a:t>2019/5/13</a:t>
            </a:fld>
            <a:endParaRPr lang="zh-CN" altLang="en-US"/>
          </a:p>
        </p:txBody>
      </p:sp>
      <p:sp>
        <p:nvSpPr>
          <p:cNvPr id="4" name="页脚占位符 3">
            <a:extLst>
              <a:ext uri="{FF2B5EF4-FFF2-40B4-BE49-F238E27FC236}">
                <a16:creationId xmlns="" xmlns:a16="http://schemas.microsoft.com/office/drawing/2014/main" id="{028D04C2-BB20-4E8C-9FE9-C3133F504EA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29944BE1-1B44-4DA2-8F77-B8491C5FD11F}"/>
              </a:ext>
            </a:extLst>
          </p:cNvPr>
          <p:cNvSpPr>
            <a:spLocks noGrp="1"/>
          </p:cNvSpPr>
          <p:nvPr>
            <p:ph type="sldNum" sz="quarter" idx="12"/>
          </p:nvPr>
        </p:nvSpPr>
        <p:spPr/>
        <p:txBody>
          <a:bodyPr/>
          <a:lstStyle/>
          <a:p>
            <a:fld id="{7342D1B2-A81C-44B8-9F41-403C7D1553C1}" type="slidenum">
              <a:rPr lang="zh-CN" altLang="en-US" smtClean="0"/>
              <a:t>‹#›</a:t>
            </a:fld>
            <a:endParaRPr lang="zh-CN" altLang="en-US"/>
          </a:p>
        </p:txBody>
      </p:sp>
      <p:sp>
        <p:nvSpPr>
          <p:cNvPr id="6" name="矩形 5">
            <a:extLst>
              <a:ext uri="{FF2B5EF4-FFF2-40B4-BE49-F238E27FC236}">
                <a16:creationId xmlns="" xmlns:a16="http://schemas.microsoft.com/office/drawing/2014/main" id="{BEC211A3-8201-44F1-8FF5-E369F4FF466F}"/>
              </a:ext>
            </a:extLst>
          </p:cNvPr>
          <p:cNvSpPr/>
          <p:nvPr userDrawn="1"/>
        </p:nvSpPr>
        <p:spPr>
          <a:xfrm>
            <a:off x="4327769" y="1391559"/>
            <a:ext cx="3536462" cy="3851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 xmlns:a16="http://schemas.microsoft.com/office/drawing/2014/main" id="{9FF8528B-5C2E-45EC-B06D-60A7C560D7A2}"/>
              </a:ext>
            </a:extLst>
          </p:cNvPr>
          <p:cNvSpPr/>
          <p:nvPr userDrawn="1"/>
        </p:nvSpPr>
        <p:spPr>
          <a:xfrm>
            <a:off x="-7256" y="345937"/>
            <a:ext cx="384629" cy="5621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 xmlns:a16="http://schemas.microsoft.com/office/drawing/2014/main" id="{471BDD7A-D0A0-42A4-980A-8D592C4B7FDE}"/>
              </a:ext>
            </a:extLst>
          </p:cNvPr>
          <p:cNvSpPr/>
          <p:nvPr userDrawn="1"/>
        </p:nvSpPr>
        <p:spPr>
          <a:xfrm>
            <a:off x="413657" y="345937"/>
            <a:ext cx="108000" cy="5621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a:extLst>
              <a:ext uri="{FF2B5EF4-FFF2-40B4-BE49-F238E27FC236}">
                <a16:creationId xmlns="" xmlns:a16="http://schemas.microsoft.com/office/drawing/2014/main" id="{12C831F6-20C2-4DE3-8AE2-F9AB46199CC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894279" y="434299"/>
            <a:ext cx="1793628" cy="447132"/>
          </a:xfrm>
          <a:prstGeom prst="rect">
            <a:avLst/>
          </a:prstGeom>
        </p:spPr>
      </p:pic>
      <p:sp>
        <p:nvSpPr>
          <p:cNvPr id="16" name="标题 1">
            <a:extLst>
              <a:ext uri="{FF2B5EF4-FFF2-40B4-BE49-F238E27FC236}">
                <a16:creationId xmlns="" xmlns:a16="http://schemas.microsoft.com/office/drawing/2014/main" id="{5A0CD4E4-57F5-432E-A91A-EB5E6A73995E}"/>
              </a:ext>
            </a:extLst>
          </p:cNvPr>
          <p:cNvSpPr>
            <a:spLocks noGrp="1"/>
          </p:cNvSpPr>
          <p:nvPr>
            <p:ph type="title"/>
          </p:nvPr>
        </p:nvSpPr>
        <p:spPr>
          <a:xfrm>
            <a:off x="660400" y="345937"/>
            <a:ext cx="9233879" cy="663575"/>
          </a:xfrm>
        </p:spPr>
        <p:txBody>
          <a:bodyPr/>
          <a:lstStyle/>
          <a:p>
            <a:r>
              <a:rPr lang="zh-CN" altLang="en-US" dirty="0"/>
              <a:t>单击此处编辑母版标题样式</a:t>
            </a:r>
          </a:p>
        </p:txBody>
      </p:sp>
      <p:sp>
        <p:nvSpPr>
          <p:cNvPr id="17" name="文本框 16">
            <a:extLst>
              <a:ext uri="{FF2B5EF4-FFF2-40B4-BE49-F238E27FC236}">
                <a16:creationId xmlns="" xmlns:a16="http://schemas.microsoft.com/office/drawing/2014/main" id="{6833D25C-BABE-46CD-AD58-592C126A6F0B}"/>
              </a:ext>
            </a:extLst>
          </p:cNvPr>
          <p:cNvSpPr txBox="1"/>
          <p:nvPr userDrawn="1"/>
        </p:nvSpPr>
        <p:spPr>
          <a:xfrm>
            <a:off x="667143" y="6369559"/>
            <a:ext cx="1685193" cy="184666"/>
          </a:xfrm>
          <a:prstGeom prst="rect">
            <a:avLst/>
          </a:prstGeom>
          <a:noFill/>
        </p:spPr>
        <p:txBody>
          <a:bodyPr wrap="square" lIns="0" tIns="0" rIns="0" bIns="0" rtlCol="0">
            <a:spAutoFit/>
          </a:bodyPr>
          <a:lstStyle/>
          <a:p>
            <a:pPr algn="l"/>
            <a:r>
              <a:rPr lang="zh-CN" altLang="en-US" sz="1200" spc="300" dirty="0">
                <a:solidFill>
                  <a:schemeClr val="bg2">
                    <a:lumMod val="25000"/>
                    <a:alpha val="42000"/>
                  </a:schemeClr>
                </a:solidFill>
                <a:latin typeface="+mj-ea"/>
                <a:ea typeface="+mj-ea"/>
              </a:rPr>
              <a:t>学为人师行为世范</a:t>
            </a:r>
          </a:p>
        </p:txBody>
      </p:sp>
      <p:sp>
        <p:nvSpPr>
          <p:cNvPr id="19" name="文本占位符 18">
            <a:extLst>
              <a:ext uri="{FF2B5EF4-FFF2-40B4-BE49-F238E27FC236}">
                <a16:creationId xmlns="" xmlns:a16="http://schemas.microsoft.com/office/drawing/2014/main" id="{169512E0-C518-4BDD-AC53-28AEE9F15E7F}"/>
              </a:ext>
            </a:extLst>
          </p:cNvPr>
          <p:cNvSpPr>
            <a:spLocks noGrp="1"/>
          </p:cNvSpPr>
          <p:nvPr>
            <p:ph type="body" sz="quarter" idx="13" hasCustomPrompt="1"/>
          </p:nvPr>
        </p:nvSpPr>
        <p:spPr>
          <a:xfrm>
            <a:off x="674077" y="5443570"/>
            <a:ext cx="10858500" cy="748228"/>
          </a:xfrm>
        </p:spPr>
        <p:txBody>
          <a:bodyPr/>
          <a:lstStyle>
            <a:lvl1pPr marL="0" marR="0" indent="0" algn="l" defTabSz="914400" rtl="0" eaLnBrk="1" fontAlgn="auto" latinLnBrk="0" hangingPunct="1">
              <a:lnSpc>
                <a:spcPct val="120000"/>
              </a:lnSpc>
              <a:spcBef>
                <a:spcPts val="1000"/>
              </a:spcBef>
              <a:spcAft>
                <a:spcPts val="0"/>
              </a:spcAft>
              <a:buClrTx/>
              <a:buSzTx/>
              <a:buFontTx/>
              <a:buNone/>
              <a:tabLst/>
              <a:defRPr lang="zh-CN" altLang="en-US" sz="1800" kern="1200" spc="300" dirty="0" smtClean="0">
                <a:solidFill>
                  <a:schemeClr val="tx1">
                    <a:lumMod val="85000"/>
                    <a:lumOff val="15000"/>
                  </a:schemeClr>
                </a:solidFill>
                <a:latin typeface="+mn-lt"/>
                <a:ea typeface="+mn-ea"/>
                <a:cs typeface="+mn-cs"/>
              </a:defRPr>
            </a:lvl1pPr>
            <a:lvl4pPr marL="1371600" indent="0">
              <a:buNone/>
              <a:defRPr/>
            </a:lvl4pPr>
          </a:lstStyle>
          <a:p>
            <a:pPr marL="0" marR="0" lvl="0" indent="0" algn="l" defTabSz="914400" rtl="0" eaLnBrk="1" fontAlgn="auto" latinLnBrk="0" hangingPunct="1">
              <a:lnSpc>
                <a:spcPct val="120000"/>
              </a:lnSpc>
              <a:spcBef>
                <a:spcPts val="1000"/>
              </a:spcBef>
              <a:spcAft>
                <a:spcPts val="0"/>
              </a:spcAft>
              <a:buClrTx/>
              <a:buSzTx/>
              <a:buFontTx/>
              <a:buNone/>
              <a:tabLst/>
              <a:defRPr/>
            </a:pPr>
            <a:r>
              <a:rPr lang="zh-CN" altLang="en-US" sz="1800" dirty="0"/>
              <a:t>这里可以输入一段话，充分解释这个标题的内容，接下来是废话。这里可以输入一段话，充分解释这个标题的内容，接下来是废话。这里可以输入一段话充分解释。</a:t>
            </a:r>
          </a:p>
        </p:txBody>
      </p:sp>
      <p:sp>
        <p:nvSpPr>
          <p:cNvPr id="24" name="图片占位符 23">
            <a:extLst>
              <a:ext uri="{FF2B5EF4-FFF2-40B4-BE49-F238E27FC236}">
                <a16:creationId xmlns="" xmlns:a16="http://schemas.microsoft.com/office/drawing/2014/main" id="{28655C2B-7BB5-455B-AF1F-95B9CFD1E469}"/>
              </a:ext>
            </a:extLst>
          </p:cNvPr>
          <p:cNvSpPr>
            <a:spLocks noGrp="1"/>
          </p:cNvSpPr>
          <p:nvPr>
            <p:ph type="pic" sz="quarter" idx="14"/>
          </p:nvPr>
        </p:nvSpPr>
        <p:spPr>
          <a:xfrm>
            <a:off x="660400" y="1391559"/>
            <a:ext cx="3536462" cy="3851998"/>
          </a:xfrm>
          <a:custGeom>
            <a:avLst/>
            <a:gdLst>
              <a:gd name="connsiteX0" fmla="*/ 0 w 3536462"/>
              <a:gd name="connsiteY0" fmla="*/ 0 h 3851998"/>
              <a:gd name="connsiteX1" fmla="*/ 3536462 w 3536462"/>
              <a:gd name="connsiteY1" fmla="*/ 0 h 3851998"/>
              <a:gd name="connsiteX2" fmla="*/ 3536462 w 3536462"/>
              <a:gd name="connsiteY2" fmla="*/ 3851998 h 3851998"/>
              <a:gd name="connsiteX3" fmla="*/ 0 w 3536462"/>
              <a:gd name="connsiteY3" fmla="*/ 3851998 h 3851998"/>
            </a:gdLst>
            <a:ahLst/>
            <a:cxnLst>
              <a:cxn ang="0">
                <a:pos x="connsiteX0" y="connsiteY0"/>
              </a:cxn>
              <a:cxn ang="0">
                <a:pos x="connsiteX1" y="connsiteY1"/>
              </a:cxn>
              <a:cxn ang="0">
                <a:pos x="connsiteX2" y="connsiteY2"/>
              </a:cxn>
              <a:cxn ang="0">
                <a:pos x="connsiteX3" y="connsiteY3"/>
              </a:cxn>
            </a:cxnLst>
            <a:rect l="l" t="t" r="r" b="b"/>
            <a:pathLst>
              <a:path w="3536462" h="3851998">
                <a:moveTo>
                  <a:pt x="0" y="0"/>
                </a:moveTo>
                <a:lnTo>
                  <a:pt x="3536462" y="0"/>
                </a:lnTo>
                <a:lnTo>
                  <a:pt x="3536462" y="3851998"/>
                </a:lnTo>
                <a:lnTo>
                  <a:pt x="0" y="3851998"/>
                </a:lnTo>
                <a:close/>
              </a:path>
            </a:pathLst>
          </a:custGeom>
        </p:spPr>
        <p:txBody>
          <a:bodyPr wrap="square">
            <a:noAutofit/>
          </a:bodyPr>
          <a:lstStyle/>
          <a:p>
            <a:endParaRPr lang="zh-CN" altLang="en-US" dirty="0"/>
          </a:p>
        </p:txBody>
      </p:sp>
      <p:sp>
        <p:nvSpPr>
          <p:cNvPr id="25" name="图片占位符 24">
            <a:extLst>
              <a:ext uri="{FF2B5EF4-FFF2-40B4-BE49-F238E27FC236}">
                <a16:creationId xmlns="" xmlns:a16="http://schemas.microsoft.com/office/drawing/2014/main" id="{4A1163D9-41F1-4402-9510-EFBA13FCD14D}"/>
              </a:ext>
            </a:extLst>
          </p:cNvPr>
          <p:cNvSpPr>
            <a:spLocks noGrp="1"/>
          </p:cNvSpPr>
          <p:nvPr>
            <p:ph type="pic" sz="quarter" idx="15"/>
          </p:nvPr>
        </p:nvSpPr>
        <p:spPr>
          <a:xfrm>
            <a:off x="7982438" y="1391559"/>
            <a:ext cx="3536462" cy="3851998"/>
          </a:xfrm>
          <a:custGeom>
            <a:avLst/>
            <a:gdLst>
              <a:gd name="connsiteX0" fmla="*/ 0 w 3536462"/>
              <a:gd name="connsiteY0" fmla="*/ 0 h 3851998"/>
              <a:gd name="connsiteX1" fmla="*/ 3536462 w 3536462"/>
              <a:gd name="connsiteY1" fmla="*/ 0 h 3851998"/>
              <a:gd name="connsiteX2" fmla="*/ 3536462 w 3536462"/>
              <a:gd name="connsiteY2" fmla="*/ 3851998 h 3851998"/>
              <a:gd name="connsiteX3" fmla="*/ 0 w 3536462"/>
              <a:gd name="connsiteY3" fmla="*/ 3851998 h 3851998"/>
            </a:gdLst>
            <a:ahLst/>
            <a:cxnLst>
              <a:cxn ang="0">
                <a:pos x="connsiteX0" y="connsiteY0"/>
              </a:cxn>
              <a:cxn ang="0">
                <a:pos x="connsiteX1" y="connsiteY1"/>
              </a:cxn>
              <a:cxn ang="0">
                <a:pos x="connsiteX2" y="connsiteY2"/>
              </a:cxn>
              <a:cxn ang="0">
                <a:pos x="connsiteX3" y="connsiteY3"/>
              </a:cxn>
            </a:cxnLst>
            <a:rect l="l" t="t" r="r" b="b"/>
            <a:pathLst>
              <a:path w="3536462" h="3851998">
                <a:moveTo>
                  <a:pt x="0" y="0"/>
                </a:moveTo>
                <a:lnTo>
                  <a:pt x="3536462" y="0"/>
                </a:lnTo>
                <a:lnTo>
                  <a:pt x="3536462" y="3851998"/>
                </a:lnTo>
                <a:lnTo>
                  <a:pt x="0" y="3851998"/>
                </a:lnTo>
                <a:close/>
              </a:path>
            </a:pathLst>
          </a:custGeom>
        </p:spPr>
        <p:txBody>
          <a:bodyPr wrap="square">
            <a:noAutofit/>
          </a:bodyPr>
          <a:lstStyle/>
          <a:p>
            <a:endParaRPr lang="zh-CN" altLang="en-US"/>
          </a:p>
        </p:txBody>
      </p:sp>
      <p:sp>
        <p:nvSpPr>
          <p:cNvPr id="29" name="文本占位符 28">
            <a:extLst>
              <a:ext uri="{FF2B5EF4-FFF2-40B4-BE49-F238E27FC236}">
                <a16:creationId xmlns="" xmlns:a16="http://schemas.microsoft.com/office/drawing/2014/main" id="{E3F97AD1-03F9-4BBB-BA06-55A291F6E8B1}"/>
              </a:ext>
            </a:extLst>
          </p:cNvPr>
          <p:cNvSpPr>
            <a:spLocks noGrp="1"/>
          </p:cNvSpPr>
          <p:nvPr>
            <p:ph type="body" sz="quarter" idx="16" hasCustomPrompt="1"/>
          </p:nvPr>
        </p:nvSpPr>
        <p:spPr>
          <a:xfrm>
            <a:off x="4347089" y="3354377"/>
            <a:ext cx="3489325" cy="1597001"/>
          </a:xfrm>
          <a:noFill/>
          <a:ln>
            <a:noFill/>
          </a:ln>
        </p:spPr>
        <p:txBody>
          <a:bodyPr wrap="square" lIns="0" tIns="0" rIns="0" bIns="0" rtlCol="0" anchor="t" anchorCtr="0">
            <a:noAutofit/>
          </a:bodyPr>
          <a:lstStyle>
            <a:lvl1pPr marL="0" indent="0" algn="ctr">
              <a:spcBef>
                <a:spcPts val="0"/>
              </a:spcBef>
              <a:buFontTx/>
              <a:buNone/>
              <a:defRPr lang="zh-CN" altLang="en-US" sz="4000" dirty="0" smtClean="0">
                <a:solidFill>
                  <a:schemeClr val="bg1"/>
                </a:solidFill>
                <a:latin typeface="+mj-ea"/>
                <a:ea typeface="+mj-ea"/>
              </a:defRPr>
            </a:lvl1pPr>
          </a:lstStyle>
          <a:p>
            <a:pPr marL="0" lvl="0" algn="ctr">
              <a:lnSpc>
                <a:spcPct val="130000"/>
              </a:lnSpc>
            </a:pPr>
            <a:r>
              <a:rPr lang="zh-CN" altLang="en-US" dirty="0"/>
              <a:t>在此输入</a:t>
            </a:r>
            <a:endParaRPr lang="en-US" altLang="zh-CN" dirty="0"/>
          </a:p>
          <a:p>
            <a:pPr marL="0" lvl="0" algn="ctr">
              <a:lnSpc>
                <a:spcPct val="130000"/>
              </a:lnSpc>
            </a:pPr>
            <a:r>
              <a:rPr lang="zh-CN" altLang="en-US" dirty="0"/>
              <a:t>段落标题</a:t>
            </a:r>
          </a:p>
        </p:txBody>
      </p:sp>
      <p:cxnSp>
        <p:nvCxnSpPr>
          <p:cNvPr id="18" name="直接箭头连接符 17">
            <a:extLst>
              <a:ext uri="{FF2B5EF4-FFF2-40B4-BE49-F238E27FC236}">
                <a16:creationId xmlns="" xmlns:a16="http://schemas.microsoft.com/office/drawing/2014/main" id="{2C080E1F-48D3-4F71-B65A-C7E89048424C}"/>
              </a:ext>
            </a:extLst>
          </p:cNvPr>
          <p:cNvCxnSpPr/>
          <p:nvPr userDrawn="1"/>
        </p:nvCxnSpPr>
        <p:spPr>
          <a:xfrm>
            <a:off x="660400" y="1016002"/>
            <a:ext cx="10858500" cy="0"/>
          </a:xfrm>
          <a:prstGeom prst="straightConnector1">
            <a:avLst/>
          </a:prstGeom>
          <a:ln>
            <a:solidFill>
              <a:schemeClr val="tx2">
                <a:lumMod val="20000"/>
                <a:lumOff val="80000"/>
              </a:schemeClr>
            </a:soli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968091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段2图式_2">
    <p:spTree>
      <p:nvGrpSpPr>
        <p:cNvPr id="1" name=""/>
        <p:cNvGrpSpPr/>
        <p:nvPr/>
      </p:nvGrpSpPr>
      <p:grpSpPr>
        <a:xfrm>
          <a:off x="0" y="0"/>
          <a:ext cx="0" cy="0"/>
          <a:chOff x="0" y="0"/>
          <a:chExt cx="0" cy="0"/>
        </a:xfrm>
      </p:grpSpPr>
      <p:sp>
        <p:nvSpPr>
          <p:cNvPr id="3" name="日期占位符 2">
            <a:extLst>
              <a:ext uri="{FF2B5EF4-FFF2-40B4-BE49-F238E27FC236}">
                <a16:creationId xmlns="" xmlns:a16="http://schemas.microsoft.com/office/drawing/2014/main" id="{24B64E06-B595-41F8-9794-85F49BA2379C}"/>
              </a:ext>
            </a:extLst>
          </p:cNvPr>
          <p:cNvSpPr>
            <a:spLocks noGrp="1"/>
          </p:cNvSpPr>
          <p:nvPr>
            <p:ph type="dt" sz="half" idx="10"/>
          </p:nvPr>
        </p:nvSpPr>
        <p:spPr/>
        <p:txBody>
          <a:bodyPr/>
          <a:lstStyle/>
          <a:p>
            <a:fld id="{838F0CA4-2368-4D59-8FBB-2D65A51BC434}" type="datetimeFigureOut">
              <a:rPr lang="zh-CN" altLang="en-US" smtClean="0"/>
              <a:t>2019/5/13</a:t>
            </a:fld>
            <a:endParaRPr lang="zh-CN" altLang="en-US"/>
          </a:p>
        </p:txBody>
      </p:sp>
      <p:sp>
        <p:nvSpPr>
          <p:cNvPr id="4" name="页脚占位符 3">
            <a:extLst>
              <a:ext uri="{FF2B5EF4-FFF2-40B4-BE49-F238E27FC236}">
                <a16:creationId xmlns="" xmlns:a16="http://schemas.microsoft.com/office/drawing/2014/main" id="{028D04C2-BB20-4E8C-9FE9-C3133F504EA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29944BE1-1B44-4DA2-8F77-B8491C5FD11F}"/>
              </a:ext>
            </a:extLst>
          </p:cNvPr>
          <p:cNvSpPr>
            <a:spLocks noGrp="1"/>
          </p:cNvSpPr>
          <p:nvPr>
            <p:ph type="sldNum" sz="quarter" idx="12"/>
          </p:nvPr>
        </p:nvSpPr>
        <p:spPr/>
        <p:txBody>
          <a:bodyPr/>
          <a:lstStyle/>
          <a:p>
            <a:fld id="{7342D1B2-A81C-44B8-9F41-403C7D1553C1}" type="slidenum">
              <a:rPr lang="zh-CN" altLang="en-US" smtClean="0"/>
              <a:t>‹#›</a:t>
            </a:fld>
            <a:endParaRPr lang="zh-CN" altLang="en-US"/>
          </a:p>
        </p:txBody>
      </p:sp>
      <p:sp>
        <p:nvSpPr>
          <p:cNvPr id="12" name="矩形 11">
            <a:extLst>
              <a:ext uri="{FF2B5EF4-FFF2-40B4-BE49-F238E27FC236}">
                <a16:creationId xmlns="" xmlns:a16="http://schemas.microsoft.com/office/drawing/2014/main" id="{9FF8528B-5C2E-45EC-B06D-60A7C560D7A2}"/>
              </a:ext>
            </a:extLst>
          </p:cNvPr>
          <p:cNvSpPr/>
          <p:nvPr userDrawn="1"/>
        </p:nvSpPr>
        <p:spPr>
          <a:xfrm>
            <a:off x="-7256" y="345937"/>
            <a:ext cx="384629" cy="5621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 xmlns:a16="http://schemas.microsoft.com/office/drawing/2014/main" id="{471BDD7A-D0A0-42A4-980A-8D592C4B7FDE}"/>
              </a:ext>
            </a:extLst>
          </p:cNvPr>
          <p:cNvSpPr/>
          <p:nvPr userDrawn="1"/>
        </p:nvSpPr>
        <p:spPr>
          <a:xfrm>
            <a:off x="413657" y="345937"/>
            <a:ext cx="108000" cy="5621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a:extLst>
              <a:ext uri="{FF2B5EF4-FFF2-40B4-BE49-F238E27FC236}">
                <a16:creationId xmlns="" xmlns:a16="http://schemas.microsoft.com/office/drawing/2014/main" id="{12C831F6-20C2-4DE3-8AE2-F9AB46199CC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894279" y="434299"/>
            <a:ext cx="1793628" cy="447132"/>
          </a:xfrm>
          <a:prstGeom prst="rect">
            <a:avLst/>
          </a:prstGeom>
        </p:spPr>
      </p:pic>
      <p:sp>
        <p:nvSpPr>
          <p:cNvPr id="16" name="标题 1">
            <a:extLst>
              <a:ext uri="{FF2B5EF4-FFF2-40B4-BE49-F238E27FC236}">
                <a16:creationId xmlns="" xmlns:a16="http://schemas.microsoft.com/office/drawing/2014/main" id="{5A0CD4E4-57F5-432E-A91A-EB5E6A73995E}"/>
              </a:ext>
            </a:extLst>
          </p:cNvPr>
          <p:cNvSpPr>
            <a:spLocks noGrp="1"/>
          </p:cNvSpPr>
          <p:nvPr>
            <p:ph type="title"/>
          </p:nvPr>
        </p:nvSpPr>
        <p:spPr>
          <a:xfrm>
            <a:off x="660400" y="345937"/>
            <a:ext cx="9233879" cy="663575"/>
          </a:xfrm>
        </p:spPr>
        <p:txBody>
          <a:bodyPr/>
          <a:lstStyle/>
          <a:p>
            <a:r>
              <a:rPr lang="zh-CN" altLang="en-US" dirty="0"/>
              <a:t>单击此处编辑母版标题样式</a:t>
            </a:r>
          </a:p>
        </p:txBody>
      </p:sp>
      <p:sp>
        <p:nvSpPr>
          <p:cNvPr id="17" name="文本框 16">
            <a:extLst>
              <a:ext uri="{FF2B5EF4-FFF2-40B4-BE49-F238E27FC236}">
                <a16:creationId xmlns="" xmlns:a16="http://schemas.microsoft.com/office/drawing/2014/main" id="{6833D25C-BABE-46CD-AD58-592C126A6F0B}"/>
              </a:ext>
            </a:extLst>
          </p:cNvPr>
          <p:cNvSpPr txBox="1"/>
          <p:nvPr userDrawn="1"/>
        </p:nvSpPr>
        <p:spPr>
          <a:xfrm>
            <a:off x="667143" y="6369559"/>
            <a:ext cx="1685193" cy="184666"/>
          </a:xfrm>
          <a:prstGeom prst="rect">
            <a:avLst/>
          </a:prstGeom>
          <a:noFill/>
        </p:spPr>
        <p:txBody>
          <a:bodyPr wrap="square" lIns="0" tIns="0" rIns="0" bIns="0" rtlCol="0">
            <a:spAutoFit/>
          </a:bodyPr>
          <a:lstStyle/>
          <a:p>
            <a:pPr algn="l"/>
            <a:r>
              <a:rPr lang="zh-CN" altLang="en-US" sz="1200" spc="300" dirty="0">
                <a:solidFill>
                  <a:schemeClr val="bg2">
                    <a:lumMod val="25000"/>
                    <a:alpha val="42000"/>
                  </a:schemeClr>
                </a:solidFill>
                <a:latin typeface="+mj-ea"/>
                <a:ea typeface="+mj-ea"/>
              </a:rPr>
              <a:t>学为人师行为世范</a:t>
            </a:r>
          </a:p>
        </p:txBody>
      </p:sp>
      <p:sp>
        <p:nvSpPr>
          <p:cNvPr id="24" name="图片占位符 23">
            <a:extLst>
              <a:ext uri="{FF2B5EF4-FFF2-40B4-BE49-F238E27FC236}">
                <a16:creationId xmlns="" xmlns:a16="http://schemas.microsoft.com/office/drawing/2014/main" id="{28655C2B-7BB5-455B-AF1F-95B9CFD1E469}"/>
              </a:ext>
            </a:extLst>
          </p:cNvPr>
          <p:cNvSpPr>
            <a:spLocks noGrp="1"/>
          </p:cNvSpPr>
          <p:nvPr>
            <p:ph type="pic" sz="quarter" idx="14"/>
          </p:nvPr>
        </p:nvSpPr>
        <p:spPr>
          <a:xfrm>
            <a:off x="660400" y="1150574"/>
            <a:ext cx="2446215" cy="4983526"/>
          </a:xfrm>
          <a:custGeom>
            <a:avLst/>
            <a:gdLst>
              <a:gd name="connsiteX0" fmla="*/ 0 w 3536462"/>
              <a:gd name="connsiteY0" fmla="*/ 0 h 3851998"/>
              <a:gd name="connsiteX1" fmla="*/ 3536462 w 3536462"/>
              <a:gd name="connsiteY1" fmla="*/ 0 h 3851998"/>
              <a:gd name="connsiteX2" fmla="*/ 3536462 w 3536462"/>
              <a:gd name="connsiteY2" fmla="*/ 3851998 h 3851998"/>
              <a:gd name="connsiteX3" fmla="*/ 0 w 3536462"/>
              <a:gd name="connsiteY3" fmla="*/ 3851998 h 3851998"/>
            </a:gdLst>
            <a:ahLst/>
            <a:cxnLst>
              <a:cxn ang="0">
                <a:pos x="connsiteX0" y="connsiteY0"/>
              </a:cxn>
              <a:cxn ang="0">
                <a:pos x="connsiteX1" y="connsiteY1"/>
              </a:cxn>
              <a:cxn ang="0">
                <a:pos x="connsiteX2" y="connsiteY2"/>
              </a:cxn>
              <a:cxn ang="0">
                <a:pos x="connsiteX3" y="connsiteY3"/>
              </a:cxn>
            </a:cxnLst>
            <a:rect l="l" t="t" r="r" b="b"/>
            <a:pathLst>
              <a:path w="3536462" h="3851998">
                <a:moveTo>
                  <a:pt x="0" y="0"/>
                </a:moveTo>
                <a:lnTo>
                  <a:pt x="3536462" y="0"/>
                </a:lnTo>
                <a:lnTo>
                  <a:pt x="3536462" y="3851998"/>
                </a:lnTo>
                <a:lnTo>
                  <a:pt x="0" y="3851998"/>
                </a:lnTo>
                <a:close/>
              </a:path>
            </a:pathLst>
          </a:custGeom>
        </p:spPr>
        <p:txBody>
          <a:bodyPr wrap="square">
            <a:noAutofit/>
          </a:bodyPr>
          <a:lstStyle/>
          <a:p>
            <a:endParaRPr lang="zh-CN" altLang="en-US" dirty="0"/>
          </a:p>
        </p:txBody>
      </p:sp>
      <p:cxnSp>
        <p:nvCxnSpPr>
          <p:cNvPr id="18" name="直接箭头连接符 17">
            <a:extLst>
              <a:ext uri="{FF2B5EF4-FFF2-40B4-BE49-F238E27FC236}">
                <a16:creationId xmlns="" xmlns:a16="http://schemas.microsoft.com/office/drawing/2014/main" id="{2C080E1F-48D3-4F71-B65A-C7E89048424C}"/>
              </a:ext>
            </a:extLst>
          </p:cNvPr>
          <p:cNvCxnSpPr/>
          <p:nvPr userDrawn="1"/>
        </p:nvCxnSpPr>
        <p:spPr>
          <a:xfrm>
            <a:off x="660400" y="1016002"/>
            <a:ext cx="10858500" cy="0"/>
          </a:xfrm>
          <a:prstGeom prst="straightConnector1">
            <a:avLst/>
          </a:prstGeom>
          <a:ln>
            <a:solidFill>
              <a:schemeClr val="tx2">
                <a:lumMod val="20000"/>
                <a:lumOff val="80000"/>
              </a:schemeClr>
            </a:solidFill>
            <a:tailEnd type="none"/>
          </a:ln>
        </p:spPr>
        <p:style>
          <a:lnRef idx="1">
            <a:schemeClr val="accent1"/>
          </a:lnRef>
          <a:fillRef idx="0">
            <a:schemeClr val="accent1"/>
          </a:fillRef>
          <a:effectRef idx="0">
            <a:schemeClr val="accent1"/>
          </a:effectRef>
          <a:fontRef idx="minor">
            <a:schemeClr val="tx1"/>
          </a:fontRef>
        </p:style>
      </p:cxnSp>
      <p:sp>
        <p:nvSpPr>
          <p:cNvPr id="20" name="图片占位符 23">
            <a:extLst>
              <a:ext uri="{FF2B5EF4-FFF2-40B4-BE49-F238E27FC236}">
                <a16:creationId xmlns="" xmlns:a16="http://schemas.microsoft.com/office/drawing/2014/main" id="{0684B9F4-C7F2-4C97-95FC-9450BA7ED5B5}"/>
              </a:ext>
            </a:extLst>
          </p:cNvPr>
          <p:cNvSpPr>
            <a:spLocks noGrp="1"/>
          </p:cNvSpPr>
          <p:nvPr>
            <p:ph type="pic" sz="quarter" idx="15"/>
          </p:nvPr>
        </p:nvSpPr>
        <p:spPr>
          <a:xfrm>
            <a:off x="3180861" y="1150574"/>
            <a:ext cx="2446215" cy="4983526"/>
          </a:xfrm>
          <a:custGeom>
            <a:avLst/>
            <a:gdLst>
              <a:gd name="connsiteX0" fmla="*/ 0 w 3536462"/>
              <a:gd name="connsiteY0" fmla="*/ 0 h 3851998"/>
              <a:gd name="connsiteX1" fmla="*/ 3536462 w 3536462"/>
              <a:gd name="connsiteY1" fmla="*/ 0 h 3851998"/>
              <a:gd name="connsiteX2" fmla="*/ 3536462 w 3536462"/>
              <a:gd name="connsiteY2" fmla="*/ 3851998 h 3851998"/>
              <a:gd name="connsiteX3" fmla="*/ 0 w 3536462"/>
              <a:gd name="connsiteY3" fmla="*/ 3851998 h 3851998"/>
            </a:gdLst>
            <a:ahLst/>
            <a:cxnLst>
              <a:cxn ang="0">
                <a:pos x="connsiteX0" y="connsiteY0"/>
              </a:cxn>
              <a:cxn ang="0">
                <a:pos x="connsiteX1" y="connsiteY1"/>
              </a:cxn>
              <a:cxn ang="0">
                <a:pos x="connsiteX2" y="connsiteY2"/>
              </a:cxn>
              <a:cxn ang="0">
                <a:pos x="connsiteX3" y="connsiteY3"/>
              </a:cxn>
            </a:cxnLst>
            <a:rect l="l" t="t" r="r" b="b"/>
            <a:pathLst>
              <a:path w="3536462" h="3851998">
                <a:moveTo>
                  <a:pt x="0" y="0"/>
                </a:moveTo>
                <a:lnTo>
                  <a:pt x="3536462" y="0"/>
                </a:lnTo>
                <a:lnTo>
                  <a:pt x="3536462" y="3851998"/>
                </a:lnTo>
                <a:lnTo>
                  <a:pt x="0" y="3851998"/>
                </a:lnTo>
                <a:close/>
              </a:path>
            </a:pathLst>
          </a:custGeom>
        </p:spPr>
        <p:txBody>
          <a:bodyPr wrap="square">
            <a:noAutofit/>
          </a:bodyPr>
          <a:lstStyle/>
          <a:p>
            <a:endParaRPr lang="zh-CN" altLang="en-US" dirty="0"/>
          </a:p>
        </p:txBody>
      </p:sp>
    </p:spTree>
    <p:extLst>
      <p:ext uri="{BB962C8B-B14F-4D97-AF65-F5344CB8AC3E}">
        <p14:creationId xmlns:p14="http://schemas.microsoft.com/office/powerpoint/2010/main" val="10161567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25.xml"/><Relationship Id="rId1"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FD601FCC-BFB0-4819-97C8-DEE93457A5AA}"/>
              </a:ext>
            </a:extLst>
          </p:cNvPr>
          <p:cNvSpPr>
            <a:spLocks noGrp="1"/>
          </p:cNvSpPr>
          <p:nvPr>
            <p:ph type="title"/>
          </p:nvPr>
        </p:nvSpPr>
        <p:spPr>
          <a:xfrm>
            <a:off x="660400" y="345937"/>
            <a:ext cx="10858500" cy="663575"/>
          </a:xfrm>
          <a:prstGeom prst="rect">
            <a:avLst/>
          </a:prstGeom>
        </p:spPr>
        <p:txBody>
          <a:bodyPr vert="horz" lIns="0" tIns="0" rIns="0" bIns="0" rtlCol="0" anchor="ctr">
            <a:normAutofit/>
          </a:bodyPr>
          <a:lstStyle/>
          <a:p>
            <a:r>
              <a:rPr lang="zh-CN" altLang="en-US" dirty="0"/>
              <a:t>单击此处编辑母版标题样式</a:t>
            </a:r>
          </a:p>
        </p:txBody>
      </p:sp>
      <p:sp>
        <p:nvSpPr>
          <p:cNvPr id="3" name="文本占位符 2">
            <a:extLst>
              <a:ext uri="{FF2B5EF4-FFF2-40B4-BE49-F238E27FC236}">
                <a16:creationId xmlns="" xmlns:a16="http://schemas.microsoft.com/office/drawing/2014/main" id="{218CC044-233B-4776-BAA8-92587970D752}"/>
              </a:ext>
            </a:extLst>
          </p:cNvPr>
          <p:cNvSpPr>
            <a:spLocks noGrp="1"/>
          </p:cNvSpPr>
          <p:nvPr>
            <p:ph type="body" idx="1"/>
          </p:nvPr>
        </p:nvSpPr>
        <p:spPr>
          <a:xfrm>
            <a:off x="660400" y="1130300"/>
            <a:ext cx="10858500" cy="5003800"/>
          </a:xfrm>
          <a:prstGeom prst="rect">
            <a:avLst/>
          </a:prstGeom>
        </p:spPr>
        <p:txBody>
          <a:bodyPr vert="horz" lIns="0" tIns="0" rIns="0" bIns="0" rtlCol="0">
            <a:normAutofit/>
          </a:bodyPr>
          <a:lstStyle/>
          <a:p>
            <a:pPr lvl="0"/>
            <a:r>
              <a:rPr lang="zh-CN" altLang="en-US" dirty="0"/>
              <a:t>编辑母版文本样式</a:t>
            </a:r>
          </a:p>
          <a:p>
            <a:pPr lvl="1"/>
            <a:r>
              <a:rPr lang="zh-CN" altLang="en-US" dirty="0"/>
              <a:t>第二级</a:t>
            </a:r>
          </a:p>
        </p:txBody>
      </p:sp>
      <p:sp>
        <p:nvSpPr>
          <p:cNvPr id="4" name="日期占位符 3">
            <a:extLst>
              <a:ext uri="{FF2B5EF4-FFF2-40B4-BE49-F238E27FC236}">
                <a16:creationId xmlns="" xmlns:a16="http://schemas.microsoft.com/office/drawing/2014/main" id="{64FF9253-51BD-4550-85D9-5C1E88D955F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8F0CA4-2368-4D59-8FBB-2D65A51BC434}" type="datetimeFigureOut">
              <a:rPr lang="zh-CN" altLang="en-US" smtClean="0"/>
              <a:t>2019/5/13</a:t>
            </a:fld>
            <a:endParaRPr lang="zh-CN" altLang="en-US"/>
          </a:p>
        </p:txBody>
      </p:sp>
      <p:sp>
        <p:nvSpPr>
          <p:cNvPr id="5" name="页脚占位符 4">
            <a:extLst>
              <a:ext uri="{FF2B5EF4-FFF2-40B4-BE49-F238E27FC236}">
                <a16:creationId xmlns="" xmlns:a16="http://schemas.microsoft.com/office/drawing/2014/main" id="{2D9FE989-3AC0-43AC-90F3-528AC0ECDD6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9E348669-8C8E-47B6-99B8-083E5842207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42D1B2-A81C-44B8-9F41-403C7D1553C1}" type="slidenum">
              <a:rPr lang="zh-CN" altLang="en-US" smtClean="0"/>
              <a:t>‹#›</a:t>
            </a:fld>
            <a:endParaRPr lang="zh-CN" altLang="en-US"/>
          </a:p>
        </p:txBody>
      </p:sp>
    </p:spTree>
    <p:extLst>
      <p:ext uri="{BB962C8B-B14F-4D97-AF65-F5344CB8AC3E}">
        <p14:creationId xmlns:p14="http://schemas.microsoft.com/office/powerpoint/2010/main" val="2577516970"/>
      </p:ext>
    </p:extLst>
  </p:cSld>
  <p:clrMap bg1="lt1" tx1="dk1" bg2="lt2" tx2="dk2" accent1="accent1" accent2="accent2" accent3="accent3" accent4="accent4" accent5="accent5" accent6="accent6" hlink="hlink" folHlink="folHlink"/>
  <p:sldLayoutIdLst>
    <p:sldLayoutId id="2147483656" r:id="rId1"/>
    <p:sldLayoutId id="2147483657" r:id="rId2"/>
    <p:sldLayoutId id="2147483660" r:id="rId3"/>
    <p:sldLayoutId id="2147483650" r:id="rId4"/>
    <p:sldLayoutId id="2147483666" r:id="rId5"/>
    <p:sldLayoutId id="2147483665" r:id="rId6"/>
    <p:sldLayoutId id="2147483664" r:id="rId7"/>
    <p:sldLayoutId id="2147483662" r:id="rId8"/>
    <p:sldLayoutId id="2147483671" r:id="rId9"/>
    <p:sldLayoutId id="2147483672" r:id="rId10"/>
    <p:sldLayoutId id="2147483663" r:id="rId11"/>
    <p:sldLayoutId id="2147483670" r:id="rId12"/>
    <p:sldLayoutId id="2147483661" r:id="rId13"/>
    <p:sldLayoutId id="2147483667" r:id="rId14"/>
    <p:sldLayoutId id="2147483669" r:id="rId15"/>
    <p:sldLayoutId id="2147483678" r:id="rId16"/>
    <p:sldLayoutId id="2147483654" r:id="rId17"/>
    <p:sldLayoutId id="2147483673" r:id="rId18"/>
    <p:sldLayoutId id="2147483674" r:id="rId19"/>
    <p:sldLayoutId id="2147483675" r:id="rId20"/>
    <p:sldLayoutId id="2147483676" r:id="rId21"/>
    <p:sldLayoutId id="2147483659" r:id="rId22"/>
    <p:sldLayoutId id="2147483668" r:id="rId23"/>
  </p:sldLayoutIdLst>
  <p:txStyles>
    <p:titleStyle>
      <a:lvl1pPr algn="l" defTabSz="914400" rtl="0" eaLnBrk="1" latinLnBrk="0" hangingPunct="1">
        <a:lnSpc>
          <a:spcPct val="90000"/>
        </a:lnSpc>
        <a:spcBef>
          <a:spcPct val="0"/>
        </a:spcBef>
        <a:buNone/>
        <a:defRPr sz="4400" kern="1200" spc="300">
          <a:solidFill>
            <a:schemeClr val="accent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800" kern="1200" spc="3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kern="1200" spc="3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spc="3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356155"/>
      </p:ext>
    </p:extLst>
  </p:cSld>
  <p:clrMap bg1="lt1" tx1="dk1" bg2="lt2" tx2="dk2" accent1="accent1" accent2="accent2" accent3="accent3" accent4="accent4" accent5="accent5" accent6="accent6" hlink="hlink" folHlink="folHlink"/>
  <p:sldLayoutIdLst>
    <p:sldLayoutId id="2147483705" r:id="rId1"/>
    <p:sldLayoutId id="2147483706"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8615772"/>
      </p:ext>
    </p:extLst>
  </p:cSld>
  <p:clrMap bg1="lt1" tx1="dk1" bg2="lt2" tx2="dk2" accent1="accent1" accent2="accent2" accent3="accent3" accent4="accent4" accent5="accent5" accent6="accent6" hlink="hlink" folHlink="folHlink"/>
  <p:sldLayoutIdLst>
    <p:sldLayoutId id="2147483708"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Layout" Target="../slideLayouts/slideLayout26.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4.png"/><Relationship Id="rId7" Type="http://schemas.openxmlformats.org/officeDocument/2006/relationships/image" Target="../media/image17.png"/><Relationship Id="rId2" Type="http://schemas.openxmlformats.org/officeDocument/2006/relationships/slideLayout" Target="../slideLayouts/slideLayout26.xml"/><Relationship Id="rId1" Type="http://schemas.openxmlformats.org/officeDocument/2006/relationships/tags" Target="../tags/tag2.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9.xml"/></Relationships>
</file>

<file path=ppt/slides/_rels/slide3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22.xml"/><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eg"/><Relationship Id="rId1" Type="http://schemas.openxmlformats.org/officeDocument/2006/relationships/slideLayout" Target="../slideLayouts/slideLayout8.xml"/><Relationship Id="rId4" Type="http://schemas.microsoft.com/office/2007/relationships/hdphoto" Target="../media/hdphoto2.wdp"/></Relationships>
</file>

<file path=ppt/slides/_rels/slide4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9.xml"/><Relationship Id="rId4" Type="http://schemas.openxmlformats.org/officeDocument/2006/relationships/image" Target="../media/image47.jpeg"/></Relationships>
</file>

<file path=ppt/slides/_rels/slide4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6.xml"/><Relationship Id="rId4" Type="http://schemas.openxmlformats.org/officeDocument/2006/relationships/image" Target="../media/image57.jpeg"/></Relationships>
</file>

<file path=ppt/slides/_rels/slide4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0.xml"/><Relationship Id="rId4" Type="http://schemas.openxmlformats.org/officeDocument/2006/relationships/image" Target="../media/image60.png"/></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17.xml"/></Relationships>
</file>

<file path=ppt/slides/_rels/slide5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jpeg"/><Relationship Id="rId1" Type="http://schemas.openxmlformats.org/officeDocument/2006/relationships/slideLayout" Target="../slideLayouts/slideLayout13.xml"/><Relationship Id="rId5" Type="http://schemas.openxmlformats.org/officeDocument/2006/relationships/image" Target="../media/image64.png"/><Relationship Id="rId4" Type="http://schemas.openxmlformats.org/officeDocument/2006/relationships/image" Target="../media/image63.png"/></Relationships>
</file>

<file path=ppt/slides/_rels/slide5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1.xml"/><Relationship Id="rId5" Type="http://schemas.openxmlformats.org/officeDocument/2006/relationships/image" Target="../media/image68.png"/><Relationship Id="rId4" Type="http://schemas.openxmlformats.org/officeDocument/2006/relationships/image" Target="../media/image67.png"/></Relationships>
</file>

<file path=ppt/slides/_rels/slide52.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11.xml"/><Relationship Id="rId5" Type="http://schemas.openxmlformats.org/officeDocument/2006/relationships/image" Target="../media/image72.png"/><Relationship Id="rId4" Type="http://schemas.openxmlformats.org/officeDocument/2006/relationships/image" Target="../media/image71.jpeg"/></Relationships>
</file>

<file path=ppt/slides/_rels/slide53.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jpeg"/><Relationship Id="rId1" Type="http://schemas.openxmlformats.org/officeDocument/2006/relationships/slideLayout" Target="../slideLayouts/slideLayout23.xml"/><Relationship Id="rId4" Type="http://schemas.microsoft.com/office/2007/relationships/hdphoto" Target="../media/hdphoto3.wdp"/></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4.jpeg"/><Relationship Id="rId1" Type="http://schemas.openxmlformats.org/officeDocument/2006/relationships/slideLayout" Target="../slideLayouts/slideLayout1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17.xml"/><Relationship Id="rId5" Type="http://schemas.openxmlformats.org/officeDocument/2006/relationships/image" Target="../media/image28.png"/><Relationship Id="rId4" Type="http://schemas.openxmlformats.org/officeDocument/2006/relationships/image" Target="../media/image27.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jpeg"/><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jpeg"/><Relationship Id="rId1" Type="http://schemas.openxmlformats.org/officeDocument/2006/relationships/slideLayout" Target="../slideLayouts/slideLayout18.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3.xml"/></Relationships>
</file>

<file path=ppt/slides/_rels/slide7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3.xml"/></Relationships>
</file>

<file path=ppt/slides/_rels/slide78.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9.png"/><Relationship Id="rId1" Type="http://schemas.openxmlformats.org/officeDocument/2006/relationships/slideLayout" Target="../slideLayouts/slideLayout23.xml"/></Relationships>
</file>

<file path=ppt/slides/_rels/slide7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2.png"/><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17.xml"/><Relationship Id="rId4" Type="http://schemas.openxmlformats.org/officeDocument/2006/relationships/image" Target="../media/image28.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 xmlns:a16="http://schemas.microsoft.com/office/drawing/2014/main" id="{21EC69FC-1929-4F91-8366-810407967E4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667500" y="652597"/>
            <a:ext cx="5540306" cy="5528544"/>
          </a:xfrm>
          <a:prstGeom prst="rect">
            <a:avLst/>
          </a:prstGeom>
        </p:spPr>
      </p:pic>
      <p:sp>
        <p:nvSpPr>
          <p:cNvPr id="3" name="副标题 2">
            <a:extLst>
              <a:ext uri="{FF2B5EF4-FFF2-40B4-BE49-F238E27FC236}">
                <a16:creationId xmlns="" xmlns:a16="http://schemas.microsoft.com/office/drawing/2014/main" id="{B5EB9D04-0F35-474D-8B1E-AEB5B0843A38}"/>
              </a:ext>
            </a:extLst>
          </p:cNvPr>
          <p:cNvSpPr>
            <a:spLocks noGrp="1"/>
          </p:cNvSpPr>
          <p:nvPr>
            <p:ph type="subTitle" idx="1"/>
          </p:nvPr>
        </p:nvSpPr>
        <p:spPr/>
        <p:txBody>
          <a:bodyPr/>
          <a:lstStyle/>
          <a:p>
            <a:r>
              <a:rPr lang="zh-CN" altLang="en-US" dirty="0"/>
              <a:t>输入副标题积水潭师专</a:t>
            </a:r>
          </a:p>
        </p:txBody>
      </p:sp>
      <p:sp>
        <p:nvSpPr>
          <p:cNvPr id="4" name="文本占位符 3">
            <a:extLst>
              <a:ext uri="{FF2B5EF4-FFF2-40B4-BE49-F238E27FC236}">
                <a16:creationId xmlns="" xmlns:a16="http://schemas.microsoft.com/office/drawing/2014/main" id="{99B7B27F-3428-4D88-A72A-1FD0EC6B21C4}"/>
              </a:ext>
            </a:extLst>
          </p:cNvPr>
          <p:cNvSpPr>
            <a:spLocks noGrp="1"/>
          </p:cNvSpPr>
          <p:nvPr>
            <p:ph type="body" sz="quarter" idx="11"/>
          </p:nvPr>
        </p:nvSpPr>
        <p:spPr/>
        <p:txBody>
          <a:bodyPr>
            <a:normAutofit/>
          </a:bodyPr>
          <a:lstStyle/>
          <a:p>
            <a:r>
              <a:rPr lang="zh-CN" altLang="en-US" dirty="0"/>
              <a:t>院系：我给母校送模板</a:t>
            </a:r>
          </a:p>
        </p:txBody>
      </p:sp>
      <p:sp>
        <p:nvSpPr>
          <p:cNvPr id="5" name="文本占位符 4">
            <a:extLst>
              <a:ext uri="{FF2B5EF4-FFF2-40B4-BE49-F238E27FC236}">
                <a16:creationId xmlns="" xmlns:a16="http://schemas.microsoft.com/office/drawing/2014/main" id="{ADC8450B-B7A8-4345-A581-E9097A655714}"/>
              </a:ext>
            </a:extLst>
          </p:cNvPr>
          <p:cNvSpPr>
            <a:spLocks noGrp="1"/>
          </p:cNvSpPr>
          <p:nvPr>
            <p:ph type="body" sz="quarter" idx="12"/>
          </p:nvPr>
        </p:nvSpPr>
        <p:spPr/>
        <p:txBody>
          <a:bodyPr/>
          <a:lstStyle/>
          <a:p>
            <a:r>
              <a:rPr lang="zh-CN" altLang="en-US" dirty="0"/>
              <a:t>汇报人：</a:t>
            </a:r>
            <a:r>
              <a:rPr lang="en-US" altLang="zh-CN" dirty="0"/>
              <a:t>NINA</a:t>
            </a:r>
            <a:endParaRPr lang="zh-CN" altLang="en-US" dirty="0"/>
          </a:p>
        </p:txBody>
      </p:sp>
      <p:sp>
        <p:nvSpPr>
          <p:cNvPr id="28" name="文本占位符 27">
            <a:extLst>
              <a:ext uri="{FF2B5EF4-FFF2-40B4-BE49-F238E27FC236}">
                <a16:creationId xmlns="" xmlns:a16="http://schemas.microsoft.com/office/drawing/2014/main" id="{CCDACD4C-1CA6-4E65-8D95-3D708C7F59C7}"/>
              </a:ext>
            </a:extLst>
          </p:cNvPr>
          <p:cNvSpPr>
            <a:spLocks noGrp="1"/>
          </p:cNvSpPr>
          <p:nvPr>
            <p:ph type="body" sz="quarter" idx="13"/>
          </p:nvPr>
        </p:nvSpPr>
        <p:spPr/>
        <p:txBody>
          <a:bodyPr>
            <a:normAutofit/>
          </a:bodyPr>
          <a:lstStyle/>
          <a:p>
            <a:r>
              <a:rPr lang="zh-CN" altLang="en-US" sz="7200" dirty="0"/>
              <a:t>毕业设计</a:t>
            </a:r>
            <a:endParaRPr lang="en-US" altLang="zh-CN" sz="7200" dirty="0"/>
          </a:p>
          <a:p>
            <a:r>
              <a:rPr lang="zh-CN" altLang="en-US" sz="7200" dirty="0"/>
              <a:t>论文答辩模板</a:t>
            </a:r>
          </a:p>
        </p:txBody>
      </p:sp>
      <p:pic>
        <p:nvPicPr>
          <p:cNvPr id="7" name="图片 6">
            <a:extLst>
              <a:ext uri="{FF2B5EF4-FFF2-40B4-BE49-F238E27FC236}">
                <a16:creationId xmlns="" xmlns:a16="http://schemas.microsoft.com/office/drawing/2014/main" id="{7B672632-0452-41F9-903E-CCBFC5D1D4F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5781" y="485366"/>
            <a:ext cx="2351964" cy="586319"/>
          </a:xfrm>
          <a:prstGeom prst="rect">
            <a:avLst/>
          </a:prstGeom>
        </p:spPr>
      </p:pic>
      <p:sp>
        <p:nvSpPr>
          <p:cNvPr id="14" name="文本框 13">
            <a:extLst>
              <a:ext uri="{FF2B5EF4-FFF2-40B4-BE49-F238E27FC236}">
                <a16:creationId xmlns="" xmlns:a16="http://schemas.microsoft.com/office/drawing/2014/main" id="{EE6101E7-6D68-4EA3-ADAB-0122E2C402A1}"/>
              </a:ext>
            </a:extLst>
          </p:cNvPr>
          <p:cNvSpPr txBox="1"/>
          <p:nvPr/>
        </p:nvSpPr>
        <p:spPr>
          <a:xfrm>
            <a:off x="689749" y="2012692"/>
            <a:ext cx="2031325" cy="3170099"/>
          </a:xfrm>
          <a:prstGeom prst="rect">
            <a:avLst/>
          </a:prstGeom>
          <a:noFill/>
        </p:spPr>
        <p:txBody>
          <a:bodyPr vert="eaVert" wrap="none" rtlCol="0">
            <a:spAutoFit/>
          </a:bodyPr>
          <a:lstStyle/>
          <a:p>
            <a:r>
              <a:rPr lang="zh-CN" altLang="en-US" sz="6000" dirty="0">
                <a:solidFill>
                  <a:schemeClr val="bg1">
                    <a:alpha val="9000"/>
                  </a:schemeClr>
                </a:solidFill>
                <a:latin typeface="启功字体简体" panose="03000509000000000000" pitchFamily="65" charset="-122"/>
                <a:ea typeface="启功字体简体" panose="03000509000000000000" pitchFamily="65" charset="-122"/>
              </a:rPr>
              <a:t>学为人师</a:t>
            </a:r>
            <a:endParaRPr lang="en-US" altLang="zh-CN" sz="6000" dirty="0">
              <a:solidFill>
                <a:schemeClr val="bg1">
                  <a:alpha val="9000"/>
                </a:schemeClr>
              </a:solidFill>
              <a:latin typeface="启功字体简体" panose="03000509000000000000" pitchFamily="65" charset="-122"/>
              <a:ea typeface="启功字体简体" panose="03000509000000000000" pitchFamily="65" charset="-122"/>
            </a:endParaRPr>
          </a:p>
          <a:p>
            <a:r>
              <a:rPr lang="zh-CN" altLang="en-US" sz="6000" dirty="0">
                <a:solidFill>
                  <a:schemeClr val="bg1">
                    <a:alpha val="9000"/>
                  </a:schemeClr>
                </a:solidFill>
                <a:latin typeface="启功字体简体" panose="03000509000000000000" pitchFamily="65" charset="-122"/>
                <a:ea typeface="启功字体简体" panose="03000509000000000000" pitchFamily="65" charset="-122"/>
              </a:rPr>
              <a:t>行为世范</a:t>
            </a:r>
          </a:p>
        </p:txBody>
      </p:sp>
      <p:sp>
        <p:nvSpPr>
          <p:cNvPr id="31" name="文本框 30">
            <a:extLst>
              <a:ext uri="{FF2B5EF4-FFF2-40B4-BE49-F238E27FC236}">
                <a16:creationId xmlns="" xmlns:a16="http://schemas.microsoft.com/office/drawing/2014/main" id="{DF269877-3713-4708-B674-1A813AB36FFC}"/>
              </a:ext>
            </a:extLst>
          </p:cNvPr>
          <p:cNvSpPr txBox="1"/>
          <p:nvPr/>
        </p:nvSpPr>
        <p:spPr>
          <a:xfrm rot="16200000">
            <a:off x="10462781" y="3466936"/>
            <a:ext cx="3170099" cy="261610"/>
          </a:xfrm>
          <a:prstGeom prst="rect">
            <a:avLst/>
          </a:prstGeom>
          <a:noFill/>
        </p:spPr>
        <p:txBody>
          <a:bodyPr wrap="square" rtlCol="0">
            <a:spAutoFit/>
          </a:bodyPr>
          <a:lstStyle/>
          <a:p>
            <a:pPr algn="dist"/>
            <a:r>
              <a:rPr lang="en-US" altLang="zh-CN" sz="1100" dirty="0">
                <a:solidFill>
                  <a:schemeClr val="bg1">
                    <a:alpha val="14000"/>
                  </a:schemeClr>
                </a:solidFill>
                <a:latin typeface="Arial" panose="020B0604020202020204" pitchFamily="34" charset="0"/>
                <a:cs typeface="Arial" panose="020B0604020202020204" pitchFamily="34" charset="0"/>
              </a:rPr>
              <a:t>BEIJING NORMAL UNIVERSITY</a:t>
            </a:r>
            <a:endParaRPr lang="zh-CN" altLang="en-US" sz="1100" dirty="0">
              <a:solidFill>
                <a:schemeClr val="bg1">
                  <a:alpha val="14000"/>
                </a:schemeClr>
              </a:solidFill>
              <a:latin typeface="Arial" panose="020B0604020202020204" pitchFamily="34" charset="0"/>
              <a:cs typeface="Arial" panose="020B0604020202020204" pitchFamily="34" charset="0"/>
            </a:endParaRPr>
          </a:p>
        </p:txBody>
      </p:sp>
      <p:cxnSp>
        <p:nvCxnSpPr>
          <p:cNvPr id="33" name="直接连接符 32">
            <a:extLst>
              <a:ext uri="{FF2B5EF4-FFF2-40B4-BE49-F238E27FC236}">
                <a16:creationId xmlns="" xmlns:a16="http://schemas.microsoft.com/office/drawing/2014/main" id="{F02FAD8C-9DE1-4C82-A97E-3FC46FEADB6D}"/>
              </a:ext>
            </a:extLst>
          </p:cNvPr>
          <p:cNvCxnSpPr/>
          <p:nvPr/>
        </p:nvCxnSpPr>
        <p:spPr>
          <a:xfrm>
            <a:off x="3549208" y="4569997"/>
            <a:ext cx="7287114" cy="0"/>
          </a:xfrm>
          <a:prstGeom prst="line">
            <a:avLst/>
          </a:prstGeom>
          <a:ln w="12700" cmpd="sng">
            <a:prstDash val="solid"/>
          </a:ln>
        </p:spPr>
        <p:style>
          <a:lnRef idx="1">
            <a:schemeClr val="accent1"/>
          </a:lnRef>
          <a:fillRef idx="0">
            <a:schemeClr val="accent1"/>
          </a:fillRef>
          <a:effectRef idx="0">
            <a:schemeClr val="accent1"/>
          </a:effectRef>
          <a:fontRef idx="minor">
            <a:schemeClr val="tx1"/>
          </a:fontRef>
        </p:style>
      </p:cxnSp>
      <p:pic>
        <p:nvPicPr>
          <p:cNvPr id="35" name="图片 34">
            <a:extLst>
              <a:ext uri="{FF2B5EF4-FFF2-40B4-BE49-F238E27FC236}">
                <a16:creationId xmlns="" xmlns:a16="http://schemas.microsoft.com/office/drawing/2014/main" id="{A288D2C3-A762-42BB-9912-0B6F6B78CD6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45885" y="4667532"/>
            <a:ext cx="1745943" cy="1235845"/>
          </a:xfrm>
          <a:prstGeom prst="rect">
            <a:avLst/>
          </a:prstGeom>
        </p:spPr>
      </p:pic>
      <p:sp>
        <p:nvSpPr>
          <p:cNvPr id="36" name="文本框 35">
            <a:extLst>
              <a:ext uri="{FF2B5EF4-FFF2-40B4-BE49-F238E27FC236}">
                <a16:creationId xmlns="" xmlns:a16="http://schemas.microsoft.com/office/drawing/2014/main" id="{69E4921F-2B69-4625-958D-E05CFB39022B}"/>
              </a:ext>
            </a:extLst>
          </p:cNvPr>
          <p:cNvSpPr txBox="1"/>
          <p:nvPr/>
        </p:nvSpPr>
        <p:spPr>
          <a:xfrm>
            <a:off x="427031" y="2080012"/>
            <a:ext cx="400110" cy="1528624"/>
          </a:xfrm>
          <a:prstGeom prst="rect">
            <a:avLst/>
          </a:prstGeom>
          <a:noFill/>
        </p:spPr>
        <p:txBody>
          <a:bodyPr vert="eaVert" wrap="none" rtlCol="0">
            <a:spAutoFit/>
          </a:bodyPr>
          <a:lstStyle/>
          <a:p>
            <a:r>
              <a:rPr lang="zh-CN" altLang="en-US" sz="1400" dirty="0">
                <a:solidFill>
                  <a:schemeClr val="bg1">
                    <a:alpha val="9000"/>
                  </a:schemeClr>
                </a:solidFill>
                <a:latin typeface="启功字体简体" panose="03000509000000000000" pitchFamily="65" charset="-122"/>
                <a:ea typeface="启功字体简体" panose="03000509000000000000" pitchFamily="65" charset="-122"/>
              </a:rPr>
              <a:t>北京师范大学校训</a:t>
            </a:r>
          </a:p>
        </p:txBody>
      </p:sp>
    </p:spTree>
    <p:extLst>
      <p:ext uri="{BB962C8B-B14F-4D97-AF65-F5344CB8AC3E}">
        <p14:creationId xmlns:p14="http://schemas.microsoft.com/office/powerpoint/2010/main" val="348663522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a:extLst>
              <a:ext uri="{FF2B5EF4-FFF2-40B4-BE49-F238E27FC236}">
                <a16:creationId xmlns="" xmlns:a16="http://schemas.microsoft.com/office/drawing/2014/main" id="{31D4C402-E8E0-445F-A630-D63C44B0C874}"/>
              </a:ext>
            </a:extLst>
          </p:cNvPr>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p:pic>
      <p:sp>
        <p:nvSpPr>
          <p:cNvPr id="9" name="文本框 8">
            <a:extLst>
              <a:ext uri="{FF2B5EF4-FFF2-40B4-BE49-F238E27FC236}">
                <a16:creationId xmlns="" xmlns:a16="http://schemas.microsoft.com/office/drawing/2014/main" id="{7B507C22-58B8-463E-AFBC-7B1028DAA2A5}"/>
              </a:ext>
            </a:extLst>
          </p:cNvPr>
          <p:cNvSpPr txBox="1"/>
          <p:nvPr/>
        </p:nvSpPr>
        <p:spPr>
          <a:xfrm>
            <a:off x="641024" y="5323306"/>
            <a:ext cx="2196000" cy="523220"/>
          </a:xfrm>
          <a:prstGeom prst="rect">
            <a:avLst/>
          </a:prstGeom>
          <a:noFill/>
        </p:spPr>
        <p:txBody>
          <a:bodyPr wrap="square" rtlCol="0">
            <a:spAutoFit/>
          </a:bodyPr>
          <a:lstStyle/>
          <a:p>
            <a:pPr algn="ctr"/>
            <a:r>
              <a:rPr lang="zh-CN" altLang="en-US" sz="2800" spc="300" dirty="0">
                <a:solidFill>
                  <a:schemeClr val="accent1"/>
                </a:solidFill>
                <a:latin typeface="启功字体简体" panose="03000509000000000000" pitchFamily="65" charset="-122"/>
                <a:ea typeface="启功字体简体" panose="03000509000000000000" pitchFamily="65" charset="-122"/>
              </a:rPr>
              <a:t>研究背景</a:t>
            </a:r>
          </a:p>
        </p:txBody>
      </p:sp>
      <p:sp>
        <p:nvSpPr>
          <p:cNvPr id="23" name="magnifier_39014">
            <a:extLst>
              <a:ext uri="{FF2B5EF4-FFF2-40B4-BE49-F238E27FC236}">
                <a16:creationId xmlns="" xmlns:a16="http://schemas.microsoft.com/office/drawing/2014/main" id="{B79838D4-4C14-4B4B-AE37-A41D00E75923}"/>
              </a:ext>
            </a:extLst>
          </p:cNvPr>
          <p:cNvSpPr>
            <a:spLocks noChangeAspect="1"/>
          </p:cNvSpPr>
          <p:nvPr/>
        </p:nvSpPr>
        <p:spPr bwMode="auto">
          <a:xfrm>
            <a:off x="1595024" y="4651536"/>
            <a:ext cx="288000" cy="287520"/>
          </a:xfrm>
          <a:custGeom>
            <a:avLst/>
            <a:gdLst>
              <a:gd name="connsiteX0" fmla="*/ 104666 w 596543"/>
              <a:gd name="connsiteY0" fmla="*/ 183384 h 595554"/>
              <a:gd name="connsiteX1" fmla="*/ 122430 w 596543"/>
              <a:gd name="connsiteY1" fmla="*/ 201149 h 595554"/>
              <a:gd name="connsiteX2" fmla="*/ 151498 w 596543"/>
              <a:gd name="connsiteY2" fmla="*/ 270594 h 595554"/>
              <a:gd name="connsiteX3" fmla="*/ 151498 w 596543"/>
              <a:gd name="connsiteY3" fmla="*/ 294819 h 595554"/>
              <a:gd name="connsiteX4" fmla="*/ 127275 w 596543"/>
              <a:gd name="connsiteY4" fmla="*/ 294819 h 595554"/>
              <a:gd name="connsiteX5" fmla="*/ 88517 w 596543"/>
              <a:gd name="connsiteY5" fmla="*/ 201149 h 595554"/>
              <a:gd name="connsiteX6" fmla="*/ 104666 w 596543"/>
              <a:gd name="connsiteY6" fmla="*/ 183384 h 595554"/>
              <a:gd name="connsiteX7" fmla="*/ 205583 w 596543"/>
              <a:gd name="connsiteY7" fmla="*/ 67742 h 595554"/>
              <a:gd name="connsiteX8" fmla="*/ 107840 w 596543"/>
              <a:gd name="connsiteY8" fmla="*/ 107662 h 595554"/>
              <a:gd name="connsiteX9" fmla="*/ 107840 w 596543"/>
              <a:gd name="connsiteY9" fmla="*/ 302824 h 595554"/>
              <a:gd name="connsiteX10" fmla="*/ 303326 w 596543"/>
              <a:gd name="connsiteY10" fmla="*/ 302824 h 595554"/>
              <a:gd name="connsiteX11" fmla="*/ 303326 w 596543"/>
              <a:gd name="connsiteY11" fmla="*/ 107662 h 595554"/>
              <a:gd name="connsiteX12" fmla="*/ 205583 w 596543"/>
              <a:gd name="connsiteY12" fmla="*/ 67742 h 595554"/>
              <a:gd name="connsiteX13" fmla="*/ 205583 w 596543"/>
              <a:gd name="connsiteY13" fmla="*/ 0 h 595554"/>
              <a:gd name="connsiteX14" fmla="*/ 351794 w 596543"/>
              <a:gd name="connsiteY14" fmla="*/ 59275 h 595554"/>
              <a:gd name="connsiteX15" fmla="*/ 369565 w 596543"/>
              <a:gd name="connsiteY15" fmla="*/ 330243 h 595554"/>
              <a:gd name="connsiteX16" fmla="*/ 411571 w 596543"/>
              <a:gd name="connsiteY16" fmla="*/ 343147 h 595554"/>
              <a:gd name="connsiteX17" fmla="*/ 587670 w 596543"/>
              <a:gd name="connsiteY17" fmla="*/ 494760 h 595554"/>
              <a:gd name="connsiteX18" fmla="*/ 574745 w 596543"/>
              <a:gd name="connsiteY18" fmla="*/ 573793 h 595554"/>
              <a:gd name="connsiteX19" fmla="*/ 495581 w 596543"/>
              <a:gd name="connsiteY19" fmla="*/ 586696 h 595554"/>
              <a:gd name="connsiteX20" fmla="*/ 343716 w 596543"/>
              <a:gd name="connsiteY20" fmla="*/ 410889 h 595554"/>
              <a:gd name="connsiteX21" fmla="*/ 330791 w 596543"/>
              <a:gd name="connsiteY21" fmla="*/ 368953 h 595554"/>
              <a:gd name="connsiteX22" fmla="*/ 59373 w 596543"/>
              <a:gd name="connsiteY22" fmla="*/ 351211 h 595554"/>
              <a:gd name="connsiteX23" fmla="*/ 59373 w 596543"/>
              <a:gd name="connsiteY23" fmla="*/ 59275 h 595554"/>
              <a:gd name="connsiteX24" fmla="*/ 205583 w 596543"/>
              <a:gd name="connsiteY24" fmla="*/ 0 h 595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96543" h="595554">
                <a:moveTo>
                  <a:pt x="104666" y="183384"/>
                </a:moveTo>
                <a:cubicBezTo>
                  <a:pt x="114356" y="183384"/>
                  <a:pt x="122430" y="191459"/>
                  <a:pt x="122430" y="201149"/>
                </a:cubicBezTo>
                <a:cubicBezTo>
                  <a:pt x="122430" y="226989"/>
                  <a:pt x="133734" y="252829"/>
                  <a:pt x="151498" y="270594"/>
                </a:cubicBezTo>
                <a:cubicBezTo>
                  <a:pt x="157958" y="277054"/>
                  <a:pt x="157958" y="288359"/>
                  <a:pt x="151498" y="294819"/>
                </a:cubicBezTo>
                <a:cubicBezTo>
                  <a:pt x="145039" y="301279"/>
                  <a:pt x="135349" y="301279"/>
                  <a:pt x="127275" y="294819"/>
                </a:cubicBezTo>
                <a:cubicBezTo>
                  <a:pt x="103051" y="270594"/>
                  <a:pt x="88517" y="236679"/>
                  <a:pt x="88517" y="201149"/>
                </a:cubicBezTo>
                <a:cubicBezTo>
                  <a:pt x="88517" y="191459"/>
                  <a:pt x="94977" y="183384"/>
                  <a:pt x="104666" y="183384"/>
                </a:cubicBezTo>
                <a:close/>
                <a:moveTo>
                  <a:pt x="205583" y="67742"/>
                </a:moveTo>
                <a:cubicBezTo>
                  <a:pt x="170041" y="67742"/>
                  <a:pt x="134498" y="81049"/>
                  <a:pt x="107840" y="107662"/>
                </a:cubicBezTo>
                <a:cubicBezTo>
                  <a:pt x="54526" y="160888"/>
                  <a:pt x="54526" y="249598"/>
                  <a:pt x="107840" y="302824"/>
                </a:cubicBezTo>
                <a:cubicBezTo>
                  <a:pt x="161155" y="357663"/>
                  <a:pt x="250012" y="357663"/>
                  <a:pt x="303326" y="302824"/>
                </a:cubicBezTo>
                <a:cubicBezTo>
                  <a:pt x="358256" y="249598"/>
                  <a:pt x="358256" y="160888"/>
                  <a:pt x="303326" y="107662"/>
                </a:cubicBezTo>
                <a:cubicBezTo>
                  <a:pt x="276669" y="81049"/>
                  <a:pt x="241126" y="67742"/>
                  <a:pt x="205583" y="67742"/>
                </a:cubicBezTo>
                <a:close/>
                <a:moveTo>
                  <a:pt x="205583" y="0"/>
                </a:moveTo>
                <a:cubicBezTo>
                  <a:pt x="258494" y="0"/>
                  <a:pt x="311404" y="19758"/>
                  <a:pt x="351794" y="59275"/>
                </a:cubicBezTo>
                <a:cubicBezTo>
                  <a:pt x="424495" y="133468"/>
                  <a:pt x="430958" y="249598"/>
                  <a:pt x="369565" y="330243"/>
                </a:cubicBezTo>
                <a:cubicBezTo>
                  <a:pt x="384106" y="327018"/>
                  <a:pt x="400262" y="331856"/>
                  <a:pt x="411571" y="343147"/>
                </a:cubicBezTo>
                <a:lnTo>
                  <a:pt x="587670" y="494760"/>
                </a:lnTo>
                <a:cubicBezTo>
                  <a:pt x="605441" y="512502"/>
                  <a:pt x="594132" y="556051"/>
                  <a:pt x="574745" y="573793"/>
                </a:cubicBezTo>
                <a:cubicBezTo>
                  <a:pt x="556973" y="593148"/>
                  <a:pt x="513353" y="604438"/>
                  <a:pt x="495581" y="586696"/>
                </a:cubicBezTo>
                <a:lnTo>
                  <a:pt x="343716" y="410889"/>
                </a:lnTo>
                <a:cubicBezTo>
                  <a:pt x="332407" y="399599"/>
                  <a:pt x="327560" y="383469"/>
                  <a:pt x="330791" y="368953"/>
                </a:cubicBezTo>
                <a:cubicBezTo>
                  <a:pt x="250012" y="430244"/>
                  <a:pt x="133690" y="423792"/>
                  <a:pt x="59373" y="351211"/>
                </a:cubicBezTo>
                <a:cubicBezTo>
                  <a:pt x="-19791" y="270566"/>
                  <a:pt x="-19791" y="139920"/>
                  <a:pt x="59373" y="59275"/>
                </a:cubicBezTo>
                <a:cubicBezTo>
                  <a:pt x="99762" y="19758"/>
                  <a:pt x="152673" y="0"/>
                  <a:pt x="205583" y="0"/>
                </a:cubicBezTo>
                <a:close/>
              </a:path>
            </a:pathLst>
          </a:custGeom>
          <a:solidFill>
            <a:schemeClr val="bg1"/>
          </a:solidFill>
          <a:ln>
            <a:noFill/>
          </a:ln>
        </p:spPr>
      </p:sp>
      <p:sp>
        <p:nvSpPr>
          <p:cNvPr id="27" name="文本框 26">
            <a:extLst>
              <a:ext uri="{FF2B5EF4-FFF2-40B4-BE49-F238E27FC236}">
                <a16:creationId xmlns="" xmlns:a16="http://schemas.microsoft.com/office/drawing/2014/main" id="{82137B03-8F52-49DB-B623-05D56ABDCE37}"/>
              </a:ext>
            </a:extLst>
          </p:cNvPr>
          <p:cNvSpPr txBox="1"/>
          <p:nvPr/>
        </p:nvSpPr>
        <p:spPr>
          <a:xfrm>
            <a:off x="955384" y="5740734"/>
            <a:ext cx="1567280" cy="230832"/>
          </a:xfrm>
          <a:prstGeom prst="rect">
            <a:avLst/>
          </a:prstGeom>
          <a:noFill/>
        </p:spPr>
        <p:txBody>
          <a:bodyPr wrap="square" rtlCol="0">
            <a:spAutoFit/>
          </a:bodyPr>
          <a:lstStyle/>
          <a:p>
            <a:pPr algn="dist"/>
            <a:r>
              <a:rPr lang="en-US" altLang="zh-CN" sz="900" dirty="0">
                <a:solidFill>
                  <a:schemeClr val="tx2">
                    <a:lumMod val="40000"/>
                    <a:lumOff val="60000"/>
                  </a:schemeClr>
                </a:solidFill>
              </a:rPr>
              <a:t>BACKGROUND</a:t>
            </a:r>
            <a:endParaRPr lang="zh-CN" altLang="en-US" sz="900" dirty="0">
              <a:solidFill>
                <a:schemeClr val="tx2">
                  <a:lumMod val="40000"/>
                  <a:lumOff val="60000"/>
                </a:schemeClr>
              </a:solidFill>
            </a:endParaRPr>
          </a:p>
        </p:txBody>
      </p:sp>
      <p:sp>
        <p:nvSpPr>
          <p:cNvPr id="10" name="文本框 9">
            <a:extLst>
              <a:ext uri="{FF2B5EF4-FFF2-40B4-BE49-F238E27FC236}">
                <a16:creationId xmlns="" xmlns:a16="http://schemas.microsoft.com/office/drawing/2014/main" id="{402EC01C-FD89-4D75-8318-7129AB0D20D3}"/>
              </a:ext>
            </a:extLst>
          </p:cNvPr>
          <p:cNvSpPr txBox="1"/>
          <p:nvPr/>
        </p:nvSpPr>
        <p:spPr>
          <a:xfrm>
            <a:off x="5004690" y="5324018"/>
            <a:ext cx="2196000" cy="523220"/>
          </a:xfrm>
          <a:prstGeom prst="rect">
            <a:avLst/>
          </a:prstGeom>
          <a:noFill/>
        </p:spPr>
        <p:txBody>
          <a:bodyPr wrap="square" rtlCol="0">
            <a:spAutoFit/>
          </a:bodyPr>
          <a:lstStyle/>
          <a:p>
            <a:pPr algn="ctr"/>
            <a:r>
              <a:rPr lang="zh-CN" altLang="en-US" sz="2800" spc="300" dirty="0">
                <a:solidFill>
                  <a:schemeClr val="accent1"/>
                </a:solidFill>
                <a:latin typeface="启功字体简体" panose="03000509000000000000" pitchFamily="65" charset="-122"/>
                <a:ea typeface="启功字体简体" panose="03000509000000000000" pitchFamily="65" charset="-122"/>
              </a:rPr>
              <a:t>研究过程</a:t>
            </a:r>
          </a:p>
        </p:txBody>
      </p:sp>
      <p:sp>
        <p:nvSpPr>
          <p:cNvPr id="20" name="arrow-shuffle_32238">
            <a:extLst>
              <a:ext uri="{FF2B5EF4-FFF2-40B4-BE49-F238E27FC236}">
                <a16:creationId xmlns="" xmlns:a16="http://schemas.microsoft.com/office/drawing/2014/main" id="{A1930F57-040B-4D30-98D0-904E6C3DD104}"/>
              </a:ext>
            </a:extLst>
          </p:cNvPr>
          <p:cNvSpPr>
            <a:spLocks noChangeAspect="1"/>
          </p:cNvSpPr>
          <p:nvPr/>
        </p:nvSpPr>
        <p:spPr bwMode="auto">
          <a:xfrm>
            <a:off x="5970413" y="4708368"/>
            <a:ext cx="288000" cy="230688"/>
          </a:xfrm>
          <a:custGeom>
            <a:avLst/>
            <a:gdLst>
              <a:gd name="T0" fmla="*/ 2103 w 6570"/>
              <a:gd name="T1" fmla="*/ 2919 h 5271"/>
              <a:gd name="T2" fmla="*/ 2664 w 6570"/>
              <a:gd name="T3" fmla="*/ 3628 h 5271"/>
              <a:gd name="T4" fmla="*/ 0 w 6570"/>
              <a:gd name="T5" fmla="*/ 4730 h 5271"/>
              <a:gd name="T6" fmla="*/ 0 w 6570"/>
              <a:gd name="T7" fmla="*/ 3680 h 5271"/>
              <a:gd name="T8" fmla="*/ 2003 w 6570"/>
              <a:gd name="T9" fmla="*/ 2781 h 5271"/>
              <a:gd name="T10" fmla="*/ 2103 w 6570"/>
              <a:gd name="T11" fmla="*/ 2919 h 5271"/>
              <a:gd name="T12" fmla="*/ 3224 w 6570"/>
              <a:gd name="T13" fmla="*/ 2114 h 5271"/>
              <a:gd name="T14" fmla="*/ 3523 w 6570"/>
              <a:gd name="T15" fmla="*/ 2515 h 5271"/>
              <a:gd name="T16" fmla="*/ 5135 w 6570"/>
              <a:gd name="T17" fmla="*/ 1807 h 5271"/>
              <a:gd name="T18" fmla="*/ 4880 w 6570"/>
              <a:gd name="T19" fmla="*/ 2454 h 5271"/>
              <a:gd name="T20" fmla="*/ 4901 w 6570"/>
              <a:gd name="T21" fmla="*/ 2528 h 5271"/>
              <a:gd name="T22" fmla="*/ 4939 w 6570"/>
              <a:gd name="T23" fmla="*/ 2541 h 5271"/>
              <a:gd name="T24" fmla="*/ 4978 w 6570"/>
              <a:gd name="T25" fmla="*/ 2528 h 5271"/>
              <a:gd name="T26" fmla="*/ 6545 w 6570"/>
              <a:gd name="T27" fmla="*/ 1324 h 5271"/>
              <a:gd name="T28" fmla="*/ 6569 w 6570"/>
              <a:gd name="T29" fmla="*/ 1273 h 5271"/>
              <a:gd name="T30" fmla="*/ 6545 w 6570"/>
              <a:gd name="T31" fmla="*/ 1222 h 5271"/>
              <a:gd name="T32" fmla="*/ 4978 w 6570"/>
              <a:gd name="T33" fmla="*/ 18 h 5271"/>
              <a:gd name="T34" fmla="*/ 4901 w 6570"/>
              <a:gd name="T35" fmla="*/ 18 h 5271"/>
              <a:gd name="T36" fmla="*/ 4880 w 6570"/>
              <a:gd name="T37" fmla="*/ 92 h 5271"/>
              <a:gd name="T38" fmla="*/ 5142 w 6570"/>
              <a:gd name="T39" fmla="*/ 757 h 5271"/>
              <a:gd name="T40" fmla="*/ 2886 w 6570"/>
              <a:gd name="T41" fmla="*/ 1664 h 5271"/>
              <a:gd name="T42" fmla="*/ 3224 w 6570"/>
              <a:gd name="T43" fmla="*/ 2114 h 5271"/>
              <a:gd name="T44" fmla="*/ 4978 w 6570"/>
              <a:gd name="T45" fmla="*/ 2743 h 5271"/>
              <a:gd name="T46" fmla="*/ 4939 w 6570"/>
              <a:gd name="T47" fmla="*/ 2730 h 5271"/>
              <a:gd name="T48" fmla="*/ 4901 w 6570"/>
              <a:gd name="T49" fmla="*/ 2743 h 5271"/>
              <a:gd name="T50" fmla="*/ 4880 w 6570"/>
              <a:gd name="T51" fmla="*/ 2818 h 5271"/>
              <a:gd name="T52" fmla="*/ 5135 w 6570"/>
              <a:gd name="T53" fmla="*/ 3464 h 5271"/>
              <a:gd name="T54" fmla="*/ 3100 w 6570"/>
              <a:gd name="T55" fmla="*/ 2211 h 5271"/>
              <a:gd name="T56" fmla="*/ 0 w 6570"/>
              <a:gd name="T57" fmla="*/ 542 h 5271"/>
              <a:gd name="T58" fmla="*/ 0 w 6570"/>
              <a:gd name="T59" fmla="*/ 1591 h 5271"/>
              <a:gd name="T60" fmla="*/ 2247 w 6570"/>
              <a:gd name="T61" fmla="*/ 2822 h 5271"/>
              <a:gd name="T62" fmla="*/ 5142 w 6570"/>
              <a:gd name="T63" fmla="*/ 4515 h 5271"/>
              <a:gd name="T64" fmla="*/ 4880 w 6570"/>
              <a:gd name="T65" fmla="*/ 5179 h 5271"/>
              <a:gd name="T66" fmla="*/ 4901 w 6570"/>
              <a:gd name="T67" fmla="*/ 5254 h 5271"/>
              <a:gd name="T68" fmla="*/ 4978 w 6570"/>
              <a:gd name="T69" fmla="*/ 5254 h 5271"/>
              <a:gd name="T70" fmla="*/ 6545 w 6570"/>
              <a:gd name="T71" fmla="*/ 4049 h 5271"/>
              <a:gd name="T72" fmla="*/ 6570 w 6570"/>
              <a:gd name="T73" fmla="*/ 3999 h 5271"/>
              <a:gd name="T74" fmla="*/ 6545 w 6570"/>
              <a:gd name="T75" fmla="*/ 3948 h 5271"/>
              <a:gd name="T76" fmla="*/ 4978 w 6570"/>
              <a:gd name="T77" fmla="*/ 2743 h 5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570" h="5271">
                <a:moveTo>
                  <a:pt x="2103" y="2919"/>
                </a:moveTo>
                <a:cubicBezTo>
                  <a:pt x="2267" y="3148"/>
                  <a:pt x="2444" y="3394"/>
                  <a:pt x="2664" y="3628"/>
                </a:cubicBezTo>
                <a:cubicBezTo>
                  <a:pt x="2163" y="4205"/>
                  <a:pt x="1433" y="4730"/>
                  <a:pt x="0" y="4730"/>
                </a:cubicBezTo>
                <a:lnTo>
                  <a:pt x="0" y="3680"/>
                </a:lnTo>
                <a:cubicBezTo>
                  <a:pt x="1136" y="3680"/>
                  <a:pt x="1596" y="3304"/>
                  <a:pt x="2003" y="2781"/>
                </a:cubicBezTo>
                <a:cubicBezTo>
                  <a:pt x="2036" y="2826"/>
                  <a:pt x="2069" y="2872"/>
                  <a:pt x="2103" y="2919"/>
                </a:cubicBezTo>
                <a:close/>
                <a:moveTo>
                  <a:pt x="3224" y="2114"/>
                </a:moveTo>
                <a:cubicBezTo>
                  <a:pt x="3327" y="2257"/>
                  <a:pt x="3423" y="2391"/>
                  <a:pt x="3523" y="2515"/>
                </a:cubicBezTo>
                <a:cubicBezTo>
                  <a:pt x="3869" y="2133"/>
                  <a:pt x="4304" y="1860"/>
                  <a:pt x="5135" y="1807"/>
                </a:cubicBezTo>
                <a:lnTo>
                  <a:pt x="4880" y="2454"/>
                </a:lnTo>
                <a:cubicBezTo>
                  <a:pt x="4869" y="2481"/>
                  <a:pt x="4878" y="2511"/>
                  <a:pt x="4901" y="2528"/>
                </a:cubicBezTo>
                <a:cubicBezTo>
                  <a:pt x="4912" y="2537"/>
                  <a:pt x="4926" y="2541"/>
                  <a:pt x="4939" y="2541"/>
                </a:cubicBezTo>
                <a:cubicBezTo>
                  <a:pt x="4953" y="2541"/>
                  <a:pt x="4967" y="2537"/>
                  <a:pt x="4978" y="2528"/>
                </a:cubicBezTo>
                <a:lnTo>
                  <a:pt x="6545" y="1324"/>
                </a:lnTo>
                <a:cubicBezTo>
                  <a:pt x="6560" y="1312"/>
                  <a:pt x="6569" y="1293"/>
                  <a:pt x="6569" y="1273"/>
                </a:cubicBezTo>
                <a:cubicBezTo>
                  <a:pt x="6569" y="1253"/>
                  <a:pt x="6560" y="1234"/>
                  <a:pt x="6545" y="1222"/>
                </a:cubicBezTo>
                <a:lnTo>
                  <a:pt x="4978" y="18"/>
                </a:lnTo>
                <a:cubicBezTo>
                  <a:pt x="4955" y="0"/>
                  <a:pt x="4923" y="0"/>
                  <a:pt x="4901" y="18"/>
                </a:cubicBezTo>
                <a:cubicBezTo>
                  <a:pt x="4878" y="35"/>
                  <a:pt x="4869" y="65"/>
                  <a:pt x="4880" y="92"/>
                </a:cubicBezTo>
                <a:lnTo>
                  <a:pt x="5142" y="757"/>
                </a:lnTo>
                <a:cubicBezTo>
                  <a:pt x="4017" y="815"/>
                  <a:pt x="3354" y="1204"/>
                  <a:pt x="2886" y="1664"/>
                </a:cubicBezTo>
                <a:cubicBezTo>
                  <a:pt x="3012" y="1818"/>
                  <a:pt x="3122" y="1971"/>
                  <a:pt x="3224" y="2114"/>
                </a:cubicBezTo>
                <a:close/>
                <a:moveTo>
                  <a:pt x="4978" y="2743"/>
                </a:moveTo>
                <a:cubicBezTo>
                  <a:pt x="4966" y="2735"/>
                  <a:pt x="4953" y="2730"/>
                  <a:pt x="4939" y="2730"/>
                </a:cubicBezTo>
                <a:cubicBezTo>
                  <a:pt x="4925" y="2730"/>
                  <a:pt x="4912" y="2735"/>
                  <a:pt x="4901" y="2743"/>
                </a:cubicBezTo>
                <a:cubicBezTo>
                  <a:pt x="4878" y="2760"/>
                  <a:pt x="4869" y="2791"/>
                  <a:pt x="4880" y="2818"/>
                </a:cubicBezTo>
                <a:lnTo>
                  <a:pt x="5135" y="3464"/>
                </a:lnTo>
                <a:cubicBezTo>
                  <a:pt x="3945" y="3388"/>
                  <a:pt x="3568" y="2863"/>
                  <a:pt x="3100" y="2211"/>
                </a:cubicBezTo>
                <a:cubicBezTo>
                  <a:pt x="2567" y="1467"/>
                  <a:pt x="1903" y="542"/>
                  <a:pt x="0" y="542"/>
                </a:cubicBezTo>
                <a:lnTo>
                  <a:pt x="0" y="1591"/>
                </a:lnTo>
                <a:cubicBezTo>
                  <a:pt x="1364" y="1591"/>
                  <a:pt x="1754" y="2134"/>
                  <a:pt x="2247" y="2822"/>
                </a:cubicBezTo>
                <a:cubicBezTo>
                  <a:pt x="2762" y="3540"/>
                  <a:pt x="3397" y="4423"/>
                  <a:pt x="5142" y="4515"/>
                </a:cubicBezTo>
                <a:lnTo>
                  <a:pt x="4880" y="5179"/>
                </a:lnTo>
                <a:cubicBezTo>
                  <a:pt x="4869" y="5206"/>
                  <a:pt x="4878" y="5237"/>
                  <a:pt x="4901" y="5254"/>
                </a:cubicBezTo>
                <a:cubicBezTo>
                  <a:pt x="4923" y="5271"/>
                  <a:pt x="4955" y="5271"/>
                  <a:pt x="4978" y="5254"/>
                </a:cubicBezTo>
                <a:lnTo>
                  <a:pt x="6545" y="4049"/>
                </a:lnTo>
                <a:cubicBezTo>
                  <a:pt x="6560" y="4037"/>
                  <a:pt x="6570" y="4018"/>
                  <a:pt x="6570" y="3999"/>
                </a:cubicBezTo>
                <a:cubicBezTo>
                  <a:pt x="6570" y="3979"/>
                  <a:pt x="6560" y="3960"/>
                  <a:pt x="6545" y="3948"/>
                </a:cubicBezTo>
                <a:lnTo>
                  <a:pt x="4978" y="2743"/>
                </a:lnTo>
                <a:close/>
              </a:path>
            </a:pathLst>
          </a:custGeom>
          <a:solidFill>
            <a:schemeClr val="bg1"/>
          </a:solidFill>
          <a:ln>
            <a:noFill/>
          </a:ln>
        </p:spPr>
      </p:sp>
      <p:sp>
        <p:nvSpPr>
          <p:cNvPr id="28" name="文本框 27">
            <a:extLst>
              <a:ext uri="{FF2B5EF4-FFF2-40B4-BE49-F238E27FC236}">
                <a16:creationId xmlns="" xmlns:a16="http://schemas.microsoft.com/office/drawing/2014/main" id="{42FD7175-4FED-4CC2-A7E0-B9D6BFA19B04}"/>
              </a:ext>
            </a:extLst>
          </p:cNvPr>
          <p:cNvSpPr txBox="1"/>
          <p:nvPr/>
        </p:nvSpPr>
        <p:spPr>
          <a:xfrm>
            <a:off x="5319050" y="5739580"/>
            <a:ext cx="1567280" cy="230832"/>
          </a:xfrm>
          <a:prstGeom prst="rect">
            <a:avLst/>
          </a:prstGeom>
          <a:noFill/>
        </p:spPr>
        <p:txBody>
          <a:bodyPr wrap="square" rtlCol="0">
            <a:spAutoFit/>
          </a:bodyPr>
          <a:lstStyle/>
          <a:p>
            <a:pPr algn="dist"/>
            <a:r>
              <a:rPr lang="en-US" altLang="zh-CN" sz="900" dirty="0">
                <a:solidFill>
                  <a:schemeClr val="tx2">
                    <a:lumMod val="40000"/>
                    <a:lumOff val="60000"/>
                  </a:schemeClr>
                </a:solidFill>
              </a:rPr>
              <a:t>PROCESS</a:t>
            </a:r>
            <a:endParaRPr lang="zh-CN" altLang="en-US" sz="900" dirty="0">
              <a:solidFill>
                <a:schemeClr val="tx2">
                  <a:lumMod val="40000"/>
                  <a:lumOff val="60000"/>
                </a:schemeClr>
              </a:solidFill>
            </a:endParaRPr>
          </a:p>
        </p:txBody>
      </p:sp>
      <p:sp>
        <p:nvSpPr>
          <p:cNvPr id="11" name="文本框 10">
            <a:extLst>
              <a:ext uri="{FF2B5EF4-FFF2-40B4-BE49-F238E27FC236}">
                <a16:creationId xmlns="" xmlns:a16="http://schemas.microsoft.com/office/drawing/2014/main" id="{BE388CD8-4E2A-404B-8509-883E9CAAC6CE}"/>
              </a:ext>
            </a:extLst>
          </p:cNvPr>
          <p:cNvSpPr txBox="1"/>
          <p:nvPr/>
        </p:nvSpPr>
        <p:spPr>
          <a:xfrm>
            <a:off x="9368356" y="5322508"/>
            <a:ext cx="2196000" cy="523220"/>
          </a:xfrm>
          <a:prstGeom prst="rect">
            <a:avLst/>
          </a:prstGeom>
          <a:noFill/>
        </p:spPr>
        <p:txBody>
          <a:bodyPr wrap="square" rtlCol="0">
            <a:spAutoFit/>
          </a:bodyPr>
          <a:lstStyle/>
          <a:p>
            <a:pPr algn="ctr"/>
            <a:r>
              <a:rPr lang="zh-CN" altLang="en-US" sz="2800" spc="300" dirty="0">
                <a:solidFill>
                  <a:schemeClr val="accent1"/>
                </a:solidFill>
                <a:latin typeface="启功字体简体" panose="03000509000000000000" pitchFamily="65" charset="-122"/>
                <a:ea typeface="启功字体简体" panose="03000509000000000000" pitchFamily="65" charset="-122"/>
              </a:rPr>
              <a:t>论文结论</a:t>
            </a:r>
          </a:p>
        </p:txBody>
      </p:sp>
      <p:sp>
        <p:nvSpPr>
          <p:cNvPr id="21" name="link_45315">
            <a:extLst>
              <a:ext uri="{FF2B5EF4-FFF2-40B4-BE49-F238E27FC236}">
                <a16:creationId xmlns="" xmlns:a16="http://schemas.microsoft.com/office/drawing/2014/main" id="{513E4030-02B8-4C50-B3D5-9B861F45DCCB}"/>
              </a:ext>
            </a:extLst>
          </p:cNvPr>
          <p:cNvSpPr>
            <a:spLocks noChangeAspect="1"/>
          </p:cNvSpPr>
          <p:nvPr/>
        </p:nvSpPr>
        <p:spPr bwMode="auto">
          <a:xfrm>
            <a:off x="10322356" y="4651656"/>
            <a:ext cx="288000" cy="287400"/>
          </a:xfrm>
          <a:custGeom>
            <a:avLst/>
            <a:gdLst>
              <a:gd name="connsiteX0" fmla="*/ 294872 w 608829"/>
              <a:gd name="connsiteY0" fmla="*/ 177400 h 607568"/>
              <a:gd name="connsiteX1" fmla="*/ 335683 w 608829"/>
              <a:gd name="connsiteY1" fmla="*/ 187426 h 607568"/>
              <a:gd name="connsiteX2" fmla="*/ 387100 w 608829"/>
              <a:gd name="connsiteY2" fmla="*/ 221138 h 607568"/>
              <a:gd name="connsiteX3" fmla="*/ 321745 w 608829"/>
              <a:gd name="connsiteY3" fmla="*/ 286295 h 607568"/>
              <a:gd name="connsiteX4" fmla="*/ 236256 w 608829"/>
              <a:gd name="connsiteY4" fmla="*/ 286295 h 607568"/>
              <a:gd name="connsiteX5" fmla="*/ 109882 w 608829"/>
              <a:gd name="connsiteY5" fmla="*/ 412484 h 607568"/>
              <a:gd name="connsiteX6" fmla="*/ 109882 w 608829"/>
              <a:gd name="connsiteY6" fmla="*/ 497848 h 607568"/>
              <a:gd name="connsiteX7" fmla="*/ 195370 w 608829"/>
              <a:gd name="connsiteY7" fmla="*/ 497848 h 607568"/>
              <a:gd name="connsiteX8" fmla="*/ 253498 w 608829"/>
              <a:gd name="connsiteY8" fmla="*/ 439805 h 607568"/>
              <a:gd name="connsiteX9" fmla="*/ 374814 w 608829"/>
              <a:gd name="connsiteY9" fmla="*/ 447846 h 607568"/>
              <a:gd name="connsiteX10" fmla="*/ 260726 w 608829"/>
              <a:gd name="connsiteY10" fmla="*/ 563108 h 607568"/>
              <a:gd name="connsiteX11" fmla="*/ 44526 w 608829"/>
              <a:gd name="connsiteY11" fmla="*/ 563108 h 607568"/>
              <a:gd name="connsiteX12" fmla="*/ 44526 w 608829"/>
              <a:gd name="connsiteY12" fmla="*/ 347328 h 607568"/>
              <a:gd name="connsiteX13" fmla="*/ 170901 w 608829"/>
              <a:gd name="connsiteY13" fmla="*/ 221138 h 607568"/>
              <a:gd name="connsiteX14" fmla="*/ 176889 w 608829"/>
              <a:gd name="connsiteY14" fmla="*/ 215674 h 607568"/>
              <a:gd name="connsiteX15" fmla="*/ 294872 w 608829"/>
              <a:gd name="connsiteY15" fmla="*/ 177400 h 607568"/>
              <a:gd name="connsiteX16" fmla="*/ 455930 w 608829"/>
              <a:gd name="connsiteY16" fmla="*/ 0 h 607568"/>
              <a:gd name="connsiteX17" fmla="*/ 563990 w 608829"/>
              <a:gd name="connsiteY17" fmla="*/ 44453 h 607568"/>
              <a:gd name="connsiteX18" fmla="*/ 563990 w 608829"/>
              <a:gd name="connsiteY18" fmla="*/ 260200 h 607568"/>
              <a:gd name="connsiteX19" fmla="*/ 516388 w 608829"/>
              <a:gd name="connsiteY19" fmla="*/ 307720 h 607568"/>
              <a:gd name="connsiteX20" fmla="*/ 437602 w 608829"/>
              <a:gd name="connsiteY20" fmla="*/ 386370 h 607568"/>
              <a:gd name="connsiteX21" fmla="*/ 425005 w 608829"/>
              <a:gd name="connsiteY21" fmla="*/ 397708 h 607568"/>
              <a:gd name="connsiteX22" fmla="*/ 272906 w 608829"/>
              <a:gd name="connsiteY22" fmla="*/ 419974 h 607568"/>
              <a:gd name="connsiteX23" fmla="*/ 221483 w 608829"/>
              <a:gd name="connsiteY23" fmla="*/ 386370 h 607568"/>
              <a:gd name="connsiteX24" fmla="*/ 286742 w 608829"/>
              <a:gd name="connsiteY24" fmla="*/ 321223 h 607568"/>
              <a:gd name="connsiteX25" fmla="*/ 372343 w 608829"/>
              <a:gd name="connsiteY25" fmla="*/ 321223 h 607568"/>
              <a:gd name="connsiteX26" fmla="*/ 422423 w 608829"/>
              <a:gd name="connsiteY26" fmla="*/ 271126 h 607568"/>
              <a:gd name="connsiteX27" fmla="*/ 498731 w 608829"/>
              <a:gd name="connsiteY27" fmla="*/ 195053 h 607568"/>
              <a:gd name="connsiteX28" fmla="*/ 498731 w 608829"/>
              <a:gd name="connsiteY28" fmla="*/ 109600 h 607568"/>
              <a:gd name="connsiteX29" fmla="*/ 413130 w 608829"/>
              <a:gd name="connsiteY29" fmla="*/ 109600 h 607568"/>
              <a:gd name="connsiteX30" fmla="*/ 352518 w 608829"/>
              <a:gd name="connsiteY30" fmla="*/ 170211 h 607568"/>
              <a:gd name="connsiteX31" fmla="*/ 231189 w 608829"/>
              <a:gd name="connsiteY31" fmla="*/ 160933 h 607568"/>
              <a:gd name="connsiteX32" fmla="*/ 347871 w 608829"/>
              <a:gd name="connsiteY32" fmla="*/ 44453 h 607568"/>
              <a:gd name="connsiteX33" fmla="*/ 455930 w 608829"/>
              <a:gd name="connsiteY33"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8829" h="607568">
                <a:moveTo>
                  <a:pt x="294872" y="177400"/>
                </a:moveTo>
                <a:cubicBezTo>
                  <a:pt x="308774" y="178830"/>
                  <a:pt x="322519" y="182168"/>
                  <a:pt x="335683" y="187426"/>
                </a:cubicBezTo>
                <a:cubicBezTo>
                  <a:pt x="354164" y="194642"/>
                  <a:pt x="371923" y="205983"/>
                  <a:pt x="387100" y="221138"/>
                </a:cubicBezTo>
                <a:lnTo>
                  <a:pt x="321745" y="286295"/>
                </a:lnTo>
                <a:cubicBezTo>
                  <a:pt x="298204" y="262789"/>
                  <a:pt x="259797" y="262789"/>
                  <a:pt x="236256" y="286295"/>
                </a:cubicBezTo>
                <a:lnTo>
                  <a:pt x="109882" y="412484"/>
                </a:lnTo>
                <a:cubicBezTo>
                  <a:pt x="86238" y="435990"/>
                  <a:pt x="86238" y="474342"/>
                  <a:pt x="109882" y="497848"/>
                </a:cubicBezTo>
                <a:cubicBezTo>
                  <a:pt x="133422" y="521457"/>
                  <a:pt x="171830" y="521457"/>
                  <a:pt x="195370" y="497848"/>
                </a:cubicBezTo>
                <a:lnTo>
                  <a:pt x="253498" y="439805"/>
                </a:lnTo>
                <a:cubicBezTo>
                  <a:pt x="303264" y="459599"/>
                  <a:pt x="316686" y="461249"/>
                  <a:pt x="374814" y="447846"/>
                </a:cubicBezTo>
                <a:lnTo>
                  <a:pt x="260726" y="563108"/>
                </a:lnTo>
                <a:cubicBezTo>
                  <a:pt x="201255" y="622388"/>
                  <a:pt x="103997" y="622388"/>
                  <a:pt x="44526" y="563108"/>
                </a:cubicBezTo>
                <a:cubicBezTo>
                  <a:pt x="-14841" y="503724"/>
                  <a:pt x="-14841" y="406608"/>
                  <a:pt x="44526" y="347328"/>
                </a:cubicBezTo>
                <a:lnTo>
                  <a:pt x="170901" y="221138"/>
                </a:lnTo>
                <a:cubicBezTo>
                  <a:pt x="172656" y="219385"/>
                  <a:pt x="174721" y="217324"/>
                  <a:pt x="176889" y="215674"/>
                </a:cubicBezTo>
                <a:cubicBezTo>
                  <a:pt x="210031" y="185982"/>
                  <a:pt x="253163" y="173108"/>
                  <a:pt x="294872" y="177400"/>
                </a:cubicBezTo>
                <a:close/>
                <a:moveTo>
                  <a:pt x="455930" y="0"/>
                </a:moveTo>
                <a:cubicBezTo>
                  <a:pt x="495117" y="0"/>
                  <a:pt x="534303" y="14817"/>
                  <a:pt x="563990" y="44453"/>
                </a:cubicBezTo>
                <a:cubicBezTo>
                  <a:pt x="623776" y="104136"/>
                  <a:pt x="623776" y="200929"/>
                  <a:pt x="563990" y="260200"/>
                </a:cubicBezTo>
                <a:lnTo>
                  <a:pt x="516388" y="307720"/>
                </a:lnTo>
                <a:lnTo>
                  <a:pt x="437602" y="386370"/>
                </a:lnTo>
                <a:cubicBezTo>
                  <a:pt x="433782" y="390596"/>
                  <a:pt x="429135" y="394410"/>
                  <a:pt x="425005" y="397708"/>
                </a:cubicBezTo>
                <a:cubicBezTo>
                  <a:pt x="381120" y="432240"/>
                  <a:pt x="322986" y="439765"/>
                  <a:pt x="272906" y="419974"/>
                </a:cubicBezTo>
                <a:cubicBezTo>
                  <a:pt x="254319" y="412861"/>
                  <a:pt x="236662" y="401522"/>
                  <a:pt x="221483" y="386370"/>
                </a:cubicBezTo>
                <a:lnTo>
                  <a:pt x="286742" y="321223"/>
                </a:lnTo>
                <a:cubicBezTo>
                  <a:pt x="310388" y="344725"/>
                  <a:pt x="348697" y="344725"/>
                  <a:pt x="372343" y="321223"/>
                </a:cubicBezTo>
                <a:lnTo>
                  <a:pt x="422423" y="271126"/>
                </a:lnTo>
                <a:lnTo>
                  <a:pt x="498731" y="195053"/>
                </a:lnTo>
                <a:cubicBezTo>
                  <a:pt x="522274" y="171448"/>
                  <a:pt x="522274" y="133205"/>
                  <a:pt x="498731" y="109600"/>
                </a:cubicBezTo>
                <a:cubicBezTo>
                  <a:pt x="475085" y="86097"/>
                  <a:pt x="436776" y="86097"/>
                  <a:pt x="413130" y="109600"/>
                </a:cubicBezTo>
                <a:lnTo>
                  <a:pt x="352518" y="170211"/>
                </a:lnTo>
                <a:cubicBezTo>
                  <a:pt x="314622" y="152584"/>
                  <a:pt x="271150" y="149595"/>
                  <a:pt x="231189" y="160933"/>
                </a:cubicBezTo>
                <a:lnTo>
                  <a:pt x="347871" y="44453"/>
                </a:lnTo>
                <a:cubicBezTo>
                  <a:pt x="377558" y="14817"/>
                  <a:pt x="416744" y="0"/>
                  <a:pt x="455930" y="0"/>
                </a:cubicBezTo>
                <a:close/>
              </a:path>
            </a:pathLst>
          </a:custGeom>
          <a:solidFill>
            <a:schemeClr val="bg1"/>
          </a:solidFill>
          <a:ln>
            <a:noFill/>
          </a:ln>
        </p:spPr>
      </p:sp>
      <p:sp>
        <p:nvSpPr>
          <p:cNvPr id="29" name="文本框 28">
            <a:extLst>
              <a:ext uri="{FF2B5EF4-FFF2-40B4-BE49-F238E27FC236}">
                <a16:creationId xmlns="" xmlns:a16="http://schemas.microsoft.com/office/drawing/2014/main" id="{9DA619A0-9F5B-4E64-B523-B8953E7B1201}"/>
              </a:ext>
            </a:extLst>
          </p:cNvPr>
          <p:cNvSpPr txBox="1"/>
          <p:nvPr/>
        </p:nvSpPr>
        <p:spPr>
          <a:xfrm>
            <a:off x="9682716" y="5719858"/>
            <a:ext cx="1567280" cy="230832"/>
          </a:xfrm>
          <a:prstGeom prst="rect">
            <a:avLst/>
          </a:prstGeom>
          <a:noFill/>
        </p:spPr>
        <p:txBody>
          <a:bodyPr wrap="square" rtlCol="0">
            <a:spAutoFit/>
          </a:bodyPr>
          <a:lstStyle/>
          <a:p>
            <a:pPr algn="dist"/>
            <a:r>
              <a:rPr lang="en-US" altLang="zh-CN" sz="900" dirty="0">
                <a:solidFill>
                  <a:schemeClr val="tx2">
                    <a:lumMod val="40000"/>
                    <a:lumOff val="60000"/>
                  </a:schemeClr>
                </a:solidFill>
              </a:rPr>
              <a:t>CONCLUSION</a:t>
            </a:r>
            <a:endParaRPr lang="zh-CN" altLang="en-US" sz="900" dirty="0">
              <a:solidFill>
                <a:schemeClr val="tx2">
                  <a:lumMod val="40000"/>
                  <a:lumOff val="60000"/>
                </a:schemeClr>
              </a:solidFill>
            </a:endParaRPr>
          </a:p>
        </p:txBody>
      </p:sp>
      <p:sp>
        <p:nvSpPr>
          <p:cNvPr id="12" name="文本框 11">
            <a:extLst>
              <a:ext uri="{FF2B5EF4-FFF2-40B4-BE49-F238E27FC236}">
                <a16:creationId xmlns="" xmlns:a16="http://schemas.microsoft.com/office/drawing/2014/main" id="{7017A393-9634-40B1-8A57-A289DED43398}"/>
              </a:ext>
            </a:extLst>
          </p:cNvPr>
          <p:cNvSpPr txBox="1"/>
          <p:nvPr/>
        </p:nvSpPr>
        <p:spPr>
          <a:xfrm>
            <a:off x="2822857" y="5323306"/>
            <a:ext cx="2196000" cy="523220"/>
          </a:xfrm>
          <a:prstGeom prst="rect">
            <a:avLst/>
          </a:prstGeom>
          <a:noFill/>
        </p:spPr>
        <p:txBody>
          <a:bodyPr wrap="square" rtlCol="0">
            <a:spAutoFit/>
          </a:bodyPr>
          <a:lstStyle/>
          <a:p>
            <a:pPr algn="ctr"/>
            <a:r>
              <a:rPr lang="zh-CN" altLang="en-US" sz="2800" spc="300" dirty="0">
                <a:solidFill>
                  <a:schemeClr val="accent1"/>
                </a:solidFill>
                <a:latin typeface="启功字体简体" panose="03000509000000000000" pitchFamily="65" charset="-122"/>
                <a:ea typeface="启功字体简体" panose="03000509000000000000" pitchFamily="65" charset="-122"/>
              </a:rPr>
              <a:t>文献综述</a:t>
            </a:r>
          </a:p>
        </p:txBody>
      </p:sp>
      <p:sp>
        <p:nvSpPr>
          <p:cNvPr id="25" name="growing-bar-chart_73225">
            <a:extLst>
              <a:ext uri="{FF2B5EF4-FFF2-40B4-BE49-F238E27FC236}">
                <a16:creationId xmlns="" xmlns:a16="http://schemas.microsoft.com/office/drawing/2014/main" id="{027367C7-5CC0-491E-BBF4-679CE6F22431}"/>
              </a:ext>
            </a:extLst>
          </p:cNvPr>
          <p:cNvSpPr>
            <a:spLocks noChangeAspect="1"/>
          </p:cNvSpPr>
          <p:nvPr/>
        </p:nvSpPr>
        <p:spPr bwMode="auto">
          <a:xfrm>
            <a:off x="3767993" y="4710160"/>
            <a:ext cx="288000" cy="228896"/>
          </a:xfrm>
          <a:custGeom>
            <a:avLst/>
            <a:gdLst>
              <a:gd name="T0" fmla="*/ 2462 w 2529"/>
              <a:gd name="T1" fmla="*/ 1879 h 2013"/>
              <a:gd name="T2" fmla="*/ 2359 w 2529"/>
              <a:gd name="T3" fmla="*/ 1879 h 2013"/>
              <a:gd name="T4" fmla="*/ 2359 w 2529"/>
              <a:gd name="T5" fmla="*/ 67 h 2013"/>
              <a:gd name="T6" fmla="*/ 2293 w 2529"/>
              <a:gd name="T7" fmla="*/ 0 h 2013"/>
              <a:gd name="T8" fmla="*/ 1966 w 2529"/>
              <a:gd name="T9" fmla="*/ 0 h 2013"/>
              <a:gd name="T10" fmla="*/ 1899 w 2529"/>
              <a:gd name="T11" fmla="*/ 67 h 2013"/>
              <a:gd name="T12" fmla="*/ 1899 w 2529"/>
              <a:gd name="T13" fmla="*/ 1879 h 2013"/>
              <a:gd name="T14" fmla="*/ 1791 w 2529"/>
              <a:gd name="T15" fmla="*/ 1879 h 2013"/>
              <a:gd name="T16" fmla="*/ 1791 w 2529"/>
              <a:gd name="T17" fmla="*/ 328 h 2013"/>
              <a:gd name="T18" fmla="*/ 1724 w 2529"/>
              <a:gd name="T19" fmla="*/ 261 h 2013"/>
              <a:gd name="T20" fmla="*/ 1397 w 2529"/>
              <a:gd name="T21" fmla="*/ 261 h 2013"/>
              <a:gd name="T22" fmla="*/ 1331 w 2529"/>
              <a:gd name="T23" fmla="*/ 328 h 2013"/>
              <a:gd name="T24" fmla="*/ 1331 w 2529"/>
              <a:gd name="T25" fmla="*/ 1879 h 2013"/>
              <a:gd name="T26" fmla="*/ 1222 w 2529"/>
              <a:gd name="T27" fmla="*/ 1879 h 2013"/>
              <a:gd name="T28" fmla="*/ 1222 w 2529"/>
              <a:gd name="T29" fmla="*/ 734 h 2013"/>
              <a:gd name="T30" fmla="*/ 1156 w 2529"/>
              <a:gd name="T31" fmla="*/ 667 h 2013"/>
              <a:gd name="T32" fmla="*/ 829 w 2529"/>
              <a:gd name="T33" fmla="*/ 667 h 2013"/>
              <a:gd name="T34" fmla="*/ 762 w 2529"/>
              <a:gd name="T35" fmla="*/ 734 h 2013"/>
              <a:gd name="T36" fmla="*/ 762 w 2529"/>
              <a:gd name="T37" fmla="*/ 1879 h 2013"/>
              <a:gd name="T38" fmla="*/ 654 w 2529"/>
              <a:gd name="T39" fmla="*/ 1879 h 2013"/>
              <a:gd name="T40" fmla="*/ 654 w 2529"/>
              <a:gd name="T41" fmla="*/ 1107 h 2013"/>
              <a:gd name="T42" fmla="*/ 587 w 2529"/>
              <a:gd name="T43" fmla="*/ 1040 h 2013"/>
              <a:gd name="T44" fmla="*/ 260 w 2529"/>
              <a:gd name="T45" fmla="*/ 1040 h 2013"/>
              <a:gd name="T46" fmla="*/ 194 w 2529"/>
              <a:gd name="T47" fmla="*/ 1107 h 2013"/>
              <a:gd name="T48" fmla="*/ 194 w 2529"/>
              <a:gd name="T49" fmla="*/ 1879 h 2013"/>
              <a:gd name="T50" fmla="*/ 67 w 2529"/>
              <a:gd name="T51" fmla="*/ 1879 h 2013"/>
              <a:gd name="T52" fmla="*/ 0 w 2529"/>
              <a:gd name="T53" fmla="*/ 1946 h 2013"/>
              <a:gd name="T54" fmla="*/ 67 w 2529"/>
              <a:gd name="T55" fmla="*/ 2013 h 2013"/>
              <a:gd name="T56" fmla="*/ 260 w 2529"/>
              <a:gd name="T57" fmla="*/ 2013 h 2013"/>
              <a:gd name="T58" fmla="*/ 587 w 2529"/>
              <a:gd name="T59" fmla="*/ 2013 h 2013"/>
              <a:gd name="T60" fmla="*/ 829 w 2529"/>
              <a:gd name="T61" fmla="*/ 2013 h 2013"/>
              <a:gd name="T62" fmla="*/ 1156 w 2529"/>
              <a:gd name="T63" fmla="*/ 2013 h 2013"/>
              <a:gd name="T64" fmla="*/ 1397 w 2529"/>
              <a:gd name="T65" fmla="*/ 2013 h 2013"/>
              <a:gd name="T66" fmla="*/ 1724 w 2529"/>
              <a:gd name="T67" fmla="*/ 2013 h 2013"/>
              <a:gd name="T68" fmla="*/ 1966 w 2529"/>
              <a:gd name="T69" fmla="*/ 2013 h 2013"/>
              <a:gd name="T70" fmla="*/ 2293 w 2529"/>
              <a:gd name="T71" fmla="*/ 2013 h 2013"/>
              <a:gd name="T72" fmla="*/ 2462 w 2529"/>
              <a:gd name="T73" fmla="*/ 2013 h 2013"/>
              <a:gd name="T74" fmla="*/ 2529 w 2529"/>
              <a:gd name="T75" fmla="*/ 1946 h 2013"/>
              <a:gd name="T76" fmla="*/ 2462 w 2529"/>
              <a:gd name="T77" fmla="*/ 1879 h 2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29" h="2013">
                <a:moveTo>
                  <a:pt x="2462" y="1879"/>
                </a:moveTo>
                <a:lnTo>
                  <a:pt x="2359" y="1879"/>
                </a:lnTo>
                <a:lnTo>
                  <a:pt x="2359" y="67"/>
                </a:lnTo>
                <a:cubicBezTo>
                  <a:pt x="2359" y="30"/>
                  <a:pt x="2329" y="0"/>
                  <a:pt x="2293" y="0"/>
                </a:cubicBezTo>
                <a:lnTo>
                  <a:pt x="1966" y="0"/>
                </a:lnTo>
                <a:cubicBezTo>
                  <a:pt x="1929" y="0"/>
                  <a:pt x="1899" y="30"/>
                  <a:pt x="1899" y="67"/>
                </a:cubicBezTo>
                <a:lnTo>
                  <a:pt x="1899" y="1879"/>
                </a:lnTo>
                <a:lnTo>
                  <a:pt x="1791" y="1879"/>
                </a:lnTo>
                <a:lnTo>
                  <a:pt x="1791" y="328"/>
                </a:lnTo>
                <a:cubicBezTo>
                  <a:pt x="1791" y="291"/>
                  <a:pt x="1761" y="261"/>
                  <a:pt x="1724" y="261"/>
                </a:cubicBezTo>
                <a:lnTo>
                  <a:pt x="1397" y="261"/>
                </a:lnTo>
                <a:cubicBezTo>
                  <a:pt x="1361" y="261"/>
                  <a:pt x="1331" y="291"/>
                  <a:pt x="1331" y="328"/>
                </a:cubicBezTo>
                <a:lnTo>
                  <a:pt x="1331" y="1879"/>
                </a:lnTo>
                <a:lnTo>
                  <a:pt x="1222" y="1879"/>
                </a:lnTo>
                <a:lnTo>
                  <a:pt x="1222" y="734"/>
                </a:lnTo>
                <a:cubicBezTo>
                  <a:pt x="1222" y="697"/>
                  <a:pt x="1192" y="667"/>
                  <a:pt x="1156" y="667"/>
                </a:cubicBezTo>
                <a:lnTo>
                  <a:pt x="829" y="667"/>
                </a:lnTo>
                <a:cubicBezTo>
                  <a:pt x="792" y="667"/>
                  <a:pt x="762" y="697"/>
                  <a:pt x="762" y="734"/>
                </a:cubicBezTo>
                <a:lnTo>
                  <a:pt x="762" y="1879"/>
                </a:lnTo>
                <a:lnTo>
                  <a:pt x="654" y="1879"/>
                </a:lnTo>
                <a:lnTo>
                  <a:pt x="654" y="1107"/>
                </a:lnTo>
                <a:cubicBezTo>
                  <a:pt x="654" y="1070"/>
                  <a:pt x="624" y="1040"/>
                  <a:pt x="587" y="1040"/>
                </a:cubicBezTo>
                <a:lnTo>
                  <a:pt x="260" y="1040"/>
                </a:lnTo>
                <a:cubicBezTo>
                  <a:pt x="224" y="1040"/>
                  <a:pt x="194" y="1070"/>
                  <a:pt x="194" y="1107"/>
                </a:cubicBezTo>
                <a:lnTo>
                  <a:pt x="194" y="1879"/>
                </a:lnTo>
                <a:lnTo>
                  <a:pt x="67" y="1879"/>
                </a:lnTo>
                <a:cubicBezTo>
                  <a:pt x="30" y="1879"/>
                  <a:pt x="0" y="1909"/>
                  <a:pt x="0" y="1946"/>
                </a:cubicBezTo>
                <a:cubicBezTo>
                  <a:pt x="0" y="1983"/>
                  <a:pt x="30" y="2013"/>
                  <a:pt x="67" y="2013"/>
                </a:cubicBezTo>
                <a:lnTo>
                  <a:pt x="260" y="2013"/>
                </a:lnTo>
                <a:lnTo>
                  <a:pt x="587" y="2013"/>
                </a:lnTo>
                <a:lnTo>
                  <a:pt x="829" y="2013"/>
                </a:lnTo>
                <a:lnTo>
                  <a:pt x="1156" y="2013"/>
                </a:lnTo>
                <a:lnTo>
                  <a:pt x="1397" y="2013"/>
                </a:lnTo>
                <a:lnTo>
                  <a:pt x="1724" y="2013"/>
                </a:lnTo>
                <a:lnTo>
                  <a:pt x="1966" y="2013"/>
                </a:lnTo>
                <a:lnTo>
                  <a:pt x="2293" y="2013"/>
                </a:lnTo>
                <a:lnTo>
                  <a:pt x="2462" y="2013"/>
                </a:lnTo>
                <a:cubicBezTo>
                  <a:pt x="2499" y="2013"/>
                  <a:pt x="2529" y="1983"/>
                  <a:pt x="2529" y="1946"/>
                </a:cubicBezTo>
                <a:cubicBezTo>
                  <a:pt x="2529" y="1909"/>
                  <a:pt x="2499" y="1879"/>
                  <a:pt x="2462" y="1879"/>
                </a:cubicBezTo>
                <a:close/>
              </a:path>
            </a:pathLst>
          </a:custGeom>
          <a:solidFill>
            <a:schemeClr val="bg1"/>
          </a:solidFill>
          <a:ln>
            <a:noFill/>
          </a:ln>
        </p:spPr>
      </p:sp>
      <p:sp>
        <p:nvSpPr>
          <p:cNvPr id="30" name="文本框 29">
            <a:extLst>
              <a:ext uri="{FF2B5EF4-FFF2-40B4-BE49-F238E27FC236}">
                <a16:creationId xmlns="" xmlns:a16="http://schemas.microsoft.com/office/drawing/2014/main" id="{AA9F78CD-5099-4E16-95F4-5CF71A4977D0}"/>
              </a:ext>
            </a:extLst>
          </p:cNvPr>
          <p:cNvSpPr txBox="1"/>
          <p:nvPr/>
        </p:nvSpPr>
        <p:spPr>
          <a:xfrm>
            <a:off x="3137217" y="5740734"/>
            <a:ext cx="1567280" cy="230832"/>
          </a:xfrm>
          <a:prstGeom prst="rect">
            <a:avLst/>
          </a:prstGeom>
          <a:noFill/>
        </p:spPr>
        <p:txBody>
          <a:bodyPr wrap="square" rtlCol="0">
            <a:spAutoFit/>
          </a:bodyPr>
          <a:lstStyle/>
          <a:p>
            <a:pPr algn="dist"/>
            <a:r>
              <a:rPr lang="en-US" altLang="zh-CN" sz="900" dirty="0">
                <a:solidFill>
                  <a:schemeClr val="tx2">
                    <a:lumMod val="40000"/>
                    <a:lumOff val="60000"/>
                  </a:schemeClr>
                </a:solidFill>
              </a:rPr>
              <a:t>REVIEW</a:t>
            </a:r>
            <a:endParaRPr lang="zh-CN" altLang="en-US" sz="900" dirty="0">
              <a:solidFill>
                <a:schemeClr val="tx2">
                  <a:lumMod val="40000"/>
                  <a:lumOff val="60000"/>
                </a:schemeClr>
              </a:solidFill>
            </a:endParaRPr>
          </a:p>
        </p:txBody>
      </p:sp>
      <p:sp>
        <p:nvSpPr>
          <p:cNvPr id="13" name="文本框 12">
            <a:extLst>
              <a:ext uri="{FF2B5EF4-FFF2-40B4-BE49-F238E27FC236}">
                <a16:creationId xmlns="" xmlns:a16="http://schemas.microsoft.com/office/drawing/2014/main" id="{4EB8E555-661D-4EB7-8CAC-F04545F40337}"/>
              </a:ext>
            </a:extLst>
          </p:cNvPr>
          <p:cNvSpPr txBox="1"/>
          <p:nvPr/>
        </p:nvSpPr>
        <p:spPr>
          <a:xfrm>
            <a:off x="7186523" y="5324239"/>
            <a:ext cx="2196000" cy="523220"/>
          </a:xfrm>
          <a:prstGeom prst="rect">
            <a:avLst/>
          </a:prstGeom>
          <a:noFill/>
        </p:spPr>
        <p:txBody>
          <a:bodyPr wrap="square" rtlCol="0">
            <a:spAutoFit/>
          </a:bodyPr>
          <a:lstStyle/>
          <a:p>
            <a:pPr algn="ctr"/>
            <a:r>
              <a:rPr lang="zh-CN" altLang="en-US" sz="2800" spc="300" dirty="0">
                <a:solidFill>
                  <a:schemeClr val="accent1"/>
                </a:solidFill>
                <a:latin typeface="启功字体简体" panose="03000509000000000000" pitchFamily="65" charset="-122"/>
                <a:ea typeface="启功字体简体" panose="03000509000000000000" pitchFamily="65" charset="-122"/>
              </a:rPr>
              <a:t>数据分析</a:t>
            </a:r>
          </a:p>
        </p:txBody>
      </p:sp>
      <p:sp>
        <p:nvSpPr>
          <p:cNvPr id="24" name="settings_102018">
            <a:extLst>
              <a:ext uri="{FF2B5EF4-FFF2-40B4-BE49-F238E27FC236}">
                <a16:creationId xmlns="" xmlns:a16="http://schemas.microsoft.com/office/drawing/2014/main" id="{440B2491-2AA8-4CB5-A1BE-541C1297ADFF}"/>
              </a:ext>
            </a:extLst>
          </p:cNvPr>
          <p:cNvSpPr>
            <a:spLocks noChangeAspect="1"/>
          </p:cNvSpPr>
          <p:nvPr/>
        </p:nvSpPr>
        <p:spPr bwMode="auto">
          <a:xfrm>
            <a:off x="8140523" y="4659864"/>
            <a:ext cx="288000" cy="279192"/>
          </a:xfrm>
          <a:custGeom>
            <a:avLst/>
            <a:gdLst>
              <a:gd name="connsiteX0" fmla="*/ 279390 w 602276"/>
              <a:gd name="connsiteY0" fmla="*/ 338996 h 583858"/>
              <a:gd name="connsiteX1" fmla="*/ 297799 w 602276"/>
              <a:gd name="connsiteY1" fmla="*/ 348283 h 583858"/>
              <a:gd name="connsiteX2" fmla="*/ 300456 w 602276"/>
              <a:gd name="connsiteY2" fmla="*/ 352263 h 583858"/>
              <a:gd name="connsiteX3" fmla="*/ 307478 w 602276"/>
              <a:gd name="connsiteY3" fmla="*/ 352831 h 583858"/>
              <a:gd name="connsiteX4" fmla="*/ 310704 w 602276"/>
              <a:gd name="connsiteY4" fmla="*/ 349041 h 583858"/>
              <a:gd name="connsiteX5" fmla="*/ 327595 w 602276"/>
              <a:gd name="connsiteY5" fmla="*/ 341649 h 583858"/>
              <a:gd name="connsiteX6" fmla="*/ 336895 w 602276"/>
              <a:gd name="connsiteY6" fmla="*/ 343734 h 583858"/>
              <a:gd name="connsiteX7" fmla="*/ 364603 w 602276"/>
              <a:gd name="connsiteY7" fmla="*/ 357001 h 583858"/>
              <a:gd name="connsiteX8" fmla="*/ 375801 w 602276"/>
              <a:gd name="connsiteY8" fmla="*/ 369699 h 583858"/>
              <a:gd name="connsiteX9" fmla="*/ 376939 w 602276"/>
              <a:gd name="connsiteY9" fmla="*/ 380691 h 583858"/>
              <a:gd name="connsiteX10" fmla="*/ 375990 w 602276"/>
              <a:gd name="connsiteY10" fmla="*/ 385429 h 583858"/>
              <a:gd name="connsiteX11" fmla="*/ 379786 w 602276"/>
              <a:gd name="connsiteY11" fmla="*/ 390925 h 583858"/>
              <a:gd name="connsiteX12" fmla="*/ 388326 w 602276"/>
              <a:gd name="connsiteY12" fmla="*/ 391114 h 583858"/>
              <a:gd name="connsiteX13" fmla="*/ 410341 w 602276"/>
              <a:gd name="connsiteY13" fmla="*/ 405708 h 583858"/>
              <a:gd name="connsiteX14" fmla="*/ 420590 w 602276"/>
              <a:gd name="connsiteY14" fmla="*/ 434704 h 583858"/>
              <a:gd name="connsiteX15" fmla="*/ 412429 w 602276"/>
              <a:gd name="connsiteY15" fmla="*/ 460290 h 583858"/>
              <a:gd name="connsiteX16" fmla="*/ 407684 w 602276"/>
              <a:gd name="connsiteY16" fmla="*/ 463512 h 583858"/>
              <a:gd name="connsiteX17" fmla="*/ 406925 w 602276"/>
              <a:gd name="connsiteY17" fmla="*/ 471851 h 583858"/>
              <a:gd name="connsiteX18" fmla="*/ 410721 w 602276"/>
              <a:gd name="connsiteY18" fmla="*/ 474883 h 583858"/>
              <a:gd name="connsiteX19" fmla="*/ 416984 w 602276"/>
              <a:gd name="connsiteY19" fmla="*/ 484170 h 583858"/>
              <a:gd name="connsiteX20" fmla="*/ 416225 w 602276"/>
              <a:gd name="connsiteY20" fmla="*/ 501227 h 583858"/>
              <a:gd name="connsiteX21" fmla="*/ 402940 w 602276"/>
              <a:gd name="connsiteY21" fmla="*/ 528897 h 583858"/>
              <a:gd name="connsiteX22" fmla="*/ 382823 w 602276"/>
              <a:gd name="connsiteY22" fmla="*/ 541405 h 583858"/>
              <a:gd name="connsiteX23" fmla="*/ 379217 w 602276"/>
              <a:gd name="connsiteY23" fmla="*/ 541216 h 583858"/>
              <a:gd name="connsiteX24" fmla="*/ 374092 w 602276"/>
              <a:gd name="connsiteY24" fmla="*/ 540268 h 583858"/>
              <a:gd name="connsiteX25" fmla="*/ 368778 w 602276"/>
              <a:gd name="connsiteY25" fmla="*/ 544817 h 583858"/>
              <a:gd name="connsiteX26" fmla="*/ 369158 w 602276"/>
              <a:gd name="connsiteY26" fmla="*/ 550123 h 583858"/>
              <a:gd name="connsiteX27" fmla="*/ 354545 w 602276"/>
              <a:gd name="connsiteY27" fmla="*/ 572487 h 583858"/>
              <a:gd name="connsiteX28" fmla="*/ 325507 w 602276"/>
              <a:gd name="connsiteY28" fmla="*/ 582721 h 583858"/>
              <a:gd name="connsiteX29" fmla="*/ 318485 w 602276"/>
              <a:gd name="connsiteY29" fmla="*/ 583858 h 583858"/>
              <a:gd name="connsiteX30" fmla="*/ 300076 w 602276"/>
              <a:gd name="connsiteY30" fmla="*/ 574571 h 583858"/>
              <a:gd name="connsiteX31" fmla="*/ 296470 w 602276"/>
              <a:gd name="connsiteY31" fmla="*/ 569644 h 583858"/>
              <a:gd name="connsiteX32" fmla="*/ 289258 w 602276"/>
              <a:gd name="connsiteY32" fmla="*/ 569644 h 583858"/>
              <a:gd name="connsiteX33" fmla="*/ 286222 w 602276"/>
              <a:gd name="connsiteY33" fmla="*/ 573055 h 583858"/>
              <a:gd name="connsiteX34" fmla="*/ 269331 w 602276"/>
              <a:gd name="connsiteY34" fmla="*/ 580636 h 583858"/>
              <a:gd name="connsiteX35" fmla="*/ 259842 w 602276"/>
              <a:gd name="connsiteY35" fmla="*/ 578551 h 583858"/>
              <a:gd name="connsiteX36" fmla="*/ 232133 w 602276"/>
              <a:gd name="connsiteY36" fmla="*/ 565285 h 583858"/>
              <a:gd name="connsiteX37" fmla="*/ 220936 w 602276"/>
              <a:gd name="connsiteY37" fmla="*/ 552587 h 583858"/>
              <a:gd name="connsiteX38" fmla="*/ 219987 w 602276"/>
              <a:gd name="connsiteY38" fmla="*/ 541595 h 583858"/>
              <a:gd name="connsiteX39" fmla="*/ 220746 w 602276"/>
              <a:gd name="connsiteY39" fmla="*/ 537236 h 583858"/>
              <a:gd name="connsiteX40" fmla="*/ 215242 w 602276"/>
              <a:gd name="connsiteY40" fmla="*/ 531171 h 583858"/>
              <a:gd name="connsiteX41" fmla="*/ 210308 w 602276"/>
              <a:gd name="connsiteY41" fmla="*/ 531550 h 583858"/>
              <a:gd name="connsiteX42" fmla="*/ 187913 w 602276"/>
              <a:gd name="connsiteY42" fmla="*/ 516957 h 583858"/>
              <a:gd name="connsiteX43" fmla="*/ 177665 w 602276"/>
              <a:gd name="connsiteY43" fmla="*/ 487960 h 583858"/>
              <a:gd name="connsiteX44" fmla="*/ 185825 w 602276"/>
              <a:gd name="connsiteY44" fmla="*/ 462564 h 583858"/>
              <a:gd name="connsiteX45" fmla="*/ 190001 w 602276"/>
              <a:gd name="connsiteY45" fmla="*/ 459532 h 583858"/>
              <a:gd name="connsiteX46" fmla="*/ 190570 w 602276"/>
              <a:gd name="connsiteY46" fmla="*/ 451003 h 583858"/>
              <a:gd name="connsiteX47" fmla="*/ 187533 w 602276"/>
              <a:gd name="connsiteY47" fmla="*/ 448350 h 583858"/>
              <a:gd name="connsiteX48" fmla="*/ 181271 w 602276"/>
              <a:gd name="connsiteY48" fmla="*/ 439063 h 583858"/>
              <a:gd name="connsiteX49" fmla="*/ 182030 w 602276"/>
              <a:gd name="connsiteY49" fmla="*/ 422196 h 583858"/>
              <a:gd name="connsiteX50" fmla="*/ 195315 w 602276"/>
              <a:gd name="connsiteY50" fmla="*/ 394526 h 583858"/>
              <a:gd name="connsiteX51" fmla="*/ 215432 w 602276"/>
              <a:gd name="connsiteY51" fmla="*/ 381828 h 583858"/>
              <a:gd name="connsiteX52" fmla="*/ 219228 w 602276"/>
              <a:gd name="connsiteY52" fmla="*/ 382207 h 583858"/>
              <a:gd name="connsiteX53" fmla="*/ 223403 w 602276"/>
              <a:gd name="connsiteY53" fmla="*/ 382965 h 583858"/>
              <a:gd name="connsiteX54" fmla="*/ 228907 w 602276"/>
              <a:gd name="connsiteY54" fmla="*/ 378037 h 583858"/>
              <a:gd name="connsiteX55" fmla="*/ 228527 w 602276"/>
              <a:gd name="connsiteY55" fmla="*/ 372731 h 583858"/>
              <a:gd name="connsiteX56" fmla="*/ 243330 w 602276"/>
              <a:gd name="connsiteY56" fmla="*/ 350367 h 583858"/>
              <a:gd name="connsiteX57" fmla="*/ 272368 w 602276"/>
              <a:gd name="connsiteY57" fmla="*/ 340133 h 583858"/>
              <a:gd name="connsiteX58" fmla="*/ 279390 w 602276"/>
              <a:gd name="connsiteY58" fmla="*/ 338996 h 583858"/>
              <a:gd name="connsiteX59" fmla="*/ 481176 w 602276"/>
              <a:gd name="connsiteY59" fmla="*/ 227025 h 583858"/>
              <a:gd name="connsiteX60" fmla="*/ 443783 w 602276"/>
              <a:gd name="connsiteY60" fmla="*/ 242562 h 583858"/>
              <a:gd name="connsiteX61" fmla="*/ 443783 w 602276"/>
              <a:gd name="connsiteY61" fmla="*/ 316840 h 583858"/>
              <a:gd name="connsiteX62" fmla="*/ 481176 w 602276"/>
              <a:gd name="connsiteY62" fmla="*/ 332188 h 583858"/>
              <a:gd name="connsiteX63" fmla="*/ 518379 w 602276"/>
              <a:gd name="connsiteY63" fmla="*/ 316840 h 583858"/>
              <a:gd name="connsiteX64" fmla="*/ 518379 w 602276"/>
              <a:gd name="connsiteY64" fmla="*/ 242562 h 583858"/>
              <a:gd name="connsiteX65" fmla="*/ 481176 w 602276"/>
              <a:gd name="connsiteY65" fmla="*/ 227025 h 583858"/>
              <a:gd name="connsiteX66" fmla="*/ 464283 w 602276"/>
              <a:gd name="connsiteY66" fmla="*/ 156726 h 583858"/>
              <a:gd name="connsiteX67" fmla="*/ 495222 w 602276"/>
              <a:gd name="connsiteY67" fmla="*/ 156726 h 583858"/>
              <a:gd name="connsiteX68" fmla="*/ 510787 w 602276"/>
              <a:gd name="connsiteY68" fmla="*/ 163547 h 583858"/>
              <a:gd name="connsiteX69" fmla="*/ 516481 w 602276"/>
              <a:gd name="connsiteY69" fmla="*/ 173401 h 583858"/>
              <a:gd name="connsiteX70" fmla="*/ 518000 w 602276"/>
              <a:gd name="connsiteY70" fmla="*/ 178706 h 583858"/>
              <a:gd name="connsiteX71" fmla="*/ 523314 w 602276"/>
              <a:gd name="connsiteY71" fmla="*/ 181359 h 583858"/>
              <a:gd name="connsiteX72" fmla="*/ 531287 w 602276"/>
              <a:gd name="connsiteY72" fmla="*/ 177948 h 583858"/>
              <a:gd name="connsiteX73" fmla="*/ 541726 w 602276"/>
              <a:gd name="connsiteY73" fmla="*/ 175295 h 583858"/>
              <a:gd name="connsiteX74" fmla="*/ 557481 w 602276"/>
              <a:gd name="connsiteY74" fmla="*/ 181738 h 583858"/>
              <a:gd name="connsiteX75" fmla="*/ 579309 w 602276"/>
              <a:gd name="connsiteY75" fmla="*/ 203339 h 583858"/>
              <a:gd name="connsiteX76" fmla="*/ 582915 w 602276"/>
              <a:gd name="connsiteY76" fmla="*/ 229867 h 583858"/>
              <a:gd name="connsiteX77" fmla="*/ 579878 w 602276"/>
              <a:gd name="connsiteY77" fmla="*/ 234793 h 583858"/>
              <a:gd name="connsiteX78" fmla="*/ 582726 w 602276"/>
              <a:gd name="connsiteY78" fmla="*/ 242752 h 583858"/>
              <a:gd name="connsiteX79" fmla="*/ 587281 w 602276"/>
              <a:gd name="connsiteY79" fmla="*/ 243889 h 583858"/>
              <a:gd name="connsiteX80" fmla="*/ 596582 w 602276"/>
              <a:gd name="connsiteY80" fmla="*/ 249573 h 583858"/>
              <a:gd name="connsiteX81" fmla="*/ 602276 w 602276"/>
              <a:gd name="connsiteY81" fmla="*/ 265111 h 583858"/>
              <a:gd name="connsiteX82" fmla="*/ 602276 w 602276"/>
              <a:gd name="connsiteY82" fmla="*/ 295997 h 583858"/>
              <a:gd name="connsiteX83" fmla="*/ 586901 w 602276"/>
              <a:gd name="connsiteY83" fmla="*/ 317219 h 583858"/>
              <a:gd name="connsiteX84" fmla="*/ 582915 w 602276"/>
              <a:gd name="connsiteY84" fmla="*/ 318545 h 583858"/>
              <a:gd name="connsiteX85" fmla="*/ 580068 w 602276"/>
              <a:gd name="connsiteY85" fmla="*/ 324988 h 583858"/>
              <a:gd name="connsiteX86" fmla="*/ 582726 w 602276"/>
              <a:gd name="connsiteY86" fmla="*/ 329536 h 583858"/>
              <a:gd name="connsiteX87" fmla="*/ 579119 w 602276"/>
              <a:gd name="connsiteY87" fmla="*/ 356063 h 583858"/>
              <a:gd name="connsiteX88" fmla="*/ 557291 w 602276"/>
              <a:gd name="connsiteY88" fmla="*/ 377854 h 583858"/>
              <a:gd name="connsiteX89" fmla="*/ 541536 w 602276"/>
              <a:gd name="connsiteY89" fmla="*/ 384107 h 583858"/>
              <a:gd name="connsiteX90" fmla="*/ 530907 w 602276"/>
              <a:gd name="connsiteY90" fmla="*/ 381454 h 583858"/>
              <a:gd name="connsiteX91" fmla="*/ 525592 w 602276"/>
              <a:gd name="connsiteY91" fmla="*/ 378422 h 583858"/>
              <a:gd name="connsiteX92" fmla="*/ 518949 w 602276"/>
              <a:gd name="connsiteY92" fmla="*/ 381454 h 583858"/>
              <a:gd name="connsiteX93" fmla="*/ 517620 w 602276"/>
              <a:gd name="connsiteY93" fmla="*/ 385812 h 583858"/>
              <a:gd name="connsiteX94" fmla="*/ 496361 w 602276"/>
              <a:gd name="connsiteY94" fmla="*/ 401729 h 583858"/>
              <a:gd name="connsiteX95" fmla="*/ 465612 w 602276"/>
              <a:gd name="connsiteY95" fmla="*/ 401729 h 583858"/>
              <a:gd name="connsiteX96" fmla="*/ 449857 w 602276"/>
              <a:gd name="connsiteY96" fmla="*/ 395287 h 583858"/>
              <a:gd name="connsiteX97" fmla="*/ 444353 w 602276"/>
              <a:gd name="connsiteY97" fmla="*/ 386191 h 583858"/>
              <a:gd name="connsiteX98" fmla="*/ 443024 w 602276"/>
              <a:gd name="connsiteY98" fmla="*/ 381833 h 583858"/>
              <a:gd name="connsiteX99" fmla="*/ 435621 w 602276"/>
              <a:gd name="connsiteY99" fmla="*/ 378801 h 583858"/>
              <a:gd name="connsiteX100" fmla="*/ 431256 w 602276"/>
              <a:gd name="connsiteY100" fmla="*/ 381265 h 583858"/>
              <a:gd name="connsiteX101" fmla="*/ 420436 w 602276"/>
              <a:gd name="connsiteY101" fmla="*/ 384107 h 583858"/>
              <a:gd name="connsiteX102" fmla="*/ 404682 w 602276"/>
              <a:gd name="connsiteY102" fmla="*/ 377665 h 583858"/>
              <a:gd name="connsiteX103" fmla="*/ 383043 w 602276"/>
              <a:gd name="connsiteY103" fmla="*/ 355874 h 583858"/>
              <a:gd name="connsiteX104" fmla="*/ 379247 w 602276"/>
              <a:gd name="connsiteY104" fmla="*/ 329346 h 583858"/>
              <a:gd name="connsiteX105" fmla="*/ 381715 w 602276"/>
              <a:gd name="connsiteY105" fmla="*/ 324988 h 583858"/>
              <a:gd name="connsiteX106" fmla="*/ 378298 w 602276"/>
              <a:gd name="connsiteY106" fmla="*/ 317030 h 583858"/>
              <a:gd name="connsiteX107" fmla="*/ 374312 w 602276"/>
              <a:gd name="connsiteY107" fmla="*/ 316082 h 583858"/>
              <a:gd name="connsiteX108" fmla="*/ 364442 w 602276"/>
              <a:gd name="connsiteY108" fmla="*/ 310398 h 583858"/>
              <a:gd name="connsiteX109" fmla="*/ 356849 w 602276"/>
              <a:gd name="connsiteY109" fmla="*/ 294670 h 583858"/>
              <a:gd name="connsiteX110" fmla="*/ 356849 w 602276"/>
              <a:gd name="connsiteY110" fmla="*/ 263974 h 583858"/>
              <a:gd name="connsiteX111" fmla="*/ 373932 w 602276"/>
              <a:gd name="connsiteY111" fmla="*/ 242752 h 583858"/>
              <a:gd name="connsiteX112" fmla="*/ 378867 w 602276"/>
              <a:gd name="connsiteY112" fmla="*/ 241615 h 583858"/>
              <a:gd name="connsiteX113" fmla="*/ 381904 w 602276"/>
              <a:gd name="connsiteY113" fmla="*/ 234604 h 583858"/>
              <a:gd name="connsiteX114" fmla="*/ 379247 w 602276"/>
              <a:gd name="connsiteY114" fmla="*/ 230056 h 583858"/>
              <a:gd name="connsiteX115" fmla="*/ 382854 w 602276"/>
              <a:gd name="connsiteY115" fmla="*/ 203529 h 583858"/>
              <a:gd name="connsiteX116" fmla="*/ 404492 w 602276"/>
              <a:gd name="connsiteY116" fmla="*/ 181927 h 583858"/>
              <a:gd name="connsiteX117" fmla="*/ 420436 w 602276"/>
              <a:gd name="connsiteY117" fmla="*/ 175485 h 583858"/>
              <a:gd name="connsiteX118" fmla="*/ 431066 w 602276"/>
              <a:gd name="connsiteY118" fmla="*/ 178138 h 583858"/>
              <a:gd name="connsiteX119" fmla="*/ 435242 w 602276"/>
              <a:gd name="connsiteY119" fmla="*/ 180601 h 583858"/>
              <a:gd name="connsiteX120" fmla="*/ 441695 w 602276"/>
              <a:gd name="connsiteY120" fmla="*/ 177948 h 583858"/>
              <a:gd name="connsiteX121" fmla="*/ 443024 w 602276"/>
              <a:gd name="connsiteY121" fmla="*/ 173211 h 583858"/>
              <a:gd name="connsiteX122" fmla="*/ 464283 w 602276"/>
              <a:gd name="connsiteY122" fmla="*/ 156726 h 583858"/>
              <a:gd name="connsiteX123" fmla="*/ 175373 w 602276"/>
              <a:gd name="connsiteY123" fmla="*/ 93230 h 583858"/>
              <a:gd name="connsiteX124" fmla="*/ 118813 w 602276"/>
              <a:gd name="connsiteY124" fmla="*/ 116727 h 583858"/>
              <a:gd name="connsiteX125" fmla="*/ 118813 w 602276"/>
              <a:gd name="connsiteY125" fmla="*/ 229853 h 583858"/>
              <a:gd name="connsiteX126" fmla="*/ 175373 w 602276"/>
              <a:gd name="connsiteY126" fmla="*/ 253350 h 583858"/>
              <a:gd name="connsiteX127" fmla="*/ 232123 w 602276"/>
              <a:gd name="connsiteY127" fmla="*/ 229853 h 583858"/>
              <a:gd name="connsiteX128" fmla="*/ 232123 w 602276"/>
              <a:gd name="connsiteY128" fmla="*/ 116727 h 583858"/>
              <a:gd name="connsiteX129" fmla="*/ 175373 w 602276"/>
              <a:gd name="connsiteY129" fmla="*/ 93230 h 583858"/>
              <a:gd name="connsiteX130" fmla="*/ 151079 w 602276"/>
              <a:gd name="connsiteY130" fmla="*/ 0 h 583858"/>
              <a:gd name="connsiteX131" fmla="*/ 195872 w 602276"/>
              <a:gd name="connsiteY131" fmla="*/ 0 h 583858"/>
              <a:gd name="connsiteX132" fmla="*/ 216180 w 602276"/>
              <a:gd name="connsiteY132" fmla="*/ 7959 h 583858"/>
              <a:gd name="connsiteX133" fmla="*/ 223392 w 602276"/>
              <a:gd name="connsiteY133" fmla="*/ 19707 h 583858"/>
              <a:gd name="connsiteX134" fmla="*/ 225670 w 602276"/>
              <a:gd name="connsiteY134" fmla="*/ 28045 h 583858"/>
              <a:gd name="connsiteX135" fmla="*/ 236868 w 602276"/>
              <a:gd name="connsiteY135" fmla="*/ 34108 h 583858"/>
              <a:gd name="connsiteX136" fmla="*/ 249964 w 602276"/>
              <a:gd name="connsiteY136" fmla="*/ 28424 h 583858"/>
              <a:gd name="connsiteX137" fmla="*/ 263629 w 602276"/>
              <a:gd name="connsiteY137" fmla="*/ 25013 h 583858"/>
              <a:gd name="connsiteX138" fmla="*/ 284128 w 602276"/>
              <a:gd name="connsiteY138" fmla="*/ 33161 h 583858"/>
              <a:gd name="connsiteX139" fmla="*/ 315634 w 602276"/>
              <a:gd name="connsiteY139" fmla="*/ 64806 h 583858"/>
              <a:gd name="connsiteX140" fmla="*/ 320379 w 602276"/>
              <a:gd name="connsiteY140" fmla="*/ 99104 h 583858"/>
              <a:gd name="connsiteX141" fmla="*/ 315444 w 602276"/>
              <a:gd name="connsiteY141" fmla="*/ 107821 h 583858"/>
              <a:gd name="connsiteX142" fmla="*/ 320759 w 602276"/>
              <a:gd name="connsiteY142" fmla="*/ 122601 h 583858"/>
              <a:gd name="connsiteX143" fmla="*/ 329110 w 602276"/>
              <a:gd name="connsiteY143" fmla="*/ 124685 h 583858"/>
              <a:gd name="connsiteX144" fmla="*/ 341257 w 602276"/>
              <a:gd name="connsiteY144" fmla="*/ 131886 h 583858"/>
              <a:gd name="connsiteX145" fmla="*/ 349228 w 602276"/>
              <a:gd name="connsiteY145" fmla="*/ 152162 h 583858"/>
              <a:gd name="connsiteX146" fmla="*/ 349228 w 602276"/>
              <a:gd name="connsiteY146" fmla="*/ 196881 h 583858"/>
              <a:gd name="connsiteX147" fmla="*/ 328920 w 602276"/>
              <a:gd name="connsiteY147" fmla="*/ 224358 h 583858"/>
              <a:gd name="connsiteX148" fmla="*/ 320759 w 602276"/>
              <a:gd name="connsiteY148" fmla="*/ 226821 h 583858"/>
              <a:gd name="connsiteX149" fmla="*/ 315444 w 602276"/>
              <a:gd name="connsiteY149" fmla="*/ 239517 h 583858"/>
              <a:gd name="connsiteX150" fmla="*/ 320189 w 602276"/>
              <a:gd name="connsiteY150" fmla="*/ 247665 h 583858"/>
              <a:gd name="connsiteX151" fmla="*/ 315444 w 602276"/>
              <a:gd name="connsiteY151" fmla="*/ 281963 h 583858"/>
              <a:gd name="connsiteX152" fmla="*/ 283748 w 602276"/>
              <a:gd name="connsiteY152" fmla="*/ 313608 h 583858"/>
              <a:gd name="connsiteX153" fmla="*/ 263440 w 602276"/>
              <a:gd name="connsiteY153" fmla="*/ 321756 h 583858"/>
              <a:gd name="connsiteX154" fmla="*/ 249395 w 602276"/>
              <a:gd name="connsiteY154" fmla="*/ 318156 h 583858"/>
              <a:gd name="connsiteX155" fmla="*/ 240094 w 602276"/>
              <a:gd name="connsiteY155" fmla="*/ 313040 h 583858"/>
              <a:gd name="connsiteX156" fmla="*/ 227378 w 602276"/>
              <a:gd name="connsiteY156" fmla="*/ 319103 h 583858"/>
              <a:gd name="connsiteX157" fmla="*/ 225100 w 602276"/>
              <a:gd name="connsiteY157" fmla="*/ 327441 h 583858"/>
              <a:gd name="connsiteX158" fmla="*/ 197580 w 602276"/>
              <a:gd name="connsiteY158" fmla="*/ 348664 h 583858"/>
              <a:gd name="connsiteX159" fmla="*/ 152787 w 602276"/>
              <a:gd name="connsiteY159" fmla="*/ 348664 h 583858"/>
              <a:gd name="connsiteX160" fmla="*/ 132479 w 602276"/>
              <a:gd name="connsiteY160" fmla="*/ 339758 h 583858"/>
              <a:gd name="connsiteX161" fmla="*/ 125266 w 602276"/>
              <a:gd name="connsiteY161" fmla="*/ 327062 h 583858"/>
              <a:gd name="connsiteX162" fmla="*/ 122989 w 602276"/>
              <a:gd name="connsiteY162" fmla="*/ 319293 h 583858"/>
              <a:gd name="connsiteX163" fmla="*/ 109134 w 602276"/>
              <a:gd name="connsiteY163" fmla="*/ 313419 h 583858"/>
              <a:gd name="connsiteX164" fmla="*/ 101162 w 602276"/>
              <a:gd name="connsiteY164" fmla="*/ 317966 h 583858"/>
              <a:gd name="connsiteX165" fmla="*/ 87307 w 602276"/>
              <a:gd name="connsiteY165" fmla="*/ 321567 h 583858"/>
              <a:gd name="connsiteX166" fmla="*/ 66809 w 602276"/>
              <a:gd name="connsiteY166" fmla="*/ 313229 h 583858"/>
              <a:gd name="connsiteX167" fmla="*/ 35112 w 602276"/>
              <a:gd name="connsiteY167" fmla="*/ 281584 h 583858"/>
              <a:gd name="connsiteX168" fmla="*/ 30557 w 602276"/>
              <a:gd name="connsiteY168" fmla="*/ 247286 h 583858"/>
              <a:gd name="connsiteX169" fmla="*/ 34923 w 602276"/>
              <a:gd name="connsiteY169" fmla="*/ 239517 h 583858"/>
              <a:gd name="connsiteX170" fmla="*/ 28849 w 602276"/>
              <a:gd name="connsiteY170" fmla="*/ 224737 h 583858"/>
              <a:gd name="connsiteX171" fmla="*/ 21637 w 602276"/>
              <a:gd name="connsiteY171" fmla="*/ 222652 h 583858"/>
              <a:gd name="connsiteX172" fmla="*/ 9110 w 602276"/>
              <a:gd name="connsiteY172" fmla="*/ 215452 h 583858"/>
              <a:gd name="connsiteX173" fmla="*/ 0 w 602276"/>
              <a:gd name="connsiteY173" fmla="*/ 195176 h 583858"/>
              <a:gd name="connsiteX174" fmla="*/ 0 w 602276"/>
              <a:gd name="connsiteY174" fmla="*/ 150456 h 583858"/>
              <a:gd name="connsiteX175" fmla="*/ 21447 w 602276"/>
              <a:gd name="connsiteY175" fmla="*/ 122790 h 583858"/>
              <a:gd name="connsiteX176" fmla="*/ 29418 w 602276"/>
              <a:gd name="connsiteY176" fmla="*/ 120706 h 583858"/>
              <a:gd name="connsiteX177" fmla="*/ 34923 w 602276"/>
              <a:gd name="connsiteY177" fmla="*/ 107631 h 583858"/>
              <a:gd name="connsiteX178" fmla="*/ 30367 w 602276"/>
              <a:gd name="connsiteY178" fmla="*/ 99483 h 583858"/>
              <a:gd name="connsiteX179" fmla="*/ 34923 w 602276"/>
              <a:gd name="connsiteY179" fmla="*/ 65185 h 583858"/>
              <a:gd name="connsiteX180" fmla="*/ 66619 w 602276"/>
              <a:gd name="connsiteY180" fmla="*/ 33540 h 583858"/>
              <a:gd name="connsiteX181" fmla="*/ 87117 w 602276"/>
              <a:gd name="connsiteY181" fmla="*/ 25202 h 583858"/>
              <a:gd name="connsiteX182" fmla="*/ 100972 w 602276"/>
              <a:gd name="connsiteY182" fmla="*/ 28803 h 583858"/>
              <a:gd name="connsiteX183" fmla="*/ 101352 w 602276"/>
              <a:gd name="connsiteY183" fmla="*/ 29182 h 583858"/>
              <a:gd name="connsiteX184" fmla="*/ 110462 w 602276"/>
              <a:gd name="connsiteY184" fmla="*/ 35245 h 583858"/>
              <a:gd name="connsiteX185" fmla="*/ 120901 w 602276"/>
              <a:gd name="connsiteY185" fmla="*/ 29371 h 583858"/>
              <a:gd name="connsiteX186" fmla="*/ 123368 w 602276"/>
              <a:gd name="connsiteY186" fmla="*/ 20276 h 583858"/>
              <a:gd name="connsiteX187" fmla="*/ 151079 w 602276"/>
              <a:gd name="connsiteY187" fmla="*/ 0 h 583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Lst>
            <a:rect l="l" t="t" r="r" b="b"/>
            <a:pathLst>
              <a:path w="602276" h="583858">
                <a:moveTo>
                  <a:pt x="279390" y="338996"/>
                </a:moveTo>
                <a:cubicBezTo>
                  <a:pt x="286791" y="338996"/>
                  <a:pt x="293813" y="342597"/>
                  <a:pt x="297799" y="348283"/>
                </a:cubicBezTo>
                <a:lnTo>
                  <a:pt x="300456" y="352263"/>
                </a:lnTo>
                <a:lnTo>
                  <a:pt x="307478" y="352831"/>
                </a:lnTo>
                <a:lnTo>
                  <a:pt x="310704" y="349041"/>
                </a:lnTo>
                <a:cubicBezTo>
                  <a:pt x="314690" y="344492"/>
                  <a:pt x="320953" y="341649"/>
                  <a:pt x="327595" y="341649"/>
                </a:cubicBezTo>
                <a:cubicBezTo>
                  <a:pt x="330821" y="341649"/>
                  <a:pt x="334048" y="342218"/>
                  <a:pt x="336895" y="343734"/>
                </a:cubicBezTo>
                <a:lnTo>
                  <a:pt x="364603" y="357001"/>
                </a:lnTo>
                <a:cubicBezTo>
                  <a:pt x="369727" y="359464"/>
                  <a:pt x="373903" y="364013"/>
                  <a:pt x="375801" y="369699"/>
                </a:cubicBezTo>
                <a:cubicBezTo>
                  <a:pt x="377129" y="373299"/>
                  <a:pt x="377509" y="377090"/>
                  <a:pt x="376939" y="380691"/>
                </a:cubicBezTo>
                <a:lnTo>
                  <a:pt x="375990" y="385429"/>
                </a:lnTo>
                <a:cubicBezTo>
                  <a:pt x="376939" y="386945"/>
                  <a:pt x="378458" y="388840"/>
                  <a:pt x="379786" y="390925"/>
                </a:cubicBezTo>
                <a:lnTo>
                  <a:pt x="388326" y="391114"/>
                </a:lnTo>
                <a:cubicBezTo>
                  <a:pt x="398005" y="390546"/>
                  <a:pt x="407115" y="396800"/>
                  <a:pt x="410341" y="405708"/>
                </a:cubicBezTo>
                <a:lnTo>
                  <a:pt x="420590" y="434704"/>
                </a:lnTo>
                <a:cubicBezTo>
                  <a:pt x="423816" y="443991"/>
                  <a:pt x="420400" y="454604"/>
                  <a:pt x="412429" y="460290"/>
                </a:cubicBezTo>
                <a:lnTo>
                  <a:pt x="407684" y="463512"/>
                </a:lnTo>
                <a:lnTo>
                  <a:pt x="406925" y="471851"/>
                </a:lnTo>
                <a:lnTo>
                  <a:pt x="410721" y="474883"/>
                </a:lnTo>
                <a:cubicBezTo>
                  <a:pt x="413568" y="477347"/>
                  <a:pt x="415655" y="480569"/>
                  <a:pt x="416984" y="484170"/>
                </a:cubicBezTo>
                <a:cubicBezTo>
                  <a:pt x="419072" y="489855"/>
                  <a:pt x="418692" y="495920"/>
                  <a:pt x="416225" y="501227"/>
                </a:cubicBezTo>
                <a:lnTo>
                  <a:pt x="402940" y="528897"/>
                </a:lnTo>
                <a:cubicBezTo>
                  <a:pt x="399334" y="536478"/>
                  <a:pt x="391363" y="541405"/>
                  <a:pt x="382823" y="541405"/>
                </a:cubicBezTo>
                <a:cubicBezTo>
                  <a:pt x="381684" y="541405"/>
                  <a:pt x="380355" y="541405"/>
                  <a:pt x="379217" y="541216"/>
                </a:cubicBezTo>
                <a:lnTo>
                  <a:pt x="374092" y="540268"/>
                </a:lnTo>
                <a:lnTo>
                  <a:pt x="368778" y="544817"/>
                </a:lnTo>
                <a:lnTo>
                  <a:pt x="369158" y="550123"/>
                </a:lnTo>
                <a:cubicBezTo>
                  <a:pt x="369917" y="559789"/>
                  <a:pt x="363654" y="569265"/>
                  <a:pt x="354545" y="572487"/>
                </a:cubicBezTo>
                <a:lnTo>
                  <a:pt x="325507" y="582721"/>
                </a:lnTo>
                <a:cubicBezTo>
                  <a:pt x="323230" y="583479"/>
                  <a:pt x="320953" y="583858"/>
                  <a:pt x="318485" y="583858"/>
                </a:cubicBezTo>
                <a:cubicBezTo>
                  <a:pt x="311084" y="583858"/>
                  <a:pt x="304062" y="580447"/>
                  <a:pt x="300076" y="574571"/>
                </a:cubicBezTo>
                <a:lnTo>
                  <a:pt x="296470" y="569644"/>
                </a:lnTo>
                <a:lnTo>
                  <a:pt x="289258" y="569644"/>
                </a:lnTo>
                <a:lnTo>
                  <a:pt x="286222" y="573055"/>
                </a:lnTo>
                <a:cubicBezTo>
                  <a:pt x="282047" y="577793"/>
                  <a:pt x="275784" y="580636"/>
                  <a:pt x="269331" y="580636"/>
                </a:cubicBezTo>
                <a:cubicBezTo>
                  <a:pt x="265915" y="580636"/>
                  <a:pt x="262688" y="579878"/>
                  <a:pt x="259842" y="578551"/>
                </a:cubicBezTo>
                <a:lnTo>
                  <a:pt x="232133" y="565285"/>
                </a:lnTo>
                <a:cubicBezTo>
                  <a:pt x="227009" y="562821"/>
                  <a:pt x="222834" y="558273"/>
                  <a:pt x="220936" y="552587"/>
                </a:cubicBezTo>
                <a:cubicBezTo>
                  <a:pt x="219607" y="548986"/>
                  <a:pt x="219228" y="545196"/>
                  <a:pt x="219987" y="541595"/>
                </a:cubicBezTo>
                <a:lnTo>
                  <a:pt x="220746" y="537236"/>
                </a:lnTo>
                <a:lnTo>
                  <a:pt x="215242" y="531171"/>
                </a:lnTo>
                <a:lnTo>
                  <a:pt x="210308" y="531550"/>
                </a:lnTo>
                <a:cubicBezTo>
                  <a:pt x="200629" y="532308"/>
                  <a:pt x="191139" y="526054"/>
                  <a:pt x="187913" y="516957"/>
                </a:cubicBezTo>
                <a:lnTo>
                  <a:pt x="177665" y="487960"/>
                </a:lnTo>
                <a:cubicBezTo>
                  <a:pt x="174438" y="478673"/>
                  <a:pt x="177854" y="468060"/>
                  <a:pt x="185825" y="462564"/>
                </a:cubicBezTo>
                <a:lnTo>
                  <a:pt x="190001" y="459532"/>
                </a:lnTo>
                <a:lnTo>
                  <a:pt x="190570" y="451003"/>
                </a:lnTo>
                <a:lnTo>
                  <a:pt x="187533" y="448350"/>
                </a:lnTo>
                <a:cubicBezTo>
                  <a:pt x="184687" y="445886"/>
                  <a:pt x="182599" y="442854"/>
                  <a:pt x="181271" y="439063"/>
                </a:cubicBezTo>
                <a:cubicBezTo>
                  <a:pt x="179373" y="433567"/>
                  <a:pt x="179562" y="427313"/>
                  <a:pt x="182030" y="422196"/>
                </a:cubicBezTo>
                <a:lnTo>
                  <a:pt x="195315" y="394526"/>
                </a:lnTo>
                <a:cubicBezTo>
                  <a:pt x="198921" y="386945"/>
                  <a:pt x="207081" y="381828"/>
                  <a:pt x="215432" y="381828"/>
                </a:cubicBezTo>
                <a:cubicBezTo>
                  <a:pt x="216760" y="381828"/>
                  <a:pt x="217899" y="382017"/>
                  <a:pt x="219228" y="382207"/>
                </a:cubicBezTo>
                <a:lnTo>
                  <a:pt x="223403" y="382965"/>
                </a:lnTo>
                <a:lnTo>
                  <a:pt x="228907" y="378037"/>
                </a:lnTo>
                <a:lnTo>
                  <a:pt x="228527" y="372731"/>
                </a:lnTo>
                <a:cubicBezTo>
                  <a:pt x="227958" y="363065"/>
                  <a:pt x="234031" y="353589"/>
                  <a:pt x="243330" y="350367"/>
                </a:cubicBezTo>
                <a:lnTo>
                  <a:pt x="272368" y="340133"/>
                </a:lnTo>
                <a:cubicBezTo>
                  <a:pt x="274645" y="339375"/>
                  <a:pt x="276922" y="338996"/>
                  <a:pt x="279390" y="338996"/>
                </a:cubicBezTo>
                <a:close/>
                <a:moveTo>
                  <a:pt x="481176" y="227025"/>
                </a:moveTo>
                <a:cubicBezTo>
                  <a:pt x="467130" y="227025"/>
                  <a:pt x="453843" y="232520"/>
                  <a:pt x="443783" y="242562"/>
                </a:cubicBezTo>
                <a:cubicBezTo>
                  <a:pt x="423283" y="263027"/>
                  <a:pt x="423283" y="296376"/>
                  <a:pt x="443783" y="316840"/>
                </a:cubicBezTo>
                <a:cubicBezTo>
                  <a:pt x="453843" y="326883"/>
                  <a:pt x="467130" y="332188"/>
                  <a:pt x="481176" y="332188"/>
                </a:cubicBezTo>
                <a:cubicBezTo>
                  <a:pt x="495222" y="332188"/>
                  <a:pt x="508509" y="326883"/>
                  <a:pt x="518379" y="316840"/>
                </a:cubicBezTo>
                <a:cubicBezTo>
                  <a:pt x="538879" y="296376"/>
                  <a:pt x="538879" y="263027"/>
                  <a:pt x="518379" y="242562"/>
                </a:cubicBezTo>
                <a:cubicBezTo>
                  <a:pt x="508509" y="232520"/>
                  <a:pt x="495222" y="227025"/>
                  <a:pt x="481176" y="227025"/>
                </a:cubicBezTo>
                <a:close/>
                <a:moveTo>
                  <a:pt x="464283" y="156726"/>
                </a:moveTo>
                <a:lnTo>
                  <a:pt x="495222" y="156726"/>
                </a:lnTo>
                <a:cubicBezTo>
                  <a:pt x="500917" y="156726"/>
                  <a:pt x="506611" y="159379"/>
                  <a:pt x="510787" y="163547"/>
                </a:cubicBezTo>
                <a:cubicBezTo>
                  <a:pt x="513444" y="166390"/>
                  <a:pt x="515532" y="169990"/>
                  <a:pt x="516481" y="173401"/>
                </a:cubicBezTo>
                <a:lnTo>
                  <a:pt x="518000" y="178706"/>
                </a:lnTo>
                <a:lnTo>
                  <a:pt x="523314" y="181359"/>
                </a:lnTo>
                <a:lnTo>
                  <a:pt x="531287" y="177948"/>
                </a:lnTo>
                <a:cubicBezTo>
                  <a:pt x="534513" y="176243"/>
                  <a:pt x="538120" y="175295"/>
                  <a:pt x="541726" y="175295"/>
                </a:cubicBezTo>
                <a:cubicBezTo>
                  <a:pt x="547800" y="175295"/>
                  <a:pt x="553495" y="177569"/>
                  <a:pt x="557481" y="181738"/>
                </a:cubicBezTo>
                <a:lnTo>
                  <a:pt x="579309" y="203339"/>
                </a:lnTo>
                <a:cubicBezTo>
                  <a:pt x="586142" y="210350"/>
                  <a:pt x="587661" y="221530"/>
                  <a:pt x="582915" y="229867"/>
                </a:cubicBezTo>
                <a:lnTo>
                  <a:pt x="579878" y="234793"/>
                </a:lnTo>
                <a:lnTo>
                  <a:pt x="582726" y="242752"/>
                </a:lnTo>
                <a:lnTo>
                  <a:pt x="587281" y="243889"/>
                </a:lnTo>
                <a:cubicBezTo>
                  <a:pt x="590888" y="244836"/>
                  <a:pt x="593735" y="246920"/>
                  <a:pt x="596582" y="249573"/>
                </a:cubicBezTo>
                <a:cubicBezTo>
                  <a:pt x="600758" y="253742"/>
                  <a:pt x="602276" y="259426"/>
                  <a:pt x="602276" y="265111"/>
                </a:cubicBezTo>
                <a:lnTo>
                  <a:pt x="602276" y="295997"/>
                </a:lnTo>
                <a:cubicBezTo>
                  <a:pt x="602276" y="305661"/>
                  <a:pt x="596392" y="314566"/>
                  <a:pt x="586901" y="317219"/>
                </a:cubicBezTo>
                <a:lnTo>
                  <a:pt x="582915" y="318545"/>
                </a:lnTo>
                <a:lnTo>
                  <a:pt x="580068" y="324988"/>
                </a:lnTo>
                <a:lnTo>
                  <a:pt x="582726" y="329536"/>
                </a:lnTo>
                <a:cubicBezTo>
                  <a:pt x="587471" y="338062"/>
                  <a:pt x="585952" y="349242"/>
                  <a:pt x="579119" y="356063"/>
                </a:cubicBezTo>
                <a:lnTo>
                  <a:pt x="557291" y="377854"/>
                </a:lnTo>
                <a:cubicBezTo>
                  <a:pt x="553305" y="381833"/>
                  <a:pt x="547610" y="384107"/>
                  <a:pt x="541536" y="384107"/>
                </a:cubicBezTo>
                <a:cubicBezTo>
                  <a:pt x="537740" y="384107"/>
                  <a:pt x="533944" y="383160"/>
                  <a:pt x="530907" y="381454"/>
                </a:cubicBezTo>
                <a:lnTo>
                  <a:pt x="525592" y="378422"/>
                </a:lnTo>
                <a:lnTo>
                  <a:pt x="518949" y="381454"/>
                </a:lnTo>
                <a:lnTo>
                  <a:pt x="517620" y="385812"/>
                </a:lnTo>
                <a:cubicBezTo>
                  <a:pt x="515153" y="395287"/>
                  <a:pt x="506042" y="401729"/>
                  <a:pt x="496361" y="401729"/>
                </a:cubicBezTo>
                <a:lnTo>
                  <a:pt x="465612" y="401729"/>
                </a:lnTo>
                <a:cubicBezTo>
                  <a:pt x="459917" y="401729"/>
                  <a:pt x="454223" y="399645"/>
                  <a:pt x="449857" y="395287"/>
                </a:cubicBezTo>
                <a:cubicBezTo>
                  <a:pt x="447200" y="392634"/>
                  <a:pt x="445302" y="389602"/>
                  <a:pt x="444353" y="386191"/>
                </a:cubicBezTo>
                <a:lnTo>
                  <a:pt x="443024" y="381833"/>
                </a:lnTo>
                <a:lnTo>
                  <a:pt x="435621" y="378801"/>
                </a:lnTo>
                <a:lnTo>
                  <a:pt x="431256" y="381265"/>
                </a:lnTo>
                <a:cubicBezTo>
                  <a:pt x="428029" y="383160"/>
                  <a:pt x="424422" y="384107"/>
                  <a:pt x="420436" y="384107"/>
                </a:cubicBezTo>
                <a:cubicBezTo>
                  <a:pt x="414552" y="384107"/>
                  <a:pt x="408858" y="381644"/>
                  <a:pt x="404682" y="377665"/>
                </a:cubicBezTo>
                <a:lnTo>
                  <a:pt x="383043" y="355874"/>
                </a:lnTo>
                <a:cubicBezTo>
                  <a:pt x="376020" y="349052"/>
                  <a:pt x="374502" y="337873"/>
                  <a:pt x="379247" y="329346"/>
                </a:cubicBezTo>
                <a:lnTo>
                  <a:pt x="381715" y="324988"/>
                </a:lnTo>
                <a:lnTo>
                  <a:pt x="378298" y="317030"/>
                </a:lnTo>
                <a:lnTo>
                  <a:pt x="374312" y="316082"/>
                </a:lnTo>
                <a:cubicBezTo>
                  <a:pt x="370895" y="314945"/>
                  <a:pt x="367099" y="313050"/>
                  <a:pt x="364442" y="310398"/>
                </a:cubicBezTo>
                <a:cubicBezTo>
                  <a:pt x="360076" y="306229"/>
                  <a:pt x="356849" y="300355"/>
                  <a:pt x="356849" y="294670"/>
                </a:cubicBezTo>
                <a:lnTo>
                  <a:pt x="356849" y="263974"/>
                </a:lnTo>
                <a:cubicBezTo>
                  <a:pt x="356849" y="254310"/>
                  <a:pt x="364632" y="245215"/>
                  <a:pt x="373932" y="242752"/>
                </a:cubicBezTo>
                <a:lnTo>
                  <a:pt x="378867" y="241615"/>
                </a:lnTo>
                <a:lnTo>
                  <a:pt x="381904" y="234604"/>
                </a:lnTo>
                <a:lnTo>
                  <a:pt x="379247" y="230056"/>
                </a:lnTo>
                <a:cubicBezTo>
                  <a:pt x="374312" y="221530"/>
                  <a:pt x="375830" y="210540"/>
                  <a:pt x="382854" y="203529"/>
                </a:cubicBezTo>
                <a:lnTo>
                  <a:pt x="404492" y="181927"/>
                </a:lnTo>
                <a:cubicBezTo>
                  <a:pt x="408668" y="177759"/>
                  <a:pt x="414362" y="175485"/>
                  <a:pt x="420436" y="175485"/>
                </a:cubicBezTo>
                <a:cubicBezTo>
                  <a:pt x="424233" y="175485"/>
                  <a:pt x="427839" y="176432"/>
                  <a:pt x="431066" y="178138"/>
                </a:cubicBezTo>
                <a:lnTo>
                  <a:pt x="435242" y="180601"/>
                </a:lnTo>
                <a:lnTo>
                  <a:pt x="441695" y="177948"/>
                </a:lnTo>
                <a:lnTo>
                  <a:pt x="443024" y="173211"/>
                </a:lnTo>
                <a:cubicBezTo>
                  <a:pt x="445681" y="163737"/>
                  <a:pt x="454602" y="156726"/>
                  <a:pt x="464283" y="156726"/>
                </a:cubicBezTo>
                <a:close/>
                <a:moveTo>
                  <a:pt x="175373" y="93230"/>
                </a:moveTo>
                <a:cubicBezTo>
                  <a:pt x="154116" y="93230"/>
                  <a:pt x="133997" y="101567"/>
                  <a:pt x="118813" y="116727"/>
                </a:cubicBezTo>
                <a:cubicBezTo>
                  <a:pt x="87497" y="147803"/>
                  <a:pt x="87497" y="198587"/>
                  <a:pt x="118813" y="229853"/>
                </a:cubicBezTo>
                <a:cubicBezTo>
                  <a:pt x="133997" y="245012"/>
                  <a:pt x="154116" y="253350"/>
                  <a:pt x="175373" y="253350"/>
                </a:cubicBezTo>
                <a:cubicBezTo>
                  <a:pt x="196821" y="253350"/>
                  <a:pt x="216939" y="245012"/>
                  <a:pt x="232123" y="229853"/>
                </a:cubicBezTo>
                <a:cubicBezTo>
                  <a:pt x="263440" y="198587"/>
                  <a:pt x="263440" y="147803"/>
                  <a:pt x="232123" y="116727"/>
                </a:cubicBezTo>
                <a:cubicBezTo>
                  <a:pt x="216939" y="101567"/>
                  <a:pt x="196821" y="93230"/>
                  <a:pt x="175373" y="93230"/>
                </a:cubicBezTo>
                <a:close/>
                <a:moveTo>
                  <a:pt x="151079" y="0"/>
                </a:moveTo>
                <a:lnTo>
                  <a:pt x="195872" y="0"/>
                </a:lnTo>
                <a:cubicBezTo>
                  <a:pt x="203274" y="0"/>
                  <a:pt x="210676" y="2463"/>
                  <a:pt x="216180" y="7959"/>
                </a:cubicBezTo>
                <a:cubicBezTo>
                  <a:pt x="219596" y="11559"/>
                  <a:pt x="222064" y="15159"/>
                  <a:pt x="223392" y="19707"/>
                </a:cubicBezTo>
                <a:lnTo>
                  <a:pt x="225670" y="28045"/>
                </a:lnTo>
                <a:cubicBezTo>
                  <a:pt x="228137" y="29371"/>
                  <a:pt x="232503" y="31835"/>
                  <a:pt x="236868" y="34108"/>
                </a:cubicBezTo>
                <a:lnTo>
                  <a:pt x="249964" y="28424"/>
                </a:lnTo>
                <a:cubicBezTo>
                  <a:pt x="254140" y="26150"/>
                  <a:pt x="258695" y="25013"/>
                  <a:pt x="263629" y="25013"/>
                </a:cubicBezTo>
                <a:cubicBezTo>
                  <a:pt x="271411" y="25013"/>
                  <a:pt x="278813" y="28045"/>
                  <a:pt x="284128" y="33161"/>
                </a:cubicBezTo>
                <a:lnTo>
                  <a:pt x="315634" y="64806"/>
                </a:lnTo>
                <a:cubicBezTo>
                  <a:pt x="324555" y="73712"/>
                  <a:pt x="326642" y="88113"/>
                  <a:pt x="320379" y="99104"/>
                </a:cubicBezTo>
                <a:lnTo>
                  <a:pt x="315444" y="107821"/>
                </a:lnTo>
                <a:lnTo>
                  <a:pt x="320759" y="122601"/>
                </a:lnTo>
                <a:lnTo>
                  <a:pt x="329110" y="124685"/>
                </a:lnTo>
                <a:cubicBezTo>
                  <a:pt x="333855" y="125822"/>
                  <a:pt x="337840" y="128475"/>
                  <a:pt x="341257" y="131886"/>
                </a:cubicBezTo>
                <a:cubicBezTo>
                  <a:pt x="346761" y="137381"/>
                  <a:pt x="349228" y="144771"/>
                  <a:pt x="349228" y="152162"/>
                </a:cubicBezTo>
                <a:lnTo>
                  <a:pt x="349228" y="196881"/>
                </a:lnTo>
                <a:cubicBezTo>
                  <a:pt x="349228" y="209577"/>
                  <a:pt x="341067" y="221136"/>
                  <a:pt x="328920" y="224358"/>
                </a:cubicBezTo>
                <a:lnTo>
                  <a:pt x="320759" y="226821"/>
                </a:lnTo>
                <a:lnTo>
                  <a:pt x="315444" y="239517"/>
                </a:lnTo>
                <a:lnTo>
                  <a:pt x="320189" y="247665"/>
                </a:lnTo>
                <a:cubicBezTo>
                  <a:pt x="326263" y="258656"/>
                  <a:pt x="324365" y="273057"/>
                  <a:pt x="315444" y="281963"/>
                </a:cubicBezTo>
                <a:lnTo>
                  <a:pt x="283748" y="313608"/>
                </a:lnTo>
                <a:cubicBezTo>
                  <a:pt x="278623" y="318724"/>
                  <a:pt x="271032" y="321756"/>
                  <a:pt x="263440" y="321756"/>
                </a:cubicBezTo>
                <a:cubicBezTo>
                  <a:pt x="258315" y="321756"/>
                  <a:pt x="253570" y="320619"/>
                  <a:pt x="249395" y="318156"/>
                </a:cubicBezTo>
                <a:lnTo>
                  <a:pt x="240094" y="313040"/>
                </a:lnTo>
                <a:lnTo>
                  <a:pt x="227378" y="319103"/>
                </a:lnTo>
                <a:lnTo>
                  <a:pt x="225100" y="327441"/>
                </a:lnTo>
                <a:cubicBezTo>
                  <a:pt x="221874" y="339568"/>
                  <a:pt x="210296" y="348664"/>
                  <a:pt x="197580" y="348664"/>
                </a:cubicBezTo>
                <a:lnTo>
                  <a:pt x="152787" y="348664"/>
                </a:lnTo>
                <a:cubicBezTo>
                  <a:pt x="145385" y="348664"/>
                  <a:pt x="137983" y="345253"/>
                  <a:pt x="132479" y="339758"/>
                </a:cubicBezTo>
                <a:cubicBezTo>
                  <a:pt x="129062" y="336158"/>
                  <a:pt x="126405" y="331799"/>
                  <a:pt x="125266" y="327062"/>
                </a:cubicBezTo>
                <a:lnTo>
                  <a:pt x="122989" y="319293"/>
                </a:lnTo>
                <a:lnTo>
                  <a:pt x="109134" y="313419"/>
                </a:lnTo>
                <a:lnTo>
                  <a:pt x="101162" y="317966"/>
                </a:lnTo>
                <a:cubicBezTo>
                  <a:pt x="97176" y="320240"/>
                  <a:pt x="92241" y="321567"/>
                  <a:pt x="87307" y="321567"/>
                </a:cubicBezTo>
                <a:cubicBezTo>
                  <a:pt x="79525" y="321567"/>
                  <a:pt x="72123" y="318535"/>
                  <a:pt x="66809" y="313229"/>
                </a:cubicBezTo>
                <a:lnTo>
                  <a:pt x="35112" y="281584"/>
                </a:lnTo>
                <a:cubicBezTo>
                  <a:pt x="26192" y="272678"/>
                  <a:pt x="24294" y="258277"/>
                  <a:pt x="30557" y="247286"/>
                </a:cubicBezTo>
                <a:lnTo>
                  <a:pt x="34923" y="239517"/>
                </a:lnTo>
                <a:lnTo>
                  <a:pt x="28849" y="224737"/>
                </a:lnTo>
                <a:lnTo>
                  <a:pt x="21637" y="222652"/>
                </a:lnTo>
                <a:cubicBezTo>
                  <a:pt x="17082" y="221326"/>
                  <a:pt x="12526" y="218862"/>
                  <a:pt x="9110" y="215452"/>
                </a:cubicBezTo>
                <a:cubicBezTo>
                  <a:pt x="3606" y="209956"/>
                  <a:pt x="0" y="202566"/>
                  <a:pt x="0" y="195176"/>
                </a:cubicBezTo>
                <a:lnTo>
                  <a:pt x="0" y="150456"/>
                </a:lnTo>
                <a:cubicBezTo>
                  <a:pt x="0" y="137760"/>
                  <a:pt x="9300" y="126201"/>
                  <a:pt x="21447" y="122790"/>
                </a:cubicBezTo>
                <a:lnTo>
                  <a:pt x="29418" y="120706"/>
                </a:lnTo>
                <a:lnTo>
                  <a:pt x="34923" y="107631"/>
                </a:lnTo>
                <a:lnTo>
                  <a:pt x="30367" y="99483"/>
                </a:lnTo>
                <a:cubicBezTo>
                  <a:pt x="24104" y="88492"/>
                  <a:pt x="26002" y="74091"/>
                  <a:pt x="34923" y="65185"/>
                </a:cubicBezTo>
                <a:lnTo>
                  <a:pt x="66619" y="33540"/>
                </a:lnTo>
                <a:cubicBezTo>
                  <a:pt x="71933" y="28234"/>
                  <a:pt x="79335" y="25202"/>
                  <a:pt x="87117" y="25202"/>
                </a:cubicBezTo>
                <a:cubicBezTo>
                  <a:pt x="92052" y="25202"/>
                  <a:pt x="96797" y="26529"/>
                  <a:pt x="100972" y="28803"/>
                </a:cubicBezTo>
                <a:lnTo>
                  <a:pt x="101352" y="29182"/>
                </a:lnTo>
                <a:lnTo>
                  <a:pt x="110462" y="35245"/>
                </a:lnTo>
                <a:lnTo>
                  <a:pt x="120901" y="29371"/>
                </a:lnTo>
                <a:lnTo>
                  <a:pt x="123368" y="20276"/>
                </a:lnTo>
                <a:cubicBezTo>
                  <a:pt x="126785" y="8148"/>
                  <a:pt x="138362" y="0"/>
                  <a:pt x="151079" y="0"/>
                </a:cubicBezTo>
                <a:close/>
              </a:path>
            </a:pathLst>
          </a:custGeom>
          <a:solidFill>
            <a:schemeClr val="bg1"/>
          </a:solidFill>
          <a:ln>
            <a:noFill/>
          </a:ln>
        </p:spPr>
      </p:sp>
      <p:sp>
        <p:nvSpPr>
          <p:cNvPr id="31" name="文本框 30">
            <a:extLst>
              <a:ext uri="{FF2B5EF4-FFF2-40B4-BE49-F238E27FC236}">
                <a16:creationId xmlns="" xmlns:a16="http://schemas.microsoft.com/office/drawing/2014/main" id="{E38D49F2-DF24-4CC9-8986-C180FDCC8A6C}"/>
              </a:ext>
            </a:extLst>
          </p:cNvPr>
          <p:cNvSpPr txBox="1"/>
          <p:nvPr/>
        </p:nvSpPr>
        <p:spPr>
          <a:xfrm>
            <a:off x="7500883" y="5739801"/>
            <a:ext cx="1567280" cy="230832"/>
          </a:xfrm>
          <a:prstGeom prst="rect">
            <a:avLst/>
          </a:prstGeom>
          <a:noFill/>
        </p:spPr>
        <p:txBody>
          <a:bodyPr wrap="square" rtlCol="0">
            <a:spAutoFit/>
          </a:bodyPr>
          <a:lstStyle/>
          <a:p>
            <a:pPr algn="dist"/>
            <a:r>
              <a:rPr lang="en-US" altLang="zh-CN" sz="900" dirty="0">
                <a:solidFill>
                  <a:schemeClr val="tx2">
                    <a:lumMod val="40000"/>
                    <a:lumOff val="60000"/>
                  </a:schemeClr>
                </a:solidFill>
              </a:rPr>
              <a:t>ANALYSIS</a:t>
            </a:r>
            <a:endParaRPr lang="zh-CN" altLang="en-US" sz="900" dirty="0">
              <a:solidFill>
                <a:schemeClr val="tx2">
                  <a:lumMod val="40000"/>
                  <a:lumOff val="60000"/>
                </a:schemeClr>
              </a:solidFill>
            </a:endParaRPr>
          </a:p>
        </p:txBody>
      </p:sp>
      <p:sp>
        <p:nvSpPr>
          <p:cNvPr id="34" name="文本框 33">
            <a:extLst>
              <a:ext uri="{FF2B5EF4-FFF2-40B4-BE49-F238E27FC236}">
                <a16:creationId xmlns="" xmlns:a16="http://schemas.microsoft.com/office/drawing/2014/main" id="{6564AB23-E056-4F7D-87B5-175B974394EA}"/>
              </a:ext>
            </a:extLst>
          </p:cNvPr>
          <p:cNvSpPr txBox="1"/>
          <p:nvPr/>
        </p:nvSpPr>
        <p:spPr>
          <a:xfrm>
            <a:off x="4750004" y="6331608"/>
            <a:ext cx="2702257" cy="261610"/>
          </a:xfrm>
          <a:prstGeom prst="rect">
            <a:avLst/>
          </a:prstGeom>
          <a:noFill/>
        </p:spPr>
        <p:txBody>
          <a:bodyPr wrap="square" rtlCol="0">
            <a:spAutoFit/>
          </a:bodyPr>
          <a:lstStyle>
            <a:defPPr>
              <a:defRPr lang="zh-CN"/>
            </a:defPPr>
            <a:lvl1pPr algn="dist">
              <a:defRPr sz="900">
                <a:solidFill>
                  <a:schemeClr val="tx2">
                    <a:lumMod val="40000"/>
                    <a:lumOff val="60000"/>
                  </a:schemeClr>
                </a:solidFill>
              </a:defRPr>
            </a:lvl1pPr>
          </a:lstStyle>
          <a:p>
            <a:pPr algn="ctr"/>
            <a:r>
              <a:rPr lang="zh-CN" altLang="en-US" sz="1050" spc="600" dirty="0">
                <a:latin typeface="启功字体简体" panose="03000509000000000000" pitchFamily="65" charset="-122"/>
                <a:ea typeface="启功字体简体" panose="03000509000000000000" pitchFamily="65" charset="-122"/>
              </a:rPr>
              <a:t>学为人师行为世范</a:t>
            </a:r>
          </a:p>
        </p:txBody>
      </p:sp>
      <p:cxnSp>
        <p:nvCxnSpPr>
          <p:cNvPr id="33" name="直接连接符 32">
            <a:extLst>
              <a:ext uri="{FF2B5EF4-FFF2-40B4-BE49-F238E27FC236}">
                <a16:creationId xmlns="" xmlns:a16="http://schemas.microsoft.com/office/drawing/2014/main" id="{19135A62-982A-4FFD-B09C-5317726666A4}"/>
              </a:ext>
            </a:extLst>
          </p:cNvPr>
          <p:cNvCxnSpPr/>
          <p:nvPr/>
        </p:nvCxnSpPr>
        <p:spPr>
          <a:xfrm>
            <a:off x="7487430" y="3405494"/>
            <a:ext cx="745319"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7" name="文本占位符 5">
            <a:extLst>
              <a:ext uri="{FF2B5EF4-FFF2-40B4-BE49-F238E27FC236}">
                <a16:creationId xmlns="" xmlns:a16="http://schemas.microsoft.com/office/drawing/2014/main" id="{490736FB-A7E3-4BF1-9FF3-6040016C0B5F}"/>
              </a:ext>
            </a:extLst>
          </p:cNvPr>
          <p:cNvSpPr txBox="1">
            <a:spLocks/>
          </p:cNvSpPr>
          <p:nvPr/>
        </p:nvSpPr>
        <p:spPr>
          <a:xfrm>
            <a:off x="4750004" y="2683039"/>
            <a:ext cx="2762739" cy="1504950"/>
          </a:xfrm>
          <a:prstGeom prst="rect">
            <a:avLst/>
          </a:prstGeom>
        </p:spPr>
        <p:txBody>
          <a:bodyPr vert="horz" lIns="0" tIns="0" rIns="0" bIns="0" rtlCol="0">
            <a:noAutofit/>
          </a:bodyPr>
          <a:lstStyle>
            <a:lvl1pPr marL="0" indent="0" algn="ctr" defTabSz="914400" rtl="0" eaLnBrk="1" latinLnBrk="0" hangingPunct="1">
              <a:lnSpc>
                <a:spcPct val="120000"/>
              </a:lnSpc>
              <a:spcBef>
                <a:spcPts val="1000"/>
              </a:spcBef>
              <a:buFont typeface="Arial" panose="020B0604020202020204" pitchFamily="34" charset="0"/>
              <a:buNone/>
              <a:defRPr sz="9600" kern="1200" spc="300">
                <a:solidFill>
                  <a:schemeClr val="accent1"/>
                </a:solidFill>
                <a:latin typeface="+mj-ea"/>
                <a:ea typeface="+mj-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kern="1200" spc="3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spc="3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7200" dirty="0"/>
              <a:t>目录</a:t>
            </a:r>
          </a:p>
        </p:txBody>
      </p:sp>
      <p:cxnSp>
        <p:nvCxnSpPr>
          <p:cNvPr id="59" name="直接连接符 58">
            <a:extLst>
              <a:ext uri="{FF2B5EF4-FFF2-40B4-BE49-F238E27FC236}">
                <a16:creationId xmlns="" xmlns:a16="http://schemas.microsoft.com/office/drawing/2014/main" id="{473F0AEF-45D3-4F58-8F4C-2EFB9096168F}"/>
              </a:ext>
            </a:extLst>
          </p:cNvPr>
          <p:cNvCxnSpPr/>
          <p:nvPr/>
        </p:nvCxnSpPr>
        <p:spPr>
          <a:xfrm>
            <a:off x="3863697" y="3405494"/>
            <a:ext cx="745319"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60" name="文本占位符 8">
            <a:extLst>
              <a:ext uri="{FF2B5EF4-FFF2-40B4-BE49-F238E27FC236}">
                <a16:creationId xmlns="" xmlns:a16="http://schemas.microsoft.com/office/drawing/2014/main" id="{DE3345A3-3B6B-49BE-8767-16DDFEC69D47}"/>
              </a:ext>
            </a:extLst>
          </p:cNvPr>
          <p:cNvSpPr>
            <a:spLocks noGrp="1"/>
          </p:cNvSpPr>
          <p:nvPr>
            <p:ph type="body" sz="quarter" idx="12" hasCustomPrompt="1"/>
          </p:nvPr>
        </p:nvSpPr>
        <p:spPr>
          <a:xfrm>
            <a:off x="5134911" y="3817041"/>
            <a:ext cx="1992924" cy="242296"/>
          </a:xfrm>
        </p:spPr>
        <p:txBody>
          <a:bodyPr>
            <a:noAutofit/>
          </a:bodyPr>
          <a:lstStyle>
            <a:lvl1pPr marL="0" indent="0" algn="dist">
              <a:buFontTx/>
              <a:buNone/>
              <a:defRPr sz="1100" baseline="0">
                <a:solidFill>
                  <a:schemeClr val="accent1"/>
                </a:solidFill>
              </a:defRPr>
            </a:lvl1pPr>
          </a:lstStyle>
          <a:p>
            <a:pPr lvl="0"/>
            <a:r>
              <a:rPr lang="en-US" altLang="zh-CN" dirty="0"/>
              <a:t>CONTENTS</a:t>
            </a:r>
            <a:endParaRPr lang="zh-CN" altLang="en-US" dirty="0"/>
          </a:p>
        </p:txBody>
      </p:sp>
      <p:grpSp>
        <p:nvGrpSpPr>
          <p:cNvPr id="38" name="组合 37">
            <a:extLst>
              <a:ext uri="{FF2B5EF4-FFF2-40B4-BE49-F238E27FC236}">
                <a16:creationId xmlns="" xmlns:a16="http://schemas.microsoft.com/office/drawing/2014/main" id="{634AEC11-09F0-4B75-864A-73DA55D0360B}"/>
              </a:ext>
            </a:extLst>
          </p:cNvPr>
          <p:cNvGrpSpPr/>
          <p:nvPr/>
        </p:nvGrpSpPr>
        <p:grpSpPr>
          <a:xfrm>
            <a:off x="8032523" y="4435056"/>
            <a:ext cx="504000" cy="504000"/>
            <a:chOff x="7982080" y="4240456"/>
            <a:chExt cx="504000" cy="504000"/>
          </a:xfrm>
        </p:grpSpPr>
        <p:sp>
          <p:nvSpPr>
            <p:cNvPr id="44" name="椭圆 43">
              <a:extLst>
                <a:ext uri="{FF2B5EF4-FFF2-40B4-BE49-F238E27FC236}">
                  <a16:creationId xmlns="" xmlns:a16="http://schemas.microsoft.com/office/drawing/2014/main" id="{A5F5F698-B62D-4048-9B79-CEF0FA1FAF8F}"/>
                </a:ext>
              </a:extLst>
            </p:cNvPr>
            <p:cNvSpPr/>
            <p:nvPr/>
          </p:nvSpPr>
          <p:spPr>
            <a:xfrm>
              <a:off x="7982080" y="4240456"/>
              <a:ext cx="504000" cy="50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108">
              <a:extLst>
                <a:ext uri="{FF2B5EF4-FFF2-40B4-BE49-F238E27FC236}">
                  <a16:creationId xmlns="" xmlns:a16="http://schemas.microsoft.com/office/drawing/2014/main" id="{BEDA673F-48F6-4C8B-8A84-1CB1C6110538}"/>
                </a:ext>
              </a:extLst>
            </p:cNvPr>
            <p:cNvSpPr>
              <a:spLocks noChangeAspect="1" noEditPoints="1"/>
            </p:cNvSpPr>
            <p:nvPr/>
          </p:nvSpPr>
          <p:spPr bwMode="auto">
            <a:xfrm>
              <a:off x="8054080" y="4382788"/>
              <a:ext cx="360000" cy="219337"/>
            </a:xfrm>
            <a:custGeom>
              <a:avLst/>
              <a:gdLst>
                <a:gd name="T0" fmla="*/ 126 w 128"/>
                <a:gd name="T1" fmla="*/ 74 h 78"/>
                <a:gd name="T2" fmla="*/ 114 w 128"/>
                <a:gd name="T3" fmla="*/ 74 h 78"/>
                <a:gd name="T4" fmla="*/ 114 w 128"/>
                <a:gd name="T5" fmla="*/ 50 h 78"/>
                <a:gd name="T6" fmla="*/ 108 w 128"/>
                <a:gd name="T7" fmla="*/ 44 h 78"/>
                <a:gd name="T8" fmla="*/ 94 w 128"/>
                <a:gd name="T9" fmla="*/ 44 h 78"/>
                <a:gd name="T10" fmla="*/ 88 w 128"/>
                <a:gd name="T11" fmla="*/ 50 h 78"/>
                <a:gd name="T12" fmla="*/ 88 w 128"/>
                <a:gd name="T13" fmla="*/ 74 h 78"/>
                <a:gd name="T14" fmla="*/ 77 w 128"/>
                <a:gd name="T15" fmla="*/ 74 h 78"/>
                <a:gd name="T16" fmla="*/ 77 w 128"/>
                <a:gd name="T17" fmla="*/ 6 h 78"/>
                <a:gd name="T18" fmla="*/ 71 w 128"/>
                <a:gd name="T19" fmla="*/ 0 h 78"/>
                <a:gd name="T20" fmla="*/ 57 w 128"/>
                <a:gd name="T21" fmla="*/ 0 h 78"/>
                <a:gd name="T22" fmla="*/ 51 w 128"/>
                <a:gd name="T23" fmla="*/ 6 h 78"/>
                <a:gd name="T24" fmla="*/ 51 w 128"/>
                <a:gd name="T25" fmla="*/ 74 h 78"/>
                <a:gd name="T26" fmla="*/ 40 w 128"/>
                <a:gd name="T27" fmla="*/ 74 h 78"/>
                <a:gd name="T28" fmla="*/ 40 w 128"/>
                <a:gd name="T29" fmla="*/ 35 h 78"/>
                <a:gd name="T30" fmla="*/ 34 w 128"/>
                <a:gd name="T31" fmla="*/ 29 h 78"/>
                <a:gd name="T32" fmla="*/ 20 w 128"/>
                <a:gd name="T33" fmla="*/ 29 h 78"/>
                <a:gd name="T34" fmla="*/ 14 w 128"/>
                <a:gd name="T35" fmla="*/ 35 h 78"/>
                <a:gd name="T36" fmla="*/ 14 w 128"/>
                <a:gd name="T37" fmla="*/ 74 h 78"/>
                <a:gd name="T38" fmla="*/ 2 w 128"/>
                <a:gd name="T39" fmla="*/ 74 h 78"/>
                <a:gd name="T40" fmla="*/ 0 w 128"/>
                <a:gd name="T41" fmla="*/ 76 h 78"/>
                <a:gd name="T42" fmla="*/ 2 w 128"/>
                <a:gd name="T43" fmla="*/ 78 h 78"/>
                <a:gd name="T44" fmla="*/ 126 w 128"/>
                <a:gd name="T45" fmla="*/ 78 h 78"/>
                <a:gd name="T46" fmla="*/ 128 w 128"/>
                <a:gd name="T47" fmla="*/ 76 h 78"/>
                <a:gd name="T48" fmla="*/ 126 w 128"/>
                <a:gd name="T49" fmla="*/ 74 h 78"/>
                <a:gd name="T50" fmla="*/ 36 w 128"/>
                <a:gd name="T51" fmla="*/ 74 h 78"/>
                <a:gd name="T52" fmla="*/ 18 w 128"/>
                <a:gd name="T53" fmla="*/ 74 h 78"/>
                <a:gd name="T54" fmla="*/ 18 w 128"/>
                <a:gd name="T55" fmla="*/ 34 h 78"/>
                <a:gd name="T56" fmla="*/ 36 w 128"/>
                <a:gd name="T57" fmla="*/ 34 h 78"/>
                <a:gd name="T58" fmla="*/ 36 w 128"/>
                <a:gd name="T59" fmla="*/ 74 h 78"/>
                <a:gd name="T60" fmla="*/ 73 w 128"/>
                <a:gd name="T61" fmla="*/ 74 h 78"/>
                <a:gd name="T62" fmla="*/ 55 w 128"/>
                <a:gd name="T63" fmla="*/ 74 h 78"/>
                <a:gd name="T64" fmla="*/ 55 w 128"/>
                <a:gd name="T65" fmla="*/ 4 h 78"/>
                <a:gd name="T66" fmla="*/ 73 w 128"/>
                <a:gd name="T67" fmla="*/ 4 h 78"/>
                <a:gd name="T68" fmla="*/ 73 w 128"/>
                <a:gd name="T69" fmla="*/ 74 h 78"/>
                <a:gd name="T70" fmla="*/ 110 w 128"/>
                <a:gd name="T71" fmla="*/ 74 h 78"/>
                <a:gd name="T72" fmla="*/ 92 w 128"/>
                <a:gd name="T73" fmla="*/ 74 h 78"/>
                <a:gd name="T74" fmla="*/ 92 w 128"/>
                <a:gd name="T75" fmla="*/ 49 h 78"/>
                <a:gd name="T76" fmla="*/ 110 w 128"/>
                <a:gd name="T77" fmla="*/ 49 h 78"/>
                <a:gd name="T78" fmla="*/ 110 w 128"/>
                <a:gd name="T79" fmla="*/ 7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78">
                  <a:moveTo>
                    <a:pt x="126" y="74"/>
                  </a:moveTo>
                  <a:cubicBezTo>
                    <a:pt x="114" y="74"/>
                    <a:pt x="114" y="74"/>
                    <a:pt x="114" y="74"/>
                  </a:cubicBezTo>
                  <a:cubicBezTo>
                    <a:pt x="114" y="50"/>
                    <a:pt x="114" y="50"/>
                    <a:pt x="114" y="50"/>
                  </a:cubicBezTo>
                  <a:cubicBezTo>
                    <a:pt x="114" y="47"/>
                    <a:pt x="112" y="44"/>
                    <a:pt x="108" y="44"/>
                  </a:cubicBezTo>
                  <a:cubicBezTo>
                    <a:pt x="94" y="44"/>
                    <a:pt x="94" y="44"/>
                    <a:pt x="94" y="44"/>
                  </a:cubicBezTo>
                  <a:cubicBezTo>
                    <a:pt x="90" y="44"/>
                    <a:pt x="88" y="47"/>
                    <a:pt x="88" y="50"/>
                  </a:cubicBezTo>
                  <a:cubicBezTo>
                    <a:pt x="88" y="74"/>
                    <a:pt x="88" y="74"/>
                    <a:pt x="88" y="74"/>
                  </a:cubicBezTo>
                  <a:cubicBezTo>
                    <a:pt x="77" y="74"/>
                    <a:pt x="77" y="74"/>
                    <a:pt x="77" y="74"/>
                  </a:cubicBezTo>
                  <a:cubicBezTo>
                    <a:pt x="77" y="6"/>
                    <a:pt x="77" y="6"/>
                    <a:pt x="77" y="6"/>
                  </a:cubicBezTo>
                  <a:cubicBezTo>
                    <a:pt x="77" y="2"/>
                    <a:pt x="75" y="0"/>
                    <a:pt x="71" y="0"/>
                  </a:cubicBezTo>
                  <a:cubicBezTo>
                    <a:pt x="57" y="0"/>
                    <a:pt x="57" y="0"/>
                    <a:pt x="57" y="0"/>
                  </a:cubicBezTo>
                  <a:cubicBezTo>
                    <a:pt x="53" y="0"/>
                    <a:pt x="51" y="2"/>
                    <a:pt x="51" y="6"/>
                  </a:cubicBezTo>
                  <a:cubicBezTo>
                    <a:pt x="51" y="74"/>
                    <a:pt x="51" y="74"/>
                    <a:pt x="51" y="74"/>
                  </a:cubicBezTo>
                  <a:cubicBezTo>
                    <a:pt x="40" y="74"/>
                    <a:pt x="40" y="74"/>
                    <a:pt x="40" y="74"/>
                  </a:cubicBezTo>
                  <a:cubicBezTo>
                    <a:pt x="40" y="35"/>
                    <a:pt x="40" y="35"/>
                    <a:pt x="40" y="35"/>
                  </a:cubicBezTo>
                  <a:cubicBezTo>
                    <a:pt x="40" y="32"/>
                    <a:pt x="38" y="29"/>
                    <a:pt x="34" y="29"/>
                  </a:cubicBezTo>
                  <a:cubicBezTo>
                    <a:pt x="20" y="29"/>
                    <a:pt x="20" y="29"/>
                    <a:pt x="20" y="29"/>
                  </a:cubicBezTo>
                  <a:cubicBezTo>
                    <a:pt x="16" y="29"/>
                    <a:pt x="14" y="32"/>
                    <a:pt x="14" y="35"/>
                  </a:cubicBezTo>
                  <a:cubicBezTo>
                    <a:pt x="14" y="74"/>
                    <a:pt x="14" y="74"/>
                    <a:pt x="14" y="74"/>
                  </a:cubicBezTo>
                  <a:cubicBezTo>
                    <a:pt x="2" y="74"/>
                    <a:pt x="2" y="74"/>
                    <a:pt x="2" y="74"/>
                  </a:cubicBezTo>
                  <a:cubicBezTo>
                    <a:pt x="1" y="74"/>
                    <a:pt x="0" y="75"/>
                    <a:pt x="0" y="76"/>
                  </a:cubicBezTo>
                  <a:cubicBezTo>
                    <a:pt x="0" y="77"/>
                    <a:pt x="1" y="78"/>
                    <a:pt x="2" y="78"/>
                  </a:cubicBezTo>
                  <a:cubicBezTo>
                    <a:pt x="126" y="78"/>
                    <a:pt x="126" y="78"/>
                    <a:pt x="126" y="78"/>
                  </a:cubicBezTo>
                  <a:cubicBezTo>
                    <a:pt x="127" y="78"/>
                    <a:pt x="128" y="77"/>
                    <a:pt x="128" y="76"/>
                  </a:cubicBezTo>
                  <a:cubicBezTo>
                    <a:pt x="128" y="75"/>
                    <a:pt x="127" y="74"/>
                    <a:pt x="126" y="74"/>
                  </a:cubicBezTo>
                  <a:close/>
                  <a:moveTo>
                    <a:pt x="36" y="74"/>
                  </a:moveTo>
                  <a:cubicBezTo>
                    <a:pt x="18" y="74"/>
                    <a:pt x="18" y="74"/>
                    <a:pt x="18" y="74"/>
                  </a:cubicBezTo>
                  <a:cubicBezTo>
                    <a:pt x="18" y="34"/>
                    <a:pt x="18" y="34"/>
                    <a:pt x="18" y="34"/>
                  </a:cubicBezTo>
                  <a:cubicBezTo>
                    <a:pt x="36" y="34"/>
                    <a:pt x="36" y="34"/>
                    <a:pt x="36" y="34"/>
                  </a:cubicBezTo>
                  <a:lnTo>
                    <a:pt x="36" y="74"/>
                  </a:lnTo>
                  <a:close/>
                  <a:moveTo>
                    <a:pt x="73" y="74"/>
                  </a:moveTo>
                  <a:cubicBezTo>
                    <a:pt x="55" y="74"/>
                    <a:pt x="55" y="74"/>
                    <a:pt x="55" y="74"/>
                  </a:cubicBezTo>
                  <a:cubicBezTo>
                    <a:pt x="55" y="4"/>
                    <a:pt x="55" y="4"/>
                    <a:pt x="55" y="4"/>
                  </a:cubicBezTo>
                  <a:cubicBezTo>
                    <a:pt x="73" y="4"/>
                    <a:pt x="73" y="4"/>
                    <a:pt x="73" y="4"/>
                  </a:cubicBezTo>
                  <a:lnTo>
                    <a:pt x="73" y="74"/>
                  </a:lnTo>
                  <a:close/>
                  <a:moveTo>
                    <a:pt x="110" y="74"/>
                  </a:moveTo>
                  <a:cubicBezTo>
                    <a:pt x="92" y="74"/>
                    <a:pt x="92" y="74"/>
                    <a:pt x="92" y="74"/>
                  </a:cubicBezTo>
                  <a:cubicBezTo>
                    <a:pt x="92" y="49"/>
                    <a:pt x="92" y="49"/>
                    <a:pt x="92" y="49"/>
                  </a:cubicBezTo>
                  <a:cubicBezTo>
                    <a:pt x="110" y="49"/>
                    <a:pt x="110" y="49"/>
                    <a:pt x="110" y="49"/>
                  </a:cubicBezTo>
                  <a:lnTo>
                    <a:pt x="110" y="74"/>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46" name="组合 45">
            <a:extLst>
              <a:ext uri="{FF2B5EF4-FFF2-40B4-BE49-F238E27FC236}">
                <a16:creationId xmlns="" xmlns:a16="http://schemas.microsoft.com/office/drawing/2014/main" id="{C6C6F3A7-5DBE-42C2-A725-998B3D749CE4}"/>
              </a:ext>
            </a:extLst>
          </p:cNvPr>
          <p:cNvGrpSpPr/>
          <p:nvPr/>
        </p:nvGrpSpPr>
        <p:grpSpPr>
          <a:xfrm>
            <a:off x="5847364" y="4435056"/>
            <a:ext cx="504000" cy="504000"/>
            <a:chOff x="4613213" y="4247997"/>
            <a:chExt cx="504000" cy="504000"/>
          </a:xfrm>
        </p:grpSpPr>
        <p:sp>
          <p:nvSpPr>
            <p:cNvPr id="47" name="椭圆 46">
              <a:extLst>
                <a:ext uri="{FF2B5EF4-FFF2-40B4-BE49-F238E27FC236}">
                  <a16:creationId xmlns="" xmlns:a16="http://schemas.microsoft.com/office/drawing/2014/main" id="{41F309EE-6958-4996-A967-BD438FA4F415}"/>
                </a:ext>
              </a:extLst>
            </p:cNvPr>
            <p:cNvSpPr/>
            <p:nvPr/>
          </p:nvSpPr>
          <p:spPr>
            <a:xfrm>
              <a:off x="4613213" y="4247997"/>
              <a:ext cx="504000" cy="50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70">
              <a:extLst>
                <a:ext uri="{FF2B5EF4-FFF2-40B4-BE49-F238E27FC236}">
                  <a16:creationId xmlns="" xmlns:a16="http://schemas.microsoft.com/office/drawing/2014/main" id="{2E693595-E8CC-4A48-8668-06EA61D68F02}"/>
                </a:ext>
              </a:extLst>
            </p:cNvPr>
            <p:cNvSpPr>
              <a:spLocks noChangeAspect="1" noEditPoints="1"/>
            </p:cNvSpPr>
            <p:nvPr/>
          </p:nvSpPr>
          <p:spPr bwMode="auto">
            <a:xfrm>
              <a:off x="4703213" y="4337463"/>
              <a:ext cx="324000" cy="325068"/>
            </a:xfrm>
            <a:custGeom>
              <a:avLst/>
              <a:gdLst>
                <a:gd name="T0" fmla="*/ 111 w 128"/>
                <a:gd name="T1" fmla="*/ 62 h 128"/>
                <a:gd name="T2" fmla="*/ 68 w 128"/>
                <a:gd name="T3" fmla="*/ 17 h 128"/>
                <a:gd name="T4" fmla="*/ 66 w 128"/>
                <a:gd name="T5" fmla="*/ 2 h 128"/>
                <a:gd name="T6" fmla="*/ 62 w 128"/>
                <a:gd name="T7" fmla="*/ 2 h 128"/>
                <a:gd name="T8" fmla="*/ 60 w 128"/>
                <a:gd name="T9" fmla="*/ 17 h 128"/>
                <a:gd name="T10" fmla="*/ 17 w 128"/>
                <a:gd name="T11" fmla="*/ 62 h 128"/>
                <a:gd name="T12" fmla="*/ 0 w 128"/>
                <a:gd name="T13" fmla="*/ 64 h 128"/>
                <a:gd name="T14" fmla="*/ 17 w 128"/>
                <a:gd name="T15" fmla="*/ 66 h 128"/>
                <a:gd name="T16" fmla="*/ 60 w 128"/>
                <a:gd name="T17" fmla="*/ 111 h 128"/>
                <a:gd name="T18" fmla="*/ 62 w 128"/>
                <a:gd name="T19" fmla="*/ 126 h 128"/>
                <a:gd name="T20" fmla="*/ 66 w 128"/>
                <a:gd name="T21" fmla="*/ 126 h 128"/>
                <a:gd name="T22" fmla="*/ 68 w 128"/>
                <a:gd name="T23" fmla="*/ 111 h 128"/>
                <a:gd name="T24" fmla="*/ 111 w 128"/>
                <a:gd name="T25" fmla="*/ 66 h 128"/>
                <a:gd name="T26" fmla="*/ 128 w 128"/>
                <a:gd name="T27" fmla="*/ 64 h 128"/>
                <a:gd name="T28" fmla="*/ 62 w 128"/>
                <a:gd name="T29" fmla="*/ 106 h 128"/>
                <a:gd name="T30" fmla="*/ 48 w 128"/>
                <a:gd name="T31" fmla="*/ 103 h 128"/>
                <a:gd name="T32" fmla="*/ 25 w 128"/>
                <a:gd name="T33" fmla="*/ 80 h 128"/>
                <a:gd name="T34" fmla="*/ 22 w 128"/>
                <a:gd name="T35" fmla="*/ 66 h 128"/>
                <a:gd name="T36" fmla="*/ 62 w 128"/>
                <a:gd name="T37" fmla="*/ 106 h 128"/>
                <a:gd name="T38" fmla="*/ 22 w 128"/>
                <a:gd name="T39" fmla="*/ 62 h 128"/>
                <a:gd name="T40" fmla="*/ 25 w 128"/>
                <a:gd name="T41" fmla="*/ 48 h 128"/>
                <a:gd name="T42" fmla="*/ 48 w 128"/>
                <a:gd name="T43" fmla="*/ 25 h 128"/>
                <a:gd name="T44" fmla="*/ 62 w 128"/>
                <a:gd name="T45" fmla="*/ 22 h 128"/>
                <a:gd name="T46" fmla="*/ 106 w 128"/>
                <a:gd name="T47" fmla="*/ 68 h 128"/>
                <a:gd name="T48" fmla="*/ 94 w 128"/>
                <a:gd name="T49" fmla="*/ 94 h 128"/>
                <a:gd name="T50" fmla="*/ 68 w 128"/>
                <a:gd name="T51" fmla="*/ 106 h 128"/>
                <a:gd name="T52" fmla="*/ 66 w 128"/>
                <a:gd name="T53" fmla="*/ 66 h 128"/>
                <a:gd name="T54" fmla="*/ 106 w 128"/>
                <a:gd name="T55" fmla="*/ 68 h 128"/>
                <a:gd name="T56" fmla="*/ 66 w 128"/>
                <a:gd name="T57" fmla="*/ 22 h 128"/>
                <a:gd name="T58" fmla="*/ 80 w 128"/>
                <a:gd name="T59" fmla="*/ 25 h 128"/>
                <a:gd name="T60" fmla="*/ 103 w 128"/>
                <a:gd name="T61" fmla="*/ 48 h 128"/>
                <a:gd name="T62" fmla="*/ 106 w 128"/>
                <a:gd name="T63" fmla="*/ 6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128">
                  <a:moveTo>
                    <a:pt x="126" y="62"/>
                  </a:moveTo>
                  <a:cubicBezTo>
                    <a:pt x="111" y="62"/>
                    <a:pt x="111" y="62"/>
                    <a:pt x="111" y="62"/>
                  </a:cubicBezTo>
                  <a:cubicBezTo>
                    <a:pt x="111" y="60"/>
                    <a:pt x="111" y="60"/>
                    <a:pt x="111" y="60"/>
                  </a:cubicBezTo>
                  <a:cubicBezTo>
                    <a:pt x="109" y="38"/>
                    <a:pt x="90" y="19"/>
                    <a:pt x="68" y="17"/>
                  </a:cubicBezTo>
                  <a:cubicBezTo>
                    <a:pt x="66" y="17"/>
                    <a:pt x="66" y="17"/>
                    <a:pt x="66" y="17"/>
                  </a:cubicBezTo>
                  <a:cubicBezTo>
                    <a:pt x="66" y="2"/>
                    <a:pt x="66" y="2"/>
                    <a:pt x="66" y="2"/>
                  </a:cubicBezTo>
                  <a:cubicBezTo>
                    <a:pt x="66" y="1"/>
                    <a:pt x="65" y="0"/>
                    <a:pt x="64" y="0"/>
                  </a:cubicBezTo>
                  <a:cubicBezTo>
                    <a:pt x="63" y="0"/>
                    <a:pt x="62" y="1"/>
                    <a:pt x="62" y="2"/>
                  </a:cubicBezTo>
                  <a:cubicBezTo>
                    <a:pt x="62" y="17"/>
                    <a:pt x="62" y="17"/>
                    <a:pt x="62" y="17"/>
                  </a:cubicBezTo>
                  <a:cubicBezTo>
                    <a:pt x="60" y="17"/>
                    <a:pt x="60" y="17"/>
                    <a:pt x="60" y="17"/>
                  </a:cubicBezTo>
                  <a:cubicBezTo>
                    <a:pt x="38" y="19"/>
                    <a:pt x="19" y="38"/>
                    <a:pt x="17" y="60"/>
                  </a:cubicBezTo>
                  <a:cubicBezTo>
                    <a:pt x="17" y="62"/>
                    <a:pt x="17" y="62"/>
                    <a:pt x="17" y="62"/>
                  </a:cubicBezTo>
                  <a:cubicBezTo>
                    <a:pt x="2" y="62"/>
                    <a:pt x="2" y="62"/>
                    <a:pt x="2" y="62"/>
                  </a:cubicBezTo>
                  <a:cubicBezTo>
                    <a:pt x="1" y="62"/>
                    <a:pt x="0" y="63"/>
                    <a:pt x="0" y="64"/>
                  </a:cubicBezTo>
                  <a:cubicBezTo>
                    <a:pt x="0" y="65"/>
                    <a:pt x="1" y="66"/>
                    <a:pt x="2" y="66"/>
                  </a:cubicBezTo>
                  <a:cubicBezTo>
                    <a:pt x="17" y="66"/>
                    <a:pt x="17" y="66"/>
                    <a:pt x="17" y="66"/>
                  </a:cubicBezTo>
                  <a:cubicBezTo>
                    <a:pt x="17" y="68"/>
                    <a:pt x="17" y="68"/>
                    <a:pt x="17" y="68"/>
                  </a:cubicBezTo>
                  <a:cubicBezTo>
                    <a:pt x="19" y="90"/>
                    <a:pt x="38" y="109"/>
                    <a:pt x="60" y="111"/>
                  </a:cubicBezTo>
                  <a:cubicBezTo>
                    <a:pt x="62" y="111"/>
                    <a:pt x="62" y="111"/>
                    <a:pt x="62" y="111"/>
                  </a:cubicBezTo>
                  <a:cubicBezTo>
                    <a:pt x="62" y="126"/>
                    <a:pt x="62" y="126"/>
                    <a:pt x="62" y="126"/>
                  </a:cubicBezTo>
                  <a:cubicBezTo>
                    <a:pt x="62" y="127"/>
                    <a:pt x="63" y="128"/>
                    <a:pt x="64" y="128"/>
                  </a:cubicBezTo>
                  <a:cubicBezTo>
                    <a:pt x="65" y="128"/>
                    <a:pt x="66" y="127"/>
                    <a:pt x="66" y="126"/>
                  </a:cubicBezTo>
                  <a:cubicBezTo>
                    <a:pt x="66" y="111"/>
                    <a:pt x="66" y="111"/>
                    <a:pt x="66" y="111"/>
                  </a:cubicBezTo>
                  <a:cubicBezTo>
                    <a:pt x="68" y="111"/>
                    <a:pt x="68" y="111"/>
                    <a:pt x="68" y="111"/>
                  </a:cubicBezTo>
                  <a:cubicBezTo>
                    <a:pt x="90" y="109"/>
                    <a:pt x="109" y="90"/>
                    <a:pt x="111" y="68"/>
                  </a:cubicBezTo>
                  <a:cubicBezTo>
                    <a:pt x="111" y="66"/>
                    <a:pt x="111" y="66"/>
                    <a:pt x="111" y="66"/>
                  </a:cubicBezTo>
                  <a:cubicBezTo>
                    <a:pt x="126" y="66"/>
                    <a:pt x="126" y="66"/>
                    <a:pt x="126" y="66"/>
                  </a:cubicBezTo>
                  <a:cubicBezTo>
                    <a:pt x="127" y="66"/>
                    <a:pt x="128" y="65"/>
                    <a:pt x="128" y="64"/>
                  </a:cubicBezTo>
                  <a:cubicBezTo>
                    <a:pt x="128" y="63"/>
                    <a:pt x="127" y="62"/>
                    <a:pt x="126" y="62"/>
                  </a:cubicBezTo>
                  <a:close/>
                  <a:moveTo>
                    <a:pt x="62" y="106"/>
                  </a:moveTo>
                  <a:cubicBezTo>
                    <a:pt x="60" y="106"/>
                    <a:pt x="60" y="106"/>
                    <a:pt x="60" y="106"/>
                  </a:cubicBezTo>
                  <a:cubicBezTo>
                    <a:pt x="56" y="106"/>
                    <a:pt x="52" y="105"/>
                    <a:pt x="48" y="103"/>
                  </a:cubicBezTo>
                  <a:cubicBezTo>
                    <a:pt x="43" y="101"/>
                    <a:pt x="38" y="98"/>
                    <a:pt x="34" y="94"/>
                  </a:cubicBezTo>
                  <a:cubicBezTo>
                    <a:pt x="30" y="90"/>
                    <a:pt x="27" y="85"/>
                    <a:pt x="25" y="80"/>
                  </a:cubicBezTo>
                  <a:cubicBezTo>
                    <a:pt x="23" y="76"/>
                    <a:pt x="22" y="72"/>
                    <a:pt x="22" y="68"/>
                  </a:cubicBezTo>
                  <a:cubicBezTo>
                    <a:pt x="22" y="66"/>
                    <a:pt x="22" y="66"/>
                    <a:pt x="22" y="66"/>
                  </a:cubicBezTo>
                  <a:cubicBezTo>
                    <a:pt x="62" y="66"/>
                    <a:pt x="62" y="66"/>
                    <a:pt x="62" y="66"/>
                  </a:cubicBezTo>
                  <a:lnTo>
                    <a:pt x="62" y="106"/>
                  </a:lnTo>
                  <a:close/>
                  <a:moveTo>
                    <a:pt x="62" y="62"/>
                  </a:moveTo>
                  <a:cubicBezTo>
                    <a:pt x="22" y="62"/>
                    <a:pt x="22" y="62"/>
                    <a:pt x="22" y="62"/>
                  </a:cubicBezTo>
                  <a:cubicBezTo>
                    <a:pt x="22" y="60"/>
                    <a:pt x="22" y="60"/>
                    <a:pt x="22" y="60"/>
                  </a:cubicBezTo>
                  <a:cubicBezTo>
                    <a:pt x="22" y="56"/>
                    <a:pt x="23" y="52"/>
                    <a:pt x="25" y="48"/>
                  </a:cubicBezTo>
                  <a:cubicBezTo>
                    <a:pt x="27" y="43"/>
                    <a:pt x="30" y="38"/>
                    <a:pt x="34" y="34"/>
                  </a:cubicBezTo>
                  <a:cubicBezTo>
                    <a:pt x="38" y="30"/>
                    <a:pt x="43" y="27"/>
                    <a:pt x="48" y="25"/>
                  </a:cubicBezTo>
                  <a:cubicBezTo>
                    <a:pt x="52" y="23"/>
                    <a:pt x="56" y="22"/>
                    <a:pt x="60" y="22"/>
                  </a:cubicBezTo>
                  <a:cubicBezTo>
                    <a:pt x="62" y="22"/>
                    <a:pt x="62" y="22"/>
                    <a:pt x="62" y="22"/>
                  </a:cubicBezTo>
                  <a:lnTo>
                    <a:pt x="62" y="62"/>
                  </a:lnTo>
                  <a:close/>
                  <a:moveTo>
                    <a:pt x="106" y="68"/>
                  </a:moveTo>
                  <a:cubicBezTo>
                    <a:pt x="106" y="72"/>
                    <a:pt x="105" y="76"/>
                    <a:pt x="103" y="80"/>
                  </a:cubicBezTo>
                  <a:cubicBezTo>
                    <a:pt x="101" y="85"/>
                    <a:pt x="98" y="90"/>
                    <a:pt x="94" y="94"/>
                  </a:cubicBezTo>
                  <a:cubicBezTo>
                    <a:pt x="90" y="98"/>
                    <a:pt x="85" y="101"/>
                    <a:pt x="80" y="103"/>
                  </a:cubicBezTo>
                  <a:cubicBezTo>
                    <a:pt x="76" y="105"/>
                    <a:pt x="72" y="106"/>
                    <a:pt x="68" y="106"/>
                  </a:cubicBezTo>
                  <a:cubicBezTo>
                    <a:pt x="66" y="106"/>
                    <a:pt x="66" y="106"/>
                    <a:pt x="66" y="106"/>
                  </a:cubicBezTo>
                  <a:cubicBezTo>
                    <a:pt x="66" y="66"/>
                    <a:pt x="66" y="66"/>
                    <a:pt x="66" y="66"/>
                  </a:cubicBezTo>
                  <a:cubicBezTo>
                    <a:pt x="106" y="66"/>
                    <a:pt x="106" y="66"/>
                    <a:pt x="106" y="66"/>
                  </a:cubicBezTo>
                  <a:lnTo>
                    <a:pt x="106" y="68"/>
                  </a:lnTo>
                  <a:close/>
                  <a:moveTo>
                    <a:pt x="66" y="62"/>
                  </a:moveTo>
                  <a:cubicBezTo>
                    <a:pt x="66" y="22"/>
                    <a:pt x="66" y="22"/>
                    <a:pt x="66" y="22"/>
                  </a:cubicBezTo>
                  <a:cubicBezTo>
                    <a:pt x="68" y="22"/>
                    <a:pt x="68" y="22"/>
                    <a:pt x="68" y="22"/>
                  </a:cubicBezTo>
                  <a:cubicBezTo>
                    <a:pt x="72" y="22"/>
                    <a:pt x="76" y="23"/>
                    <a:pt x="80" y="25"/>
                  </a:cubicBezTo>
                  <a:cubicBezTo>
                    <a:pt x="85" y="27"/>
                    <a:pt x="90" y="30"/>
                    <a:pt x="94" y="34"/>
                  </a:cubicBezTo>
                  <a:cubicBezTo>
                    <a:pt x="98" y="38"/>
                    <a:pt x="101" y="43"/>
                    <a:pt x="103" y="48"/>
                  </a:cubicBezTo>
                  <a:cubicBezTo>
                    <a:pt x="105" y="52"/>
                    <a:pt x="106" y="56"/>
                    <a:pt x="106" y="60"/>
                  </a:cubicBezTo>
                  <a:cubicBezTo>
                    <a:pt x="106" y="62"/>
                    <a:pt x="106" y="62"/>
                    <a:pt x="106" y="62"/>
                  </a:cubicBezTo>
                  <a:lnTo>
                    <a:pt x="66" y="6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49" name="组合 48">
            <a:extLst>
              <a:ext uri="{FF2B5EF4-FFF2-40B4-BE49-F238E27FC236}">
                <a16:creationId xmlns="" xmlns:a16="http://schemas.microsoft.com/office/drawing/2014/main" id="{3F730057-AF51-4B79-BBCB-4568BF55187B}"/>
              </a:ext>
            </a:extLst>
          </p:cNvPr>
          <p:cNvGrpSpPr/>
          <p:nvPr/>
        </p:nvGrpSpPr>
        <p:grpSpPr>
          <a:xfrm>
            <a:off x="3659993" y="4435056"/>
            <a:ext cx="504000" cy="504000"/>
            <a:chOff x="7982080" y="3120819"/>
            <a:chExt cx="504000" cy="504000"/>
          </a:xfrm>
        </p:grpSpPr>
        <p:sp>
          <p:nvSpPr>
            <p:cNvPr id="55" name="椭圆 54">
              <a:extLst>
                <a:ext uri="{FF2B5EF4-FFF2-40B4-BE49-F238E27FC236}">
                  <a16:creationId xmlns="" xmlns:a16="http://schemas.microsoft.com/office/drawing/2014/main" id="{E4212866-FE35-4F4F-93B6-1120A44F45FF}"/>
                </a:ext>
              </a:extLst>
            </p:cNvPr>
            <p:cNvSpPr/>
            <p:nvPr/>
          </p:nvSpPr>
          <p:spPr>
            <a:xfrm>
              <a:off x="7982080" y="3120819"/>
              <a:ext cx="504000" cy="50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73">
              <a:extLst>
                <a:ext uri="{FF2B5EF4-FFF2-40B4-BE49-F238E27FC236}">
                  <a16:creationId xmlns="" xmlns:a16="http://schemas.microsoft.com/office/drawing/2014/main" id="{A03A2F8A-9869-4EC8-AB54-6B2F05232F83}"/>
                </a:ext>
              </a:extLst>
            </p:cNvPr>
            <p:cNvSpPr>
              <a:spLocks noChangeAspect="1" noEditPoints="1"/>
            </p:cNvSpPr>
            <p:nvPr/>
          </p:nvSpPr>
          <p:spPr bwMode="auto">
            <a:xfrm>
              <a:off x="8072080" y="3190343"/>
              <a:ext cx="324000" cy="364952"/>
            </a:xfrm>
            <a:custGeom>
              <a:avLst/>
              <a:gdLst>
                <a:gd name="T0" fmla="*/ 114 w 114"/>
                <a:gd name="T1" fmla="*/ 95 h 128"/>
                <a:gd name="T2" fmla="*/ 114 w 114"/>
                <a:gd name="T3" fmla="*/ 34 h 128"/>
                <a:gd name="T4" fmla="*/ 112 w 114"/>
                <a:gd name="T5" fmla="*/ 32 h 128"/>
                <a:gd name="T6" fmla="*/ 58 w 114"/>
                <a:gd name="T7" fmla="*/ 1 h 128"/>
                <a:gd name="T8" fmla="*/ 57 w 114"/>
                <a:gd name="T9" fmla="*/ 0 h 128"/>
                <a:gd name="T10" fmla="*/ 56 w 114"/>
                <a:gd name="T11" fmla="*/ 1 h 128"/>
                <a:gd name="T12" fmla="*/ 1 w 114"/>
                <a:gd name="T13" fmla="*/ 32 h 128"/>
                <a:gd name="T14" fmla="*/ 0 w 114"/>
                <a:gd name="T15" fmla="*/ 34 h 128"/>
                <a:gd name="T16" fmla="*/ 0 w 114"/>
                <a:gd name="T17" fmla="*/ 94 h 128"/>
                <a:gd name="T18" fmla="*/ 0 w 114"/>
                <a:gd name="T19" fmla="*/ 95 h 128"/>
                <a:gd name="T20" fmla="*/ 1 w 114"/>
                <a:gd name="T21" fmla="*/ 97 h 128"/>
                <a:gd name="T22" fmla="*/ 56 w 114"/>
                <a:gd name="T23" fmla="*/ 128 h 128"/>
                <a:gd name="T24" fmla="*/ 58 w 114"/>
                <a:gd name="T25" fmla="*/ 128 h 128"/>
                <a:gd name="T26" fmla="*/ 112 w 114"/>
                <a:gd name="T27" fmla="*/ 97 h 128"/>
                <a:gd name="T28" fmla="*/ 114 w 114"/>
                <a:gd name="T29" fmla="*/ 95 h 128"/>
                <a:gd name="T30" fmla="*/ 55 w 114"/>
                <a:gd name="T31" fmla="*/ 122 h 128"/>
                <a:gd name="T32" fmla="*/ 5 w 114"/>
                <a:gd name="T33" fmla="*/ 93 h 128"/>
                <a:gd name="T34" fmla="*/ 5 w 114"/>
                <a:gd name="T35" fmla="*/ 38 h 128"/>
                <a:gd name="T36" fmla="*/ 55 w 114"/>
                <a:gd name="T37" fmla="*/ 67 h 128"/>
                <a:gd name="T38" fmla="*/ 55 w 114"/>
                <a:gd name="T39" fmla="*/ 122 h 128"/>
                <a:gd name="T40" fmla="*/ 57 w 114"/>
                <a:gd name="T41" fmla="*/ 63 h 128"/>
                <a:gd name="T42" fmla="*/ 7 w 114"/>
                <a:gd name="T43" fmla="*/ 34 h 128"/>
                <a:gd name="T44" fmla="*/ 57 w 114"/>
                <a:gd name="T45" fmla="*/ 5 h 128"/>
                <a:gd name="T46" fmla="*/ 107 w 114"/>
                <a:gd name="T47" fmla="*/ 34 h 128"/>
                <a:gd name="T48" fmla="*/ 57 w 114"/>
                <a:gd name="T49" fmla="*/ 63 h 128"/>
                <a:gd name="T50" fmla="*/ 109 w 114"/>
                <a:gd name="T51" fmla="*/ 93 h 128"/>
                <a:gd name="T52" fmla="*/ 59 w 114"/>
                <a:gd name="T53" fmla="*/ 122 h 128"/>
                <a:gd name="T54" fmla="*/ 59 w 114"/>
                <a:gd name="T55" fmla="*/ 67 h 128"/>
                <a:gd name="T56" fmla="*/ 109 w 114"/>
                <a:gd name="T57" fmla="*/ 38 h 128"/>
                <a:gd name="T58" fmla="*/ 109 w 114"/>
                <a:gd name="T59" fmla="*/ 9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4" h="128">
                  <a:moveTo>
                    <a:pt x="114" y="95"/>
                  </a:moveTo>
                  <a:cubicBezTo>
                    <a:pt x="114" y="34"/>
                    <a:pt x="114" y="34"/>
                    <a:pt x="114" y="34"/>
                  </a:cubicBezTo>
                  <a:cubicBezTo>
                    <a:pt x="114" y="33"/>
                    <a:pt x="113" y="32"/>
                    <a:pt x="112" y="32"/>
                  </a:cubicBezTo>
                  <a:cubicBezTo>
                    <a:pt x="58" y="1"/>
                    <a:pt x="58" y="1"/>
                    <a:pt x="58" y="1"/>
                  </a:cubicBezTo>
                  <a:cubicBezTo>
                    <a:pt x="58" y="0"/>
                    <a:pt x="57" y="0"/>
                    <a:pt x="57" y="0"/>
                  </a:cubicBezTo>
                  <a:cubicBezTo>
                    <a:pt x="57" y="0"/>
                    <a:pt x="56" y="0"/>
                    <a:pt x="56" y="1"/>
                  </a:cubicBezTo>
                  <a:cubicBezTo>
                    <a:pt x="1" y="32"/>
                    <a:pt x="1" y="32"/>
                    <a:pt x="1" y="32"/>
                  </a:cubicBezTo>
                  <a:cubicBezTo>
                    <a:pt x="1" y="32"/>
                    <a:pt x="0" y="33"/>
                    <a:pt x="0" y="34"/>
                  </a:cubicBezTo>
                  <a:cubicBezTo>
                    <a:pt x="0" y="94"/>
                    <a:pt x="0" y="94"/>
                    <a:pt x="0" y="94"/>
                  </a:cubicBezTo>
                  <a:cubicBezTo>
                    <a:pt x="0" y="94"/>
                    <a:pt x="0" y="95"/>
                    <a:pt x="0" y="95"/>
                  </a:cubicBezTo>
                  <a:cubicBezTo>
                    <a:pt x="0" y="95"/>
                    <a:pt x="1" y="96"/>
                    <a:pt x="1" y="97"/>
                  </a:cubicBezTo>
                  <a:cubicBezTo>
                    <a:pt x="56" y="128"/>
                    <a:pt x="56" y="128"/>
                    <a:pt x="56" y="128"/>
                  </a:cubicBezTo>
                  <a:cubicBezTo>
                    <a:pt x="56" y="128"/>
                    <a:pt x="57" y="128"/>
                    <a:pt x="58" y="128"/>
                  </a:cubicBezTo>
                  <a:cubicBezTo>
                    <a:pt x="112" y="97"/>
                    <a:pt x="112" y="97"/>
                    <a:pt x="112" y="97"/>
                  </a:cubicBezTo>
                  <a:cubicBezTo>
                    <a:pt x="113" y="96"/>
                    <a:pt x="114" y="95"/>
                    <a:pt x="114" y="95"/>
                  </a:cubicBezTo>
                  <a:close/>
                  <a:moveTo>
                    <a:pt x="55" y="122"/>
                  </a:moveTo>
                  <a:cubicBezTo>
                    <a:pt x="5" y="93"/>
                    <a:pt x="5" y="93"/>
                    <a:pt x="5" y="93"/>
                  </a:cubicBezTo>
                  <a:cubicBezTo>
                    <a:pt x="5" y="38"/>
                    <a:pt x="5" y="38"/>
                    <a:pt x="5" y="38"/>
                  </a:cubicBezTo>
                  <a:cubicBezTo>
                    <a:pt x="55" y="67"/>
                    <a:pt x="55" y="67"/>
                    <a:pt x="55" y="67"/>
                  </a:cubicBezTo>
                  <a:lnTo>
                    <a:pt x="55" y="122"/>
                  </a:lnTo>
                  <a:close/>
                  <a:moveTo>
                    <a:pt x="57" y="63"/>
                  </a:moveTo>
                  <a:cubicBezTo>
                    <a:pt x="7" y="34"/>
                    <a:pt x="7" y="34"/>
                    <a:pt x="7" y="34"/>
                  </a:cubicBezTo>
                  <a:cubicBezTo>
                    <a:pt x="57" y="5"/>
                    <a:pt x="57" y="5"/>
                    <a:pt x="57" y="5"/>
                  </a:cubicBezTo>
                  <a:cubicBezTo>
                    <a:pt x="107" y="34"/>
                    <a:pt x="107" y="34"/>
                    <a:pt x="107" y="34"/>
                  </a:cubicBezTo>
                  <a:lnTo>
                    <a:pt x="57" y="63"/>
                  </a:lnTo>
                  <a:close/>
                  <a:moveTo>
                    <a:pt x="109" y="93"/>
                  </a:moveTo>
                  <a:cubicBezTo>
                    <a:pt x="59" y="122"/>
                    <a:pt x="59" y="122"/>
                    <a:pt x="59" y="122"/>
                  </a:cubicBezTo>
                  <a:cubicBezTo>
                    <a:pt x="59" y="67"/>
                    <a:pt x="59" y="67"/>
                    <a:pt x="59" y="67"/>
                  </a:cubicBezTo>
                  <a:cubicBezTo>
                    <a:pt x="109" y="38"/>
                    <a:pt x="109" y="38"/>
                    <a:pt x="109" y="38"/>
                  </a:cubicBezTo>
                  <a:lnTo>
                    <a:pt x="109" y="9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58" name="组合 57">
            <a:extLst>
              <a:ext uri="{FF2B5EF4-FFF2-40B4-BE49-F238E27FC236}">
                <a16:creationId xmlns="" xmlns:a16="http://schemas.microsoft.com/office/drawing/2014/main" id="{46E88A43-5999-4F48-8857-1D8A4AD86E39}"/>
              </a:ext>
            </a:extLst>
          </p:cNvPr>
          <p:cNvGrpSpPr/>
          <p:nvPr/>
        </p:nvGrpSpPr>
        <p:grpSpPr>
          <a:xfrm>
            <a:off x="10217682" y="4435056"/>
            <a:ext cx="504000" cy="504000"/>
            <a:chOff x="4613213" y="5317762"/>
            <a:chExt cx="504000" cy="504000"/>
          </a:xfrm>
        </p:grpSpPr>
        <p:sp>
          <p:nvSpPr>
            <p:cNvPr id="61" name="椭圆 60">
              <a:extLst>
                <a:ext uri="{FF2B5EF4-FFF2-40B4-BE49-F238E27FC236}">
                  <a16:creationId xmlns="" xmlns:a16="http://schemas.microsoft.com/office/drawing/2014/main" id="{43D6C243-B5B4-461F-B6CC-E813604AAA96}"/>
                </a:ext>
              </a:extLst>
            </p:cNvPr>
            <p:cNvSpPr/>
            <p:nvPr/>
          </p:nvSpPr>
          <p:spPr>
            <a:xfrm>
              <a:off x="4613213" y="5317762"/>
              <a:ext cx="504000" cy="50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2" name="组合 61">
              <a:extLst>
                <a:ext uri="{FF2B5EF4-FFF2-40B4-BE49-F238E27FC236}">
                  <a16:creationId xmlns="" xmlns:a16="http://schemas.microsoft.com/office/drawing/2014/main" id="{3F16B1E6-F279-4E18-BB10-651B883B9E21}"/>
                </a:ext>
              </a:extLst>
            </p:cNvPr>
            <p:cNvGrpSpPr>
              <a:grpSpLocks noChangeAspect="1"/>
            </p:cNvGrpSpPr>
            <p:nvPr/>
          </p:nvGrpSpPr>
          <p:grpSpPr>
            <a:xfrm>
              <a:off x="4775213" y="5422357"/>
              <a:ext cx="180000" cy="294810"/>
              <a:chOff x="8350250" y="5110163"/>
              <a:chExt cx="293688" cy="481012"/>
            </a:xfrm>
            <a:solidFill>
              <a:schemeClr val="bg1"/>
            </a:solidFill>
          </p:grpSpPr>
          <p:sp>
            <p:nvSpPr>
              <p:cNvPr id="63" name="Freeform 52">
                <a:extLst>
                  <a:ext uri="{FF2B5EF4-FFF2-40B4-BE49-F238E27FC236}">
                    <a16:creationId xmlns="" xmlns:a16="http://schemas.microsoft.com/office/drawing/2014/main" id="{B8EC8A05-1C0B-4408-938B-1E449C062ED2}"/>
                  </a:ext>
                </a:extLst>
              </p:cNvPr>
              <p:cNvSpPr>
                <a:spLocks/>
              </p:cNvSpPr>
              <p:nvPr/>
            </p:nvSpPr>
            <p:spPr bwMode="auto">
              <a:xfrm>
                <a:off x="8350250" y="5327650"/>
                <a:ext cx="293688" cy="263525"/>
              </a:xfrm>
              <a:custGeom>
                <a:avLst/>
                <a:gdLst>
                  <a:gd name="T0" fmla="*/ 69 w 78"/>
                  <a:gd name="T1" fmla="*/ 65 h 70"/>
                  <a:gd name="T2" fmla="*/ 41 w 78"/>
                  <a:gd name="T3" fmla="*/ 65 h 70"/>
                  <a:gd name="T4" fmla="*/ 41 w 78"/>
                  <a:gd name="T5" fmla="*/ 43 h 70"/>
                  <a:gd name="T6" fmla="*/ 43 w 78"/>
                  <a:gd name="T7" fmla="*/ 42 h 70"/>
                  <a:gd name="T8" fmla="*/ 78 w 78"/>
                  <a:gd name="T9" fmla="*/ 3 h 70"/>
                  <a:gd name="T10" fmla="*/ 76 w 78"/>
                  <a:gd name="T11" fmla="*/ 0 h 70"/>
                  <a:gd name="T12" fmla="*/ 74 w 78"/>
                  <a:gd name="T13" fmla="*/ 3 h 70"/>
                  <a:gd name="T14" fmla="*/ 64 w 78"/>
                  <a:gd name="T15" fmla="*/ 27 h 70"/>
                  <a:gd name="T16" fmla="*/ 39 w 78"/>
                  <a:gd name="T17" fmla="*/ 38 h 70"/>
                  <a:gd name="T18" fmla="*/ 14 w 78"/>
                  <a:gd name="T19" fmla="*/ 27 h 70"/>
                  <a:gd name="T20" fmla="*/ 4 w 78"/>
                  <a:gd name="T21" fmla="*/ 4 h 70"/>
                  <a:gd name="T22" fmla="*/ 4 w 78"/>
                  <a:gd name="T23" fmla="*/ 3 h 70"/>
                  <a:gd name="T24" fmla="*/ 2 w 78"/>
                  <a:gd name="T25" fmla="*/ 0 h 70"/>
                  <a:gd name="T26" fmla="*/ 0 w 78"/>
                  <a:gd name="T27" fmla="*/ 2 h 70"/>
                  <a:gd name="T28" fmla="*/ 0 w 78"/>
                  <a:gd name="T29" fmla="*/ 4 h 70"/>
                  <a:gd name="T30" fmla="*/ 35 w 78"/>
                  <a:gd name="T31" fmla="*/ 42 h 70"/>
                  <a:gd name="T32" fmla="*/ 37 w 78"/>
                  <a:gd name="T33" fmla="*/ 43 h 70"/>
                  <a:gd name="T34" fmla="*/ 37 w 78"/>
                  <a:gd name="T35" fmla="*/ 65 h 70"/>
                  <a:gd name="T36" fmla="*/ 9 w 78"/>
                  <a:gd name="T37" fmla="*/ 65 h 70"/>
                  <a:gd name="T38" fmla="*/ 7 w 78"/>
                  <a:gd name="T39" fmla="*/ 68 h 70"/>
                  <a:gd name="T40" fmla="*/ 9 w 78"/>
                  <a:gd name="T41" fmla="*/ 70 h 70"/>
                  <a:gd name="T42" fmla="*/ 69 w 78"/>
                  <a:gd name="T43" fmla="*/ 70 h 70"/>
                  <a:gd name="T44" fmla="*/ 71 w 78"/>
                  <a:gd name="T45" fmla="*/ 68 h 70"/>
                  <a:gd name="T46" fmla="*/ 69 w 78"/>
                  <a:gd name="T47" fmla="*/ 6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8" h="70">
                    <a:moveTo>
                      <a:pt x="69" y="65"/>
                    </a:moveTo>
                    <a:cubicBezTo>
                      <a:pt x="41" y="65"/>
                      <a:pt x="41" y="65"/>
                      <a:pt x="41" y="65"/>
                    </a:cubicBezTo>
                    <a:cubicBezTo>
                      <a:pt x="41" y="43"/>
                      <a:pt x="41" y="43"/>
                      <a:pt x="41" y="43"/>
                    </a:cubicBezTo>
                    <a:cubicBezTo>
                      <a:pt x="43" y="42"/>
                      <a:pt x="43" y="42"/>
                      <a:pt x="43" y="42"/>
                    </a:cubicBezTo>
                    <a:cubicBezTo>
                      <a:pt x="63" y="40"/>
                      <a:pt x="78" y="23"/>
                      <a:pt x="78" y="3"/>
                    </a:cubicBezTo>
                    <a:cubicBezTo>
                      <a:pt x="78" y="2"/>
                      <a:pt x="77" y="0"/>
                      <a:pt x="76" y="0"/>
                    </a:cubicBezTo>
                    <a:cubicBezTo>
                      <a:pt x="75" y="0"/>
                      <a:pt x="74" y="2"/>
                      <a:pt x="74" y="3"/>
                    </a:cubicBezTo>
                    <a:cubicBezTo>
                      <a:pt x="74" y="12"/>
                      <a:pt x="70" y="21"/>
                      <a:pt x="64" y="27"/>
                    </a:cubicBezTo>
                    <a:cubicBezTo>
                      <a:pt x="57" y="34"/>
                      <a:pt x="48" y="38"/>
                      <a:pt x="39" y="38"/>
                    </a:cubicBezTo>
                    <a:cubicBezTo>
                      <a:pt x="30" y="38"/>
                      <a:pt x="21" y="34"/>
                      <a:pt x="14" y="27"/>
                    </a:cubicBezTo>
                    <a:cubicBezTo>
                      <a:pt x="8" y="21"/>
                      <a:pt x="5" y="13"/>
                      <a:pt x="4" y="4"/>
                    </a:cubicBezTo>
                    <a:cubicBezTo>
                      <a:pt x="4" y="3"/>
                      <a:pt x="4" y="3"/>
                      <a:pt x="4" y="3"/>
                    </a:cubicBezTo>
                    <a:cubicBezTo>
                      <a:pt x="4" y="1"/>
                      <a:pt x="3" y="0"/>
                      <a:pt x="2" y="0"/>
                    </a:cubicBezTo>
                    <a:cubicBezTo>
                      <a:pt x="1" y="0"/>
                      <a:pt x="0" y="1"/>
                      <a:pt x="0" y="2"/>
                    </a:cubicBezTo>
                    <a:cubicBezTo>
                      <a:pt x="0" y="4"/>
                      <a:pt x="0" y="4"/>
                      <a:pt x="0" y="4"/>
                    </a:cubicBezTo>
                    <a:cubicBezTo>
                      <a:pt x="0" y="24"/>
                      <a:pt x="15" y="40"/>
                      <a:pt x="35" y="42"/>
                    </a:cubicBezTo>
                    <a:cubicBezTo>
                      <a:pt x="37" y="43"/>
                      <a:pt x="37" y="43"/>
                      <a:pt x="37" y="43"/>
                    </a:cubicBezTo>
                    <a:cubicBezTo>
                      <a:pt x="37" y="65"/>
                      <a:pt x="37" y="65"/>
                      <a:pt x="37" y="65"/>
                    </a:cubicBezTo>
                    <a:cubicBezTo>
                      <a:pt x="9" y="65"/>
                      <a:pt x="9" y="65"/>
                      <a:pt x="9" y="65"/>
                    </a:cubicBezTo>
                    <a:cubicBezTo>
                      <a:pt x="8" y="65"/>
                      <a:pt x="7" y="66"/>
                      <a:pt x="7" y="68"/>
                    </a:cubicBezTo>
                    <a:cubicBezTo>
                      <a:pt x="7" y="69"/>
                      <a:pt x="8" y="70"/>
                      <a:pt x="9" y="70"/>
                    </a:cubicBezTo>
                    <a:cubicBezTo>
                      <a:pt x="69" y="70"/>
                      <a:pt x="69" y="70"/>
                      <a:pt x="69" y="70"/>
                    </a:cubicBezTo>
                    <a:cubicBezTo>
                      <a:pt x="70" y="70"/>
                      <a:pt x="71" y="69"/>
                      <a:pt x="71" y="68"/>
                    </a:cubicBezTo>
                    <a:cubicBezTo>
                      <a:pt x="71" y="66"/>
                      <a:pt x="70" y="65"/>
                      <a:pt x="69" y="6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64" name="Freeform 53">
                <a:extLst>
                  <a:ext uri="{FF2B5EF4-FFF2-40B4-BE49-F238E27FC236}">
                    <a16:creationId xmlns="" xmlns:a16="http://schemas.microsoft.com/office/drawing/2014/main" id="{ED7252F4-A0C9-444E-B06F-AE96D29E833B}"/>
                  </a:ext>
                </a:extLst>
              </p:cNvPr>
              <p:cNvSpPr>
                <a:spLocks noEditPoints="1"/>
              </p:cNvSpPr>
              <p:nvPr/>
            </p:nvSpPr>
            <p:spPr bwMode="auto">
              <a:xfrm>
                <a:off x="8402638" y="5110163"/>
                <a:ext cx="187325" cy="319088"/>
              </a:xfrm>
              <a:custGeom>
                <a:avLst/>
                <a:gdLst>
                  <a:gd name="T0" fmla="*/ 25 w 50"/>
                  <a:gd name="T1" fmla="*/ 85 h 85"/>
                  <a:gd name="T2" fmla="*/ 50 w 50"/>
                  <a:gd name="T3" fmla="*/ 61 h 85"/>
                  <a:gd name="T4" fmla="*/ 50 w 50"/>
                  <a:gd name="T5" fmla="*/ 25 h 85"/>
                  <a:gd name="T6" fmla="*/ 25 w 50"/>
                  <a:gd name="T7" fmla="*/ 0 h 85"/>
                  <a:gd name="T8" fmla="*/ 0 w 50"/>
                  <a:gd name="T9" fmla="*/ 25 h 85"/>
                  <a:gd name="T10" fmla="*/ 0 w 50"/>
                  <a:gd name="T11" fmla="*/ 61 h 85"/>
                  <a:gd name="T12" fmla="*/ 25 w 50"/>
                  <a:gd name="T13" fmla="*/ 85 h 85"/>
                  <a:gd name="T14" fmla="*/ 7 w 50"/>
                  <a:gd name="T15" fmla="*/ 16 h 85"/>
                  <a:gd name="T16" fmla="*/ 11 w 50"/>
                  <a:gd name="T17" fmla="*/ 10 h 85"/>
                  <a:gd name="T18" fmla="*/ 25 w 50"/>
                  <a:gd name="T19" fmla="*/ 5 h 85"/>
                  <a:gd name="T20" fmla="*/ 39 w 50"/>
                  <a:gd name="T21" fmla="*/ 10 h 85"/>
                  <a:gd name="T22" fmla="*/ 43 w 50"/>
                  <a:gd name="T23" fmla="*/ 16 h 85"/>
                  <a:gd name="T24" fmla="*/ 44 w 50"/>
                  <a:gd name="T25" fmla="*/ 18 h 85"/>
                  <a:gd name="T26" fmla="*/ 6 w 50"/>
                  <a:gd name="T27" fmla="*/ 18 h 85"/>
                  <a:gd name="T28" fmla="*/ 7 w 50"/>
                  <a:gd name="T29" fmla="*/ 16 h 85"/>
                  <a:gd name="T30" fmla="*/ 5 w 50"/>
                  <a:gd name="T31" fmla="*/ 23 h 85"/>
                  <a:gd name="T32" fmla="*/ 45 w 50"/>
                  <a:gd name="T33" fmla="*/ 23 h 85"/>
                  <a:gd name="T34" fmla="*/ 45 w 50"/>
                  <a:gd name="T35" fmla="*/ 25 h 85"/>
                  <a:gd name="T36" fmla="*/ 45 w 50"/>
                  <a:gd name="T37" fmla="*/ 33 h 85"/>
                  <a:gd name="T38" fmla="*/ 5 w 50"/>
                  <a:gd name="T39" fmla="*/ 33 h 85"/>
                  <a:gd name="T40" fmla="*/ 5 w 50"/>
                  <a:gd name="T41" fmla="*/ 23 h 85"/>
                  <a:gd name="T42" fmla="*/ 5 w 50"/>
                  <a:gd name="T43" fmla="*/ 37 h 85"/>
                  <a:gd name="T44" fmla="*/ 45 w 50"/>
                  <a:gd name="T45" fmla="*/ 37 h 85"/>
                  <a:gd name="T46" fmla="*/ 45 w 50"/>
                  <a:gd name="T47" fmla="*/ 48 h 85"/>
                  <a:gd name="T48" fmla="*/ 5 w 50"/>
                  <a:gd name="T49" fmla="*/ 48 h 85"/>
                  <a:gd name="T50" fmla="*/ 5 w 50"/>
                  <a:gd name="T51" fmla="*/ 37 h 85"/>
                  <a:gd name="T52" fmla="*/ 5 w 50"/>
                  <a:gd name="T53" fmla="*/ 61 h 85"/>
                  <a:gd name="T54" fmla="*/ 5 w 50"/>
                  <a:gd name="T55" fmla="*/ 52 h 85"/>
                  <a:gd name="T56" fmla="*/ 45 w 50"/>
                  <a:gd name="T57" fmla="*/ 52 h 85"/>
                  <a:gd name="T58" fmla="*/ 45 w 50"/>
                  <a:gd name="T59" fmla="*/ 63 h 85"/>
                  <a:gd name="T60" fmla="*/ 5 w 50"/>
                  <a:gd name="T61" fmla="*/ 63 h 85"/>
                  <a:gd name="T62" fmla="*/ 5 w 50"/>
                  <a:gd name="T63" fmla="*/ 61 h 85"/>
                  <a:gd name="T64" fmla="*/ 6 w 50"/>
                  <a:gd name="T65" fmla="*/ 67 h 85"/>
                  <a:gd name="T66" fmla="*/ 44 w 50"/>
                  <a:gd name="T67" fmla="*/ 67 h 85"/>
                  <a:gd name="T68" fmla="*/ 43 w 50"/>
                  <a:gd name="T69" fmla="*/ 69 h 85"/>
                  <a:gd name="T70" fmla="*/ 39 w 50"/>
                  <a:gd name="T71" fmla="*/ 75 h 85"/>
                  <a:gd name="T72" fmla="*/ 25 w 50"/>
                  <a:gd name="T73" fmla="*/ 81 h 85"/>
                  <a:gd name="T74" fmla="*/ 11 w 50"/>
                  <a:gd name="T75" fmla="*/ 75 h 85"/>
                  <a:gd name="T76" fmla="*/ 7 w 50"/>
                  <a:gd name="T77" fmla="*/ 69 h 85"/>
                  <a:gd name="T78" fmla="*/ 6 w 50"/>
                  <a:gd name="T79" fmla="*/ 67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 h="85">
                    <a:moveTo>
                      <a:pt x="25" y="85"/>
                    </a:moveTo>
                    <a:cubicBezTo>
                      <a:pt x="39" y="85"/>
                      <a:pt x="50" y="74"/>
                      <a:pt x="50" y="61"/>
                    </a:cubicBezTo>
                    <a:cubicBezTo>
                      <a:pt x="50" y="25"/>
                      <a:pt x="50" y="25"/>
                      <a:pt x="50" y="25"/>
                    </a:cubicBezTo>
                    <a:cubicBezTo>
                      <a:pt x="50" y="11"/>
                      <a:pt x="39" y="0"/>
                      <a:pt x="25" y="0"/>
                    </a:cubicBezTo>
                    <a:cubicBezTo>
                      <a:pt x="11" y="0"/>
                      <a:pt x="0" y="11"/>
                      <a:pt x="0" y="25"/>
                    </a:cubicBezTo>
                    <a:cubicBezTo>
                      <a:pt x="0" y="61"/>
                      <a:pt x="0" y="61"/>
                      <a:pt x="0" y="61"/>
                    </a:cubicBezTo>
                    <a:cubicBezTo>
                      <a:pt x="0" y="74"/>
                      <a:pt x="11" y="85"/>
                      <a:pt x="25" y="85"/>
                    </a:cubicBezTo>
                    <a:close/>
                    <a:moveTo>
                      <a:pt x="7" y="16"/>
                    </a:moveTo>
                    <a:cubicBezTo>
                      <a:pt x="8" y="14"/>
                      <a:pt x="9" y="12"/>
                      <a:pt x="11" y="10"/>
                    </a:cubicBezTo>
                    <a:cubicBezTo>
                      <a:pt x="15" y="7"/>
                      <a:pt x="20" y="5"/>
                      <a:pt x="25" y="5"/>
                    </a:cubicBezTo>
                    <a:cubicBezTo>
                      <a:pt x="30" y="5"/>
                      <a:pt x="35" y="7"/>
                      <a:pt x="39" y="10"/>
                    </a:cubicBezTo>
                    <a:cubicBezTo>
                      <a:pt x="41" y="12"/>
                      <a:pt x="42" y="14"/>
                      <a:pt x="43" y="16"/>
                    </a:cubicBezTo>
                    <a:cubicBezTo>
                      <a:pt x="44" y="18"/>
                      <a:pt x="44" y="18"/>
                      <a:pt x="44" y="18"/>
                    </a:cubicBezTo>
                    <a:cubicBezTo>
                      <a:pt x="6" y="18"/>
                      <a:pt x="6" y="18"/>
                      <a:pt x="6" y="18"/>
                    </a:cubicBezTo>
                    <a:lnTo>
                      <a:pt x="7" y="16"/>
                    </a:lnTo>
                    <a:close/>
                    <a:moveTo>
                      <a:pt x="5" y="23"/>
                    </a:moveTo>
                    <a:cubicBezTo>
                      <a:pt x="45" y="23"/>
                      <a:pt x="45" y="23"/>
                      <a:pt x="45" y="23"/>
                    </a:cubicBezTo>
                    <a:cubicBezTo>
                      <a:pt x="45" y="25"/>
                      <a:pt x="45" y="25"/>
                      <a:pt x="45" y="25"/>
                    </a:cubicBezTo>
                    <a:cubicBezTo>
                      <a:pt x="45" y="33"/>
                      <a:pt x="45" y="33"/>
                      <a:pt x="45" y="33"/>
                    </a:cubicBezTo>
                    <a:cubicBezTo>
                      <a:pt x="5" y="33"/>
                      <a:pt x="5" y="33"/>
                      <a:pt x="5" y="33"/>
                    </a:cubicBezTo>
                    <a:lnTo>
                      <a:pt x="5" y="23"/>
                    </a:lnTo>
                    <a:close/>
                    <a:moveTo>
                      <a:pt x="5" y="37"/>
                    </a:moveTo>
                    <a:cubicBezTo>
                      <a:pt x="45" y="37"/>
                      <a:pt x="45" y="37"/>
                      <a:pt x="45" y="37"/>
                    </a:cubicBezTo>
                    <a:cubicBezTo>
                      <a:pt x="45" y="48"/>
                      <a:pt x="45" y="48"/>
                      <a:pt x="45" y="48"/>
                    </a:cubicBezTo>
                    <a:cubicBezTo>
                      <a:pt x="5" y="48"/>
                      <a:pt x="5" y="48"/>
                      <a:pt x="5" y="48"/>
                    </a:cubicBezTo>
                    <a:lnTo>
                      <a:pt x="5" y="37"/>
                    </a:lnTo>
                    <a:close/>
                    <a:moveTo>
                      <a:pt x="5" y="61"/>
                    </a:moveTo>
                    <a:cubicBezTo>
                      <a:pt x="5" y="52"/>
                      <a:pt x="5" y="52"/>
                      <a:pt x="5" y="52"/>
                    </a:cubicBezTo>
                    <a:cubicBezTo>
                      <a:pt x="45" y="52"/>
                      <a:pt x="45" y="52"/>
                      <a:pt x="45" y="52"/>
                    </a:cubicBezTo>
                    <a:cubicBezTo>
                      <a:pt x="45" y="63"/>
                      <a:pt x="45" y="63"/>
                      <a:pt x="45" y="63"/>
                    </a:cubicBezTo>
                    <a:cubicBezTo>
                      <a:pt x="5" y="63"/>
                      <a:pt x="5" y="63"/>
                      <a:pt x="5" y="63"/>
                    </a:cubicBezTo>
                    <a:lnTo>
                      <a:pt x="5" y="61"/>
                    </a:lnTo>
                    <a:close/>
                    <a:moveTo>
                      <a:pt x="6" y="67"/>
                    </a:moveTo>
                    <a:cubicBezTo>
                      <a:pt x="44" y="67"/>
                      <a:pt x="44" y="67"/>
                      <a:pt x="44" y="67"/>
                    </a:cubicBezTo>
                    <a:cubicBezTo>
                      <a:pt x="43" y="69"/>
                      <a:pt x="43" y="69"/>
                      <a:pt x="43" y="69"/>
                    </a:cubicBezTo>
                    <a:cubicBezTo>
                      <a:pt x="42" y="71"/>
                      <a:pt x="41" y="73"/>
                      <a:pt x="39" y="75"/>
                    </a:cubicBezTo>
                    <a:cubicBezTo>
                      <a:pt x="35" y="79"/>
                      <a:pt x="30" y="81"/>
                      <a:pt x="25" y="81"/>
                    </a:cubicBezTo>
                    <a:cubicBezTo>
                      <a:pt x="20" y="81"/>
                      <a:pt x="15" y="79"/>
                      <a:pt x="11" y="75"/>
                    </a:cubicBezTo>
                    <a:cubicBezTo>
                      <a:pt x="9" y="73"/>
                      <a:pt x="8" y="71"/>
                      <a:pt x="7" y="69"/>
                    </a:cubicBezTo>
                    <a:lnTo>
                      <a:pt x="6" y="6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grpSp>
        <p:nvGrpSpPr>
          <p:cNvPr id="65" name="组合 64">
            <a:extLst>
              <a:ext uri="{FF2B5EF4-FFF2-40B4-BE49-F238E27FC236}">
                <a16:creationId xmlns="" xmlns:a16="http://schemas.microsoft.com/office/drawing/2014/main" id="{CF8BBFF8-5FBC-4133-A2CB-75E1F9D85002}"/>
              </a:ext>
            </a:extLst>
          </p:cNvPr>
          <p:cNvGrpSpPr/>
          <p:nvPr/>
        </p:nvGrpSpPr>
        <p:grpSpPr>
          <a:xfrm>
            <a:off x="1487024" y="4435056"/>
            <a:ext cx="504000" cy="504000"/>
            <a:chOff x="4613213" y="3130275"/>
            <a:chExt cx="504000" cy="504000"/>
          </a:xfrm>
        </p:grpSpPr>
        <p:sp>
          <p:nvSpPr>
            <p:cNvPr id="66" name="椭圆 65">
              <a:extLst>
                <a:ext uri="{FF2B5EF4-FFF2-40B4-BE49-F238E27FC236}">
                  <a16:creationId xmlns="" xmlns:a16="http://schemas.microsoft.com/office/drawing/2014/main" id="{DC19E518-C833-4B25-8A9C-5FF5F4989046}"/>
                </a:ext>
              </a:extLst>
            </p:cNvPr>
            <p:cNvSpPr/>
            <p:nvPr/>
          </p:nvSpPr>
          <p:spPr>
            <a:xfrm>
              <a:off x="4613213" y="3130275"/>
              <a:ext cx="504000" cy="50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Freeform 105">
              <a:extLst>
                <a:ext uri="{FF2B5EF4-FFF2-40B4-BE49-F238E27FC236}">
                  <a16:creationId xmlns="" xmlns:a16="http://schemas.microsoft.com/office/drawing/2014/main" id="{9D5498A9-5B99-4DC8-9712-AAA4D18EF78A}"/>
                </a:ext>
              </a:extLst>
            </p:cNvPr>
            <p:cNvSpPr>
              <a:spLocks noChangeAspect="1" noEditPoints="1"/>
            </p:cNvSpPr>
            <p:nvPr/>
          </p:nvSpPr>
          <p:spPr bwMode="auto">
            <a:xfrm>
              <a:off x="4703213" y="3237919"/>
              <a:ext cx="324000" cy="288713"/>
            </a:xfrm>
            <a:custGeom>
              <a:avLst/>
              <a:gdLst>
                <a:gd name="T0" fmla="*/ 101 w 128"/>
                <a:gd name="T1" fmla="*/ 41 h 114"/>
                <a:gd name="T2" fmla="*/ 125 w 128"/>
                <a:gd name="T3" fmla="*/ 17 h 114"/>
                <a:gd name="T4" fmla="*/ 128 w 128"/>
                <a:gd name="T5" fmla="*/ 10 h 114"/>
                <a:gd name="T6" fmla="*/ 125 w 128"/>
                <a:gd name="T7" fmla="*/ 3 h 114"/>
                <a:gd name="T8" fmla="*/ 111 w 128"/>
                <a:gd name="T9" fmla="*/ 3 h 114"/>
                <a:gd name="T10" fmla="*/ 87 w 128"/>
                <a:gd name="T11" fmla="*/ 27 h 114"/>
                <a:gd name="T12" fmla="*/ 6 w 128"/>
                <a:gd name="T13" fmla="*/ 27 h 114"/>
                <a:gd name="T14" fmla="*/ 0 w 128"/>
                <a:gd name="T15" fmla="*/ 33 h 114"/>
                <a:gd name="T16" fmla="*/ 0 w 128"/>
                <a:gd name="T17" fmla="*/ 108 h 114"/>
                <a:gd name="T18" fmla="*/ 6 w 128"/>
                <a:gd name="T19" fmla="*/ 114 h 114"/>
                <a:gd name="T20" fmla="*/ 95 w 128"/>
                <a:gd name="T21" fmla="*/ 114 h 114"/>
                <a:gd name="T22" fmla="*/ 101 w 128"/>
                <a:gd name="T23" fmla="*/ 108 h 114"/>
                <a:gd name="T24" fmla="*/ 101 w 128"/>
                <a:gd name="T25" fmla="*/ 41 h 114"/>
                <a:gd name="T26" fmla="*/ 96 w 128"/>
                <a:gd name="T27" fmla="*/ 109 h 114"/>
                <a:gd name="T28" fmla="*/ 5 w 128"/>
                <a:gd name="T29" fmla="*/ 109 h 114"/>
                <a:gd name="T30" fmla="*/ 5 w 128"/>
                <a:gd name="T31" fmla="*/ 32 h 114"/>
                <a:gd name="T32" fmla="*/ 83 w 128"/>
                <a:gd name="T33" fmla="*/ 32 h 114"/>
                <a:gd name="T34" fmla="*/ 63 w 128"/>
                <a:gd name="T35" fmla="*/ 52 h 114"/>
                <a:gd name="T36" fmla="*/ 62 w 128"/>
                <a:gd name="T37" fmla="*/ 54 h 114"/>
                <a:gd name="T38" fmla="*/ 62 w 128"/>
                <a:gd name="T39" fmla="*/ 64 h 114"/>
                <a:gd name="T40" fmla="*/ 63 w 128"/>
                <a:gd name="T41" fmla="*/ 66 h 114"/>
                <a:gd name="T42" fmla="*/ 64 w 128"/>
                <a:gd name="T43" fmla="*/ 66 h 114"/>
                <a:gd name="T44" fmla="*/ 75 w 128"/>
                <a:gd name="T45" fmla="*/ 66 h 114"/>
                <a:gd name="T46" fmla="*/ 76 w 128"/>
                <a:gd name="T47" fmla="*/ 66 h 114"/>
                <a:gd name="T48" fmla="*/ 76 w 128"/>
                <a:gd name="T49" fmla="*/ 66 h 114"/>
                <a:gd name="T50" fmla="*/ 96 w 128"/>
                <a:gd name="T51" fmla="*/ 46 h 114"/>
                <a:gd name="T52" fmla="*/ 96 w 128"/>
                <a:gd name="T53" fmla="*/ 109 h 114"/>
                <a:gd name="T54" fmla="*/ 74 w 128"/>
                <a:gd name="T55" fmla="*/ 62 h 114"/>
                <a:gd name="T56" fmla="*/ 67 w 128"/>
                <a:gd name="T57" fmla="*/ 62 h 114"/>
                <a:gd name="T58" fmla="*/ 67 w 128"/>
                <a:gd name="T59" fmla="*/ 55 h 114"/>
                <a:gd name="T60" fmla="*/ 115 w 128"/>
                <a:gd name="T61" fmla="*/ 6 h 114"/>
                <a:gd name="T62" fmla="*/ 118 w 128"/>
                <a:gd name="T63" fmla="*/ 5 h 114"/>
                <a:gd name="T64" fmla="*/ 122 w 128"/>
                <a:gd name="T65" fmla="*/ 6 h 114"/>
                <a:gd name="T66" fmla="*/ 122 w 128"/>
                <a:gd name="T67" fmla="*/ 14 h 114"/>
                <a:gd name="T68" fmla="*/ 74 w 128"/>
                <a:gd name="T69" fmla="*/ 6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14">
                  <a:moveTo>
                    <a:pt x="101" y="41"/>
                  </a:moveTo>
                  <a:cubicBezTo>
                    <a:pt x="125" y="17"/>
                    <a:pt x="125" y="17"/>
                    <a:pt x="125" y="17"/>
                  </a:cubicBezTo>
                  <a:cubicBezTo>
                    <a:pt x="127" y="15"/>
                    <a:pt x="128" y="13"/>
                    <a:pt x="128" y="10"/>
                  </a:cubicBezTo>
                  <a:cubicBezTo>
                    <a:pt x="128" y="8"/>
                    <a:pt x="127" y="5"/>
                    <a:pt x="125" y="3"/>
                  </a:cubicBezTo>
                  <a:cubicBezTo>
                    <a:pt x="121" y="0"/>
                    <a:pt x="115" y="0"/>
                    <a:pt x="111" y="3"/>
                  </a:cubicBezTo>
                  <a:cubicBezTo>
                    <a:pt x="87" y="27"/>
                    <a:pt x="87" y="27"/>
                    <a:pt x="87" y="27"/>
                  </a:cubicBezTo>
                  <a:cubicBezTo>
                    <a:pt x="6" y="27"/>
                    <a:pt x="6" y="27"/>
                    <a:pt x="6" y="27"/>
                  </a:cubicBezTo>
                  <a:cubicBezTo>
                    <a:pt x="3" y="27"/>
                    <a:pt x="0" y="30"/>
                    <a:pt x="0" y="33"/>
                  </a:cubicBezTo>
                  <a:cubicBezTo>
                    <a:pt x="0" y="108"/>
                    <a:pt x="0" y="108"/>
                    <a:pt x="0" y="108"/>
                  </a:cubicBezTo>
                  <a:cubicBezTo>
                    <a:pt x="0" y="111"/>
                    <a:pt x="3" y="114"/>
                    <a:pt x="6" y="114"/>
                  </a:cubicBezTo>
                  <a:cubicBezTo>
                    <a:pt x="95" y="114"/>
                    <a:pt x="95" y="114"/>
                    <a:pt x="95" y="114"/>
                  </a:cubicBezTo>
                  <a:cubicBezTo>
                    <a:pt x="98" y="114"/>
                    <a:pt x="101" y="111"/>
                    <a:pt x="101" y="108"/>
                  </a:cubicBezTo>
                  <a:lnTo>
                    <a:pt x="101" y="41"/>
                  </a:lnTo>
                  <a:close/>
                  <a:moveTo>
                    <a:pt x="96" y="109"/>
                  </a:moveTo>
                  <a:cubicBezTo>
                    <a:pt x="5" y="109"/>
                    <a:pt x="5" y="109"/>
                    <a:pt x="5" y="109"/>
                  </a:cubicBezTo>
                  <a:cubicBezTo>
                    <a:pt x="5" y="32"/>
                    <a:pt x="5" y="32"/>
                    <a:pt x="5" y="32"/>
                  </a:cubicBezTo>
                  <a:cubicBezTo>
                    <a:pt x="83" y="32"/>
                    <a:pt x="83" y="32"/>
                    <a:pt x="83" y="32"/>
                  </a:cubicBezTo>
                  <a:cubicBezTo>
                    <a:pt x="63" y="52"/>
                    <a:pt x="63" y="52"/>
                    <a:pt x="63" y="52"/>
                  </a:cubicBezTo>
                  <a:cubicBezTo>
                    <a:pt x="62" y="52"/>
                    <a:pt x="62" y="53"/>
                    <a:pt x="62" y="54"/>
                  </a:cubicBezTo>
                  <a:cubicBezTo>
                    <a:pt x="62" y="64"/>
                    <a:pt x="62" y="64"/>
                    <a:pt x="62" y="64"/>
                  </a:cubicBezTo>
                  <a:cubicBezTo>
                    <a:pt x="62" y="65"/>
                    <a:pt x="62" y="65"/>
                    <a:pt x="63" y="66"/>
                  </a:cubicBezTo>
                  <a:cubicBezTo>
                    <a:pt x="63" y="66"/>
                    <a:pt x="64" y="66"/>
                    <a:pt x="64" y="66"/>
                  </a:cubicBezTo>
                  <a:cubicBezTo>
                    <a:pt x="75" y="66"/>
                    <a:pt x="75" y="66"/>
                    <a:pt x="75" y="66"/>
                  </a:cubicBezTo>
                  <a:cubicBezTo>
                    <a:pt x="75" y="66"/>
                    <a:pt x="76" y="66"/>
                    <a:pt x="76" y="66"/>
                  </a:cubicBezTo>
                  <a:cubicBezTo>
                    <a:pt x="76" y="66"/>
                    <a:pt x="76" y="66"/>
                    <a:pt x="76" y="66"/>
                  </a:cubicBezTo>
                  <a:cubicBezTo>
                    <a:pt x="96" y="46"/>
                    <a:pt x="96" y="46"/>
                    <a:pt x="96" y="46"/>
                  </a:cubicBezTo>
                  <a:lnTo>
                    <a:pt x="96" y="109"/>
                  </a:lnTo>
                  <a:close/>
                  <a:moveTo>
                    <a:pt x="74" y="62"/>
                  </a:moveTo>
                  <a:cubicBezTo>
                    <a:pt x="67" y="62"/>
                    <a:pt x="67" y="62"/>
                    <a:pt x="67" y="62"/>
                  </a:cubicBezTo>
                  <a:cubicBezTo>
                    <a:pt x="67" y="55"/>
                    <a:pt x="67" y="55"/>
                    <a:pt x="67" y="55"/>
                  </a:cubicBezTo>
                  <a:cubicBezTo>
                    <a:pt x="115" y="6"/>
                    <a:pt x="115" y="6"/>
                    <a:pt x="115" y="6"/>
                  </a:cubicBezTo>
                  <a:cubicBezTo>
                    <a:pt x="116" y="5"/>
                    <a:pt x="118" y="5"/>
                    <a:pt x="118" y="5"/>
                  </a:cubicBezTo>
                  <a:cubicBezTo>
                    <a:pt x="119" y="5"/>
                    <a:pt x="121" y="5"/>
                    <a:pt x="122" y="6"/>
                  </a:cubicBezTo>
                  <a:cubicBezTo>
                    <a:pt x="124" y="8"/>
                    <a:pt x="124" y="12"/>
                    <a:pt x="122" y="14"/>
                  </a:cubicBezTo>
                  <a:lnTo>
                    <a:pt x="74" y="6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spTree>
    <p:extLst>
      <p:ext uri="{BB962C8B-B14F-4D97-AF65-F5344CB8AC3E}">
        <p14:creationId xmlns:p14="http://schemas.microsoft.com/office/powerpoint/2010/main" val="1718995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a:extLst>
              <a:ext uri="{FF2B5EF4-FFF2-40B4-BE49-F238E27FC236}">
                <a16:creationId xmlns="" xmlns:a16="http://schemas.microsoft.com/office/drawing/2014/main" id="{31D4C402-E8E0-445F-A630-D63C44B0C874}"/>
              </a:ext>
            </a:extLst>
          </p:cNvPr>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p:pic>
      <p:sp>
        <p:nvSpPr>
          <p:cNvPr id="9" name="文本框 8">
            <a:extLst>
              <a:ext uri="{FF2B5EF4-FFF2-40B4-BE49-F238E27FC236}">
                <a16:creationId xmlns="" xmlns:a16="http://schemas.microsoft.com/office/drawing/2014/main" id="{7B507C22-58B8-463E-AFBC-7B1028DAA2A5}"/>
              </a:ext>
            </a:extLst>
          </p:cNvPr>
          <p:cNvSpPr txBox="1"/>
          <p:nvPr/>
        </p:nvSpPr>
        <p:spPr>
          <a:xfrm>
            <a:off x="5218929" y="3065546"/>
            <a:ext cx="2236950" cy="523220"/>
          </a:xfrm>
          <a:prstGeom prst="rect">
            <a:avLst/>
          </a:prstGeom>
          <a:noFill/>
        </p:spPr>
        <p:txBody>
          <a:bodyPr wrap="square" rtlCol="0">
            <a:spAutoFit/>
          </a:bodyPr>
          <a:lstStyle/>
          <a:p>
            <a:r>
              <a:rPr lang="zh-CN" altLang="en-US" sz="2800" spc="300" dirty="0">
                <a:solidFill>
                  <a:schemeClr val="accent1"/>
                </a:solidFill>
                <a:latin typeface="启功字体简体" panose="03000509000000000000" pitchFamily="65" charset="-122"/>
                <a:ea typeface="启功字体简体" panose="03000509000000000000" pitchFamily="65" charset="-122"/>
              </a:rPr>
              <a:t>研究背景</a:t>
            </a:r>
          </a:p>
        </p:txBody>
      </p:sp>
      <p:sp>
        <p:nvSpPr>
          <p:cNvPr id="10" name="文本框 9">
            <a:extLst>
              <a:ext uri="{FF2B5EF4-FFF2-40B4-BE49-F238E27FC236}">
                <a16:creationId xmlns="" xmlns:a16="http://schemas.microsoft.com/office/drawing/2014/main" id="{402EC01C-FD89-4D75-8318-7129AB0D20D3}"/>
              </a:ext>
            </a:extLst>
          </p:cNvPr>
          <p:cNvSpPr txBox="1"/>
          <p:nvPr/>
        </p:nvSpPr>
        <p:spPr>
          <a:xfrm>
            <a:off x="5218929" y="4188056"/>
            <a:ext cx="2236950" cy="523220"/>
          </a:xfrm>
          <a:prstGeom prst="rect">
            <a:avLst/>
          </a:prstGeom>
          <a:noFill/>
        </p:spPr>
        <p:txBody>
          <a:bodyPr wrap="square" rtlCol="0">
            <a:spAutoFit/>
          </a:bodyPr>
          <a:lstStyle/>
          <a:p>
            <a:r>
              <a:rPr lang="zh-CN" altLang="en-US" sz="2800" spc="300" dirty="0">
                <a:solidFill>
                  <a:schemeClr val="accent1"/>
                </a:solidFill>
                <a:latin typeface="启功字体简体" panose="03000509000000000000" pitchFamily="65" charset="-122"/>
                <a:ea typeface="启功字体简体" panose="03000509000000000000" pitchFamily="65" charset="-122"/>
              </a:rPr>
              <a:t>研究过程</a:t>
            </a:r>
          </a:p>
        </p:txBody>
      </p:sp>
      <p:sp>
        <p:nvSpPr>
          <p:cNvPr id="11" name="文本框 10">
            <a:extLst>
              <a:ext uri="{FF2B5EF4-FFF2-40B4-BE49-F238E27FC236}">
                <a16:creationId xmlns="" xmlns:a16="http://schemas.microsoft.com/office/drawing/2014/main" id="{BE388CD8-4E2A-404B-8509-883E9CAAC6CE}"/>
              </a:ext>
            </a:extLst>
          </p:cNvPr>
          <p:cNvSpPr txBox="1"/>
          <p:nvPr/>
        </p:nvSpPr>
        <p:spPr>
          <a:xfrm>
            <a:off x="5218929" y="5262104"/>
            <a:ext cx="2236950" cy="523220"/>
          </a:xfrm>
          <a:prstGeom prst="rect">
            <a:avLst/>
          </a:prstGeom>
          <a:noFill/>
        </p:spPr>
        <p:txBody>
          <a:bodyPr wrap="square" rtlCol="0">
            <a:spAutoFit/>
          </a:bodyPr>
          <a:lstStyle/>
          <a:p>
            <a:r>
              <a:rPr lang="zh-CN" altLang="en-US" sz="2800" spc="300" dirty="0">
                <a:solidFill>
                  <a:schemeClr val="accent1"/>
                </a:solidFill>
                <a:latin typeface="启功字体简体" panose="03000509000000000000" pitchFamily="65" charset="-122"/>
                <a:ea typeface="启功字体简体" panose="03000509000000000000" pitchFamily="65" charset="-122"/>
              </a:rPr>
              <a:t>论文结论</a:t>
            </a:r>
          </a:p>
        </p:txBody>
      </p:sp>
      <p:sp>
        <p:nvSpPr>
          <p:cNvPr id="12" name="文本框 11">
            <a:extLst>
              <a:ext uri="{FF2B5EF4-FFF2-40B4-BE49-F238E27FC236}">
                <a16:creationId xmlns="" xmlns:a16="http://schemas.microsoft.com/office/drawing/2014/main" id="{7017A393-9634-40B1-8A57-A289DED43398}"/>
              </a:ext>
            </a:extLst>
          </p:cNvPr>
          <p:cNvSpPr txBox="1"/>
          <p:nvPr/>
        </p:nvSpPr>
        <p:spPr>
          <a:xfrm>
            <a:off x="8589897" y="3065546"/>
            <a:ext cx="2702257" cy="523220"/>
          </a:xfrm>
          <a:prstGeom prst="rect">
            <a:avLst/>
          </a:prstGeom>
          <a:noFill/>
        </p:spPr>
        <p:txBody>
          <a:bodyPr wrap="square" rtlCol="0">
            <a:spAutoFit/>
          </a:bodyPr>
          <a:lstStyle/>
          <a:p>
            <a:r>
              <a:rPr lang="zh-CN" altLang="en-US" sz="2800" spc="300" dirty="0">
                <a:solidFill>
                  <a:schemeClr val="accent1"/>
                </a:solidFill>
                <a:latin typeface="启功字体简体" panose="03000509000000000000" pitchFamily="65" charset="-122"/>
                <a:ea typeface="启功字体简体" panose="03000509000000000000" pitchFamily="65" charset="-122"/>
              </a:rPr>
              <a:t>文献综述</a:t>
            </a:r>
          </a:p>
        </p:txBody>
      </p:sp>
      <p:sp>
        <p:nvSpPr>
          <p:cNvPr id="13" name="文本框 12">
            <a:extLst>
              <a:ext uri="{FF2B5EF4-FFF2-40B4-BE49-F238E27FC236}">
                <a16:creationId xmlns="" xmlns:a16="http://schemas.microsoft.com/office/drawing/2014/main" id="{4EB8E555-661D-4EB7-8CAC-F04545F40337}"/>
              </a:ext>
            </a:extLst>
          </p:cNvPr>
          <p:cNvSpPr txBox="1"/>
          <p:nvPr/>
        </p:nvSpPr>
        <p:spPr>
          <a:xfrm>
            <a:off x="8589897" y="4188056"/>
            <a:ext cx="2702257" cy="523220"/>
          </a:xfrm>
          <a:prstGeom prst="rect">
            <a:avLst/>
          </a:prstGeom>
          <a:noFill/>
        </p:spPr>
        <p:txBody>
          <a:bodyPr wrap="square" rtlCol="0">
            <a:spAutoFit/>
          </a:bodyPr>
          <a:lstStyle/>
          <a:p>
            <a:r>
              <a:rPr lang="zh-CN" altLang="en-US" sz="2800" spc="300" dirty="0">
                <a:solidFill>
                  <a:schemeClr val="accent1"/>
                </a:solidFill>
                <a:latin typeface="启功字体简体" panose="03000509000000000000" pitchFamily="65" charset="-122"/>
                <a:ea typeface="启功字体简体" panose="03000509000000000000" pitchFamily="65" charset="-122"/>
              </a:rPr>
              <a:t>数据分析</a:t>
            </a:r>
          </a:p>
        </p:txBody>
      </p:sp>
      <p:sp>
        <p:nvSpPr>
          <p:cNvPr id="14" name="文本框 13">
            <a:extLst>
              <a:ext uri="{FF2B5EF4-FFF2-40B4-BE49-F238E27FC236}">
                <a16:creationId xmlns="" xmlns:a16="http://schemas.microsoft.com/office/drawing/2014/main" id="{E940C937-FC40-435A-8DCB-3E48DCEDCAFD}"/>
              </a:ext>
            </a:extLst>
          </p:cNvPr>
          <p:cNvSpPr txBox="1"/>
          <p:nvPr/>
        </p:nvSpPr>
        <p:spPr>
          <a:xfrm>
            <a:off x="8589897" y="5262104"/>
            <a:ext cx="2702257" cy="523220"/>
          </a:xfrm>
          <a:prstGeom prst="rect">
            <a:avLst/>
          </a:prstGeom>
          <a:noFill/>
        </p:spPr>
        <p:txBody>
          <a:bodyPr wrap="square" rtlCol="0">
            <a:spAutoFit/>
          </a:bodyPr>
          <a:lstStyle/>
          <a:p>
            <a:r>
              <a:rPr lang="zh-CN" altLang="en-US" sz="2800" spc="300" dirty="0">
                <a:solidFill>
                  <a:schemeClr val="accent1"/>
                </a:solidFill>
                <a:latin typeface="启功字体简体" panose="03000509000000000000" pitchFamily="65" charset="-122"/>
                <a:ea typeface="启功字体简体" panose="03000509000000000000" pitchFamily="65" charset="-122"/>
              </a:rPr>
              <a:t>研究展望</a:t>
            </a:r>
          </a:p>
        </p:txBody>
      </p:sp>
      <p:sp>
        <p:nvSpPr>
          <p:cNvPr id="27" name="文本框 26">
            <a:extLst>
              <a:ext uri="{FF2B5EF4-FFF2-40B4-BE49-F238E27FC236}">
                <a16:creationId xmlns="" xmlns:a16="http://schemas.microsoft.com/office/drawing/2014/main" id="{82137B03-8F52-49DB-B623-05D56ABDCE37}"/>
              </a:ext>
            </a:extLst>
          </p:cNvPr>
          <p:cNvSpPr txBox="1"/>
          <p:nvPr/>
        </p:nvSpPr>
        <p:spPr>
          <a:xfrm>
            <a:off x="5275385" y="3482974"/>
            <a:ext cx="1567280" cy="230832"/>
          </a:xfrm>
          <a:prstGeom prst="rect">
            <a:avLst/>
          </a:prstGeom>
          <a:noFill/>
        </p:spPr>
        <p:txBody>
          <a:bodyPr wrap="square" rtlCol="0">
            <a:spAutoFit/>
          </a:bodyPr>
          <a:lstStyle/>
          <a:p>
            <a:pPr algn="dist"/>
            <a:r>
              <a:rPr lang="en-US" altLang="zh-CN" sz="900" dirty="0">
                <a:solidFill>
                  <a:schemeClr val="tx2">
                    <a:lumMod val="40000"/>
                    <a:lumOff val="60000"/>
                  </a:schemeClr>
                </a:solidFill>
              </a:rPr>
              <a:t>BACKGROUND</a:t>
            </a:r>
            <a:endParaRPr lang="zh-CN" altLang="en-US" sz="900" dirty="0">
              <a:solidFill>
                <a:schemeClr val="tx2">
                  <a:lumMod val="40000"/>
                  <a:lumOff val="60000"/>
                </a:schemeClr>
              </a:solidFill>
            </a:endParaRPr>
          </a:p>
        </p:txBody>
      </p:sp>
      <p:sp>
        <p:nvSpPr>
          <p:cNvPr id="28" name="文本框 27">
            <a:extLst>
              <a:ext uri="{FF2B5EF4-FFF2-40B4-BE49-F238E27FC236}">
                <a16:creationId xmlns="" xmlns:a16="http://schemas.microsoft.com/office/drawing/2014/main" id="{42FD7175-4FED-4CC2-A7E0-B9D6BFA19B04}"/>
              </a:ext>
            </a:extLst>
          </p:cNvPr>
          <p:cNvSpPr txBox="1"/>
          <p:nvPr/>
        </p:nvSpPr>
        <p:spPr>
          <a:xfrm>
            <a:off x="5275385" y="4603618"/>
            <a:ext cx="1567280" cy="230832"/>
          </a:xfrm>
          <a:prstGeom prst="rect">
            <a:avLst/>
          </a:prstGeom>
          <a:noFill/>
        </p:spPr>
        <p:txBody>
          <a:bodyPr wrap="square" rtlCol="0">
            <a:spAutoFit/>
          </a:bodyPr>
          <a:lstStyle/>
          <a:p>
            <a:pPr algn="dist"/>
            <a:r>
              <a:rPr lang="en-US" altLang="zh-CN" sz="900" dirty="0">
                <a:solidFill>
                  <a:schemeClr val="tx2">
                    <a:lumMod val="40000"/>
                    <a:lumOff val="60000"/>
                  </a:schemeClr>
                </a:solidFill>
              </a:rPr>
              <a:t>PROCESS</a:t>
            </a:r>
            <a:endParaRPr lang="zh-CN" altLang="en-US" sz="900" dirty="0">
              <a:solidFill>
                <a:schemeClr val="tx2">
                  <a:lumMod val="40000"/>
                  <a:lumOff val="60000"/>
                </a:schemeClr>
              </a:solidFill>
            </a:endParaRPr>
          </a:p>
        </p:txBody>
      </p:sp>
      <p:sp>
        <p:nvSpPr>
          <p:cNvPr id="29" name="文本框 28">
            <a:extLst>
              <a:ext uri="{FF2B5EF4-FFF2-40B4-BE49-F238E27FC236}">
                <a16:creationId xmlns="" xmlns:a16="http://schemas.microsoft.com/office/drawing/2014/main" id="{9DA619A0-9F5B-4E64-B523-B8953E7B1201}"/>
              </a:ext>
            </a:extLst>
          </p:cNvPr>
          <p:cNvSpPr txBox="1"/>
          <p:nvPr/>
        </p:nvSpPr>
        <p:spPr>
          <a:xfrm>
            <a:off x="5275385" y="5659454"/>
            <a:ext cx="1567280" cy="230832"/>
          </a:xfrm>
          <a:prstGeom prst="rect">
            <a:avLst/>
          </a:prstGeom>
          <a:noFill/>
        </p:spPr>
        <p:txBody>
          <a:bodyPr wrap="square" rtlCol="0">
            <a:spAutoFit/>
          </a:bodyPr>
          <a:lstStyle/>
          <a:p>
            <a:pPr algn="dist"/>
            <a:r>
              <a:rPr lang="en-US" altLang="zh-CN" sz="900" dirty="0">
                <a:solidFill>
                  <a:schemeClr val="tx2">
                    <a:lumMod val="40000"/>
                    <a:lumOff val="60000"/>
                  </a:schemeClr>
                </a:solidFill>
              </a:rPr>
              <a:t>CONCLUSION</a:t>
            </a:r>
            <a:endParaRPr lang="zh-CN" altLang="en-US" sz="900" dirty="0">
              <a:solidFill>
                <a:schemeClr val="tx2">
                  <a:lumMod val="40000"/>
                  <a:lumOff val="60000"/>
                </a:schemeClr>
              </a:solidFill>
            </a:endParaRPr>
          </a:p>
        </p:txBody>
      </p:sp>
      <p:sp>
        <p:nvSpPr>
          <p:cNvPr id="30" name="文本框 29">
            <a:extLst>
              <a:ext uri="{FF2B5EF4-FFF2-40B4-BE49-F238E27FC236}">
                <a16:creationId xmlns="" xmlns:a16="http://schemas.microsoft.com/office/drawing/2014/main" id="{AA9F78CD-5099-4E16-95F4-5CF71A4977D0}"/>
              </a:ext>
            </a:extLst>
          </p:cNvPr>
          <p:cNvSpPr txBox="1"/>
          <p:nvPr/>
        </p:nvSpPr>
        <p:spPr>
          <a:xfrm>
            <a:off x="8654961" y="3482974"/>
            <a:ext cx="1567280" cy="230832"/>
          </a:xfrm>
          <a:prstGeom prst="rect">
            <a:avLst/>
          </a:prstGeom>
          <a:noFill/>
        </p:spPr>
        <p:txBody>
          <a:bodyPr wrap="square" rtlCol="0">
            <a:spAutoFit/>
          </a:bodyPr>
          <a:lstStyle/>
          <a:p>
            <a:pPr algn="dist"/>
            <a:r>
              <a:rPr lang="en-US" altLang="zh-CN" sz="900" dirty="0">
                <a:solidFill>
                  <a:schemeClr val="tx2">
                    <a:lumMod val="40000"/>
                    <a:lumOff val="60000"/>
                  </a:schemeClr>
                </a:solidFill>
              </a:rPr>
              <a:t>REVIEW</a:t>
            </a:r>
            <a:endParaRPr lang="zh-CN" altLang="en-US" sz="900" dirty="0">
              <a:solidFill>
                <a:schemeClr val="tx2">
                  <a:lumMod val="40000"/>
                  <a:lumOff val="60000"/>
                </a:schemeClr>
              </a:solidFill>
            </a:endParaRPr>
          </a:p>
        </p:txBody>
      </p:sp>
      <p:sp>
        <p:nvSpPr>
          <p:cNvPr id="31" name="文本框 30">
            <a:extLst>
              <a:ext uri="{FF2B5EF4-FFF2-40B4-BE49-F238E27FC236}">
                <a16:creationId xmlns="" xmlns:a16="http://schemas.microsoft.com/office/drawing/2014/main" id="{E38D49F2-DF24-4CC9-8986-C180FDCC8A6C}"/>
              </a:ext>
            </a:extLst>
          </p:cNvPr>
          <p:cNvSpPr txBox="1"/>
          <p:nvPr/>
        </p:nvSpPr>
        <p:spPr>
          <a:xfrm>
            <a:off x="8654961" y="4603618"/>
            <a:ext cx="1567280" cy="230832"/>
          </a:xfrm>
          <a:prstGeom prst="rect">
            <a:avLst/>
          </a:prstGeom>
          <a:noFill/>
        </p:spPr>
        <p:txBody>
          <a:bodyPr wrap="square" rtlCol="0">
            <a:spAutoFit/>
          </a:bodyPr>
          <a:lstStyle/>
          <a:p>
            <a:pPr algn="dist"/>
            <a:r>
              <a:rPr lang="en-US" altLang="zh-CN" sz="900" dirty="0">
                <a:solidFill>
                  <a:schemeClr val="tx2">
                    <a:lumMod val="40000"/>
                    <a:lumOff val="60000"/>
                  </a:schemeClr>
                </a:solidFill>
              </a:rPr>
              <a:t>ANALYSIS</a:t>
            </a:r>
            <a:endParaRPr lang="zh-CN" altLang="en-US" sz="900" dirty="0">
              <a:solidFill>
                <a:schemeClr val="tx2">
                  <a:lumMod val="40000"/>
                  <a:lumOff val="60000"/>
                </a:schemeClr>
              </a:solidFill>
            </a:endParaRPr>
          </a:p>
        </p:txBody>
      </p:sp>
      <p:sp>
        <p:nvSpPr>
          <p:cNvPr id="32" name="文本框 31">
            <a:extLst>
              <a:ext uri="{FF2B5EF4-FFF2-40B4-BE49-F238E27FC236}">
                <a16:creationId xmlns="" xmlns:a16="http://schemas.microsoft.com/office/drawing/2014/main" id="{01A5F134-15DC-41F4-8F95-F56ED1BA4E32}"/>
              </a:ext>
            </a:extLst>
          </p:cNvPr>
          <p:cNvSpPr txBox="1"/>
          <p:nvPr/>
        </p:nvSpPr>
        <p:spPr>
          <a:xfrm>
            <a:off x="8654961" y="5659454"/>
            <a:ext cx="1567280" cy="230832"/>
          </a:xfrm>
          <a:prstGeom prst="rect">
            <a:avLst/>
          </a:prstGeom>
          <a:noFill/>
        </p:spPr>
        <p:txBody>
          <a:bodyPr wrap="square" rtlCol="0">
            <a:spAutoFit/>
          </a:bodyPr>
          <a:lstStyle/>
          <a:p>
            <a:pPr algn="dist"/>
            <a:r>
              <a:rPr lang="en-US" altLang="zh-CN" sz="900" dirty="0">
                <a:solidFill>
                  <a:schemeClr val="tx2">
                    <a:lumMod val="40000"/>
                    <a:lumOff val="60000"/>
                  </a:schemeClr>
                </a:solidFill>
              </a:rPr>
              <a:t>PROSPECT</a:t>
            </a:r>
            <a:endParaRPr lang="zh-CN" altLang="en-US" sz="900" dirty="0">
              <a:solidFill>
                <a:schemeClr val="tx2">
                  <a:lumMod val="40000"/>
                  <a:lumOff val="60000"/>
                </a:schemeClr>
              </a:solidFill>
            </a:endParaRPr>
          </a:p>
        </p:txBody>
      </p:sp>
      <p:sp>
        <p:nvSpPr>
          <p:cNvPr id="34" name="文本框 33">
            <a:extLst>
              <a:ext uri="{FF2B5EF4-FFF2-40B4-BE49-F238E27FC236}">
                <a16:creationId xmlns="" xmlns:a16="http://schemas.microsoft.com/office/drawing/2014/main" id="{6564AB23-E056-4F7D-87B5-175B974394EA}"/>
              </a:ext>
            </a:extLst>
          </p:cNvPr>
          <p:cNvSpPr txBox="1"/>
          <p:nvPr/>
        </p:nvSpPr>
        <p:spPr>
          <a:xfrm>
            <a:off x="4750004" y="6331608"/>
            <a:ext cx="2702257" cy="261610"/>
          </a:xfrm>
          <a:prstGeom prst="rect">
            <a:avLst/>
          </a:prstGeom>
          <a:noFill/>
        </p:spPr>
        <p:txBody>
          <a:bodyPr wrap="square" rtlCol="0">
            <a:spAutoFit/>
          </a:bodyPr>
          <a:lstStyle>
            <a:defPPr>
              <a:defRPr lang="zh-CN"/>
            </a:defPPr>
            <a:lvl1pPr algn="dist">
              <a:defRPr sz="900">
                <a:solidFill>
                  <a:schemeClr val="tx2">
                    <a:lumMod val="40000"/>
                    <a:lumOff val="60000"/>
                  </a:schemeClr>
                </a:solidFill>
              </a:defRPr>
            </a:lvl1pPr>
          </a:lstStyle>
          <a:p>
            <a:pPr algn="ctr"/>
            <a:r>
              <a:rPr lang="zh-CN" altLang="en-US" sz="1050" spc="600" dirty="0">
                <a:latin typeface="启功字体简体" panose="03000509000000000000" pitchFamily="65" charset="-122"/>
                <a:ea typeface="启功字体简体" panose="03000509000000000000" pitchFamily="65" charset="-122"/>
              </a:rPr>
              <a:t>学为人师行为世范</a:t>
            </a:r>
          </a:p>
        </p:txBody>
      </p:sp>
      <p:cxnSp>
        <p:nvCxnSpPr>
          <p:cNvPr id="33" name="直接连接符 32">
            <a:extLst>
              <a:ext uri="{FF2B5EF4-FFF2-40B4-BE49-F238E27FC236}">
                <a16:creationId xmlns="" xmlns:a16="http://schemas.microsoft.com/office/drawing/2014/main" id="{19135A62-982A-4FFD-B09C-5317726666A4}"/>
              </a:ext>
            </a:extLst>
          </p:cNvPr>
          <p:cNvCxnSpPr/>
          <p:nvPr/>
        </p:nvCxnSpPr>
        <p:spPr>
          <a:xfrm>
            <a:off x="1590359" y="5698972"/>
            <a:ext cx="745319"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35" name="文本占位符 5">
            <a:extLst>
              <a:ext uri="{FF2B5EF4-FFF2-40B4-BE49-F238E27FC236}">
                <a16:creationId xmlns="" xmlns:a16="http://schemas.microsoft.com/office/drawing/2014/main" id="{2561F224-52DC-469B-A538-EC871AD304A7}"/>
              </a:ext>
            </a:extLst>
          </p:cNvPr>
          <p:cNvSpPr txBox="1">
            <a:spLocks/>
          </p:cNvSpPr>
          <p:nvPr/>
        </p:nvSpPr>
        <p:spPr>
          <a:xfrm>
            <a:off x="611835" y="3478541"/>
            <a:ext cx="2762739" cy="1504950"/>
          </a:xfrm>
          <a:prstGeom prst="rect">
            <a:avLst/>
          </a:prstGeom>
        </p:spPr>
        <p:txBody>
          <a:bodyPr vert="horz" lIns="0" tIns="0" rIns="0" bIns="0" rtlCol="0">
            <a:noAutofit/>
          </a:bodyPr>
          <a:lstStyle>
            <a:lvl1pPr marL="0" indent="0" algn="ctr" defTabSz="914400" rtl="0" eaLnBrk="1" latinLnBrk="0" hangingPunct="1">
              <a:lnSpc>
                <a:spcPct val="120000"/>
              </a:lnSpc>
              <a:spcBef>
                <a:spcPts val="1000"/>
              </a:spcBef>
              <a:buFont typeface="Arial" panose="020B0604020202020204" pitchFamily="34" charset="0"/>
              <a:buNone/>
              <a:defRPr sz="9600" kern="1200" spc="300">
                <a:solidFill>
                  <a:schemeClr val="accent1"/>
                </a:solidFill>
                <a:latin typeface="+mj-ea"/>
                <a:ea typeface="+mj-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kern="1200" spc="3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spc="3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目录</a:t>
            </a:r>
          </a:p>
        </p:txBody>
      </p:sp>
      <p:sp>
        <p:nvSpPr>
          <p:cNvPr id="36" name="文本占位符 8">
            <a:extLst>
              <a:ext uri="{FF2B5EF4-FFF2-40B4-BE49-F238E27FC236}">
                <a16:creationId xmlns="" xmlns:a16="http://schemas.microsoft.com/office/drawing/2014/main" id="{024DADFB-5380-4F5F-92A2-BFA735A3AEB9}"/>
              </a:ext>
            </a:extLst>
          </p:cNvPr>
          <p:cNvSpPr>
            <a:spLocks noGrp="1"/>
          </p:cNvSpPr>
          <p:nvPr>
            <p:ph type="body" sz="quarter" idx="12" hasCustomPrompt="1"/>
          </p:nvPr>
        </p:nvSpPr>
        <p:spPr>
          <a:xfrm>
            <a:off x="996742" y="5064235"/>
            <a:ext cx="1992924" cy="360850"/>
          </a:xfrm>
        </p:spPr>
        <p:txBody>
          <a:bodyPr>
            <a:noAutofit/>
          </a:bodyPr>
          <a:lstStyle>
            <a:lvl1pPr marL="0" indent="0" algn="dist">
              <a:buFontTx/>
              <a:buNone/>
              <a:defRPr sz="1100" baseline="0">
                <a:solidFill>
                  <a:schemeClr val="accent1"/>
                </a:solidFill>
              </a:defRPr>
            </a:lvl1pPr>
          </a:lstStyle>
          <a:p>
            <a:pPr lvl="0"/>
            <a:r>
              <a:rPr lang="en-US" altLang="zh-CN" dirty="0"/>
              <a:t>CONTENTS</a:t>
            </a:r>
            <a:endParaRPr lang="zh-CN" altLang="en-US" dirty="0"/>
          </a:p>
        </p:txBody>
      </p:sp>
      <p:grpSp>
        <p:nvGrpSpPr>
          <p:cNvPr id="4" name="组合 3">
            <a:extLst>
              <a:ext uri="{FF2B5EF4-FFF2-40B4-BE49-F238E27FC236}">
                <a16:creationId xmlns="" xmlns:a16="http://schemas.microsoft.com/office/drawing/2014/main" id="{6B07B773-68C9-4617-971A-3DCBEA2A86A5}"/>
              </a:ext>
            </a:extLst>
          </p:cNvPr>
          <p:cNvGrpSpPr/>
          <p:nvPr/>
        </p:nvGrpSpPr>
        <p:grpSpPr>
          <a:xfrm>
            <a:off x="7982080" y="4240456"/>
            <a:ext cx="504000" cy="504000"/>
            <a:chOff x="7982080" y="4240456"/>
            <a:chExt cx="504000" cy="504000"/>
          </a:xfrm>
        </p:grpSpPr>
        <p:sp>
          <p:nvSpPr>
            <p:cNvPr id="18" name="椭圆 17">
              <a:extLst>
                <a:ext uri="{FF2B5EF4-FFF2-40B4-BE49-F238E27FC236}">
                  <a16:creationId xmlns="" xmlns:a16="http://schemas.microsoft.com/office/drawing/2014/main" id="{534D47E0-3F97-4277-9861-A36F993F9521}"/>
                </a:ext>
              </a:extLst>
            </p:cNvPr>
            <p:cNvSpPr/>
            <p:nvPr/>
          </p:nvSpPr>
          <p:spPr>
            <a:xfrm>
              <a:off x="7982080" y="4240456"/>
              <a:ext cx="504000" cy="50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108">
              <a:extLst>
                <a:ext uri="{FF2B5EF4-FFF2-40B4-BE49-F238E27FC236}">
                  <a16:creationId xmlns="" xmlns:a16="http://schemas.microsoft.com/office/drawing/2014/main" id="{07AA5F62-BE65-4465-BC0D-F772899739A2}"/>
                </a:ext>
              </a:extLst>
            </p:cNvPr>
            <p:cNvSpPr>
              <a:spLocks noChangeAspect="1" noEditPoints="1"/>
            </p:cNvSpPr>
            <p:nvPr/>
          </p:nvSpPr>
          <p:spPr bwMode="auto">
            <a:xfrm>
              <a:off x="8054080" y="4382788"/>
              <a:ext cx="360000" cy="219337"/>
            </a:xfrm>
            <a:custGeom>
              <a:avLst/>
              <a:gdLst>
                <a:gd name="T0" fmla="*/ 126 w 128"/>
                <a:gd name="T1" fmla="*/ 74 h 78"/>
                <a:gd name="T2" fmla="*/ 114 w 128"/>
                <a:gd name="T3" fmla="*/ 74 h 78"/>
                <a:gd name="T4" fmla="*/ 114 w 128"/>
                <a:gd name="T5" fmla="*/ 50 h 78"/>
                <a:gd name="T6" fmla="*/ 108 w 128"/>
                <a:gd name="T7" fmla="*/ 44 h 78"/>
                <a:gd name="T8" fmla="*/ 94 w 128"/>
                <a:gd name="T9" fmla="*/ 44 h 78"/>
                <a:gd name="T10" fmla="*/ 88 w 128"/>
                <a:gd name="T11" fmla="*/ 50 h 78"/>
                <a:gd name="T12" fmla="*/ 88 w 128"/>
                <a:gd name="T13" fmla="*/ 74 h 78"/>
                <a:gd name="T14" fmla="*/ 77 w 128"/>
                <a:gd name="T15" fmla="*/ 74 h 78"/>
                <a:gd name="T16" fmla="*/ 77 w 128"/>
                <a:gd name="T17" fmla="*/ 6 h 78"/>
                <a:gd name="T18" fmla="*/ 71 w 128"/>
                <a:gd name="T19" fmla="*/ 0 h 78"/>
                <a:gd name="T20" fmla="*/ 57 w 128"/>
                <a:gd name="T21" fmla="*/ 0 h 78"/>
                <a:gd name="T22" fmla="*/ 51 w 128"/>
                <a:gd name="T23" fmla="*/ 6 h 78"/>
                <a:gd name="T24" fmla="*/ 51 w 128"/>
                <a:gd name="T25" fmla="*/ 74 h 78"/>
                <a:gd name="T26" fmla="*/ 40 w 128"/>
                <a:gd name="T27" fmla="*/ 74 h 78"/>
                <a:gd name="T28" fmla="*/ 40 w 128"/>
                <a:gd name="T29" fmla="*/ 35 h 78"/>
                <a:gd name="T30" fmla="*/ 34 w 128"/>
                <a:gd name="T31" fmla="*/ 29 h 78"/>
                <a:gd name="T32" fmla="*/ 20 w 128"/>
                <a:gd name="T33" fmla="*/ 29 h 78"/>
                <a:gd name="T34" fmla="*/ 14 w 128"/>
                <a:gd name="T35" fmla="*/ 35 h 78"/>
                <a:gd name="T36" fmla="*/ 14 w 128"/>
                <a:gd name="T37" fmla="*/ 74 h 78"/>
                <a:gd name="T38" fmla="*/ 2 w 128"/>
                <a:gd name="T39" fmla="*/ 74 h 78"/>
                <a:gd name="T40" fmla="*/ 0 w 128"/>
                <a:gd name="T41" fmla="*/ 76 h 78"/>
                <a:gd name="T42" fmla="*/ 2 w 128"/>
                <a:gd name="T43" fmla="*/ 78 h 78"/>
                <a:gd name="T44" fmla="*/ 126 w 128"/>
                <a:gd name="T45" fmla="*/ 78 h 78"/>
                <a:gd name="T46" fmla="*/ 128 w 128"/>
                <a:gd name="T47" fmla="*/ 76 h 78"/>
                <a:gd name="T48" fmla="*/ 126 w 128"/>
                <a:gd name="T49" fmla="*/ 74 h 78"/>
                <a:gd name="T50" fmla="*/ 36 w 128"/>
                <a:gd name="T51" fmla="*/ 74 h 78"/>
                <a:gd name="T52" fmla="*/ 18 w 128"/>
                <a:gd name="T53" fmla="*/ 74 h 78"/>
                <a:gd name="T54" fmla="*/ 18 w 128"/>
                <a:gd name="T55" fmla="*/ 34 h 78"/>
                <a:gd name="T56" fmla="*/ 36 w 128"/>
                <a:gd name="T57" fmla="*/ 34 h 78"/>
                <a:gd name="T58" fmla="*/ 36 w 128"/>
                <a:gd name="T59" fmla="*/ 74 h 78"/>
                <a:gd name="T60" fmla="*/ 73 w 128"/>
                <a:gd name="T61" fmla="*/ 74 h 78"/>
                <a:gd name="T62" fmla="*/ 55 w 128"/>
                <a:gd name="T63" fmla="*/ 74 h 78"/>
                <a:gd name="T64" fmla="*/ 55 w 128"/>
                <a:gd name="T65" fmla="*/ 4 h 78"/>
                <a:gd name="T66" fmla="*/ 73 w 128"/>
                <a:gd name="T67" fmla="*/ 4 h 78"/>
                <a:gd name="T68" fmla="*/ 73 w 128"/>
                <a:gd name="T69" fmla="*/ 74 h 78"/>
                <a:gd name="T70" fmla="*/ 110 w 128"/>
                <a:gd name="T71" fmla="*/ 74 h 78"/>
                <a:gd name="T72" fmla="*/ 92 w 128"/>
                <a:gd name="T73" fmla="*/ 74 h 78"/>
                <a:gd name="T74" fmla="*/ 92 w 128"/>
                <a:gd name="T75" fmla="*/ 49 h 78"/>
                <a:gd name="T76" fmla="*/ 110 w 128"/>
                <a:gd name="T77" fmla="*/ 49 h 78"/>
                <a:gd name="T78" fmla="*/ 110 w 128"/>
                <a:gd name="T79" fmla="*/ 7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78">
                  <a:moveTo>
                    <a:pt x="126" y="74"/>
                  </a:moveTo>
                  <a:cubicBezTo>
                    <a:pt x="114" y="74"/>
                    <a:pt x="114" y="74"/>
                    <a:pt x="114" y="74"/>
                  </a:cubicBezTo>
                  <a:cubicBezTo>
                    <a:pt x="114" y="50"/>
                    <a:pt x="114" y="50"/>
                    <a:pt x="114" y="50"/>
                  </a:cubicBezTo>
                  <a:cubicBezTo>
                    <a:pt x="114" y="47"/>
                    <a:pt x="112" y="44"/>
                    <a:pt x="108" y="44"/>
                  </a:cubicBezTo>
                  <a:cubicBezTo>
                    <a:pt x="94" y="44"/>
                    <a:pt x="94" y="44"/>
                    <a:pt x="94" y="44"/>
                  </a:cubicBezTo>
                  <a:cubicBezTo>
                    <a:pt x="90" y="44"/>
                    <a:pt x="88" y="47"/>
                    <a:pt x="88" y="50"/>
                  </a:cubicBezTo>
                  <a:cubicBezTo>
                    <a:pt x="88" y="74"/>
                    <a:pt x="88" y="74"/>
                    <a:pt x="88" y="74"/>
                  </a:cubicBezTo>
                  <a:cubicBezTo>
                    <a:pt x="77" y="74"/>
                    <a:pt x="77" y="74"/>
                    <a:pt x="77" y="74"/>
                  </a:cubicBezTo>
                  <a:cubicBezTo>
                    <a:pt x="77" y="6"/>
                    <a:pt x="77" y="6"/>
                    <a:pt x="77" y="6"/>
                  </a:cubicBezTo>
                  <a:cubicBezTo>
                    <a:pt x="77" y="2"/>
                    <a:pt x="75" y="0"/>
                    <a:pt x="71" y="0"/>
                  </a:cubicBezTo>
                  <a:cubicBezTo>
                    <a:pt x="57" y="0"/>
                    <a:pt x="57" y="0"/>
                    <a:pt x="57" y="0"/>
                  </a:cubicBezTo>
                  <a:cubicBezTo>
                    <a:pt x="53" y="0"/>
                    <a:pt x="51" y="2"/>
                    <a:pt x="51" y="6"/>
                  </a:cubicBezTo>
                  <a:cubicBezTo>
                    <a:pt x="51" y="74"/>
                    <a:pt x="51" y="74"/>
                    <a:pt x="51" y="74"/>
                  </a:cubicBezTo>
                  <a:cubicBezTo>
                    <a:pt x="40" y="74"/>
                    <a:pt x="40" y="74"/>
                    <a:pt x="40" y="74"/>
                  </a:cubicBezTo>
                  <a:cubicBezTo>
                    <a:pt x="40" y="35"/>
                    <a:pt x="40" y="35"/>
                    <a:pt x="40" y="35"/>
                  </a:cubicBezTo>
                  <a:cubicBezTo>
                    <a:pt x="40" y="32"/>
                    <a:pt x="38" y="29"/>
                    <a:pt x="34" y="29"/>
                  </a:cubicBezTo>
                  <a:cubicBezTo>
                    <a:pt x="20" y="29"/>
                    <a:pt x="20" y="29"/>
                    <a:pt x="20" y="29"/>
                  </a:cubicBezTo>
                  <a:cubicBezTo>
                    <a:pt x="16" y="29"/>
                    <a:pt x="14" y="32"/>
                    <a:pt x="14" y="35"/>
                  </a:cubicBezTo>
                  <a:cubicBezTo>
                    <a:pt x="14" y="74"/>
                    <a:pt x="14" y="74"/>
                    <a:pt x="14" y="74"/>
                  </a:cubicBezTo>
                  <a:cubicBezTo>
                    <a:pt x="2" y="74"/>
                    <a:pt x="2" y="74"/>
                    <a:pt x="2" y="74"/>
                  </a:cubicBezTo>
                  <a:cubicBezTo>
                    <a:pt x="1" y="74"/>
                    <a:pt x="0" y="75"/>
                    <a:pt x="0" y="76"/>
                  </a:cubicBezTo>
                  <a:cubicBezTo>
                    <a:pt x="0" y="77"/>
                    <a:pt x="1" y="78"/>
                    <a:pt x="2" y="78"/>
                  </a:cubicBezTo>
                  <a:cubicBezTo>
                    <a:pt x="126" y="78"/>
                    <a:pt x="126" y="78"/>
                    <a:pt x="126" y="78"/>
                  </a:cubicBezTo>
                  <a:cubicBezTo>
                    <a:pt x="127" y="78"/>
                    <a:pt x="128" y="77"/>
                    <a:pt x="128" y="76"/>
                  </a:cubicBezTo>
                  <a:cubicBezTo>
                    <a:pt x="128" y="75"/>
                    <a:pt x="127" y="74"/>
                    <a:pt x="126" y="74"/>
                  </a:cubicBezTo>
                  <a:close/>
                  <a:moveTo>
                    <a:pt x="36" y="74"/>
                  </a:moveTo>
                  <a:cubicBezTo>
                    <a:pt x="18" y="74"/>
                    <a:pt x="18" y="74"/>
                    <a:pt x="18" y="74"/>
                  </a:cubicBezTo>
                  <a:cubicBezTo>
                    <a:pt x="18" y="34"/>
                    <a:pt x="18" y="34"/>
                    <a:pt x="18" y="34"/>
                  </a:cubicBezTo>
                  <a:cubicBezTo>
                    <a:pt x="36" y="34"/>
                    <a:pt x="36" y="34"/>
                    <a:pt x="36" y="34"/>
                  </a:cubicBezTo>
                  <a:lnTo>
                    <a:pt x="36" y="74"/>
                  </a:lnTo>
                  <a:close/>
                  <a:moveTo>
                    <a:pt x="73" y="74"/>
                  </a:moveTo>
                  <a:cubicBezTo>
                    <a:pt x="55" y="74"/>
                    <a:pt x="55" y="74"/>
                    <a:pt x="55" y="74"/>
                  </a:cubicBezTo>
                  <a:cubicBezTo>
                    <a:pt x="55" y="4"/>
                    <a:pt x="55" y="4"/>
                    <a:pt x="55" y="4"/>
                  </a:cubicBezTo>
                  <a:cubicBezTo>
                    <a:pt x="73" y="4"/>
                    <a:pt x="73" y="4"/>
                    <a:pt x="73" y="4"/>
                  </a:cubicBezTo>
                  <a:lnTo>
                    <a:pt x="73" y="74"/>
                  </a:lnTo>
                  <a:close/>
                  <a:moveTo>
                    <a:pt x="110" y="74"/>
                  </a:moveTo>
                  <a:cubicBezTo>
                    <a:pt x="92" y="74"/>
                    <a:pt x="92" y="74"/>
                    <a:pt x="92" y="74"/>
                  </a:cubicBezTo>
                  <a:cubicBezTo>
                    <a:pt x="92" y="49"/>
                    <a:pt x="92" y="49"/>
                    <a:pt x="92" y="49"/>
                  </a:cubicBezTo>
                  <a:cubicBezTo>
                    <a:pt x="110" y="49"/>
                    <a:pt x="110" y="49"/>
                    <a:pt x="110" y="49"/>
                  </a:cubicBezTo>
                  <a:lnTo>
                    <a:pt x="110" y="74"/>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5" name="组合 4">
            <a:extLst>
              <a:ext uri="{FF2B5EF4-FFF2-40B4-BE49-F238E27FC236}">
                <a16:creationId xmlns="" xmlns:a16="http://schemas.microsoft.com/office/drawing/2014/main" id="{69BFF879-8FF4-433A-A85C-4361CD867542}"/>
              </a:ext>
            </a:extLst>
          </p:cNvPr>
          <p:cNvGrpSpPr/>
          <p:nvPr/>
        </p:nvGrpSpPr>
        <p:grpSpPr>
          <a:xfrm>
            <a:off x="7982080" y="5312514"/>
            <a:ext cx="504000" cy="504000"/>
            <a:chOff x="7982080" y="5312514"/>
            <a:chExt cx="504000" cy="504000"/>
          </a:xfrm>
        </p:grpSpPr>
        <p:sp>
          <p:nvSpPr>
            <p:cNvPr id="17" name="椭圆 16">
              <a:extLst>
                <a:ext uri="{FF2B5EF4-FFF2-40B4-BE49-F238E27FC236}">
                  <a16:creationId xmlns="" xmlns:a16="http://schemas.microsoft.com/office/drawing/2014/main" id="{B8E18DED-78D0-49E4-833B-F951F77FE99F}"/>
                </a:ext>
              </a:extLst>
            </p:cNvPr>
            <p:cNvSpPr/>
            <p:nvPr/>
          </p:nvSpPr>
          <p:spPr>
            <a:xfrm>
              <a:off x="7982080" y="5312514"/>
              <a:ext cx="504000" cy="50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96">
              <a:extLst>
                <a:ext uri="{FF2B5EF4-FFF2-40B4-BE49-F238E27FC236}">
                  <a16:creationId xmlns="" xmlns:a16="http://schemas.microsoft.com/office/drawing/2014/main" id="{BC288355-72C4-43F0-8F1F-010F97A06763}"/>
                </a:ext>
              </a:extLst>
            </p:cNvPr>
            <p:cNvSpPr>
              <a:spLocks noChangeAspect="1" noEditPoints="1"/>
            </p:cNvSpPr>
            <p:nvPr/>
          </p:nvSpPr>
          <p:spPr bwMode="auto">
            <a:xfrm>
              <a:off x="8072080" y="5401977"/>
              <a:ext cx="324000" cy="325074"/>
            </a:xfrm>
            <a:custGeom>
              <a:avLst/>
              <a:gdLst>
                <a:gd name="T0" fmla="*/ 64 w 128"/>
                <a:gd name="T1" fmla="*/ 128 h 128"/>
                <a:gd name="T2" fmla="*/ 20 w 128"/>
                <a:gd name="T3" fmla="*/ 24 h 128"/>
                <a:gd name="T4" fmla="*/ 48 w 128"/>
                <a:gd name="T5" fmla="*/ 7 h 128"/>
                <a:gd name="T6" fmla="*/ 33 w 128"/>
                <a:gd name="T7" fmla="*/ 30 h 128"/>
                <a:gd name="T8" fmla="*/ 21 w 128"/>
                <a:gd name="T9" fmla="*/ 26 h 128"/>
                <a:gd name="T10" fmla="*/ 5 w 128"/>
                <a:gd name="T11" fmla="*/ 60 h 128"/>
                <a:gd name="T12" fmla="*/ 16 w 128"/>
                <a:gd name="T13" fmla="*/ 29 h 128"/>
                <a:gd name="T14" fmla="*/ 30 w 128"/>
                <a:gd name="T15" fmla="*/ 35 h 128"/>
                <a:gd name="T16" fmla="*/ 24 w 128"/>
                <a:gd name="T17" fmla="*/ 62 h 128"/>
                <a:gd name="T18" fmla="*/ 17 w 128"/>
                <a:gd name="T19" fmla="*/ 98 h 128"/>
                <a:gd name="T20" fmla="*/ 9 w 128"/>
                <a:gd name="T21" fmla="*/ 87 h 128"/>
                <a:gd name="T22" fmla="*/ 24 w 128"/>
                <a:gd name="T23" fmla="*/ 66 h 128"/>
                <a:gd name="T24" fmla="*/ 30 w 128"/>
                <a:gd name="T25" fmla="*/ 93 h 128"/>
                <a:gd name="T26" fmla="*/ 48 w 128"/>
                <a:gd name="T27" fmla="*/ 121 h 128"/>
                <a:gd name="T28" fmla="*/ 20 w 128"/>
                <a:gd name="T29" fmla="*/ 104 h 128"/>
                <a:gd name="T30" fmla="*/ 31 w 128"/>
                <a:gd name="T31" fmla="*/ 98 h 128"/>
                <a:gd name="T32" fmla="*/ 49 w 128"/>
                <a:gd name="T33" fmla="*/ 119 h 128"/>
                <a:gd name="T34" fmla="*/ 62 w 128"/>
                <a:gd name="T35" fmla="*/ 122 h 128"/>
                <a:gd name="T36" fmla="*/ 37 w 128"/>
                <a:gd name="T37" fmla="*/ 97 h 128"/>
                <a:gd name="T38" fmla="*/ 60 w 128"/>
                <a:gd name="T39" fmla="*/ 92 h 128"/>
                <a:gd name="T40" fmla="*/ 62 w 128"/>
                <a:gd name="T41" fmla="*/ 88 h 128"/>
                <a:gd name="T42" fmla="*/ 34 w 128"/>
                <a:gd name="T43" fmla="*/ 92 h 128"/>
                <a:gd name="T44" fmla="*/ 29 w 128"/>
                <a:gd name="T45" fmla="*/ 66 h 128"/>
                <a:gd name="T46" fmla="*/ 62 w 128"/>
                <a:gd name="T47" fmla="*/ 62 h 128"/>
                <a:gd name="T48" fmla="*/ 34 w 128"/>
                <a:gd name="T49" fmla="*/ 38 h 128"/>
                <a:gd name="T50" fmla="*/ 60 w 128"/>
                <a:gd name="T51" fmla="*/ 40 h 128"/>
                <a:gd name="T52" fmla="*/ 62 w 128"/>
                <a:gd name="T53" fmla="*/ 36 h 128"/>
                <a:gd name="T54" fmla="*/ 36 w 128"/>
                <a:gd name="T55" fmla="*/ 32 h 128"/>
                <a:gd name="T56" fmla="*/ 60 w 128"/>
                <a:gd name="T57" fmla="*/ 7 h 128"/>
                <a:gd name="T58" fmla="*/ 111 w 128"/>
                <a:gd name="T59" fmla="*/ 30 h 128"/>
                <a:gd name="T60" fmla="*/ 119 w 128"/>
                <a:gd name="T61" fmla="*/ 41 h 128"/>
                <a:gd name="T62" fmla="*/ 104 w 128"/>
                <a:gd name="T63" fmla="*/ 62 h 128"/>
                <a:gd name="T64" fmla="*/ 98 w 128"/>
                <a:gd name="T65" fmla="*/ 35 h 128"/>
                <a:gd name="T66" fmla="*/ 80 w 128"/>
                <a:gd name="T67" fmla="*/ 7 h 128"/>
                <a:gd name="T68" fmla="*/ 108 w 128"/>
                <a:gd name="T69" fmla="*/ 24 h 128"/>
                <a:gd name="T70" fmla="*/ 97 w 128"/>
                <a:gd name="T71" fmla="*/ 30 h 128"/>
                <a:gd name="T72" fmla="*/ 79 w 128"/>
                <a:gd name="T73" fmla="*/ 9 h 128"/>
                <a:gd name="T74" fmla="*/ 66 w 128"/>
                <a:gd name="T75" fmla="*/ 6 h 128"/>
                <a:gd name="T76" fmla="*/ 91 w 128"/>
                <a:gd name="T77" fmla="*/ 31 h 128"/>
                <a:gd name="T78" fmla="*/ 68 w 128"/>
                <a:gd name="T79" fmla="*/ 36 h 128"/>
                <a:gd name="T80" fmla="*/ 66 w 128"/>
                <a:gd name="T81" fmla="*/ 40 h 128"/>
                <a:gd name="T82" fmla="*/ 94 w 128"/>
                <a:gd name="T83" fmla="*/ 36 h 128"/>
                <a:gd name="T84" fmla="*/ 99 w 128"/>
                <a:gd name="T85" fmla="*/ 62 h 128"/>
                <a:gd name="T86" fmla="*/ 66 w 128"/>
                <a:gd name="T87" fmla="*/ 66 h 128"/>
                <a:gd name="T88" fmla="*/ 94 w 128"/>
                <a:gd name="T89" fmla="*/ 90 h 128"/>
                <a:gd name="T90" fmla="*/ 68 w 128"/>
                <a:gd name="T91" fmla="*/ 88 h 128"/>
                <a:gd name="T92" fmla="*/ 66 w 128"/>
                <a:gd name="T93" fmla="*/ 122 h 128"/>
                <a:gd name="T94" fmla="*/ 90 w 128"/>
                <a:gd name="T95" fmla="*/ 95 h 128"/>
                <a:gd name="T96" fmla="*/ 80 w 128"/>
                <a:gd name="T97" fmla="*/ 112 h 128"/>
                <a:gd name="T98" fmla="*/ 108 w 128"/>
                <a:gd name="T99" fmla="*/ 104 h 128"/>
                <a:gd name="T100" fmla="*/ 80 w 128"/>
                <a:gd name="T101" fmla="*/ 121 h 128"/>
                <a:gd name="T102" fmla="*/ 95 w 128"/>
                <a:gd name="T103" fmla="*/ 98 h 128"/>
                <a:gd name="T104" fmla="*/ 107 w 128"/>
                <a:gd name="T105" fmla="*/ 102 h 128"/>
                <a:gd name="T106" fmla="*/ 123 w 128"/>
                <a:gd name="T107" fmla="*/ 68 h 128"/>
                <a:gd name="T108" fmla="*/ 112 w 128"/>
                <a:gd name="T109" fmla="*/ 99 h 128"/>
                <a:gd name="T110" fmla="*/ 98 w 128"/>
                <a:gd name="T111" fmla="*/ 93 h 128"/>
                <a:gd name="T112" fmla="*/ 104 w 128"/>
                <a:gd name="T113" fmla="*/ 6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20" y="24"/>
                  </a:moveTo>
                  <a:cubicBezTo>
                    <a:pt x="21" y="23"/>
                    <a:pt x="21" y="23"/>
                    <a:pt x="22" y="22"/>
                  </a:cubicBezTo>
                  <a:cubicBezTo>
                    <a:pt x="27" y="17"/>
                    <a:pt x="34" y="12"/>
                    <a:pt x="41" y="9"/>
                  </a:cubicBezTo>
                  <a:cubicBezTo>
                    <a:pt x="43" y="8"/>
                    <a:pt x="46" y="7"/>
                    <a:pt x="48" y="7"/>
                  </a:cubicBezTo>
                  <a:cubicBezTo>
                    <a:pt x="54" y="5"/>
                    <a:pt x="54" y="5"/>
                    <a:pt x="54" y="5"/>
                  </a:cubicBezTo>
                  <a:cubicBezTo>
                    <a:pt x="49" y="9"/>
                    <a:pt x="49" y="9"/>
                    <a:pt x="49" y="9"/>
                  </a:cubicBezTo>
                  <a:cubicBezTo>
                    <a:pt x="43" y="15"/>
                    <a:pt x="37" y="22"/>
                    <a:pt x="33" y="30"/>
                  </a:cubicBezTo>
                  <a:cubicBezTo>
                    <a:pt x="32" y="31"/>
                    <a:pt x="32" y="31"/>
                    <a:pt x="32" y="31"/>
                  </a:cubicBezTo>
                  <a:cubicBezTo>
                    <a:pt x="31" y="30"/>
                    <a:pt x="31" y="30"/>
                    <a:pt x="31" y="30"/>
                  </a:cubicBezTo>
                  <a:cubicBezTo>
                    <a:pt x="27" y="29"/>
                    <a:pt x="24" y="28"/>
                    <a:pt x="21" y="26"/>
                  </a:cubicBezTo>
                  <a:cubicBezTo>
                    <a:pt x="19" y="25"/>
                    <a:pt x="19" y="25"/>
                    <a:pt x="19" y="25"/>
                  </a:cubicBezTo>
                  <a:lnTo>
                    <a:pt x="20" y="24"/>
                  </a:lnTo>
                  <a:close/>
                  <a:moveTo>
                    <a:pt x="5" y="60"/>
                  </a:moveTo>
                  <a:cubicBezTo>
                    <a:pt x="5" y="54"/>
                    <a:pt x="7" y="47"/>
                    <a:pt x="9" y="41"/>
                  </a:cubicBezTo>
                  <a:cubicBezTo>
                    <a:pt x="11" y="37"/>
                    <a:pt x="13" y="33"/>
                    <a:pt x="15" y="30"/>
                  </a:cubicBezTo>
                  <a:cubicBezTo>
                    <a:pt x="16" y="29"/>
                    <a:pt x="16" y="29"/>
                    <a:pt x="16" y="29"/>
                  </a:cubicBezTo>
                  <a:cubicBezTo>
                    <a:pt x="17" y="30"/>
                    <a:pt x="17" y="30"/>
                    <a:pt x="17" y="30"/>
                  </a:cubicBezTo>
                  <a:cubicBezTo>
                    <a:pt x="21" y="31"/>
                    <a:pt x="25" y="33"/>
                    <a:pt x="29" y="34"/>
                  </a:cubicBezTo>
                  <a:cubicBezTo>
                    <a:pt x="30" y="35"/>
                    <a:pt x="30" y="35"/>
                    <a:pt x="30" y="35"/>
                  </a:cubicBezTo>
                  <a:cubicBezTo>
                    <a:pt x="29" y="36"/>
                    <a:pt x="29" y="36"/>
                    <a:pt x="29" y="36"/>
                  </a:cubicBezTo>
                  <a:cubicBezTo>
                    <a:pt x="26" y="44"/>
                    <a:pt x="24" y="52"/>
                    <a:pt x="24" y="60"/>
                  </a:cubicBezTo>
                  <a:cubicBezTo>
                    <a:pt x="24" y="62"/>
                    <a:pt x="24" y="62"/>
                    <a:pt x="24" y="62"/>
                  </a:cubicBezTo>
                  <a:cubicBezTo>
                    <a:pt x="5" y="62"/>
                    <a:pt x="5" y="62"/>
                    <a:pt x="5" y="62"/>
                  </a:cubicBezTo>
                  <a:lnTo>
                    <a:pt x="5" y="60"/>
                  </a:lnTo>
                  <a:close/>
                  <a:moveTo>
                    <a:pt x="17" y="98"/>
                  </a:moveTo>
                  <a:cubicBezTo>
                    <a:pt x="16" y="99"/>
                    <a:pt x="16" y="99"/>
                    <a:pt x="16" y="99"/>
                  </a:cubicBezTo>
                  <a:cubicBezTo>
                    <a:pt x="15" y="98"/>
                    <a:pt x="15" y="98"/>
                    <a:pt x="15" y="98"/>
                  </a:cubicBezTo>
                  <a:cubicBezTo>
                    <a:pt x="13" y="95"/>
                    <a:pt x="11" y="91"/>
                    <a:pt x="9" y="87"/>
                  </a:cubicBezTo>
                  <a:cubicBezTo>
                    <a:pt x="7" y="81"/>
                    <a:pt x="5" y="74"/>
                    <a:pt x="5" y="68"/>
                  </a:cubicBezTo>
                  <a:cubicBezTo>
                    <a:pt x="5" y="66"/>
                    <a:pt x="5" y="66"/>
                    <a:pt x="5" y="66"/>
                  </a:cubicBezTo>
                  <a:cubicBezTo>
                    <a:pt x="24" y="66"/>
                    <a:pt x="24" y="66"/>
                    <a:pt x="24" y="66"/>
                  </a:cubicBezTo>
                  <a:cubicBezTo>
                    <a:pt x="24" y="68"/>
                    <a:pt x="24" y="68"/>
                    <a:pt x="24" y="68"/>
                  </a:cubicBezTo>
                  <a:cubicBezTo>
                    <a:pt x="24" y="76"/>
                    <a:pt x="26" y="84"/>
                    <a:pt x="29" y="92"/>
                  </a:cubicBezTo>
                  <a:cubicBezTo>
                    <a:pt x="30" y="93"/>
                    <a:pt x="30" y="93"/>
                    <a:pt x="30" y="93"/>
                  </a:cubicBezTo>
                  <a:cubicBezTo>
                    <a:pt x="29" y="94"/>
                    <a:pt x="29" y="94"/>
                    <a:pt x="29" y="94"/>
                  </a:cubicBezTo>
                  <a:cubicBezTo>
                    <a:pt x="25" y="95"/>
                    <a:pt x="21" y="97"/>
                    <a:pt x="17" y="98"/>
                  </a:cubicBezTo>
                  <a:close/>
                  <a:moveTo>
                    <a:pt x="48" y="121"/>
                  </a:moveTo>
                  <a:cubicBezTo>
                    <a:pt x="46" y="121"/>
                    <a:pt x="43" y="120"/>
                    <a:pt x="41" y="119"/>
                  </a:cubicBezTo>
                  <a:cubicBezTo>
                    <a:pt x="34" y="116"/>
                    <a:pt x="27" y="112"/>
                    <a:pt x="22" y="106"/>
                  </a:cubicBezTo>
                  <a:cubicBezTo>
                    <a:pt x="21" y="105"/>
                    <a:pt x="21" y="105"/>
                    <a:pt x="20" y="104"/>
                  </a:cubicBezTo>
                  <a:cubicBezTo>
                    <a:pt x="19" y="103"/>
                    <a:pt x="19" y="103"/>
                    <a:pt x="19" y="103"/>
                  </a:cubicBezTo>
                  <a:cubicBezTo>
                    <a:pt x="21" y="102"/>
                    <a:pt x="21" y="102"/>
                    <a:pt x="21" y="102"/>
                  </a:cubicBezTo>
                  <a:cubicBezTo>
                    <a:pt x="24" y="100"/>
                    <a:pt x="27" y="99"/>
                    <a:pt x="31" y="98"/>
                  </a:cubicBezTo>
                  <a:cubicBezTo>
                    <a:pt x="32" y="97"/>
                    <a:pt x="32" y="97"/>
                    <a:pt x="32" y="97"/>
                  </a:cubicBezTo>
                  <a:cubicBezTo>
                    <a:pt x="33" y="98"/>
                    <a:pt x="33" y="98"/>
                    <a:pt x="33" y="98"/>
                  </a:cubicBezTo>
                  <a:cubicBezTo>
                    <a:pt x="37" y="106"/>
                    <a:pt x="43" y="113"/>
                    <a:pt x="49" y="119"/>
                  </a:cubicBezTo>
                  <a:cubicBezTo>
                    <a:pt x="54" y="123"/>
                    <a:pt x="54" y="123"/>
                    <a:pt x="54" y="123"/>
                  </a:cubicBezTo>
                  <a:lnTo>
                    <a:pt x="48" y="121"/>
                  </a:lnTo>
                  <a:close/>
                  <a:moveTo>
                    <a:pt x="62" y="122"/>
                  </a:moveTo>
                  <a:cubicBezTo>
                    <a:pt x="60" y="121"/>
                    <a:pt x="60" y="121"/>
                    <a:pt x="60" y="121"/>
                  </a:cubicBezTo>
                  <a:cubicBezTo>
                    <a:pt x="55" y="118"/>
                    <a:pt x="52" y="115"/>
                    <a:pt x="48" y="112"/>
                  </a:cubicBezTo>
                  <a:cubicBezTo>
                    <a:pt x="44" y="107"/>
                    <a:pt x="40" y="103"/>
                    <a:pt x="37" y="97"/>
                  </a:cubicBezTo>
                  <a:cubicBezTo>
                    <a:pt x="36" y="96"/>
                    <a:pt x="36" y="96"/>
                    <a:pt x="36" y="96"/>
                  </a:cubicBezTo>
                  <a:cubicBezTo>
                    <a:pt x="38" y="95"/>
                    <a:pt x="38" y="95"/>
                    <a:pt x="38" y="95"/>
                  </a:cubicBezTo>
                  <a:cubicBezTo>
                    <a:pt x="45" y="94"/>
                    <a:pt x="53" y="93"/>
                    <a:pt x="60" y="92"/>
                  </a:cubicBezTo>
                  <a:cubicBezTo>
                    <a:pt x="62" y="92"/>
                    <a:pt x="62" y="92"/>
                    <a:pt x="62" y="92"/>
                  </a:cubicBezTo>
                  <a:lnTo>
                    <a:pt x="62" y="122"/>
                  </a:lnTo>
                  <a:close/>
                  <a:moveTo>
                    <a:pt x="62" y="88"/>
                  </a:moveTo>
                  <a:cubicBezTo>
                    <a:pt x="60" y="88"/>
                    <a:pt x="60" y="88"/>
                    <a:pt x="60" y="88"/>
                  </a:cubicBezTo>
                  <a:cubicBezTo>
                    <a:pt x="52" y="88"/>
                    <a:pt x="44" y="89"/>
                    <a:pt x="36" y="91"/>
                  </a:cubicBezTo>
                  <a:cubicBezTo>
                    <a:pt x="34" y="92"/>
                    <a:pt x="34" y="92"/>
                    <a:pt x="34" y="92"/>
                  </a:cubicBezTo>
                  <a:cubicBezTo>
                    <a:pt x="34" y="90"/>
                    <a:pt x="34" y="90"/>
                    <a:pt x="34" y="90"/>
                  </a:cubicBezTo>
                  <a:cubicBezTo>
                    <a:pt x="31" y="83"/>
                    <a:pt x="29" y="76"/>
                    <a:pt x="29" y="68"/>
                  </a:cubicBezTo>
                  <a:cubicBezTo>
                    <a:pt x="29" y="66"/>
                    <a:pt x="29" y="66"/>
                    <a:pt x="29" y="66"/>
                  </a:cubicBezTo>
                  <a:cubicBezTo>
                    <a:pt x="62" y="66"/>
                    <a:pt x="62" y="66"/>
                    <a:pt x="62" y="66"/>
                  </a:cubicBezTo>
                  <a:lnTo>
                    <a:pt x="62" y="88"/>
                  </a:lnTo>
                  <a:close/>
                  <a:moveTo>
                    <a:pt x="62" y="62"/>
                  </a:moveTo>
                  <a:cubicBezTo>
                    <a:pt x="29" y="62"/>
                    <a:pt x="29" y="62"/>
                    <a:pt x="29" y="62"/>
                  </a:cubicBezTo>
                  <a:cubicBezTo>
                    <a:pt x="29" y="60"/>
                    <a:pt x="29" y="60"/>
                    <a:pt x="29" y="60"/>
                  </a:cubicBezTo>
                  <a:cubicBezTo>
                    <a:pt x="29" y="52"/>
                    <a:pt x="31" y="45"/>
                    <a:pt x="34" y="38"/>
                  </a:cubicBezTo>
                  <a:cubicBezTo>
                    <a:pt x="34" y="37"/>
                    <a:pt x="34" y="37"/>
                    <a:pt x="34" y="37"/>
                  </a:cubicBezTo>
                  <a:cubicBezTo>
                    <a:pt x="36" y="37"/>
                    <a:pt x="36" y="37"/>
                    <a:pt x="36" y="37"/>
                  </a:cubicBezTo>
                  <a:cubicBezTo>
                    <a:pt x="44" y="39"/>
                    <a:pt x="52" y="40"/>
                    <a:pt x="60" y="40"/>
                  </a:cubicBezTo>
                  <a:cubicBezTo>
                    <a:pt x="62" y="40"/>
                    <a:pt x="62" y="40"/>
                    <a:pt x="62" y="40"/>
                  </a:cubicBezTo>
                  <a:lnTo>
                    <a:pt x="62" y="62"/>
                  </a:lnTo>
                  <a:close/>
                  <a:moveTo>
                    <a:pt x="62" y="36"/>
                  </a:moveTo>
                  <a:cubicBezTo>
                    <a:pt x="60" y="36"/>
                    <a:pt x="60" y="36"/>
                    <a:pt x="60" y="36"/>
                  </a:cubicBezTo>
                  <a:cubicBezTo>
                    <a:pt x="53" y="35"/>
                    <a:pt x="45" y="34"/>
                    <a:pt x="38" y="33"/>
                  </a:cubicBezTo>
                  <a:cubicBezTo>
                    <a:pt x="36" y="32"/>
                    <a:pt x="36" y="32"/>
                    <a:pt x="36" y="32"/>
                  </a:cubicBezTo>
                  <a:cubicBezTo>
                    <a:pt x="37" y="31"/>
                    <a:pt x="37" y="31"/>
                    <a:pt x="37" y="31"/>
                  </a:cubicBezTo>
                  <a:cubicBezTo>
                    <a:pt x="40" y="25"/>
                    <a:pt x="44" y="21"/>
                    <a:pt x="48" y="17"/>
                  </a:cubicBezTo>
                  <a:cubicBezTo>
                    <a:pt x="52" y="13"/>
                    <a:pt x="55" y="10"/>
                    <a:pt x="60" y="7"/>
                  </a:cubicBezTo>
                  <a:cubicBezTo>
                    <a:pt x="62" y="6"/>
                    <a:pt x="62" y="6"/>
                    <a:pt x="62" y="6"/>
                  </a:cubicBezTo>
                  <a:lnTo>
                    <a:pt x="62" y="36"/>
                  </a:lnTo>
                  <a:close/>
                  <a:moveTo>
                    <a:pt x="111" y="30"/>
                  </a:moveTo>
                  <a:cubicBezTo>
                    <a:pt x="112" y="29"/>
                    <a:pt x="112" y="29"/>
                    <a:pt x="112" y="29"/>
                  </a:cubicBezTo>
                  <a:cubicBezTo>
                    <a:pt x="113" y="30"/>
                    <a:pt x="113" y="30"/>
                    <a:pt x="113" y="30"/>
                  </a:cubicBezTo>
                  <a:cubicBezTo>
                    <a:pt x="115" y="33"/>
                    <a:pt x="117" y="37"/>
                    <a:pt x="119" y="41"/>
                  </a:cubicBezTo>
                  <a:cubicBezTo>
                    <a:pt x="121" y="47"/>
                    <a:pt x="123" y="54"/>
                    <a:pt x="123" y="60"/>
                  </a:cubicBezTo>
                  <a:cubicBezTo>
                    <a:pt x="123" y="62"/>
                    <a:pt x="123" y="62"/>
                    <a:pt x="123" y="62"/>
                  </a:cubicBezTo>
                  <a:cubicBezTo>
                    <a:pt x="104" y="62"/>
                    <a:pt x="104" y="62"/>
                    <a:pt x="104" y="62"/>
                  </a:cubicBezTo>
                  <a:cubicBezTo>
                    <a:pt x="104" y="60"/>
                    <a:pt x="104" y="60"/>
                    <a:pt x="104" y="60"/>
                  </a:cubicBezTo>
                  <a:cubicBezTo>
                    <a:pt x="104" y="52"/>
                    <a:pt x="102" y="44"/>
                    <a:pt x="98" y="36"/>
                  </a:cubicBezTo>
                  <a:cubicBezTo>
                    <a:pt x="98" y="35"/>
                    <a:pt x="98" y="35"/>
                    <a:pt x="98" y="35"/>
                  </a:cubicBezTo>
                  <a:cubicBezTo>
                    <a:pt x="99" y="34"/>
                    <a:pt x="99" y="34"/>
                    <a:pt x="99" y="34"/>
                  </a:cubicBezTo>
                  <a:cubicBezTo>
                    <a:pt x="103" y="33"/>
                    <a:pt x="107" y="31"/>
                    <a:pt x="111" y="30"/>
                  </a:cubicBezTo>
                  <a:close/>
                  <a:moveTo>
                    <a:pt x="80" y="7"/>
                  </a:moveTo>
                  <a:cubicBezTo>
                    <a:pt x="82" y="7"/>
                    <a:pt x="85" y="8"/>
                    <a:pt x="87" y="9"/>
                  </a:cubicBezTo>
                  <a:cubicBezTo>
                    <a:pt x="94" y="12"/>
                    <a:pt x="101" y="17"/>
                    <a:pt x="106" y="22"/>
                  </a:cubicBezTo>
                  <a:cubicBezTo>
                    <a:pt x="107" y="23"/>
                    <a:pt x="107" y="23"/>
                    <a:pt x="108" y="24"/>
                  </a:cubicBezTo>
                  <a:cubicBezTo>
                    <a:pt x="109" y="25"/>
                    <a:pt x="109" y="25"/>
                    <a:pt x="109" y="25"/>
                  </a:cubicBezTo>
                  <a:cubicBezTo>
                    <a:pt x="107" y="26"/>
                    <a:pt x="107" y="26"/>
                    <a:pt x="107" y="26"/>
                  </a:cubicBezTo>
                  <a:cubicBezTo>
                    <a:pt x="104" y="28"/>
                    <a:pt x="101" y="29"/>
                    <a:pt x="97" y="30"/>
                  </a:cubicBezTo>
                  <a:cubicBezTo>
                    <a:pt x="96" y="31"/>
                    <a:pt x="96" y="31"/>
                    <a:pt x="96" y="31"/>
                  </a:cubicBezTo>
                  <a:cubicBezTo>
                    <a:pt x="95" y="30"/>
                    <a:pt x="95" y="30"/>
                    <a:pt x="95" y="30"/>
                  </a:cubicBezTo>
                  <a:cubicBezTo>
                    <a:pt x="91" y="22"/>
                    <a:pt x="85" y="15"/>
                    <a:pt x="79" y="9"/>
                  </a:cubicBezTo>
                  <a:cubicBezTo>
                    <a:pt x="74" y="5"/>
                    <a:pt x="74" y="5"/>
                    <a:pt x="74" y="5"/>
                  </a:cubicBezTo>
                  <a:lnTo>
                    <a:pt x="80" y="7"/>
                  </a:lnTo>
                  <a:close/>
                  <a:moveTo>
                    <a:pt x="66" y="6"/>
                  </a:moveTo>
                  <a:cubicBezTo>
                    <a:pt x="68" y="7"/>
                    <a:pt x="68" y="7"/>
                    <a:pt x="68" y="7"/>
                  </a:cubicBezTo>
                  <a:cubicBezTo>
                    <a:pt x="73" y="10"/>
                    <a:pt x="76" y="13"/>
                    <a:pt x="80" y="16"/>
                  </a:cubicBezTo>
                  <a:cubicBezTo>
                    <a:pt x="84" y="21"/>
                    <a:pt x="88" y="25"/>
                    <a:pt x="91" y="31"/>
                  </a:cubicBezTo>
                  <a:cubicBezTo>
                    <a:pt x="91" y="32"/>
                    <a:pt x="91" y="32"/>
                    <a:pt x="91" y="32"/>
                  </a:cubicBezTo>
                  <a:cubicBezTo>
                    <a:pt x="90" y="33"/>
                    <a:pt x="90" y="33"/>
                    <a:pt x="90" y="33"/>
                  </a:cubicBezTo>
                  <a:cubicBezTo>
                    <a:pt x="83" y="34"/>
                    <a:pt x="75" y="35"/>
                    <a:pt x="68" y="36"/>
                  </a:cubicBezTo>
                  <a:cubicBezTo>
                    <a:pt x="66" y="36"/>
                    <a:pt x="66" y="36"/>
                    <a:pt x="66" y="36"/>
                  </a:cubicBezTo>
                  <a:lnTo>
                    <a:pt x="66" y="6"/>
                  </a:lnTo>
                  <a:close/>
                  <a:moveTo>
                    <a:pt x="66" y="40"/>
                  </a:moveTo>
                  <a:cubicBezTo>
                    <a:pt x="68" y="40"/>
                    <a:pt x="68" y="40"/>
                    <a:pt x="68" y="40"/>
                  </a:cubicBezTo>
                  <a:cubicBezTo>
                    <a:pt x="76" y="40"/>
                    <a:pt x="84" y="39"/>
                    <a:pt x="92" y="37"/>
                  </a:cubicBezTo>
                  <a:cubicBezTo>
                    <a:pt x="94" y="36"/>
                    <a:pt x="94" y="36"/>
                    <a:pt x="94" y="36"/>
                  </a:cubicBezTo>
                  <a:cubicBezTo>
                    <a:pt x="94" y="38"/>
                    <a:pt x="94" y="38"/>
                    <a:pt x="94" y="38"/>
                  </a:cubicBezTo>
                  <a:cubicBezTo>
                    <a:pt x="97" y="45"/>
                    <a:pt x="99" y="52"/>
                    <a:pt x="99" y="60"/>
                  </a:cubicBezTo>
                  <a:cubicBezTo>
                    <a:pt x="99" y="62"/>
                    <a:pt x="99" y="62"/>
                    <a:pt x="99" y="62"/>
                  </a:cubicBezTo>
                  <a:cubicBezTo>
                    <a:pt x="66" y="62"/>
                    <a:pt x="66" y="62"/>
                    <a:pt x="66" y="62"/>
                  </a:cubicBezTo>
                  <a:lnTo>
                    <a:pt x="66" y="40"/>
                  </a:lnTo>
                  <a:close/>
                  <a:moveTo>
                    <a:pt x="66" y="66"/>
                  </a:moveTo>
                  <a:cubicBezTo>
                    <a:pt x="99" y="66"/>
                    <a:pt x="99" y="66"/>
                    <a:pt x="99" y="66"/>
                  </a:cubicBezTo>
                  <a:cubicBezTo>
                    <a:pt x="99" y="68"/>
                    <a:pt x="99" y="68"/>
                    <a:pt x="99" y="68"/>
                  </a:cubicBezTo>
                  <a:cubicBezTo>
                    <a:pt x="99" y="76"/>
                    <a:pt x="97" y="83"/>
                    <a:pt x="94" y="90"/>
                  </a:cubicBezTo>
                  <a:cubicBezTo>
                    <a:pt x="94" y="91"/>
                    <a:pt x="94" y="91"/>
                    <a:pt x="94" y="91"/>
                  </a:cubicBezTo>
                  <a:cubicBezTo>
                    <a:pt x="92" y="91"/>
                    <a:pt x="92" y="91"/>
                    <a:pt x="92" y="91"/>
                  </a:cubicBezTo>
                  <a:cubicBezTo>
                    <a:pt x="84" y="89"/>
                    <a:pt x="76" y="88"/>
                    <a:pt x="68" y="88"/>
                  </a:cubicBezTo>
                  <a:cubicBezTo>
                    <a:pt x="66" y="88"/>
                    <a:pt x="66" y="88"/>
                    <a:pt x="66" y="88"/>
                  </a:cubicBezTo>
                  <a:lnTo>
                    <a:pt x="66" y="66"/>
                  </a:lnTo>
                  <a:close/>
                  <a:moveTo>
                    <a:pt x="66" y="122"/>
                  </a:moveTo>
                  <a:cubicBezTo>
                    <a:pt x="66" y="92"/>
                    <a:pt x="66" y="92"/>
                    <a:pt x="66" y="92"/>
                  </a:cubicBezTo>
                  <a:cubicBezTo>
                    <a:pt x="68" y="92"/>
                    <a:pt x="68" y="92"/>
                    <a:pt x="68" y="92"/>
                  </a:cubicBezTo>
                  <a:cubicBezTo>
                    <a:pt x="75" y="93"/>
                    <a:pt x="83" y="94"/>
                    <a:pt x="90" y="95"/>
                  </a:cubicBezTo>
                  <a:cubicBezTo>
                    <a:pt x="91" y="96"/>
                    <a:pt x="91" y="96"/>
                    <a:pt x="91" y="96"/>
                  </a:cubicBezTo>
                  <a:cubicBezTo>
                    <a:pt x="91" y="97"/>
                    <a:pt x="91" y="97"/>
                    <a:pt x="91" y="97"/>
                  </a:cubicBezTo>
                  <a:cubicBezTo>
                    <a:pt x="88" y="103"/>
                    <a:pt x="84" y="107"/>
                    <a:pt x="80" y="112"/>
                  </a:cubicBezTo>
                  <a:cubicBezTo>
                    <a:pt x="76" y="115"/>
                    <a:pt x="73" y="118"/>
                    <a:pt x="68" y="121"/>
                  </a:cubicBezTo>
                  <a:lnTo>
                    <a:pt x="66" y="122"/>
                  </a:lnTo>
                  <a:close/>
                  <a:moveTo>
                    <a:pt x="108" y="104"/>
                  </a:moveTo>
                  <a:cubicBezTo>
                    <a:pt x="107" y="105"/>
                    <a:pt x="107" y="105"/>
                    <a:pt x="106" y="106"/>
                  </a:cubicBezTo>
                  <a:cubicBezTo>
                    <a:pt x="101" y="112"/>
                    <a:pt x="94" y="116"/>
                    <a:pt x="87" y="119"/>
                  </a:cubicBezTo>
                  <a:cubicBezTo>
                    <a:pt x="85" y="120"/>
                    <a:pt x="82" y="121"/>
                    <a:pt x="80" y="121"/>
                  </a:cubicBezTo>
                  <a:cubicBezTo>
                    <a:pt x="74" y="123"/>
                    <a:pt x="74" y="123"/>
                    <a:pt x="74" y="123"/>
                  </a:cubicBezTo>
                  <a:cubicBezTo>
                    <a:pt x="79" y="119"/>
                    <a:pt x="79" y="119"/>
                    <a:pt x="79" y="119"/>
                  </a:cubicBezTo>
                  <a:cubicBezTo>
                    <a:pt x="85" y="113"/>
                    <a:pt x="91" y="106"/>
                    <a:pt x="95" y="98"/>
                  </a:cubicBezTo>
                  <a:cubicBezTo>
                    <a:pt x="96" y="97"/>
                    <a:pt x="96" y="97"/>
                    <a:pt x="96" y="97"/>
                  </a:cubicBezTo>
                  <a:cubicBezTo>
                    <a:pt x="97" y="98"/>
                    <a:pt x="97" y="98"/>
                    <a:pt x="97" y="98"/>
                  </a:cubicBezTo>
                  <a:cubicBezTo>
                    <a:pt x="101" y="99"/>
                    <a:pt x="104" y="100"/>
                    <a:pt x="107" y="102"/>
                  </a:cubicBezTo>
                  <a:cubicBezTo>
                    <a:pt x="109" y="103"/>
                    <a:pt x="109" y="103"/>
                    <a:pt x="109" y="103"/>
                  </a:cubicBezTo>
                  <a:lnTo>
                    <a:pt x="108" y="104"/>
                  </a:lnTo>
                  <a:close/>
                  <a:moveTo>
                    <a:pt x="123" y="68"/>
                  </a:moveTo>
                  <a:cubicBezTo>
                    <a:pt x="123" y="74"/>
                    <a:pt x="121" y="81"/>
                    <a:pt x="119" y="87"/>
                  </a:cubicBezTo>
                  <a:cubicBezTo>
                    <a:pt x="117" y="91"/>
                    <a:pt x="115" y="95"/>
                    <a:pt x="113" y="98"/>
                  </a:cubicBezTo>
                  <a:cubicBezTo>
                    <a:pt x="112" y="99"/>
                    <a:pt x="112" y="99"/>
                    <a:pt x="112" y="99"/>
                  </a:cubicBezTo>
                  <a:cubicBezTo>
                    <a:pt x="111" y="98"/>
                    <a:pt x="111" y="98"/>
                    <a:pt x="111" y="98"/>
                  </a:cubicBezTo>
                  <a:cubicBezTo>
                    <a:pt x="107" y="97"/>
                    <a:pt x="103" y="95"/>
                    <a:pt x="99" y="94"/>
                  </a:cubicBezTo>
                  <a:cubicBezTo>
                    <a:pt x="98" y="93"/>
                    <a:pt x="98" y="93"/>
                    <a:pt x="98" y="93"/>
                  </a:cubicBezTo>
                  <a:cubicBezTo>
                    <a:pt x="98" y="92"/>
                    <a:pt x="98" y="92"/>
                    <a:pt x="98" y="92"/>
                  </a:cubicBezTo>
                  <a:cubicBezTo>
                    <a:pt x="102" y="84"/>
                    <a:pt x="104" y="76"/>
                    <a:pt x="104" y="68"/>
                  </a:cubicBezTo>
                  <a:cubicBezTo>
                    <a:pt x="104" y="66"/>
                    <a:pt x="104" y="66"/>
                    <a:pt x="104" y="66"/>
                  </a:cubicBezTo>
                  <a:cubicBezTo>
                    <a:pt x="123" y="66"/>
                    <a:pt x="123" y="66"/>
                    <a:pt x="123" y="66"/>
                  </a:cubicBezTo>
                  <a:lnTo>
                    <a:pt x="123" y="68"/>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8" name="组合 7">
            <a:extLst>
              <a:ext uri="{FF2B5EF4-FFF2-40B4-BE49-F238E27FC236}">
                <a16:creationId xmlns="" xmlns:a16="http://schemas.microsoft.com/office/drawing/2014/main" id="{42345C87-0E7B-439C-926B-C67C111E1A1B}"/>
              </a:ext>
            </a:extLst>
          </p:cNvPr>
          <p:cNvGrpSpPr/>
          <p:nvPr/>
        </p:nvGrpSpPr>
        <p:grpSpPr>
          <a:xfrm>
            <a:off x="4613213" y="4247997"/>
            <a:ext cx="504000" cy="504000"/>
            <a:chOff x="4613213" y="4247997"/>
            <a:chExt cx="504000" cy="504000"/>
          </a:xfrm>
        </p:grpSpPr>
        <p:sp>
          <p:nvSpPr>
            <p:cNvPr id="16" name="椭圆 15">
              <a:extLst>
                <a:ext uri="{FF2B5EF4-FFF2-40B4-BE49-F238E27FC236}">
                  <a16:creationId xmlns="" xmlns:a16="http://schemas.microsoft.com/office/drawing/2014/main" id="{A73C83B0-1643-476A-9B42-16D046E89A59}"/>
                </a:ext>
              </a:extLst>
            </p:cNvPr>
            <p:cNvSpPr/>
            <p:nvPr/>
          </p:nvSpPr>
          <p:spPr>
            <a:xfrm>
              <a:off x="4613213" y="4247997"/>
              <a:ext cx="504000" cy="50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70">
              <a:extLst>
                <a:ext uri="{FF2B5EF4-FFF2-40B4-BE49-F238E27FC236}">
                  <a16:creationId xmlns="" xmlns:a16="http://schemas.microsoft.com/office/drawing/2014/main" id="{BB0EBF47-23EB-42F9-8EFD-1A6F6C28F473}"/>
                </a:ext>
              </a:extLst>
            </p:cNvPr>
            <p:cNvSpPr>
              <a:spLocks noChangeAspect="1" noEditPoints="1"/>
            </p:cNvSpPr>
            <p:nvPr/>
          </p:nvSpPr>
          <p:spPr bwMode="auto">
            <a:xfrm>
              <a:off x="4703213" y="4337463"/>
              <a:ext cx="324000" cy="325068"/>
            </a:xfrm>
            <a:custGeom>
              <a:avLst/>
              <a:gdLst>
                <a:gd name="T0" fmla="*/ 111 w 128"/>
                <a:gd name="T1" fmla="*/ 62 h 128"/>
                <a:gd name="T2" fmla="*/ 68 w 128"/>
                <a:gd name="T3" fmla="*/ 17 h 128"/>
                <a:gd name="T4" fmla="*/ 66 w 128"/>
                <a:gd name="T5" fmla="*/ 2 h 128"/>
                <a:gd name="T6" fmla="*/ 62 w 128"/>
                <a:gd name="T7" fmla="*/ 2 h 128"/>
                <a:gd name="T8" fmla="*/ 60 w 128"/>
                <a:gd name="T9" fmla="*/ 17 h 128"/>
                <a:gd name="T10" fmla="*/ 17 w 128"/>
                <a:gd name="T11" fmla="*/ 62 h 128"/>
                <a:gd name="T12" fmla="*/ 0 w 128"/>
                <a:gd name="T13" fmla="*/ 64 h 128"/>
                <a:gd name="T14" fmla="*/ 17 w 128"/>
                <a:gd name="T15" fmla="*/ 66 h 128"/>
                <a:gd name="T16" fmla="*/ 60 w 128"/>
                <a:gd name="T17" fmla="*/ 111 h 128"/>
                <a:gd name="T18" fmla="*/ 62 w 128"/>
                <a:gd name="T19" fmla="*/ 126 h 128"/>
                <a:gd name="T20" fmla="*/ 66 w 128"/>
                <a:gd name="T21" fmla="*/ 126 h 128"/>
                <a:gd name="T22" fmla="*/ 68 w 128"/>
                <a:gd name="T23" fmla="*/ 111 h 128"/>
                <a:gd name="T24" fmla="*/ 111 w 128"/>
                <a:gd name="T25" fmla="*/ 66 h 128"/>
                <a:gd name="T26" fmla="*/ 128 w 128"/>
                <a:gd name="T27" fmla="*/ 64 h 128"/>
                <a:gd name="T28" fmla="*/ 62 w 128"/>
                <a:gd name="T29" fmla="*/ 106 h 128"/>
                <a:gd name="T30" fmla="*/ 48 w 128"/>
                <a:gd name="T31" fmla="*/ 103 h 128"/>
                <a:gd name="T32" fmla="*/ 25 w 128"/>
                <a:gd name="T33" fmla="*/ 80 h 128"/>
                <a:gd name="T34" fmla="*/ 22 w 128"/>
                <a:gd name="T35" fmla="*/ 66 h 128"/>
                <a:gd name="T36" fmla="*/ 62 w 128"/>
                <a:gd name="T37" fmla="*/ 106 h 128"/>
                <a:gd name="T38" fmla="*/ 22 w 128"/>
                <a:gd name="T39" fmla="*/ 62 h 128"/>
                <a:gd name="T40" fmla="*/ 25 w 128"/>
                <a:gd name="T41" fmla="*/ 48 h 128"/>
                <a:gd name="T42" fmla="*/ 48 w 128"/>
                <a:gd name="T43" fmla="*/ 25 h 128"/>
                <a:gd name="T44" fmla="*/ 62 w 128"/>
                <a:gd name="T45" fmla="*/ 22 h 128"/>
                <a:gd name="T46" fmla="*/ 106 w 128"/>
                <a:gd name="T47" fmla="*/ 68 h 128"/>
                <a:gd name="T48" fmla="*/ 94 w 128"/>
                <a:gd name="T49" fmla="*/ 94 h 128"/>
                <a:gd name="T50" fmla="*/ 68 w 128"/>
                <a:gd name="T51" fmla="*/ 106 h 128"/>
                <a:gd name="T52" fmla="*/ 66 w 128"/>
                <a:gd name="T53" fmla="*/ 66 h 128"/>
                <a:gd name="T54" fmla="*/ 106 w 128"/>
                <a:gd name="T55" fmla="*/ 68 h 128"/>
                <a:gd name="T56" fmla="*/ 66 w 128"/>
                <a:gd name="T57" fmla="*/ 22 h 128"/>
                <a:gd name="T58" fmla="*/ 80 w 128"/>
                <a:gd name="T59" fmla="*/ 25 h 128"/>
                <a:gd name="T60" fmla="*/ 103 w 128"/>
                <a:gd name="T61" fmla="*/ 48 h 128"/>
                <a:gd name="T62" fmla="*/ 106 w 128"/>
                <a:gd name="T63" fmla="*/ 6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128">
                  <a:moveTo>
                    <a:pt x="126" y="62"/>
                  </a:moveTo>
                  <a:cubicBezTo>
                    <a:pt x="111" y="62"/>
                    <a:pt x="111" y="62"/>
                    <a:pt x="111" y="62"/>
                  </a:cubicBezTo>
                  <a:cubicBezTo>
                    <a:pt x="111" y="60"/>
                    <a:pt x="111" y="60"/>
                    <a:pt x="111" y="60"/>
                  </a:cubicBezTo>
                  <a:cubicBezTo>
                    <a:pt x="109" y="38"/>
                    <a:pt x="90" y="19"/>
                    <a:pt x="68" y="17"/>
                  </a:cubicBezTo>
                  <a:cubicBezTo>
                    <a:pt x="66" y="17"/>
                    <a:pt x="66" y="17"/>
                    <a:pt x="66" y="17"/>
                  </a:cubicBezTo>
                  <a:cubicBezTo>
                    <a:pt x="66" y="2"/>
                    <a:pt x="66" y="2"/>
                    <a:pt x="66" y="2"/>
                  </a:cubicBezTo>
                  <a:cubicBezTo>
                    <a:pt x="66" y="1"/>
                    <a:pt x="65" y="0"/>
                    <a:pt x="64" y="0"/>
                  </a:cubicBezTo>
                  <a:cubicBezTo>
                    <a:pt x="63" y="0"/>
                    <a:pt x="62" y="1"/>
                    <a:pt x="62" y="2"/>
                  </a:cubicBezTo>
                  <a:cubicBezTo>
                    <a:pt x="62" y="17"/>
                    <a:pt x="62" y="17"/>
                    <a:pt x="62" y="17"/>
                  </a:cubicBezTo>
                  <a:cubicBezTo>
                    <a:pt x="60" y="17"/>
                    <a:pt x="60" y="17"/>
                    <a:pt x="60" y="17"/>
                  </a:cubicBezTo>
                  <a:cubicBezTo>
                    <a:pt x="38" y="19"/>
                    <a:pt x="19" y="38"/>
                    <a:pt x="17" y="60"/>
                  </a:cubicBezTo>
                  <a:cubicBezTo>
                    <a:pt x="17" y="62"/>
                    <a:pt x="17" y="62"/>
                    <a:pt x="17" y="62"/>
                  </a:cubicBezTo>
                  <a:cubicBezTo>
                    <a:pt x="2" y="62"/>
                    <a:pt x="2" y="62"/>
                    <a:pt x="2" y="62"/>
                  </a:cubicBezTo>
                  <a:cubicBezTo>
                    <a:pt x="1" y="62"/>
                    <a:pt x="0" y="63"/>
                    <a:pt x="0" y="64"/>
                  </a:cubicBezTo>
                  <a:cubicBezTo>
                    <a:pt x="0" y="65"/>
                    <a:pt x="1" y="66"/>
                    <a:pt x="2" y="66"/>
                  </a:cubicBezTo>
                  <a:cubicBezTo>
                    <a:pt x="17" y="66"/>
                    <a:pt x="17" y="66"/>
                    <a:pt x="17" y="66"/>
                  </a:cubicBezTo>
                  <a:cubicBezTo>
                    <a:pt x="17" y="68"/>
                    <a:pt x="17" y="68"/>
                    <a:pt x="17" y="68"/>
                  </a:cubicBezTo>
                  <a:cubicBezTo>
                    <a:pt x="19" y="90"/>
                    <a:pt x="38" y="109"/>
                    <a:pt x="60" y="111"/>
                  </a:cubicBezTo>
                  <a:cubicBezTo>
                    <a:pt x="62" y="111"/>
                    <a:pt x="62" y="111"/>
                    <a:pt x="62" y="111"/>
                  </a:cubicBezTo>
                  <a:cubicBezTo>
                    <a:pt x="62" y="126"/>
                    <a:pt x="62" y="126"/>
                    <a:pt x="62" y="126"/>
                  </a:cubicBezTo>
                  <a:cubicBezTo>
                    <a:pt x="62" y="127"/>
                    <a:pt x="63" y="128"/>
                    <a:pt x="64" y="128"/>
                  </a:cubicBezTo>
                  <a:cubicBezTo>
                    <a:pt x="65" y="128"/>
                    <a:pt x="66" y="127"/>
                    <a:pt x="66" y="126"/>
                  </a:cubicBezTo>
                  <a:cubicBezTo>
                    <a:pt x="66" y="111"/>
                    <a:pt x="66" y="111"/>
                    <a:pt x="66" y="111"/>
                  </a:cubicBezTo>
                  <a:cubicBezTo>
                    <a:pt x="68" y="111"/>
                    <a:pt x="68" y="111"/>
                    <a:pt x="68" y="111"/>
                  </a:cubicBezTo>
                  <a:cubicBezTo>
                    <a:pt x="90" y="109"/>
                    <a:pt x="109" y="90"/>
                    <a:pt x="111" y="68"/>
                  </a:cubicBezTo>
                  <a:cubicBezTo>
                    <a:pt x="111" y="66"/>
                    <a:pt x="111" y="66"/>
                    <a:pt x="111" y="66"/>
                  </a:cubicBezTo>
                  <a:cubicBezTo>
                    <a:pt x="126" y="66"/>
                    <a:pt x="126" y="66"/>
                    <a:pt x="126" y="66"/>
                  </a:cubicBezTo>
                  <a:cubicBezTo>
                    <a:pt x="127" y="66"/>
                    <a:pt x="128" y="65"/>
                    <a:pt x="128" y="64"/>
                  </a:cubicBezTo>
                  <a:cubicBezTo>
                    <a:pt x="128" y="63"/>
                    <a:pt x="127" y="62"/>
                    <a:pt x="126" y="62"/>
                  </a:cubicBezTo>
                  <a:close/>
                  <a:moveTo>
                    <a:pt x="62" y="106"/>
                  </a:moveTo>
                  <a:cubicBezTo>
                    <a:pt x="60" y="106"/>
                    <a:pt x="60" y="106"/>
                    <a:pt x="60" y="106"/>
                  </a:cubicBezTo>
                  <a:cubicBezTo>
                    <a:pt x="56" y="106"/>
                    <a:pt x="52" y="105"/>
                    <a:pt x="48" y="103"/>
                  </a:cubicBezTo>
                  <a:cubicBezTo>
                    <a:pt x="43" y="101"/>
                    <a:pt x="38" y="98"/>
                    <a:pt x="34" y="94"/>
                  </a:cubicBezTo>
                  <a:cubicBezTo>
                    <a:pt x="30" y="90"/>
                    <a:pt x="27" y="85"/>
                    <a:pt x="25" y="80"/>
                  </a:cubicBezTo>
                  <a:cubicBezTo>
                    <a:pt x="23" y="76"/>
                    <a:pt x="22" y="72"/>
                    <a:pt x="22" y="68"/>
                  </a:cubicBezTo>
                  <a:cubicBezTo>
                    <a:pt x="22" y="66"/>
                    <a:pt x="22" y="66"/>
                    <a:pt x="22" y="66"/>
                  </a:cubicBezTo>
                  <a:cubicBezTo>
                    <a:pt x="62" y="66"/>
                    <a:pt x="62" y="66"/>
                    <a:pt x="62" y="66"/>
                  </a:cubicBezTo>
                  <a:lnTo>
                    <a:pt x="62" y="106"/>
                  </a:lnTo>
                  <a:close/>
                  <a:moveTo>
                    <a:pt x="62" y="62"/>
                  </a:moveTo>
                  <a:cubicBezTo>
                    <a:pt x="22" y="62"/>
                    <a:pt x="22" y="62"/>
                    <a:pt x="22" y="62"/>
                  </a:cubicBezTo>
                  <a:cubicBezTo>
                    <a:pt x="22" y="60"/>
                    <a:pt x="22" y="60"/>
                    <a:pt x="22" y="60"/>
                  </a:cubicBezTo>
                  <a:cubicBezTo>
                    <a:pt x="22" y="56"/>
                    <a:pt x="23" y="52"/>
                    <a:pt x="25" y="48"/>
                  </a:cubicBezTo>
                  <a:cubicBezTo>
                    <a:pt x="27" y="43"/>
                    <a:pt x="30" y="38"/>
                    <a:pt x="34" y="34"/>
                  </a:cubicBezTo>
                  <a:cubicBezTo>
                    <a:pt x="38" y="30"/>
                    <a:pt x="43" y="27"/>
                    <a:pt x="48" y="25"/>
                  </a:cubicBezTo>
                  <a:cubicBezTo>
                    <a:pt x="52" y="23"/>
                    <a:pt x="56" y="22"/>
                    <a:pt x="60" y="22"/>
                  </a:cubicBezTo>
                  <a:cubicBezTo>
                    <a:pt x="62" y="22"/>
                    <a:pt x="62" y="22"/>
                    <a:pt x="62" y="22"/>
                  </a:cubicBezTo>
                  <a:lnTo>
                    <a:pt x="62" y="62"/>
                  </a:lnTo>
                  <a:close/>
                  <a:moveTo>
                    <a:pt x="106" y="68"/>
                  </a:moveTo>
                  <a:cubicBezTo>
                    <a:pt x="106" y="72"/>
                    <a:pt x="105" y="76"/>
                    <a:pt x="103" y="80"/>
                  </a:cubicBezTo>
                  <a:cubicBezTo>
                    <a:pt x="101" y="85"/>
                    <a:pt x="98" y="90"/>
                    <a:pt x="94" y="94"/>
                  </a:cubicBezTo>
                  <a:cubicBezTo>
                    <a:pt x="90" y="98"/>
                    <a:pt x="85" y="101"/>
                    <a:pt x="80" y="103"/>
                  </a:cubicBezTo>
                  <a:cubicBezTo>
                    <a:pt x="76" y="105"/>
                    <a:pt x="72" y="106"/>
                    <a:pt x="68" y="106"/>
                  </a:cubicBezTo>
                  <a:cubicBezTo>
                    <a:pt x="66" y="106"/>
                    <a:pt x="66" y="106"/>
                    <a:pt x="66" y="106"/>
                  </a:cubicBezTo>
                  <a:cubicBezTo>
                    <a:pt x="66" y="66"/>
                    <a:pt x="66" y="66"/>
                    <a:pt x="66" y="66"/>
                  </a:cubicBezTo>
                  <a:cubicBezTo>
                    <a:pt x="106" y="66"/>
                    <a:pt x="106" y="66"/>
                    <a:pt x="106" y="66"/>
                  </a:cubicBezTo>
                  <a:lnTo>
                    <a:pt x="106" y="68"/>
                  </a:lnTo>
                  <a:close/>
                  <a:moveTo>
                    <a:pt x="66" y="62"/>
                  </a:moveTo>
                  <a:cubicBezTo>
                    <a:pt x="66" y="22"/>
                    <a:pt x="66" y="22"/>
                    <a:pt x="66" y="22"/>
                  </a:cubicBezTo>
                  <a:cubicBezTo>
                    <a:pt x="68" y="22"/>
                    <a:pt x="68" y="22"/>
                    <a:pt x="68" y="22"/>
                  </a:cubicBezTo>
                  <a:cubicBezTo>
                    <a:pt x="72" y="22"/>
                    <a:pt x="76" y="23"/>
                    <a:pt x="80" y="25"/>
                  </a:cubicBezTo>
                  <a:cubicBezTo>
                    <a:pt x="85" y="27"/>
                    <a:pt x="90" y="30"/>
                    <a:pt x="94" y="34"/>
                  </a:cubicBezTo>
                  <a:cubicBezTo>
                    <a:pt x="98" y="38"/>
                    <a:pt x="101" y="43"/>
                    <a:pt x="103" y="48"/>
                  </a:cubicBezTo>
                  <a:cubicBezTo>
                    <a:pt x="105" y="52"/>
                    <a:pt x="106" y="56"/>
                    <a:pt x="106" y="60"/>
                  </a:cubicBezTo>
                  <a:cubicBezTo>
                    <a:pt x="106" y="62"/>
                    <a:pt x="106" y="62"/>
                    <a:pt x="106" y="62"/>
                  </a:cubicBezTo>
                  <a:lnTo>
                    <a:pt x="66" y="6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3" name="组合 2">
            <a:extLst>
              <a:ext uri="{FF2B5EF4-FFF2-40B4-BE49-F238E27FC236}">
                <a16:creationId xmlns="" xmlns:a16="http://schemas.microsoft.com/office/drawing/2014/main" id="{4936C1BA-D0B7-4388-A58D-AE7659007720}"/>
              </a:ext>
            </a:extLst>
          </p:cNvPr>
          <p:cNvGrpSpPr/>
          <p:nvPr/>
        </p:nvGrpSpPr>
        <p:grpSpPr>
          <a:xfrm>
            <a:off x="7982080" y="3120819"/>
            <a:ext cx="504000" cy="504000"/>
            <a:chOff x="7982080" y="3120819"/>
            <a:chExt cx="504000" cy="504000"/>
          </a:xfrm>
        </p:grpSpPr>
        <p:sp>
          <p:nvSpPr>
            <p:cNvPr id="19" name="椭圆 18">
              <a:extLst>
                <a:ext uri="{FF2B5EF4-FFF2-40B4-BE49-F238E27FC236}">
                  <a16:creationId xmlns="" xmlns:a16="http://schemas.microsoft.com/office/drawing/2014/main" id="{07DAC357-DCE4-47AD-930E-B94EED5D7F60}"/>
                </a:ext>
              </a:extLst>
            </p:cNvPr>
            <p:cNvSpPr/>
            <p:nvPr/>
          </p:nvSpPr>
          <p:spPr>
            <a:xfrm>
              <a:off x="7982080" y="3120819"/>
              <a:ext cx="504000" cy="50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73">
              <a:extLst>
                <a:ext uri="{FF2B5EF4-FFF2-40B4-BE49-F238E27FC236}">
                  <a16:creationId xmlns="" xmlns:a16="http://schemas.microsoft.com/office/drawing/2014/main" id="{B25BAC18-A0CB-4E38-804C-5C0C630D3B90}"/>
                </a:ext>
              </a:extLst>
            </p:cNvPr>
            <p:cNvSpPr>
              <a:spLocks noChangeAspect="1" noEditPoints="1"/>
            </p:cNvSpPr>
            <p:nvPr/>
          </p:nvSpPr>
          <p:spPr bwMode="auto">
            <a:xfrm>
              <a:off x="8072080" y="3190343"/>
              <a:ext cx="324000" cy="364952"/>
            </a:xfrm>
            <a:custGeom>
              <a:avLst/>
              <a:gdLst>
                <a:gd name="T0" fmla="*/ 114 w 114"/>
                <a:gd name="T1" fmla="*/ 95 h 128"/>
                <a:gd name="T2" fmla="*/ 114 w 114"/>
                <a:gd name="T3" fmla="*/ 34 h 128"/>
                <a:gd name="T4" fmla="*/ 112 w 114"/>
                <a:gd name="T5" fmla="*/ 32 h 128"/>
                <a:gd name="T6" fmla="*/ 58 w 114"/>
                <a:gd name="T7" fmla="*/ 1 h 128"/>
                <a:gd name="T8" fmla="*/ 57 w 114"/>
                <a:gd name="T9" fmla="*/ 0 h 128"/>
                <a:gd name="T10" fmla="*/ 56 w 114"/>
                <a:gd name="T11" fmla="*/ 1 h 128"/>
                <a:gd name="T12" fmla="*/ 1 w 114"/>
                <a:gd name="T13" fmla="*/ 32 h 128"/>
                <a:gd name="T14" fmla="*/ 0 w 114"/>
                <a:gd name="T15" fmla="*/ 34 h 128"/>
                <a:gd name="T16" fmla="*/ 0 w 114"/>
                <a:gd name="T17" fmla="*/ 94 h 128"/>
                <a:gd name="T18" fmla="*/ 0 w 114"/>
                <a:gd name="T19" fmla="*/ 95 h 128"/>
                <a:gd name="T20" fmla="*/ 1 w 114"/>
                <a:gd name="T21" fmla="*/ 97 h 128"/>
                <a:gd name="T22" fmla="*/ 56 w 114"/>
                <a:gd name="T23" fmla="*/ 128 h 128"/>
                <a:gd name="T24" fmla="*/ 58 w 114"/>
                <a:gd name="T25" fmla="*/ 128 h 128"/>
                <a:gd name="T26" fmla="*/ 112 w 114"/>
                <a:gd name="T27" fmla="*/ 97 h 128"/>
                <a:gd name="T28" fmla="*/ 114 w 114"/>
                <a:gd name="T29" fmla="*/ 95 h 128"/>
                <a:gd name="T30" fmla="*/ 55 w 114"/>
                <a:gd name="T31" fmla="*/ 122 h 128"/>
                <a:gd name="T32" fmla="*/ 5 w 114"/>
                <a:gd name="T33" fmla="*/ 93 h 128"/>
                <a:gd name="T34" fmla="*/ 5 w 114"/>
                <a:gd name="T35" fmla="*/ 38 h 128"/>
                <a:gd name="T36" fmla="*/ 55 w 114"/>
                <a:gd name="T37" fmla="*/ 67 h 128"/>
                <a:gd name="T38" fmla="*/ 55 w 114"/>
                <a:gd name="T39" fmla="*/ 122 h 128"/>
                <a:gd name="T40" fmla="*/ 57 w 114"/>
                <a:gd name="T41" fmla="*/ 63 h 128"/>
                <a:gd name="T42" fmla="*/ 7 w 114"/>
                <a:gd name="T43" fmla="*/ 34 h 128"/>
                <a:gd name="T44" fmla="*/ 57 w 114"/>
                <a:gd name="T45" fmla="*/ 5 h 128"/>
                <a:gd name="T46" fmla="*/ 107 w 114"/>
                <a:gd name="T47" fmla="*/ 34 h 128"/>
                <a:gd name="T48" fmla="*/ 57 w 114"/>
                <a:gd name="T49" fmla="*/ 63 h 128"/>
                <a:gd name="T50" fmla="*/ 109 w 114"/>
                <a:gd name="T51" fmla="*/ 93 h 128"/>
                <a:gd name="T52" fmla="*/ 59 w 114"/>
                <a:gd name="T53" fmla="*/ 122 h 128"/>
                <a:gd name="T54" fmla="*/ 59 w 114"/>
                <a:gd name="T55" fmla="*/ 67 h 128"/>
                <a:gd name="T56" fmla="*/ 109 w 114"/>
                <a:gd name="T57" fmla="*/ 38 h 128"/>
                <a:gd name="T58" fmla="*/ 109 w 114"/>
                <a:gd name="T59" fmla="*/ 9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4" h="128">
                  <a:moveTo>
                    <a:pt x="114" y="95"/>
                  </a:moveTo>
                  <a:cubicBezTo>
                    <a:pt x="114" y="34"/>
                    <a:pt x="114" y="34"/>
                    <a:pt x="114" y="34"/>
                  </a:cubicBezTo>
                  <a:cubicBezTo>
                    <a:pt x="114" y="33"/>
                    <a:pt x="113" y="32"/>
                    <a:pt x="112" y="32"/>
                  </a:cubicBezTo>
                  <a:cubicBezTo>
                    <a:pt x="58" y="1"/>
                    <a:pt x="58" y="1"/>
                    <a:pt x="58" y="1"/>
                  </a:cubicBezTo>
                  <a:cubicBezTo>
                    <a:pt x="58" y="0"/>
                    <a:pt x="57" y="0"/>
                    <a:pt x="57" y="0"/>
                  </a:cubicBezTo>
                  <a:cubicBezTo>
                    <a:pt x="57" y="0"/>
                    <a:pt x="56" y="0"/>
                    <a:pt x="56" y="1"/>
                  </a:cubicBezTo>
                  <a:cubicBezTo>
                    <a:pt x="1" y="32"/>
                    <a:pt x="1" y="32"/>
                    <a:pt x="1" y="32"/>
                  </a:cubicBezTo>
                  <a:cubicBezTo>
                    <a:pt x="1" y="32"/>
                    <a:pt x="0" y="33"/>
                    <a:pt x="0" y="34"/>
                  </a:cubicBezTo>
                  <a:cubicBezTo>
                    <a:pt x="0" y="94"/>
                    <a:pt x="0" y="94"/>
                    <a:pt x="0" y="94"/>
                  </a:cubicBezTo>
                  <a:cubicBezTo>
                    <a:pt x="0" y="94"/>
                    <a:pt x="0" y="95"/>
                    <a:pt x="0" y="95"/>
                  </a:cubicBezTo>
                  <a:cubicBezTo>
                    <a:pt x="0" y="95"/>
                    <a:pt x="1" y="96"/>
                    <a:pt x="1" y="97"/>
                  </a:cubicBezTo>
                  <a:cubicBezTo>
                    <a:pt x="56" y="128"/>
                    <a:pt x="56" y="128"/>
                    <a:pt x="56" y="128"/>
                  </a:cubicBezTo>
                  <a:cubicBezTo>
                    <a:pt x="56" y="128"/>
                    <a:pt x="57" y="128"/>
                    <a:pt x="58" y="128"/>
                  </a:cubicBezTo>
                  <a:cubicBezTo>
                    <a:pt x="112" y="97"/>
                    <a:pt x="112" y="97"/>
                    <a:pt x="112" y="97"/>
                  </a:cubicBezTo>
                  <a:cubicBezTo>
                    <a:pt x="113" y="96"/>
                    <a:pt x="114" y="95"/>
                    <a:pt x="114" y="95"/>
                  </a:cubicBezTo>
                  <a:close/>
                  <a:moveTo>
                    <a:pt x="55" y="122"/>
                  </a:moveTo>
                  <a:cubicBezTo>
                    <a:pt x="5" y="93"/>
                    <a:pt x="5" y="93"/>
                    <a:pt x="5" y="93"/>
                  </a:cubicBezTo>
                  <a:cubicBezTo>
                    <a:pt x="5" y="38"/>
                    <a:pt x="5" y="38"/>
                    <a:pt x="5" y="38"/>
                  </a:cubicBezTo>
                  <a:cubicBezTo>
                    <a:pt x="55" y="67"/>
                    <a:pt x="55" y="67"/>
                    <a:pt x="55" y="67"/>
                  </a:cubicBezTo>
                  <a:lnTo>
                    <a:pt x="55" y="122"/>
                  </a:lnTo>
                  <a:close/>
                  <a:moveTo>
                    <a:pt x="57" y="63"/>
                  </a:moveTo>
                  <a:cubicBezTo>
                    <a:pt x="7" y="34"/>
                    <a:pt x="7" y="34"/>
                    <a:pt x="7" y="34"/>
                  </a:cubicBezTo>
                  <a:cubicBezTo>
                    <a:pt x="57" y="5"/>
                    <a:pt x="57" y="5"/>
                    <a:pt x="57" y="5"/>
                  </a:cubicBezTo>
                  <a:cubicBezTo>
                    <a:pt x="107" y="34"/>
                    <a:pt x="107" y="34"/>
                    <a:pt x="107" y="34"/>
                  </a:cubicBezTo>
                  <a:lnTo>
                    <a:pt x="57" y="63"/>
                  </a:lnTo>
                  <a:close/>
                  <a:moveTo>
                    <a:pt x="109" y="93"/>
                  </a:moveTo>
                  <a:cubicBezTo>
                    <a:pt x="59" y="122"/>
                    <a:pt x="59" y="122"/>
                    <a:pt x="59" y="122"/>
                  </a:cubicBezTo>
                  <a:cubicBezTo>
                    <a:pt x="59" y="67"/>
                    <a:pt x="59" y="67"/>
                    <a:pt x="59" y="67"/>
                  </a:cubicBezTo>
                  <a:cubicBezTo>
                    <a:pt x="109" y="38"/>
                    <a:pt x="109" y="38"/>
                    <a:pt x="109" y="38"/>
                  </a:cubicBezTo>
                  <a:lnTo>
                    <a:pt x="109" y="9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7" name="组合 6">
            <a:extLst>
              <a:ext uri="{FF2B5EF4-FFF2-40B4-BE49-F238E27FC236}">
                <a16:creationId xmlns="" xmlns:a16="http://schemas.microsoft.com/office/drawing/2014/main" id="{350CF480-040C-41E0-A013-28051E115101}"/>
              </a:ext>
            </a:extLst>
          </p:cNvPr>
          <p:cNvGrpSpPr/>
          <p:nvPr/>
        </p:nvGrpSpPr>
        <p:grpSpPr>
          <a:xfrm>
            <a:off x="4613213" y="5317762"/>
            <a:ext cx="504000" cy="504000"/>
            <a:chOff x="4613213" y="5317762"/>
            <a:chExt cx="504000" cy="504000"/>
          </a:xfrm>
        </p:grpSpPr>
        <p:sp>
          <p:nvSpPr>
            <p:cNvPr id="15" name="椭圆 14">
              <a:extLst>
                <a:ext uri="{FF2B5EF4-FFF2-40B4-BE49-F238E27FC236}">
                  <a16:creationId xmlns="" xmlns:a16="http://schemas.microsoft.com/office/drawing/2014/main" id="{9FC64667-4A32-4064-A82F-571259F21CB3}"/>
                </a:ext>
              </a:extLst>
            </p:cNvPr>
            <p:cNvSpPr/>
            <p:nvPr/>
          </p:nvSpPr>
          <p:spPr>
            <a:xfrm>
              <a:off x="4613213" y="5317762"/>
              <a:ext cx="504000" cy="50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a:extLst>
                <a:ext uri="{FF2B5EF4-FFF2-40B4-BE49-F238E27FC236}">
                  <a16:creationId xmlns="" xmlns:a16="http://schemas.microsoft.com/office/drawing/2014/main" id="{B3BBB46F-193B-4C07-86F2-4426EB7A905C}"/>
                </a:ext>
              </a:extLst>
            </p:cNvPr>
            <p:cNvGrpSpPr>
              <a:grpSpLocks noChangeAspect="1"/>
            </p:cNvGrpSpPr>
            <p:nvPr/>
          </p:nvGrpSpPr>
          <p:grpSpPr>
            <a:xfrm>
              <a:off x="4775213" y="5422357"/>
              <a:ext cx="180000" cy="294810"/>
              <a:chOff x="8350250" y="5110163"/>
              <a:chExt cx="293688" cy="481012"/>
            </a:xfrm>
            <a:solidFill>
              <a:schemeClr val="bg1"/>
            </a:solidFill>
          </p:grpSpPr>
          <p:sp>
            <p:nvSpPr>
              <p:cNvPr id="43" name="Freeform 52">
                <a:extLst>
                  <a:ext uri="{FF2B5EF4-FFF2-40B4-BE49-F238E27FC236}">
                    <a16:creationId xmlns="" xmlns:a16="http://schemas.microsoft.com/office/drawing/2014/main" id="{02E08EC2-0975-4585-ABE5-11447BB7D039}"/>
                  </a:ext>
                </a:extLst>
              </p:cNvPr>
              <p:cNvSpPr>
                <a:spLocks/>
              </p:cNvSpPr>
              <p:nvPr/>
            </p:nvSpPr>
            <p:spPr bwMode="auto">
              <a:xfrm>
                <a:off x="8350250" y="5327650"/>
                <a:ext cx="293688" cy="263525"/>
              </a:xfrm>
              <a:custGeom>
                <a:avLst/>
                <a:gdLst>
                  <a:gd name="T0" fmla="*/ 69 w 78"/>
                  <a:gd name="T1" fmla="*/ 65 h 70"/>
                  <a:gd name="T2" fmla="*/ 41 w 78"/>
                  <a:gd name="T3" fmla="*/ 65 h 70"/>
                  <a:gd name="T4" fmla="*/ 41 w 78"/>
                  <a:gd name="T5" fmla="*/ 43 h 70"/>
                  <a:gd name="T6" fmla="*/ 43 w 78"/>
                  <a:gd name="T7" fmla="*/ 42 h 70"/>
                  <a:gd name="T8" fmla="*/ 78 w 78"/>
                  <a:gd name="T9" fmla="*/ 3 h 70"/>
                  <a:gd name="T10" fmla="*/ 76 w 78"/>
                  <a:gd name="T11" fmla="*/ 0 h 70"/>
                  <a:gd name="T12" fmla="*/ 74 w 78"/>
                  <a:gd name="T13" fmla="*/ 3 h 70"/>
                  <a:gd name="T14" fmla="*/ 64 w 78"/>
                  <a:gd name="T15" fmla="*/ 27 h 70"/>
                  <a:gd name="T16" fmla="*/ 39 w 78"/>
                  <a:gd name="T17" fmla="*/ 38 h 70"/>
                  <a:gd name="T18" fmla="*/ 14 w 78"/>
                  <a:gd name="T19" fmla="*/ 27 h 70"/>
                  <a:gd name="T20" fmla="*/ 4 w 78"/>
                  <a:gd name="T21" fmla="*/ 4 h 70"/>
                  <a:gd name="T22" fmla="*/ 4 w 78"/>
                  <a:gd name="T23" fmla="*/ 3 h 70"/>
                  <a:gd name="T24" fmla="*/ 2 w 78"/>
                  <a:gd name="T25" fmla="*/ 0 h 70"/>
                  <a:gd name="T26" fmla="*/ 0 w 78"/>
                  <a:gd name="T27" fmla="*/ 2 h 70"/>
                  <a:gd name="T28" fmla="*/ 0 w 78"/>
                  <a:gd name="T29" fmla="*/ 4 h 70"/>
                  <a:gd name="T30" fmla="*/ 35 w 78"/>
                  <a:gd name="T31" fmla="*/ 42 h 70"/>
                  <a:gd name="T32" fmla="*/ 37 w 78"/>
                  <a:gd name="T33" fmla="*/ 43 h 70"/>
                  <a:gd name="T34" fmla="*/ 37 w 78"/>
                  <a:gd name="T35" fmla="*/ 65 h 70"/>
                  <a:gd name="T36" fmla="*/ 9 w 78"/>
                  <a:gd name="T37" fmla="*/ 65 h 70"/>
                  <a:gd name="T38" fmla="*/ 7 w 78"/>
                  <a:gd name="T39" fmla="*/ 68 h 70"/>
                  <a:gd name="T40" fmla="*/ 9 w 78"/>
                  <a:gd name="T41" fmla="*/ 70 h 70"/>
                  <a:gd name="T42" fmla="*/ 69 w 78"/>
                  <a:gd name="T43" fmla="*/ 70 h 70"/>
                  <a:gd name="T44" fmla="*/ 71 w 78"/>
                  <a:gd name="T45" fmla="*/ 68 h 70"/>
                  <a:gd name="T46" fmla="*/ 69 w 78"/>
                  <a:gd name="T47" fmla="*/ 6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8" h="70">
                    <a:moveTo>
                      <a:pt x="69" y="65"/>
                    </a:moveTo>
                    <a:cubicBezTo>
                      <a:pt x="41" y="65"/>
                      <a:pt x="41" y="65"/>
                      <a:pt x="41" y="65"/>
                    </a:cubicBezTo>
                    <a:cubicBezTo>
                      <a:pt x="41" y="43"/>
                      <a:pt x="41" y="43"/>
                      <a:pt x="41" y="43"/>
                    </a:cubicBezTo>
                    <a:cubicBezTo>
                      <a:pt x="43" y="42"/>
                      <a:pt x="43" y="42"/>
                      <a:pt x="43" y="42"/>
                    </a:cubicBezTo>
                    <a:cubicBezTo>
                      <a:pt x="63" y="40"/>
                      <a:pt x="78" y="23"/>
                      <a:pt x="78" y="3"/>
                    </a:cubicBezTo>
                    <a:cubicBezTo>
                      <a:pt x="78" y="2"/>
                      <a:pt x="77" y="0"/>
                      <a:pt x="76" y="0"/>
                    </a:cubicBezTo>
                    <a:cubicBezTo>
                      <a:pt x="75" y="0"/>
                      <a:pt x="74" y="2"/>
                      <a:pt x="74" y="3"/>
                    </a:cubicBezTo>
                    <a:cubicBezTo>
                      <a:pt x="74" y="12"/>
                      <a:pt x="70" y="21"/>
                      <a:pt x="64" y="27"/>
                    </a:cubicBezTo>
                    <a:cubicBezTo>
                      <a:pt x="57" y="34"/>
                      <a:pt x="48" y="38"/>
                      <a:pt x="39" y="38"/>
                    </a:cubicBezTo>
                    <a:cubicBezTo>
                      <a:pt x="30" y="38"/>
                      <a:pt x="21" y="34"/>
                      <a:pt x="14" y="27"/>
                    </a:cubicBezTo>
                    <a:cubicBezTo>
                      <a:pt x="8" y="21"/>
                      <a:pt x="5" y="13"/>
                      <a:pt x="4" y="4"/>
                    </a:cubicBezTo>
                    <a:cubicBezTo>
                      <a:pt x="4" y="3"/>
                      <a:pt x="4" y="3"/>
                      <a:pt x="4" y="3"/>
                    </a:cubicBezTo>
                    <a:cubicBezTo>
                      <a:pt x="4" y="1"/>
                      <a:pt x="3" y="0"/>
                      <a:pt x="2" y="0"/>
                    </a:cubicBezTo>
                    <a:cubicBezTo>
                      <a:pt x="1" y="0"/>
                      <a:pt x="0" y="1"/>
                      <a:pt x="0" y="2"/>
                    </a:cubicBezTo>
                    <a:cubicBezTo>
                      <a:pt x="0" y="4"/>
                      <a:pt x="0" y="4"/>
                      <a:pt x="0" y="4"/>
                    </a:cubicBezTo>
                    <a:cubicBezTo>
                      <a:pt x="0" y="24"/>
                      <a:pt x="15" y="40"/>
                      <a:pt x="35" y="42"/>
                    </a:cubicBezTo>
                    <a:cubicBezTo>
                      <a:pt x="37" y="43"/>
                      <a:pt x="37" y="43"/>
                      <a:pt x="37" y="43"/>
                    </a:cubicBezTo>
                    <a:cubicBezTo>
                      <a:pt x="37" y="65"/>
                      <a:pt x="37" y="65"/>
                      <a:pt x="37" y="65"/>
                    </a:cubicBezTo>
                    <a:cubicBezTo>
                      <a:pt x="9" y="65"/>
                      <a:pt x="9" y="65"/>
                      <a:pt x="9" y="65"/>
                    </a:cubicBezTo>
                    <a:cubicBezTo>
                      <a:pt x="8" y="65"/>
                      <a:pt x="7" y="66"/>
                      <a:pt x="7" y="68"/>
                    </a:cubicBezTo>
                    <a:cubicBezTo>
                      <a:pt x="7" y="69"/>
                      <a:pt x="8" y="70"/>
                      <a:pt x="9" y="70"/>
                    </a:cubicBezTo>
                    <a:cubicBezTo>
                      <a:pt x="69" y="70"/>
                      <a:pt x="69" y="70"/>
                      <a:pt x="69" y="70"/>
                    </a:cubicBezTo>
                    <a:cubicBezTo>
                      <a:pt x="70" y="70"/>
                      <a:pt x="71" y="69"/>
                      <a:pt x="71" y="68"/>
                    </a:cubicBezTo>
                    <a:cubicBezTo>
                      <a:pt x="71" y="66"/>
                      <a:pt x="70" y="65"/>
                      <a:pt x="69" y="6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4" name="Freeform 53">
                <a:extLst>
                  <a:ext uri="{FF2B5EF4-FFF2-40B4-BE49-F238E27FC236}">
                    <a16:creationId xmlns="" xmlns:a16="http://schemas.microsoft.com/office/drawing/2014/main" id="{4951A1EA-0290-4267-9A96-AA77039DDAC5}"/>
                  </a:ext>
                </a:extLst>
              </p:cNvPr>
              <p:cNvSpPr>
                <a:spLocks noEditPoints="1"/>
              </p:cNvSpPr>
              <p:nvPr/>
            </p:nvSpPr>
            <p:spPr bwMode="auto">
              <a:xfrm>
                <a:off x="8402638" y="5110163"/>
                <a:ext cx="187325" cy="319088"/>
              </a:xfrm>
              <a:custGeom>
                <a:avLst/>
                <a:gdLst>
                  <a:gd name="T0" fmla="*/ 25 w 50"/>
                  <a:gd name="T1" fmla="*/ 85 h 85"/>
                  <a:gd name="T2" fmla="*/ 50 w 50"/>
                  <a:gd name="T3" fmla="*/ 61 h 85"/>
                  <a:gd name="T4" fmla="*/ 50 w 50"/>
                  <a:gd name="T5" fmla="*/ 25 h 85"/>
                  <a:gd name="T6" fmla="*/ 25 w 50"/>
                  <a:gd name="T7" fmla="*/ 0 h 85"/>
                  <a:gd name="T8" fmla="*/ 0 w 50"/>
                  <a:gd name="T9" fmla="*/ 25 h 85"/>
                  <a:gd name="T10" fmla="*/ 0 w 50"/>
                  <a:gd name="T11" fmla="*/ 61 h 85"/>
                  <a:gd name="T12" fmla="*/ 25 w 50"/>
                  <a:gd name="T13" fmla="*/ 85 h 85"/>
                  <a:gd name="T14" fmla="*/ 7 w 50"/>
                  <a:gd name="T15" fmla="*/ 16 h 85"/>
                  <a:gd name="T16" fmla="*/ 11 w 50"/>
                  <a:gd name="T17" fmla="*/ 10 h 85"/>
                  <a:gd name="T18" fmla="*/ 25 w 50"/>
                  <a:gd name="T19" fmla="*/ 5 h 85"/>
                  <a:gd name="T20" fmla="*/ 39 w 50"/>
                  <a:gd name="T21" fmla="*/ 10 h 85"/>
                  <a:gd name="T22" fmla="*/ 43 w 50"/>
                  <a:gd name="T23" fmla="*/ 16 h 85"/>
                  <a:gd name="T24" fmla="*/ 44 w 50"/>
                  <a:gd name="T25" fmla="*/ 18 h 85"/>
                  <a:gd name="T26" fmla="*/ 6 w 50"/>
                  <a:gd name="T27" fmla="*/ 18 h 85"/>
                  <a:gd name="T28" fmla="*/ 7 w 50"/>
                  <a:gd name="T29" fmla="*/ 16 h 85"/>
                  <a:gd name="T30" fmla="*/ 5 w 50"/>
                  <a:gd name="T31" fmla="*/ 23 h 85"/>
                  <a:gd name="T32" fmla="*/ 45 w 50"/>
                  <a:gd name="T33" fmla="*/ 23 h 85"/>
                  <a:gd name="T34" fmla="*/ 45 w 50"/>
                  <a:gd name="T35" fmla="*/ 25 h 85"/>
                  <a:gd name="T36" fmla="*/ 45 w 50"/>
                  <a:gd name="T37" fmla="*/ 33 h 85"/>
                  <a:gd name="T38" fmla="*/ 5 w 50"/>
                  <a:gd name="T39" fmla="*/ 33 h 85"/>
                  <a:gd name="T40" fmla="*/ 5 w 50"/>
                  <a:gd name="T41" fmla="*/ 23 h 85"/>
                  <a:gd name="T42" fmla="*/ 5 w 50"/>
                  <a:gd name="T43" fmla="*/ 37 h 85"/>
                  <a:gd name="T44" fmla="*/ 45 w 50"/>
                  <a:gd name="T45" fmla="*/ 37 h 85"/>
                  <a:gd name="T46" fmla="*/ 45 w 50"/>
                  <a:gd name="T47" fmla="*/ 48 h 85"/>
                  <a:gd name="T48" fmla="*/ 5 w 50"/>
                  <a:gd name="T49" fmla="*/ 48 h 85"/>
                  <a:gd name="T50" fmla="*/ 5 w 50"/>
                  <a:gd name="T51" fmla="*/ 37 h 85"/>
                  <a:gd name="T52" fmla="*/ 5 w 50"/>
                  <a:gd name="T53" fmla="*/ 61 h 85"/>
                  <a:gd name="T54" fmla="*/ 5 w 50"/>
                  <a:gd name="T55" fmla="*/ 52 h 85"/>
                  <a:gd name="T56" fmla="*/ 45 w 50"/>
                  <a:gd name="T57" fmla="*/ 52 h 85"/>
                  <a:gd name="T58" fmla="*/ 45 w 50"/>
                  <a:gd name="T59" fmla="*/ 63 h 85"/>
                  <a:gd name="T60" fmla="*/ 5 w 50"/>
                  <a:gd name="T61" fmla="*/ 63 h 85"/>
                  <a:gd name="T62" fmla="*/ 5 w 50"/>
                  <a:gd name="T63" fmla="*/ 61 h 85"/>
                  <a:gd name="T64" fmla="*/ 6 w 50"/>
                  <a:gd name="T65" fmla="*/ 67 h 85"/>
                  <a:gd name="T66" fmla="*/ 44 w 50"/>
                  <a:gd name="T67" fmla="*/ 67 h 85"/>
                  <a:gd name="T68" fmla="*/ 43 w 50"/>
                  <a:gd name="T69" fmla="*/ 69 h 85"/>
                  <a:gd name="T70" fmla="*/ 39 w 50"/>
                  <a:gd name="T71" fmla="*/ 75 h 85"/>
                  <a:gd name="T72" fmla="*/ 25 w 50"/>
                  <a:gd name="T73" fmla="*/ 81 h 85"/>
                  <a:gd name="T74" fmla="*/ 11 w 50"/>
                  <a:gd name="T75" fmla="*/ 75 h 85"/>
                  <a:gd name="T76" fmla="*/ 7 w 50"/>
                  <a:gd name="T77" fmla="*/ 69 h 85"/>
                  <a:gd name="T78" fmla="*/ 6 w 50"/>
                  <a:gd name="T79" fmla="*/ 67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 h="85">
                    <a:moveTo>
                      <a:pt x="25" y="85"/>
                    </a:moveTo>
                    <a:cubicBezTo>
                      <a:pt x="39" y="85"/>
                      <a:pt x="50" y="74"/>
                      <a:pt x="50" y="61"/>
                    </a:cubicBezTo>
                    <a:cubicBezTo>
                      <a:pt x="50" y="25"/>
                      <a:pt x="50" y="25"/>
                      <a:pt x="50" y="25"/>
                    </a:cubicBezTo>
                    <a:cubicBezTo>
                      <a:pt x="50" y="11"/>
                      <a:pt x="39" y="0"/>
                      <a:pt x="25" y="0"/>
                    </a:cubicBezTo>
                    <a:cubicBezTo>
                      <a:pt x="11" y="0"/>
                      <a:pt x="0" y="11"/>
                      <a:pt x="0" y="25"/>
                    </a:cubicBezTo>
                    <a:cubicBezTo>
                      <a:pt x="0" y="61"/>
                      <a:pt x="0" y="61"/>
                      <a:pt x="0" y="61"/>
                    </a:cubicBezTo>
                    <a:cubicBezTo>
                      <a:pt x="0" y="74"/>
                      <a:pt x="11" y="85"/>
                      <a:pt x="25" y="85"/>
                    </a:cubicBezTo>
                    <a:close/>
                    <a:moveTo>
                      <a:pt x="7" y="16"/>
                    </a:moveTo>
                    <a:cubicBezTo>
                      <a:pt x="8" y="14"/>
                      <a:pt x="9" y="12"/>
                      <a:pt x="11" y="10"/>
                    </a:cubicBezTo>
                    <a:cubicBezTo>
                      <a:pt x="15" y="7"/>
                      <a:pt x="20" y="5"/>
                      <a:pt x="25" y="5"/>
                    </a:cubicBezTo>
                    <a:cubicBezTo>
                      <a:pt x="30" y="5"/>
                      <a:pt x="35" y="7"/>
                      <a:pt x="39" y="10"/>
                    </a:cubicBezTo>
                    <a:cubicBezTo>
                      <a:pt x="41" y="12"/>
                      <a:pt x="42" y="14"/>
                      <a:pt x="43" y="16"/>
                    </a:cubicBezTo>
                    <a:cubicBezTo>
                      <a:pt x="44" y="18"/>
                      <a:pt x="44" y="18"/>
                      <a:pt x="44" y="18"/>
                    </a:cubicBezTo>
                    <a:cubicBezTo>
                      <a:pt x="6" y="18"/>
                      <a:pt x="6" y="18"/>
                      <a:pt x="6" y="18"/>
                    </a:cubicBezTo>
                    <a:lnTo>
                      <a:pt x="7" y="16"/>
                    </a:lnTo>
                    <a:close/>
                    <a:moveTo>
                      <a:pt x="5" y="23"/>
                    </a:moveTo>
                    <a:cubicBezTo>
                      <a:pt x="45" y="23"/>
                      <a:pt x="45" y="23"/>
                      <a:pt x="45" y="23"/>
                    </a:cubicBezTo>
                    <a:cubicBezTo>
                      <a:pt x="45" y="25"/>
                      <a:pt x="45" y="25"/>
                      <a:pt x="45" y="25"/>
                    </a:cubicBezTo>
                    <a:cubicBezTo>
                      <a:pt x="45" y="33"/>
                      <a:pt x="45" y="33"/>
                      <a:pt x="45" y="33"/>
                    </a:cubicBezTo>
                    <a:cubicBezTo>
                      <a:pt x="5" y="33"/>
                      <a:pt x="5" y="33"/>
                      <a:pt x="5" y="33"/>
                    </a:cubicBezTo>
                    <a:lnTo>
                      <a:pt x="5" y="23"/>
                    </a:lnTo>
                    <a:close/>
                    <a:moveTo>
                      <a:pt x="5" y="37"/>
                    </a:moveTo>
                    <a:cubicBezTo>
                      <a:pt x="45" y="37"/>
                      <a:pt x="45" y="37"/>
                      <a:pt x="45" y="37"/>
                    </a:cubicBezTo>
                    <a:cubicBezTo>
                      <a:pt x="45" y="48"/>
                      <a:pt x="45" y="48"/>
                      <a:pt x="45" y="48"/>
                    </a:cubicBezTo>
                    <a:cubicBezTo>
                      <a:pt x="5" y="48"/>
                      <a:pt x="5" y="48"/>
                      <a:pt x="5" y="48"/>
                    </a:cubicBezTo>
                    <a:lnTo>
                      <a:pt x="5" y="37"/>
                    </a:lnTo>
                    <a:close/>
                    <a:moveTo>
                      <a:pt x="5" y="61"/>
                    </a:moveTo>
                    <a:cubicBezTo>
                      <a:pt x="5" y="52"/>
                      <a:pt x="5" y="52"/>
                      <a:pt x="5" y="52"/>
                    </a:cubicBezTo>
                    <a:cubicBezTo>
                      <a:pt x="45" y="52"/>
                      <a:pt x="45" y="52"/>
                      <a:pt x="45" y="52"/>
                    </a:cubicBezTo>
                    <a:cubicBezTo>
                      <a:pt x="45" y="63"/>
                      <a:pt x="45" y="63"/>
                      <a:pt x="45" y="63"/>
                    </a:cubicBezTo>
                    <a:cubicBezTo>
                      <a:pt x="5" y="63"/>
                      <a:pt x="5" y="63"/>
                      <a:pt x="5" y="63"/>
                    </a:cubicBezTo>
                    <a:lnTo>
                      <a:pt x="5" y="61"/>
                    </a:lnTo>
                    <a:close/>
                    <a:moveTo>
                      <a:pt x="6" y="67"/>
                    </a:moveTo>
                    <a:cubicBezTo>
                      <a:pt x="44" y="67"/>
                      <a:pt x="44" y="67"/>
                      <a:pt x="44" y="67"/>
                    </a:cubicBezTo>
                    <a:cubicBezTo>
                      <a:pt x="43" y="69"/>
                      <a:pt x="43" y="69"/>
                      <a:pt x="43" y="69"/>
                    </a:cubicBezTo>
                    <a:cubicBezTo>
                      <a:pt x="42" y="71"/>
                      <a:pt x="41" y="73"/>
                      <a:pt x="39" y="75"/>
                    </a:cubicBezTo>
                    <a:cubicBezTo>
                      <a:pt x="35" y="79"/>
                      <a:pt x="30" y="81"/>
                      <a:pt x="25" y="81"/>
                    </a:cubicBezTo>
                    <a:cubicBezTo>
                      <a:pt x="20" y="81"/>
                      <a:pt x="15" y="79"/>
                      <a:pt x="11" y="75"/>
                    </a:cubicBezTo>
                    <a:cubicBezTo>
                      <a:pt x="9" y="73"/>
                      <a:pt x="8" y="71"/>
                      <a:pt x="7" y="69"/>
                    </a:cubicBezTo>
                    <a:lnTo>
                      <a:pt x="6" y="6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grpSp>
        <p:nvGrpSpPr>
          <p:cNvPr id="2" name="组合 1">
            <a:extLst>
              <a:ext uri="{FF2B5EF4-FFF2-40B4-BE49-F238E27FC236}">
                <a16:creationId xmlns="" xmlns:a16="http://schemas.microsoft.com/office/drawing/2014/main" id="{D69EBC6B-9231-460E-8FC3-AF68C01830A0}"/>
              </a:ext>
            </a:extLst>
          </p:cNvPr>
          <p:cNvGrpSpPr/>
          <p:nvPr/>
        </p:nvGrpSpPr>
        <p:grpSpPr>
          <a:xfrm>
            <a:off x="4613213" y="3130275"/>
            <a:ext cx="504000" cy="504000"/>
            <a:chOff x="4613213" y="3130275"/>
            <a:chExt cx="504000" cy="504000"/>
          </a:xfrm>
        </p:grpSpPr>
        <p:sp>
          <p:nvSpPr>
            <p:cNvPr id="22" name="椭圆 21">
              <a:extLst>
                <a:ext uri="{FF2B5EF4-FFF2-40B4-BE49-F238E27FC236}">
                  <a16:creationId xmlns="" xmlns:a16="http://schemas.microsoft.com/office/drawing/2014/main" id="{2B566286-9356-4C6D-BCBC-2B96BDFD8D50}"/>
                </a:ext>
              </a:extLst>
            </p:cNvPr>
            <p:cNvSpPr/>
            <p:nvPr/>
          </p:nvSpPr>
          <p:spPr>
            <a:xfrm>
              <a:off x="4613213" y="3130275"/>
              <a:ext cx="504000" cy="50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105">
              <a:extLst>
                <a:ext uri="{FF2B5EF4-FFF2-40B4-BE49-F238E27FC236}">
                  <a16:creationId xmlns="" xmlns:a16="http://schemas.microsoft.com/office/drawing/2014/main" id="{648A11A5-1A4F-4669-B34F-A70C86B9FD90}"/>
                </a:ext>
              </a:extLst>
            </p:cNvPr>
            <p:cNvSpPr>
              <a:spLocks noChangeAspect="1" noEditPoints="1"/>
            </p:cNvSpPr>
            <p:nvPr/>
          </p:nvSpPr>
          <p:spPr bwMode="auto">
            <a:xfrm>
              <a:off x="4703213" y="3237919"/>
              <a:ext cx="324000" cy="288713"/>
            </a:xfrm>
            <a:custGeom>
              <a:avLst/>
              <a:gdLst>
                <a:gd name="T0" fmla="*/ 101 w 128"/>
                <a:gd name="T1" fmla="*/ 41 h 114"/>
                <a:gd name="T2" fmla="*/ 125 w 128"/>
                <a:gd name="T3" fmla="*/ 17 h 114"/>
                <a:gd name="T4" fmla="*/ 128 w 128"/>
                <a:gd name="T5" fmla="*/ 10 h 114"/>
                <a:gd name="T6" fmla="*/ 125 w 128"/>
                <a:gd name="T7" fmla="*/ 3 h 114"/>
                <a:gd name="T8" fmla="*/ 111 w 128"/>
                <a:gd name="T9" fmla="*/ 3 h 114"/>
                <a:gd name="T10" fmla="*/ 87 w 128"/>
                <a:gd name="T11" fmla="*/ 27 h 114"/>
                <a:gd name="T12" fmla="*/ 6 w 128"/>
                <a:gd name="T13" fmla="*/ 27 h 114"/>
                <a:gd name="T14" fmla="*/ 0 w 128"/>
                <a:gd name="T15" fmla="*/ 33 h 114"/>
                <a:gd name="T16" fmla="*/ 0 w 128"/>
                <a:gd name="T17" fmla="*/ 108 h 114"/>
                <a:gd name="T18" fmla="*/ 6 w 128"/>
                <a:gd name="T19" fmla="*/ 114 h 114"/>
                <a:gd name="T20" fmla="*/ 95 w 128"/>
                <a:gd name="T21" fmla="*/ 114 h 114"/>
                <a:gd name="T22" fmla="*/ 101 w 128"/>
                <a:gd name="T23" fmla="*/ 108 h 114"/>
                <a:gd name="T24" fmla="*/ 101 w 128"/>
                <a:gd name="T25" fmla="*/ 41 h 114"/>
                <a:gd name="T26" fmla="*/ 96 w 128"/>
                <a:gd name="T27" fmla="*/ 109 h 114"/>
                <a:gd name="T28" fmla="*/ 5 w 128"/>
                <a:gd name="T29" fmla="*/ 109 h 114"/>
                <a:gd name="T30" fmla="*/ 5 w 128"/>
                <a:gd name="T31" fmla="*/ 32 h 114"/>
                <a:gd name="T32" fmla="*/ 83 w 128"/>
                <a:gd name="T33" fmla="*/ 32 h 114"/>
                <a:gd name="T34" fmla="*/ 63 w 128"/>
                <a:gd name="T35" fmla="*/ 52 h 114"/>
                <a:gd name="T36" fmla="*/ 62 w 128"/>
                <a:gd name="T37" fmla="*/ 54 h 114"/>
                <a:gd name="T38" fmla="*/ 62 w 128"/>
                <a:gd name="T39" fmla="*/ 64 h 114"/>
                <a:gd name="T40" fmla="*/ 63 w 128"/>
                <a:gd name="T41" fmla="*/ 66 h 114"/>
                <a:gd name="T42" fmla="*/ 64 w 128"/>
                <a:gd name="T43" fmla="*/ 66 h 114"/>
                <a:gd name="T44" fmla="*/ 75 w 128"/>
                <a:gd name="T45" fmla="*/ 66 h 114"/>
                <a:gd name="T46" fmla="*/ 76 w 128"/>
                <a:gd name="T47" fmla="*/ 66 h 114"/>
                <a:gd name="T48" fmla="*/ 76 w 128"/>
                <a:gd name="T49" fmla="*/ 66 h 114"/>
                <a:gd name="T50" fmla="*/ 96 w 128"/>
                <a:gd name="T51" fmla="*/ 46 h 114"/>
                <a:gd name="T52" fmla="*/ 96 w 128"/>
                <a:gd name="T53" fmla="*/ 109 h 114"/>
                <a:gd name="T54" fmla="*/ 74 w 128"/>
                <a:gd name="T55" fmla="*/ 62 h 114"/>
                <a:gd name="T56" fmla="*/ 67 w 128"/>
                <a:gd name="T57" fmla="*/ 62 h 114"/>
                <a:gd name="T58" fmla="*/ 67 w 128"/>
                <a:gd name="T59" fmla="*/ 55 h 114"/>
                <a:gd name="T60" fmla="*/ 115 w 128"/>
                <a:gd name="T61" fmla="*/ 6 h 114"/>
                <a:gd name="T62" fmla="*/ 118 w 128"/>
                <a:gd name="T63" fmla="*/ 5 h 114"/>
                <a:gd name="T64" fmla="*/ 122 w 128"/>
                <a:gd name="T65" fmla="*/ 6 h 114"/>
                <a:gd name="T66" fmla="*/ 122 w 128"/>
                <a:gd name="T67" fmla="*/ 14 h 114"/>
                <a:gd name="T68" fmla="*/ 74 w 128"/>
                <a:gd name="T69" fmla="*/ 6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14">
                  <a:moveTo>
                    <a:pt x="101" y="41"/>
                  </a:moveTo>
                  <a:cubicBezTo>
                    <a:pt x="125" y="17"/>
                    <a:pt x="125" y="17"/>
                    <a:pt x="125" y="17"/>
                  </a:cubicBezTo>
                  <a:cubicBezTo>
                    <a:pt x="127" y="15"/>
                    <a:pt x="128" y="13"/>
                    <a:pt x="128" y="10"/>
                  </a:cubicBezTo>
                  <a:cubicBezTo>
                    <a:pt x="128" y="8"/>
                    <a:pt x="127" y="5"/>
                    <a:pt x="125" y="3"/>
                  </a:cubicBezTo>
                  <a:cubicBezTo>
                    <a:pt x="121" y="0"/>
                    <a:pt x="115" y="0"/>
                    <a:pt x="111" y="3"/>
                  </a:cubicBezTo>
                  <a:cubicBezTo>
                    <a:pt x="87" y="27"/>
                    <a:pt x="87" y="27"/>
                    <a:pt x="87" y="27"/>
                  </a:cubicBezTo>
                  <a:cubicBezTo>
                    <a:pt x="6" y="27"/>
                    <a:pt x="6" y="27"/>
                    <a:pt x="6" y="27"/>
                  </a:cubicBezTo>
                  <a:cubicBezTo>
                    <a:pt x="3" y="27"/>
                    <a:pt x="0" y="30"/>
                    <a:pt x="0" y="33"/>
                  </a:cubicBezTo>
                  <a:cubicBezTo>
                    <a:pt x="0" y="108"/>
                    <a:pt x="0" y="108"/>
                    <a:pt x="0" y="108"/>
                  </a:cubicBezTo>
                  <a:cubicBezTo>
                    <a:pt x="0" y="111"/>
                    <a:pt x="3" y="114"/>
                    <a:pt x="6" y="114"/>
                  </a:cubicBezTo>
                  <a:cubicBezTo>
                    <a:pt x="95" y="114"/>
                    <a:pt x="95" y="114"/>
                    <a:pt x="95" y="114"/>
                  </a:cubicBezTo>
                  <a:cubicBezTo>
                    <a:pt x="98" y="114"/>
                    <a:pt x="101" y="111"/>
                    <a:pt x="101" y="108"/>
                  </a:cubicBezTo>
                  <a:lnTo>
                    <a:pt x="101" y="41"/>
                  </a:lnTo>
                  <a:close/>
                  <a:moveTo>
                    <a:pt x="96" y="109"/>
                  </a:moveTo>
                  <a:cubicBezTo>
                    <a:pt x="5" y="109"/>
                    <a:pt x="5" y="109"/>
                    <a:pt x="5" y="109"/>
                  </a:cubicBezTo>
                  <a:cubicBezTo>
                    <a:pt x="5" y="32"/>
                    <a:pt x="5" y="32"/>
                    <a:pt x="5" y="32"/>
                  </a:cubicBezTo>
                  <a:cubicBezTo>
                    <a:pt x="83" y="32"/>
                    <a:pt x="83" y="32"/>
                    <a:pt x="83" y="32"/>
                  </a:cubicBezTo>
                  <a:cubicBezTo>
                    <a:pt x="63" y="52"/>
                    <a:pt x="63" y="52"/>
                    <a:pt x="63" y="52"/>
                  </a:cubicBezTo>
                  <a:cubicBezTo>
                    <a:pt x="62" y="52"/>
                    <a:pt x="62" y="53"/>
                    <a:pt x="62" y="54"/>
                  </a:cubicBezTo>
                  <a:cubicBezTo>
                    <a:pt x="62" y="64"/>
                    <a:pt x="62" y="64"/>
                    <a:pt x="62" y="64"/>
                  </a:cubicBezTo>
                  <a:cubicBezTo>
                    <a:pt x="62" y="65"/>
                    <a:pt x="62" y="65"/>
                    <a:pt x="63" y="66"/>
                  </a:cubicBezTo>
                  <a:cubicBezTo>
                    <a:pt x="63" y="66"/>
                    <a:pt x="64" y="66"/>
                    <a:pt x="64" y="66"/>
                  </a:cubicBezTo>
                  <a:cubicBezTo>
                    <a:pt x="75" y="66"/>
                    <a:pt x="75" y="66"/>
                    <a:pt x="75" y="66"/>
                  </a:cubicBezTo>
                  <a:cubicBezTo>
                    <a:pt x="75" y="66"/>
                    <a:pt x="76" y="66"/>
                    <a:pt x="76" y="66"/>
                  </a:cubicBezTo>
                  <a:cubicBezTo>
                    <a:pt x="76" y="66"/>
                    <a:pt x="76" y="66"/>
                    <a:pt x="76" y="66"/>
                  </a:cubicBezTo>
                  <a:cubicBezTo>
                    <a:pt x="96" y="46"/>
                    <a:pt x="96" y="46"/>
                    <a:pt x="96" y="46"/>
                  </a:cubicBezTo>
                  <a:lnTo>
                    <a:pt x="96" y="109"/>
                  </a:lnTo>
                  <a:close/>
                  <a:moveTo>
                    <a:pt x="74" y="62"/>
                  </a:moveTo>
                  <a:cubicBezTo>
                    <a:pt x="67" y="62"/>
                    <a:pt x="67" y="62"/>
                    <a:pt x="67" y="62"/>
                  </a:cubicBezTo>
                  <a:cubicBezTo>
                    <a:pt x="67" y="55"/>
                    <a:pt x="67" y="55"/>
                    <a:pt x="67" y="55"/>
                  </a:cubicBezTo>
                  <a:cubicBezTo>
                    <a:pt x="115" y="6"/>
                    <a:pt x="115" y="6"/>
                    <a:pt x="115" y="6"/>
                  </a:cubicBezTo>
                  <a:cubicBezTo>
                    <a:pt x="116" y="5"/>
                    <a:pt x="118" y="5"/>
                    <a:pt x="118" y="5"/>
                  </a:cubicBezTo>
                  <a:cubicBezTo>
                    <a:pt x="119" y="5"/>
                    <a:pt x="121" y="5"/>
                    <a:pt x="122" y="6"/>
                  </a:cubicBezTo>
                  <a:cubicBezTo>
                    <a:pt x="124" y="8"/>
                    <a:pt x="124" y="12"/>
                    <a:pt x="122" y="14"/>
                  </a:cubicBezTo>
                  <a:lnTo>
                    <a:pt x="74" y="6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spTree>
    <p:extLst>
      <p:ext uri="{BB962C8B-B14F-4D97-AF65-F5344CB8AC3E}">
        <p14:creationId xmlns:p14="http://schemas.microsoft.com/office/powerpoint/2010/main" val="233962096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3A9B4238-93F2-4EBC-92EA-A1D040BCAE7D}"/>
              </a:ext>
            </a:extLst>
          </p:cNvPr>
          <p:cNvSpPr>
            <a:spLocks noGrp="1"/>
          </p:cNvSpPr>
          <p:nvPr>
            <p:ph type="body" sz="quarter" idx="10"/>
          </p:nvPr>
        </p:nvSpPr>
        <p:spPr/>
        <p:txBody>
          <a:bodyPr/>
          <a:lstStyle/>
          <a:p>
            <a:r>
              <a:rPr lang="en-US" altLang="zh-CN" dirty="0"/>
              <a:t>01</a:t>
            </a:r>
            <a:endParaRPr lang="zh-CN" altLang="en-US" dirty="0"/>
          </a:p>
        </p:txBody>
      </p:sp>
      <p:sp>
        <p:nvSpPr>
          <p:cNvPr id="3" name="文本占位符 2">
            <a:extLst>
              <a:ext uri="{FF2B5EF4-FFF2-40B4-BE49-F238E27FC236}">
                <a16:creationId xmlns="" xmlns:a16="http://schemas.microsoft.com/office/drawing/2014/main" id="{E457EBA7-D96D-4F8F-AA98-EB75E8861C08}"/>
              </a:ext>
            </a:extLst>
          </p:cNvPr>
          <p:cNvSpPr>
            <a:spLocks noGrp="1"/>
          </p:cNvSpPr>
          <p:nvPr>
            <p:ph type="body" sz="quarter" idx="11"/>
          </p:nvPr>
        </p:nvSpPr>
        <p:spPr/>
        <p:txBody>
          <a:bodyPr/>
          <a:lstStyle/>
          <a:p>
            <a:r>
              <a:rPr lang="zh-CN" altLang="en-US" dirty="0"/>
              <a:t>过渡页</a:t>
            </a:r>
          </a:p>
        </p:txBody>
      </p:sp>
      <p:sp>
        <p:nvSpPr>
          <p:cNvPr id="4" name="文本占位符 3">
            <a:extLst>
              <a:ext uri="{FF2B5EF4-FFF2-40B4-BE49-F238E27FC236}">
                <a16:creationId xmlns="" xmlns:a16="http://schemas.microsoft.com/office/drawing/2014/main" id="{001A7005-AE75-4E62-89C0-F8D1767C9926}"/>
              </a:ext>
            </a:extLst>
          </p:cNvPr>
          <p:cNvSpPr>
            <a:spLocks noGrp="1"/>
          </p:cNvSpPr>
          <p:nvPr>
            <p:ph type="body" sz="quarter" idx="12"/>
          </p:nvPr>
        </p:nvSpPr>
        <p:spPr/>
        <p:txBody>
          <a:bodyPr/>
          <a:lstStyle/>
          <a:p>
            <a:r>
              <a:rPr lang="en-US" altLang="zh-CN" dirty="0"/>
              <a:t>TRANSITION PAGE</a:t>
            </a:r>
            <a:endParaRPr lang="zh-CN" altLang="en-US" dirty="0"/>
          </a:p>
        </p:txBody>
      </p:sp>
    </p:spTree>
    <p:extLst>
      <p:ext uri="{BB962C8B-B14F-4D97-AF65-F5344CB8AC3E}">
        <p14:creationId xmlns:p14="http://schemas.microsoft.com/office/powerpoint/2010/main" val="427595566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3A9B4238-93F2-4EBC-92EA-A1D040BCAE7D}"/>
              </a:ext>
            </a:extLst>
          </p:cNvPr>
          <p:cNvSpPr>
            <a:spLocks noGrp="1"/>
          </p:cNvSpPr>
          <p:nvPr>
            <p:ph type="body" sz="quarter" idx="10"/>
          </p:nvPr>
        </p:nvSpPr>
        <p:spPr/>
        <p:txBody>
          <a:bodyPr/>
          <a:lstStyle/>
          <a:p>
            <a:r>
              <a:rPr lang="en-US" altLang="zh-CN" dirty="0"/>
              <a:t>02</a:t>
            </a:r>
            <a:endParaRPr lang="zh-CN" altLang="en-US" dirty="0"/>
          </a:p>
        </p:txBody>
      </p:sp>
      <p:sp>
        <p:nvSpPr>
          <p:cNvPr id="3" name="文本占位符 2">
            <a:extLst>
              <a:ext uri="{FF2B5EF4-FFF2-40B4-BE49-F238E27FC236}">
                <a16:creationId xmlns="" xmlns:a16="http://schemas.microsoft.com/office/drawing/2014/main" id="{E457EBA7-D96D-4F8F-AA98-EB75E8861C08}"/>
              </a:ext>
            </a:extLst>
          </p:cNvPr>
          <p:cNvSpPr>
            <a:spLocks noGrp="1"/>
          </p:cNvSpPr>
          <p:nvPr>
            <p:ph type="body" sz="quarter" idx="11"/>
          </p:nvPr>
        </p:nvSpPr>
        <p:spPr/>
        <p:txBody>
          <a:bodyPr/>
          <a:lstStyle/>
          <a:p>
            <a:r>
              <a:rPr lang="zh-CN" altLang="en-US" dirty="0"/>
              <a:t>文字类页面</a:t>
            </a:r>
          </a:p>
        </p:txBody>
      </p:sp>
      <p:sp>
        <p:nvSpPr>
          <p:cNvPr id="4" name="文本占位符 3">
            <a:extLst>
              <a:ext uri="{FF2B5EF4-FFF2-40B4-BE49-F238E27FC236}">
                <a16:creationId xmlns="" xmlns:a16="http://schemas.microsoft.com/office/drawing/2014/main" id="{001A7005-AE75-4E62-89C0-F8D1767C9926}"/>
              </a:ext>
            </a:extLst>
          </p:cNvPr>
          <p:cNvSpPr>
            <a:spLocks noGrp="1"/>
          </p:cNvSpPr>
          <p:nvPr>
            <p:ph type="body" sz="quarter" idx="12"/>
          </p:nvPr>
        </p:nvSpPr>
        <p:spPr/>
        <p:txBody>
          <a:bodyPr/>
          <a:lstStyle/>
          <a:p>
            <a:r>
              <a:rPr lang="en-US" altLang="zh-CN" dirty="0"/>
              <a:t>CONTENT PAGE</a:t>
            </a:r>
            <a:endParaRPr lang="zh-CN" altLang="en-US" dirty="0"/>
          </a:p>
        </p:txBody>
      </p:sp>
    </p:spTree>
    <p:extLst>
      <p:ext uri="{BB962C8B-B14F-4D97-AF65-F5344CB8AC3E}">
        <p14:creationId xmlns:p14="http://schemas.microsoft.com/office/powerpoint/2010/main" val="355075451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人物介绍页</a:t>
            </a:r>
          </a:p>
        </p:txBody>
      </p:sp>
      <p:sp>
        <p:nvSpPr>
          <p:cNvPr id="9" name="矩形 8"/>
          <p:cNvSpPr/>
          <p:nvPr/>
        </p:nvSpPr>
        <p:spPr>
          <a:xfrm>
            <a:off x="660400" y="3060192"/>
            <a:ext cx="10858500" cy="2633036"/>
          </a:xfrm>
          <a:custGeom>
            <a:avLst/>
            <a:gdLst>
              <a:gd name="connsiteX0" fmla="*/ 0 w 10858500"/>
              <a:gd name="connsiteY0" fmla="*/ 0 h 2612572"/>
              <a:gd name="connsiteX1" fmla="*/ 10858500 w 10858500"/>
              <a:gd name="connsiteY1" fmla="*/ 0 h 2612572"/>
              <a:gd name="connsiteX2" fmla="*/ 10858500 w 10858500"/>
              <a:gd name="connsiteY2" fmla="*/ 2612572 h 2612572"/>
              <a:gd name="connsiteX3" fmla="*/ 0 w 10858500"/>
              <a:gd name="connsiteY3" fmla="*/ 2612572 h 2612572"/>
              <a:gd name="connsiteX4" fmla="*/ 0 w 10858500"/>
              <a:gd name="connsiteY4" fmla="*/ 0 h 2612572"/>
              <a:gd name="connsiteX0" fmla="*/ 0 w 10858500"/>
              <a:gd name="connsiteY0" fmla="*/ 8273 h 2620845"/>
              <a:gd name="connsiteX1" fmla="*/ 948944 w 10858500"/>
              <a:gd name="connsiteY1" fmla="*/ 0 h 2620845"/>
              <a:gd name="connsiteX2" fmla="*/ 10858500 w 10858500"/>
              <a:gd name="connsiteY2" fmla="*/ 8273 h 2620845"/>
              <a:gd name="connsiteX3" fmla="*/ 10858500 w 10858500"/>
              <a:gd name="connsiteY3" fmla="*/ 2620845 h 2620845"/>
              <a:gd name="connsiteX4" fmla="*/ 0 w 10858500"/>
              <a:gd name="connsiteY4" fmla="*/ 2620845 h 2620845"/>
              <a:gd name="connsiteX5" fmla="*/ 0 w 10858500"/>
              <a:gd name="connsiteY5" fmla="*/ 8273 h 2620845"/>
              <a:gd name="connsiteX0" fmla="*/ 0 w 10858500"/>
              <a:gd name="connsiteY0" fmla="*/ 20464 h 2633036"/>
              <a:gd name="connsiteX1" fmla="*/ 948944 w 10858500"/>
              <a:gd name="connsiteY1" fmla="*/ 12191 h 2633036"/>
              <a:gd name="connsiteX2" fmla="*/ 3021584 w 10858500"/>
              <a:gd name="connsiteY2" fmla="*/ 0 h 2633036"/>
              <a:gd name="connsiteX3" fmla="*/ 10858500 w 10858500"/>
              <a:gd name="connsiteY3" fmla="*/ 20464 h 2633036"/>
              <a:gd name="connsiteX4" fmla="*/ 10858500 w 10858500"/>
              <a:gd name="connsiteY4" fmla="*/ 2633036 h 2633036"/>
              <a:gd name="connsiteX5" fmla="*/ 0 w 10858500"/>
              <a:gd name="connsiteY5" fmla="*/ 2633036 h 2633036"/>
              <a:gd name="connsiteX6" fmla="*/ 0 w 10858500"/>
              <a:gd name="connsiteY6" fmla="*/ 20464 h 2633036"/>
              <a:gd name="connsiteX0" fmla="*/ 948944 w 10858500"/>
              <a:gd name="connsiteY0" fmla="*/ 12191 h 2633036"/>
              <a:gd name="connsiteX1" fmla="*/ 3021584 w 10858500"/>
              <a:gd name="connsiteY1" fmla="*/ 0 h 2633036"/>
              <a:gd name="connsiteX2" fmla="*/ 10858500 w 10858500"/>
              <a:gd name="connsiteY2" fmla="*/ 20464 h 2633036"/>
              <a:gd name="connsiteX3" fmla="*/ 10858500 w 10858500"/>
              <a:gd name="connsiteY3" fmla="*/ 2633036 h 2633036"/>
              <a:gd name="connsiteX4" fmla="*/ 0 w 10858500"/>
              <a:gd name="connsiteY4" fmla="*/ 2633036 h 2633036"/>
              <a:gd name="connsiteX5" fmla="*/ 0 w 10858500"/>
              <a:gd name="connsiteY5" fmla="*/ 20464 h 2633036"/>
              <a:gd name="connsiteX6" fmla="*/ 1040384 w 10858500"/>
              <a:gd name="connsiteY6" fmla="*/ 103631 h 2633036"/>
              <a:gd name="connsiteX0" fmla="*/ 2399792 w 10858500"/>
              <a:gd name="connsiteY0" fmla="*/ 12191 h 2633036"/>
              <a:gd name="connsiteX1" fmla="*/ 3021584 w 10858500"/>
              <a:gd name="connsiteY1" fmla="*/ 0 h 2633036"/>
              <a:gd name="connsiteX2" fmla="*/ 10858500 w 10858500"/>
              <a:gd name="connsiteY2" fmla="*/ 20464 h 2633036"/>
              <a:gd name="connsiteX3" fmla="*/ 10858500 w 10858500"/>
              <a:gd name="connsiteY3" fmla="*/ 2633036 h 2633036"/>
              <a:gd name="connsiteX4" fmla="*/ 0 w 10858500"/>
              <a:gd name="connsiteY4" fmla="*/ 2633036 h 2633036"/>
              <a:gd name="connsiteX5" fmla="*/ 0 w 10858500"/>
              <a:gd name="connsiteY5" fmla="*/ 20464 h 2633036"/>
              <a:gd name="connsiteX6" fmla="*/ 1040384 w 10858500"/>
              <a:gd name="connsiteY6" fmla="*/ 103631 h 2633036"/>
              <a:gd name="connsiteX0" fmla="*/ 2399792 w 10858500"/>
              <a:gd name="connsiteY0" fmla="*/ 12191 h 2633036"/>
              <a:gd name="connsiteX1" fmla="*/ 3021584 w 10858500"/>
              <a:gd name="connsiteY1" fmla="*/ 0 h 2633036"/>
              <a:gd name="connsiteX2" fmla="*/ 10858500 w 10858500"/>
              <a:gd name="connsiteY2" fmla="*/ 20464 h 2633036"/>
              <a:gd name="connsiteX3" fmla="*/ 10858500 w 10858500"/>
              <a:gd name="connsiteY3" fmla="*/ 2633036 h 2633036"/>
              <a:gd name="connsiteX4" fmla="*/ 0 w 10858500"/>
              <a:gd name="connsiteY4" fmla="*/ 2633036 h 2633036"/>
              <a:gd name="connsiteX5" fmla="*/ 0 w 10858500"/>
              <a:gd name="connsiteY5" fmla="*/ 20464 h 2633036"/>
              <a:gd name="connsiteX6" fmla="*/ 1028192 w 10858500"/>
              <a:gd name="connsiteY6" fmla="*/ 18287 h 2633036"/>
              <a:gd name="connsiteX0" fmla="*/ 2728976 w 10858500"/>
              <a:gd name="connsiteY0" fmla="*/ 12191 h 2633036"/>
              <a:gd name="connsiteX1" fmla="*/ 3021584 w 10858500"/>
              <a:gd name="connsiteY1" fmla="*/ 0 h 2633036"/>
              <a:gd name="connsiteX2" fmla="*/ 10858500 w 10858500"/>
              <a:gd name="connsiteY2" fmla="*/ 20464 h 2633036"/>
              <a:gd name="connsiteX3" fmla="*/ 10858500 w 10858500"/>
              <a:gd name="connsiteY3" fmla="*/ 2633036 h 2633036"/>
              <a:gd name="connsiteX4" fmla="*/ 0 w 10858500"/>
              <a:gd name="connsiteY4" fmla="*/ 2633036 h 2633036"/>
              <a:gd name="connsiteX5" fmla="*/ 0 w 10858500"/>
              <a:gd name="connsiteY5" fmla="*/ 20464 h 2633036"/>
              <a:gd name="connsiteX6" fmla="*/ 1028192 w 10858500"/>
              <a:gd name="connsiteY6" fmla="*/ 18287 h 2633036"/>
              <a:gd name="connsiteX0" fmla="*/ 3021584 w 10858500"/>
              <a:gd name="connsiteY0" fmla="*/ 0 h 2633036"/>
              <a:gd name="connsiteX1" fmla="*/ 10858500 w 10858500"/>
              <a:gd name="connsiteY1" fmla="*/ 20464 h 2633036"/>
              <a:gd name="connsiteX2" fmla="*/ 10858500 w 10858500"/>
              <a:gd name="connsiteY2" fmla="*/ 2633036 h 2633036"/>
              <a:gd name="connsiteX3" fmla="*/ 0 w 10858500"/>
              <a:gd name="connsiteY3" fmla="*/ 2633036 h 2633036"/>
              <a:gd name="connsiteX4" fmla="*/ 0 w 10858500"/>
              <a:gd name="connsiteY4" fmla="*/ 20464 h 2633036"/>
              <a:gd name="connsiteX5" fmla="*/ 1028192 w 10858500"/>
              <a:gd name="connsiteY5" fmla="*/ 18287 h 2633036"/>
              <a:gd name="connsiteX0" fmla="*/ 3021584 w 10858500"/>
              <a:gd name="connsiteY0" fmla="*/ 0 h 2633036"/>
              <a:gd name="connsiteX1" fmla="*/ 10858500 w 10858500"/>
              <a:gd name="connsiteY1" fmla="*/ 20464 h 2633036"/>
              <a:gd name="connsiteX2" fmla="*/ 10858500 w 10858500"/>
              <a:gd name="connsiteY2" fmla="*/ 2633036 h 2633036"/>
              <a:gd name="connsiteX3" fmla="*/ 0 w 10858500"/>
              <a:gd name="connsiteY3" fmla="*/ 2633036 h 2633036"/>
              <a:gd name="connsiteX4" fmla="*/ 0 w 10858500"/>
              <a:gd name="connsiteY4" fmla="*/ 20464 h 2633036"/>
              <a:gd name="connsiteX5" fmla="*/ 881888 w 10858500"/>
              <a:gd name="connsiteY5" fmla="*/ 6095 h 2633036"/>
              <a:gd name="connsiteX0" fmla="*/ 2789936 w 10858500"/>
              <a:gd name="connsiteY0" fmla="*/ 0 h 2633036"/>
              <a:gd name="connsiteX1" fmla="*/ 10858500 w 10858500"/>
              <a:gd name="connsiteY1" fmla="*/ 20464 h 2633036"/>
              <a:gd name="connsiteX2" fmla="*/ 10858500 w 10858500"/>
              <a:gd name="connsiteY2" fmla="*/ 2633036 h 2633036"/>
              <a:gd name="connsiteX3" fmla="*/ 0 w 10858500"/>
              <a:gd name="connsiteY3" fmla="*/ 2633036 h 2633036"/>
              <a:gd name="connsiteX4" fmla="*/ 0 w 10858500"/>
              <a:gd name="connsiteY4" fmla="*/ 20464 h 2633036"/>
              <a:gd name="connsiteX5" fmla="*/ 881888 w 10858500"/>
              <a:gd name="connsiteY5" fmla="*/ 6095 h 2633036"/>
              <a:gd name="connsiteX0" fmla="*/ 2789936 w 10858500"/>
              <a:gd name="connsiteY0" fmla="*/ 0 h 2633036"/>
              <a:gd name="connsiteX1" fmla="*/ 10858500 w 10858500"/>
              <a:gd name="connsiteY1" fmla="*/ 20464 h 2633036"/>
              <a:gd name="connsiteX2" fmla="*/ 10858500 w 10858500"/>
              <a:gd name="connsiteY2" fmla="*/ 2633036 h 2633036"/>
              <a:gd name="connsiteX3" fmla="*/ 0 w 10858500"/>
              <a:gd name="connsiteY3" fmla="*/ 2633036 h 2633036"/>
              <a:gd name="connsiteX4" fmla="*/ 0 w 10858500"/>
              <a:gd name="connsiteY4" fmla="*/ 20464 h 2633036"/>
              <a:gd name="connsiteX5" fmla="*/ 881888 w 10858500"/>
              <a:gd name="connsiteY5" fmla="*/ 30479 h 2633036"/>
              <a:gd name="connsiteX0" fmla="*/ 2789936 w 10858500"/>
              <a:gd name="connsiteY0" fmla="*/ 0 h 2633036"/>
              <a:gd name="connsiteX1" fmla="*/ 10858500 w 10858500"/>
              <a:gd name="connsiteY1" fmla="*/ 20464 h 2633036"/>
              <a:gd name="connsiteX2" fmla="*/ 10858500 w 10858500"/>
              <a:gd name="connsiteY2" fmla="*/ 2633036 h 2633036"/>
              <a:gd name="connsiteX3" fmla="*/ 0 w 10858500"/>
              <a:gd name="connsiteY3" fmla="*/ 2633036 h 2633036"/>
              <a:gd name="connsiteX4" fmla="*/ 0 w 10858500"/>
              <a:gd name="connsiteY4" fmla="*/ 20464 h 2633036"/>
              <a:gd name="connsiteX5" fmla="*/ 881888 w 10858500"/>
              <a:gd name="connsiteY5" fmla="*/ 6095 h 2633036"/>
              <a:gd name="connsiteX0" fmla="*/ 2789936 w 10858500"/>
              <a:gd name="connsiteY0" fmla="*/ 0 h 2633036"/>
              <a:gd name="connsiteX1" fmla="*/ 10858500 w 10858500"/>
              <a:gd name="connsiteY1" fmla="*/ 20464 h 2633036"/>
              <a:gd name="connsiteX2" fmla="*/ 10858500 w 10858500"/>
              <a:gd name="connsiteY2" fmla="*/ 2633036 h 2633036"/>
              <a:gd name="connsiteX3" fmla="*/ 0 w 10858500"/>
              <a:gd name="connsiteY3" fmla="*/ 2633036 h 2633036"/>
              <a:gd name="connsiteX4" fmla="*/ 0 w 10858500"/>
              <a:gd name="connsiteY4" fmla="*/ 20464 h 2633036"/>
              <a:gd name="connsiteX5" fmla="*/ 878078 w 10858500"/>
              <a:gd name="connsiteY5" fmla="*/ 9905 h 2633036"/>
              <a:gd name="connsiteX0" fmla="*/ 2789936 w 10858500"/>
              <a:gd name="connsiteY0" fmla="*/ 0 h 2633036"/>
              <a:gd name="connsiteX1" fmla="*/ 10858500 w 10858500"/>
              <a:gd name="connsiteY1" fmla="*/ 20464 h 2633036"/>
              <a:gd name="connsiteX2" fmla="*/ 10858500 w 10858500"/>
              <a:gd name="connsiteY2" fmla="*/ 2633036 h 2633036"/>
              <a:gd name="connsiteX3" fmla="*/ 0 w 10858500"/>
              <a:gd name="connsiteY3" fmla="*/ 2633036 h 2633036"/>
              <a:gd name="connsiteX4" fmla="*/ 0 w 10858500"/>
              <a:gd name="connsiteY4" fmla="*/ 20464 h 2633036"/>
              <a:gd name="connsiteX5" fmla="*/ 878078 w 10858500"/>
              <a:gd name="connsiteY5" fmla="*/ 9905 h 2633036"/>
              <a:gd name="connsiteX0" fmla="*/ 2789936 w 10858500"/>
              <a:gd name="connsiteY0" fmla="*/ 0 h 2633036"/>
              <a:gd name="connsiteX1" fmla="*/ 10858500 w 10858500"/>
              <a:gd name="connsiteY1" fmla="*/ 20464 h 2633036"/>
              <a:gd name="connsiteX2" fmla="*/ 10858500 w 10858500"/>
              <a:gd name="connsiteY2" fmla="*/ 2633036 h 2633036"/>
              <a:gd name="connsiteX3" fmla="*/ 0 w 10858500"/>
              <a:gd name="connsiteY3" fmla="*/ 2633036 h 2633036"/>
              <a:gd name="connsiteX4" fmla="*/ 0 w 10858500"/>
              <a:gd name="connsiteY4" fmla="*/ 20464 h 2633036"/>
              <a:gd name="connsiteX5" fmla="*/ 878078 w 10858500"/>
              <a:gd name="connsiteY5" fmla="*/ 9905 h 2633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58500" h="2633036">
                <a:moveTo>
                  <a:pt x="2789936" y="0"/>
                </a:moveTo>
                <a:lnTo>
                  <a:pt x="10858500" y="20464"/>
                </a:lnTo>
                <a:lnTo>
                  <a:pt x="10858500" y="2633036"/>
                </a:lnTo>
                <a:lnTo>
                  <a:pt x="0" y="2633036"/>
                </a:lnTo>
                <a:lnTo>
                  <a:pt x="0" y="20464"/>
                </a:lnTo>
                <a:lnTo>
                  <a:pt x="878078" y="9905"/>
                </a:lnTo>
              </a:path>
            </a:pathLst>
          </a:cu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内容占位符 7"/>
          <p:cNvPicPr>
            <a:picLocks noGrp="1" noChangeAspect="1"/>
          </p:cNvPicPr>
          <p:nvPr>
            <p:ph idx="1"/>
          </p:nvPr>
        </p:nvPicPr>
        <p:blipFill rotWithShape="1">
          <a:blip r:embed="rId2" cstate="email">
            <a:extLst>
              <a:ext uri="{BEBA8EAE-BF5A-486C-A8C5-ECC9F3942E4B}">
                <a14:imgProps xmlns:a14="http://schemas.microsoft.com/office/drawing/2010/main">
                  <a14:imgLayer r:embed="rId3">
                    <a14:imgEffect>
                      <a14:backgroundRemoval t="1533" b="57667" l="10000" r="90000"/>
                    </a14:imgEffect>
                  </a14:imgLayer>
                </a14:imgProps>
              </a:ext>
              <a:ext uri="{28A0092B-C50C-407E-A947-70E740481C1C}">
                <a14:useLocalDpi xmlns:a14="http://schemas.microsoft.com/office/drawing/2010/main"/>
              </a:ext>
            </a:extLst>
          </a:blip>
          <a:srcRect l="27657" r="26643" b="38833"/>
          <a:stretch/>
        </p:blipFill>
        <p:spPr>
          <a:xfrm>
            <a:off x="1380110" y="1130300"/>
            <a:ext cx="2401825" cy="4822155"/>
          </a:xfrm>
        </p:spPr>
      </p:pic>
      <p:sp>
        <p:nvSpPr>
          <p:cNvPr id="10" name="文本框 9">
            <a:extLst>
              <a:ext uri="{FF2B5EF4-FFF2-40B4-BE49-F238E27FC236}">
                <a16:creationId xmlns="" xmlns:a16="http://schemas.microsoft.com/office/drawing/2014/main" id="{2C7C22EC-4924-40A3-A11D-92541F8FCDFA}"/>
              </a:ext>
            </a:extLst>
          </p:cNvPr>
          <p:cNvSpPr txBox="1"/>
          <p:nvPr/>
        </p:nvSpPr>
        <p:spPr>
          <a:xfrm>
            <a:off x="4280040" y="2157327"/>
            <a:ext cx="4425048" cy="923330"/>
          </a:xfrm>
          <a:prstGeom prst="rect">
            <a:avLst/>
          </a:prstGeom>
          <a:noFill/>
        </p:spPr>
        <p:txBody>
          <a:bodyPr wrap="square" rtlCol="0">
            <a:spAutoFit/>
          </a:bodyPr>
          <a:lstStyle/>
          <a:p>
            <a:r>
              <a:rPr lang="zh-CN" altLang="en-US" sz="5400" spc="300" dirty="0">
                <a:solidFill>
                  <a:schemeClr val="accent1"/>
                </a:solidFill>
                <a:latin typeface="+mj-ea"/>
                <a:ea typeface="+mj-ea"/>
              </a:rPr>
              <a:t>姓名 </a:t>
            </a:r>
            <a:r>
              <a:rPr lang="zh-CN" altLang="en-US" spc="300" dirty="0">
                <a:solidFill>
                  <a:schemeClr val="accent1"/>
                </a:solidFill>
                <a:latin typeface="+mn-ea"/>
              </a:rPr>
              <a:t>头衔称呼</a:t>
            </a:r>
            <a:endParaRPr lang="zh-CN" altLang="en-US" sz="2800" spc="300" dirty="0">
              <a:solidFill>
                <a:schemeClr val="accent1"/>
              </a:solidFill>
              <a:latin typeface="+mn-ea"/>
            </a:endParaRPr>
          </a:p>
        </p:txBody>
      </p:sp>
      <p:sp>
        <p:nvSpPr>
          <p:cNvPr id="11" name="文本框 10">
            <a:extLst>
              <a:ext uri="{FF2B5EF4-FFF2-40B4-BE49-F238E27FC236}">
                <a16:creationId xmlns="" xmlns:a16="http://schemas.microsoft.com/office/drawing/2014/main" id="{4EB6D056-BA36-4095-8BCC-5DBB420ACAD9}"/>
              </a:ext>
            </a:extLst>
          </p:cNvPr>
          <p:cNvSpPr txBox="1"/>
          <p:nvPr/>
        </p:nvSpPr>
        <p:spPr>
          <a:xfrm>
            <a:off x="4347140" y="3522968"/>
            <a:ext cx="6821601" cy="1800493"/>
          </a:xfrm>
          <a:prstGeom prst="rect">
            <a:avLst/>
          </a:prstGeom>
          <a:noFill/>
        </p:spPr>
        <p:txBody>
          <a:bodyPr wrap="square" lIns="0" tIns="0" rIns="0" bIns="0" rtlCol="0">
            <a:spAutoFit/>
          </a:bodyPr>
          <a:lstStyle/>
          <a:p>
            <a:pPr marL="285750" indent="-285750">
              <a:lnSpc>
                <a:spcPct val="130000"/>
              </a:lnSpc>
              <a:buClr>
                <a:schemeClr val="accent1"/>
              </a:buClr>
              <a:buFont typeface="Arial" panose="020B0604020202020204" pitchFamily="34" charset="0"/>
              <a:buChar char="•"/>
            </a:pPr>
            <a:r>
              <a:rPr lang="zh-CN" altLang="en-US" spc="300" dirty="0">
                <a:solidFill>
                  <a:schemeClr val="tx1">
                    <a:lumMod val="85000"/>
                    <a:lumOff val="15000"/>
                  </a:schemeClr>
                </a:solidFill>
              </a:rPr>
              <a:t>某学院教授，硕士生导师，什么研究所所长</a:t>
            </a:r>
            <a:endParaRPr lang="en-US" altLang="zh-CN" spc="300" dirty="0">
              <a:solidFill>
                <a:schemeClr val="tx1">
                  <a:lumMod val="85000"/>
                  <a:lumOff val="15000"/>
                </a:schemeClr>
              </a:solidFill>
            </a:endParaRPr>
          </a:p>
          <a:p>
            <a:pPr marL="285750" indent="-285750">
              <a:lnSpc>
                <a:spcPct val="130000"/>
              </a:lnSpc>
              <a:buClr>
                <a:schemeClr val="accent1"/>
              </a:buClr>
              <a:buFont typeface="Arial" panose="020B0604020202020204" pitchFamily="34" charset="0"/>
              <a:buChar char="•"/>
            </a:pPr>
            <a:r>
              <a:rPr lang="zh-CN" altLang="en-US" spc="300" dirty="0">
                <a:solidFill>
                  <a:schemeClr val="tx1">
                    <a:lumMod val="85000"/>
                    <a:lumOff val="15000"/>
                  </a:schemeClr>
                </a:solidFill>
              </a:rPr>
              <a:t>主持并参与</a:t>
            </a:r>
            <a:r>
              <a:rPr lang="en-US" altLang="zh-CN" spc="300" dirty="0">
                <a:solidFill>
                  <a:schemeClr val="tx1">
                    <a:lumMod val="85000"/>
                    <a:lumOff val="15000"/>
                  </a:schemeClr>
                </a:solidFill>
              </a:rPr>
              <a:t>《XXXXXXX</a:t>
            </a:r>
            <a:r>
              <a:rPr lang="zh-CN" altLang="en-US" spc="300" dirty="0">
                <a:solidFill>
                  <a:schemeClr val="tx1">
                    <a:lumMod val="85000"/>
                    <a:lumOff val="15000"/>
                  </a:schemeClr>
                </a:solidFill>
              </a:rPr>
              <a:t>课题</a:t>
            </a:r>
            <a:r>
              <a:rPr lang="en-US" altLang="zh-CN" spc="300" dirty="0">
                <a:solidFill>
                  <a:schemeClr val="tx1">
                    <a:lumMod val="85000"/>
                    <a:lumOff val="15000"/>
                  </a:schemeClr>
                </a:solidFill>
              </a:rPr>
              <a:t>》</a:t>
            </a:r>
            <a:r>
              <a:rPr lang="zh-CN" altLang="en-US" spc="300" dirty="0">
                <a:solidFill>
                  <a:schemeClr val="tx1">
                    <a:lumMod val="85000"/>
                    <a:lumOff val="15000"/>
                  </a:schemeClr>
                </a:solidFill>
              </a:rPr>
              <a:t>，获得什么殊荣奖励</a:t>
            </a:r>
            <a:endParaRPr lang="en-US" altLang="zh-CN" spc="300" dirty="0">
              <a:solidFill>
                <a:schemeClr val="tx1">
                  <a:lumMod val="85000"/>
                  <a:lumOff val="15000"/>
                </a:schemeClr>
              </a:solidFill>
            </a:endParaRPr>
          </a:p>
          <a:p>
            <a:pPr marL="285750" indent="-285750">
              <a:lnSpc>
                <a:spcPct val="130000"/>
              </a:lnSpc>
              <a:buClr>
                <a:schemeClr val="accent1"/>
              </a:buClr>
              <a:buFont typeface="Arial" panose="020B0604020202020204" pitchFamily="34" charset="0"/>
              <a:buChar char="•"/>
            </a:pPr>
            <a:r>
              <a:rPr lang="zh-CN" altLang="en-US" spc="300" dirty="0">
                <a:solidFill>
                  <a:schemeClr val="tx1">
                    <a:lumMod val="85000"/>
                    <a:lumOff val="15000"/>
                  </a:schemeClr>
                </a:solidFill>
              </a:rPr>
              <a:t>主要研究领域、研究对象、学术成果发明专利等等绍</a:t>
            </a:r>
            <a:endParaRPr lang="en-US" altLang="zh-CN" spc="300" dirty="0">
              <a:solidFill>
                <a:schemeClr val="tx1">
                  <a:lumMod val="85000"/>
                  <a:lumOff val="15000"/>
                </a:schemeClr>
              </a:solidFill>
            </a:endParaRPr>
          </a:p>
          <a:p>
            <a:pPr marL="285750" indent="-285750">
              <a:lnSpc>
                <a:spcPct val="130000"/>
              </a:lnSpc>
              <a:buClr>
                <a:schemeClr val="accent1"/>
              </a:buClr>
              <a:buFont typeface="Arial" panose="020B0604020202020204" pitchFamily="34" charset="0"/>
              <a:buChar char="•"/>
            </a:pPr>
            <a:r>
              <a:rPr lang="zh-CN" altLang="en-US" spc="300" dirty="0">
                <a:solidFill>
                  <a:schemeClr val="tx1">
                    <a:lumMod val="85000"/>
                    <a:lumOff val="15000"/>
                  </a:schemeClr>
                </a:solidFill>
              </a:rPr>
              <a:t>所获荣誉有什么请输入相关介绍</a:t>
            </a:r>
            <a:endParaRPr lang="en-US" altLang="zh-CN" spc="300" dirty="0">
              <a:solidFill>
                <a:schemeClr val="tx1">
                  <a:lumMod val="85000"/>
                  <a:lumOff val="15000"/>
                </a:schemeClr>
              </a:solidFill>
            </a:endParaRPr>
          </a:p>
          <a:p>
            <a:pPr marL="285750" indent="-285750">
              <a:lnSpc>
                <a:spcPct val="130000"/>
              </a:lnSpc>
              <a:buClr>
                <a:schemeClr val="accent1"/>
              </a:buClr>
              <a:buFont typeface="Arial" panose="020B0604020202020204" pitchFamily="34" charset="0"/>
              <a:buChar char="•"/>
            </a:pPr>
            <a:r>
              <a:rPr lang="en-US" altLang="zh-CN" spc="300" dirty="0">
                <a:solidFill>
                  <a:schemeClr val="tx1">
                    <a:lumMod val="85000"/>
                    <a:lumOff val="15000"/>
                  </a:schemeClr>
                </a:solidFill>
              </a:rPr>
              <a:t>……</a:t>
            </a:r>
          </a:p>
        </p:txBody>
      </p:sp>
    </p:spTree>
    <p:extLst>
      <p:ext uri="{BB962C8B-B14F-4D97-AF65-F5344CB8AC3E}">
        <p14:creationId xmlns:p14="http://schemas.microsoft.com/office/powerpoint/2010/main" val="399969889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 xmlns:a16="http://schemas.microsoft.com/office/drawing/2014/main" id="{3CE7E6D8-51BE-48E8-B57A-6F650EDCC35B}"/>
              </a:ext>
            </a:extLst>
          </p:cNvPr>
          <p:cNvSpPr/>
          <p:nvPr/>
        </p:nvSpPr>
        <p:spPr>
          <a:xfrm>
            <a:off x="1110607" y="1836633"/>
            <a:ext cx="3178841" cy="366499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5"/>
          <p:cNvSpPr>
            <a:spLocks noGrp="1"/>
          </p:cNvSpPr>
          <p:nvPr>
            <p:ph type="title"/>
          </p:nvPr>
        </p:nvSpPr>
        <p:spPr/>
        <p:txBody>
          <a:bodyPr/>
          <a:lstStyle/>
          <a:p>
            <a:r>
              <a:rPr lang="zh-CN" altLang="en-US" dirty="0"/>
              <a:t>人物介绍页</a:t>
            </a:r>
          </a:p>
        </p:txBody>
      </p:sp>
      <p:sp>
        <p:nvSpPr>
          <p:cNvPr id="9" name="矩形 8"/>
          <p:cNvSpPr/>
          <p:nvPr/>
        </p:nvSpPr>
        <p:spPr>
          <a:xfrm>
            <a:off x="660400" y="3080657"/>
            <a:ext cx="10858499" cy="2612572"/>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 xmlns:a16="http://schemas.microsoft.com/office/drawing/2014/main" id="{2C7C22EC-4924-40A3-A11D-92541F8FCDFA}"/>
              </a:ext>
            </a:extLst>
          </p:cNvPr>
          <p:cNvSpPr txBox="1"/>
          <p:nvPr/>
        </p:nvSpPr>
        <p:spPr>
          <a:xfrm>
            <a:off x="4533210" y="2078894"/>
            <a:ext cx="5672854" cy="1107996"/>
          </a:xfrm>
          <a:prstGeom prst="rect">
            <a:avLst/>
          </a:prstGeom>
          <a:noFill/>
        </p:spPr>
        <p:txBody>
          <a:bodyPr wrap="square" rtlCol="0">
            <a:spAutoFit/>
          </a:bodyPr>
          <a:lstStyle/>
          <a:p>
            <a:r>
              <a:rPr lang="zh-CN" altLang="en-US" sz="6600" spc="300" dirty="0">
                <a:solidFill>
                  <a:schemeClr val="accent1"/>
                </a:solidFill>
                <a:latin typeface="+mj-ea"/>
                <a:ea typeface="+mj-ea"/>
              </a:rPr>
              <a:t>康震</a:t>
            </a:r>
            <a:r>
              <a:rPr lang="zh-CN" altLang="en-US" sz="3200" spc="300" dirty="0">
                <a:solidFill>
                  <a:schemeClr val="accent1"/>
                </a:solidFill>
                <a:latin typeface="+mj-ea"/>
                <a:ea typeface="+mj-ea"/>
              </a:rPr>
              <a:t> </a:t>
            </a:r>
            <a:r>
              <a:rPr lang="zh-CN" altLang="en-US" spc="300" dirty="0">
                <a:solidFill>
                  <a:schemeClr val="accent1"/>
                </a:solidFill>
                <a:latin typeface="+mn-ea"/>
              </a:rPr>
              <a:t>教授 博士生导师</a:t>
            </a:r>
            <a:endParaRPr lang="zh-CN" altLang="en-US" sz="3200" spc="300" dirty="0">
              <a:solidFill>
                <a:schemeClr val="accent1"/>
              </a:solidFill>
              <a:latin typeface="+mn-ea"/>
            </a:endParaRPr>
          </a:p>
        </p:txBody>
      </p:sp>
      <p:sp>
        <p:nvSpPr>
          <p:cNvPr id="11" name="文本框 10">
            <a:extLst>
              <a:ext uri="{FF2B5EF4-FFF2-40B4-BE49-F238E27FC236}">
                <a16:creationId xmlns="" xmlns:a16="http://schemas.microsoft.com/office/drawing/2014/main" id="{4EB6D056-BA36-4095-8BCC-5DBB420ACAD9}"/>
              </a:ext>
            </a:extLst>
          </p:cNvPr>
          <p:cNvSpPr txBox="1"/>
          <p:nvPr/>
        </p:nvSpPr>
        <p:spPr>
          <a:xfrm>
            <a:off x="4671549" y="3327566"/>
            <a:ext cx="6540401" cy="2125069"/>
          </a:xfrm>
          <a:prstGeom prst="rect">
            <a:avLst/>
          </a:prstGeom>
          <a:noFill/>
        </p:spPr>
        <p:txBody>
          <a:bodyPr wrap="square" lIns="0" tIns="0" rIns="0" bIns="0" rtlCol="0">
            <a:spAutoFit/>
          </a:bodyPr>
          <a:lstStyle/>
          <a:p>
            <a:pPr marL="285750" indent="-285750">
              <a:lnSpc>
                <a:spcPct val="130000"/>
              </a:lnSpc>
              <a:buClr>
                <a:schemeClr val="accent1"/>
              </a:buClr>
              <a:buFont typeface="Arial" panose="020B0604020202020204" pitchFamily="34" charset="0"/>
              <a:buChar char="•"/>
            </a:pPr>
            <a:r>
              <a:rPr lang="zh-CN" altLang="en-US" spc="300" dirty="0">
                <a:solidFill>
                  <a:schemeClr val="tx1">
                    <a:lumMod val="85000"/>
                    <a:lumOff val="15000"/>
                  </a:schemeClr>
                </a:solidFill>
              </a:rPr>
              <a:t>中国李白研究会常务理事，中国王维研究会理事，北京高等教育学会理事，中国韵文学会会员 </a:t>
            </a:r>
          </a:p>
          <a:p>
            <a:pPr marL="285750" indent="-285750">
              <a:lnSpc>
                <a:spcPct val="130000"/>
              </a:lnSpc>
              <a:buClr>
                <a:schemeClr val="accent1"/>
              </a:buClr>
              <a:buFont typeface="Arial" panose="020B0604020202020204" pitchFamily="34" charset="0"/>
              <a:buChar char="•"/>
            </a:pPr>
            <a:r>
              <a:rPr lang="zh-CN" altLang="en-US" spc="300" dirty="0">
                <a:solidFill>
                  <a:schemeClr val="tx1">
                    <a:lumMod val="85000"/>
                    <a:lumOff val="15000"/>
                  </a:schemeClr>
                </a:solidFill>
              </a:rPr>
              <a:t>多次登上中央电视台</a:t>
            </a:r>
            <a:r>
              <a:rPr lang="en-US" altLang="zh-CN" spc="300" dirty="0">
                <a:solidFill>
                  <a:schemeClr val="tx1">
                    <a:lumMod val="85000"/>
                    <a:lumOff val="15000"/>
                  </a:schemeClr>
                </a:solidFill>
              </a:rPr>
              <a:t>《</a:t>
            </a:r>
            <a:r>
              <a:rPr lang="zh-CN" altLang="en-US" spc="300" dirty="0">
                <a:solidFill>
                  <a:schemeClr val="tx1">
                    <a:lumMod val="85000"/>
                    <a:lumOff val="15000"/>
                  </a:schemeClr>
                </a:solidFill>
              </a:rPr>
              <a:t>百家讲坛</a:t>
            </a:r>
            <a:r>
              <a:rPr lang="en-US" altLang="zh-CN" spc="300" dirty="0">
                <a:solidFill>
                  <a:schemeClr val="tx1">
                    <a:lumMod val="85000"/>
                    <a:lumOff val="15000"/>
                  </a:schemeClr>
                </a:solidFill>
              </a:rPr>
              <a:t>》</a:t>
            </a:r>
            <a:r>
              <a:rPr lang="zh-CN" altLang="en-US" spc="300" dirty="0">
                <a:solidFill>
                  <a:schemeClr val="tx1">
                    <a:lumMod val="85000"/>
                    <a:lumOff val="15000"/>
                  </a:schemeClr>
                </a:solidFill>
              </a:rPr>
              <a:t>，主讲</a:t>
            </a:r>
            <a:r>
              <a:rPr lang="en-US" altLang="zh-CN" spc="300" dirty="0">
                <a:solidFill>
                  <a:schemeClr val="tx1">
                    <a:lumMod val="85000"/>
                    <a:lumOff val="15000"/>
                  </a:schemeClr>
                </a:solidFill>
              </a:rPr>
              <a:t>《</a:t>
            </a:r>
            <a:r>
              <a:rPr lang="zh-CN" altLang="en-US" spc="300" dirty="0">
                <a:solidFill>
                  <a:schemeClr val="tx1">
                    <a:lumMod val="85000"/>
                    <a:lumOff val="15000"/>
                  </a:schemeClr>
                </a:solidFill>
              </a:rPr>
              <a:t>唐宋八大家</a:t>
            </a:r>
            <a:r>
              <a:rPr lang="en-US" altLang="zh-CN" spc="300" dirty="0">
                <a:solidFill>
                  <a:schemeClr val="tx1">
                    <a:lumMod val="85000"/>
                    <a:lumOff val="15000"/>
                  </a:schemeClr>
                </a:solidFill>
              </a:rPr>
              <a:t>》</a:t>
            </a:r>
            <a:r>
              <a:rPr lang="zh-CN" altLang="en-US" spc="300" dirty="0">
                <a:solidFill>
                  <a:schemeClr val="tx1">
                    <a:lumMod val="85000"/>
                    <a:lumOff val="15000"/>
                  </a:schemeClr>
                </a:solidFill>
              </a:rPr>
              <a:t>系列、</a:t>
            </a:r>
            <a:r>
              <a:rPr lang="en-US" altLang="zh-CN" spc="300" dirty="0">
                <a:solidFill>
                  <a:schemeClr val="tx1">
                    <a:lumMod val="85000"/>
                    <a:lumOff val="15000"/>
                  </a:schemeClr>
                </a:solidFill>
              </a:rPr>
              <a:t>《</a:t>
            </a:r>
            <a:r>
              <a:rPr lang="zh-CN" altLang="en-US" spc="300" dirty="0">
                <a:solidFill>
                  <a:schemeClr val="tx1">
                    <a:lumMod val="85000"/>
                    <a:lumOff val="15000"/>
                  </a:schemeClr>
                </a:solidFill>
              </a:rPr>
              <a:t>诗仙李白</a:t>
            </a:r>
            <a:r>
              <a:rPr lang="en-US" altLang="zh-CN" spc="300" dirty="0">
                <a:solidFill>
                  <a:schemeClr val="tx1">
                    <a:lumMod val="85000"/>
                    <a:lumOff val="15000"/>
                  </a:schemeClr>
                </a:solidFill>
              </a:rPr>
              <a:t>》</a:t>
            </a:r>
            <a:r>
              <a:rPr lang="zh-CN" altLang="en-US" spc="300" dirty="0">
                <a:solidFill>
                  <a:schemeClr val="tx1">
                    <a:lumMod val="85000"/>
                    <a:lumOff val="15000"/>
                  </a:schemeClr>
                </a:solidFill>
              </a:rPr>
              <a:t>、 </a:t>
            </a:r>
            <a:r>
              <a:rPr lang="en-US" altLang="zh-CN" spc="300" dirty="0">
                <a:solidFill>
                  <a:schemeClr val="tx1">
                    <a:lumMod val="85000"/>
                    <a:lumOff val="15000"/>
                  </a:schemeClr>
                </a:solidFill>
              </a:rPr>
              <a:t>《</a:t>
            </a:r>
            <a:r>
              <a:rPr lang="zh-CN" altLang="en-US" spc="300" dirty="0">
                <a:solidFill>
                  <a:schemeClr val="tx1">
                    <a:lumMod val="85000"/>
                    <a:lumOff val="15000"/>
                  </a:schemeClr>
                </a:solidFill>
              </a:rPr>
              <a:t>诗圣杜甫</a:t>
            </a:r>
            <a:r>
              <a:rPr lang="en-US" altLang="zh-CN" spc="300" dirty="0">
                <a:solidFill>
                  <a:schemeClr val="tx1">
                    <a:lumMod val="85000"/>
                    <a:lumOff val="15000"/>
                  </a:schemeClr>
                </a:solidFill>
              </a:rPr>
              <a:t>》</a:t>
            </a:r>
            <a:r>
              <a:rPr lang="zh-CN" altLang="en-US" spc="300" dirty="0">
                <a:solidFill>
                  <a:schemeClr val="tx1">
                    <a:lumMod val="85000"/>
                    <a:lumOff val="15000"/>
                  </a:schemeClr>
                </a:solidFill>
              </a:rPr>
              <a:t>等</a:t>
            </a:r>
            <a:endParaRPr lang="en-US" altLang="zh-CN" spc="300" dirty="0">
              <a:solidFill>
                <a:schemeClr val="tx1">
                  <a:lumMod val="85000"/>
                  <a:lumOff val="15000"/>
                </a:schemeClr>
              </a:solidFill>
            </a:endParaRPr>
          </a:p>
          <a:p>
            <a:pPr marL="285750" indent="-285750">
              <a:lnSpc>
                <a:spcPct val="130000"/>
              </a:lnSpc>
              <a:buClr>
                <a:schemeClr val="accent1"/>
              </a:buClr>
              <a:buFont typeface="Arial" panose="020B0604020202020204" pitchFamily="34" charset="0"/>
              <a:buChar char="•"/>
            </a:pPr>
            <a:r>
              <a:rPr lang="zh-CN" altLang="en-US" spc="300" dirty="0">
                <a:solidFill>
                  <a:schemeClr val="tx1">
                    <a:lumMod val="85000"/>
                    <a:lumOff val="15000"/>
                  </a:schemeClr>
                </a:solidFill>
              </a:rPr>
              <a:t>担任中央电视台</a:t>
            </a:r>
            <a:r>
              <a:rPr lang="en-US" altLang="zh-CN" spc="300" dirty="0">
                <a:solidFill>
                  <a:schemeClr val="tx1">
                    <a:lumMod val="85000"/>
                    <a:lumOff val="15000"/>
                  </a:schemeClr>
                </a:solidFill>
              </a:rPr>
              <a:t>《</a:t>
            </a:r>
            <a:r>
              <a:rPr lang="zh-CN" altLang="en-US" spc="300" dirty="0">
                <a:solidFill>
                  <a:schemeClr val="tx1">
                    <a:lumMod val="85000"/>
                    <a:lumOff val="15000"/>
                  </a:schemeClr>
                </a:solidFill>
              </a:rPr>
              <a:t>汉语桥</a:t>
            </a:r>
            <a:r>
              <a:rPr lang="en-US" altLang="zh-CN" spc="300" dirty="0">
                <a:solidFill>
                  <a:schemeClr val="tx1">
                    <a:lumMod val="85000"/>
                    <a:lumOff val="15000"/>
                  </a:schemeClr>
                </a:solidFill>
              </a:rPr>
              <a:t>》</a:t>
            </a:r>
            <a:r>
              <a:rPr lang="zh-CN" altLang="en-US" spc="300" dirty="0">
                <a:solidFill>
                  <a:schemeClr val="tx1">
                    <a:lumMod val="85000"/>
                    <a:lumOff val="15000"/>
                  </a:schemeClr>
                </a:solidFill>
              </a:rPr>
              <a:t>、</a:t>
            </a:r>
            <a:r>
              <a:rPr lang="en-US" altLang="zh-CN" spc="300" dirty="0">
                <a:solidFill>
                  <a:schemeClr val="tx1">
                    <a:lumMod val="85000"/>
                    <a:lumOff val="15000"/>
                  </a:schemeClr>
                </a:solidFill>
              </a:rPr>
              <a:t>《</a:t>
            </a:r>
            <a:r>
              <a:rPr lang="zh-CN" altLang="en-US" spc="300" dirty="0">
                <a:solidFill>
                  <a:schemeClr val="tx1">
                    <a:lumMod val="85000"/>
                    <a:lumOff val="15000"/>
                  </a:schemeClr>
                </a:solidFill>
              </a:rPr>
              <a:t>中国诗词大会</a:t>
            </a:r>
            <a:r>
              <a:rPr lang="en-US" altLang="zh-CN" spc="300" dirty="0">
                <a:solidFill>
                  <a:schemeClr val="tx1">
                    <a:lumMod val="85000"/>
                    <a:lumOff val="15000"/>
                  </a:schemeClr>
                </a:solidFill>
              </a:rPr>
              <a:t>》</a:t>
            </a:r>
            <a:r>
              <a:rPr lang="zh-CN" altLang="en-US" spc="300" dirty="0">
                <a:solidFill>
                  <a:schemeClr val="tx1">
                    <a:lumMod val="85000"/>
                    <a:lumOff val="15000"/>
                  </a:schemeClr>
                </a:solidFill>
              </a:rPr>
              <a:t>点评嘉宾</a:t>
            </a:r>
            <a:endParaRPr lang="en-US" altLang="zh-CN" spc="300" dirty="0">
              <a:solidFill>
                <a:schemeClr val="tx1">
                  <a:lumMod val="85000"/>
                  <a:lumOff val="15000"/>
                </a:schemeClr>
              </a:solidFill>
            </a:endParaRPr>
          </a:p>
        </p:txBody>
      </p:sp>
      <p:pic>
        <p:nvPicPr>
          <p:cNvPr id="5" name="图片 4">
            <a:extLst>
              <a:ext uri="{FF2B5EF4-FFF2-40B4-BE49-F238E27FC236}">
                <a16:creationId xmlns="" xmlns:a16="http://schemas.microsoft.com/office/drawing/2014/main" id="{4CD76BA6-CD09-4702-8FC4-447AE72C4A7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80050" y="1672966"/>
            <a:ext cx="3233510" cy="3733693"/>
          </a:xfrm>
          <a:prstGeom prst="rect">
            <a:avLst/>
          </a:prstGeom>
        </p:spPr>
      </p:pic>
    </p:spTree>
    <p:extLst>
      <p:ext uri="{BB962C8B-B14F-4D97-AF65-F5344CB8AC3E}">
        <p14:creationId xmlns:p14="http://schemas.microsoft.com/office/powerpoint/2010/main" val="32492615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660400" y="345937"/>
            <a:ext cx="9233879" cy="663575"/>
          </a:xfrm>
        </p:spPr>
        <p:txBody>
          <a:bodyPr/>
          <a:lstStyle/>
          <a:p>
            <a:r>
              <a:rPr lang="zh-CN" altLang="en-US" dirty="0"/>
              <a:t>两个人物介绍页面</a:t>
            </a:r>
          </a:p>
        </p:txBody>
      </p:sp>
      <p:sp>
        <p:nvSpPr>
          <p:cNvPr id="24" name="矩形 23">
            <a:extLst>
              <a:ext uri="{FF2B5EF4-FFF2-40B4-BE49-F238E27FC236}">
                <a16:creationId xmlns="" xmlns:a16="http://schemas.microsoft.com/office/drawing/2014/main" id="{E9EA4D75-4477-41D4-845A-A49B7E37BDCA}"/>
              </a:ext>
            </a:extLst>
          </p:cNvPr>
          <p:cNvSpPr/>
          <p:nvPr/>
        </p:nvSpPr>
        <p:spPr>
          <a:xfrm>
            <a:off x="660400" y="3704912"/>
            <a:ext cx="10858499" cy="2229897"/>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 xmlns:a16="http://schemas.microsoft.com/office/drawing/2014/main" id="{01C456B5-D44B-44A1-A71C-061FE1F339B2}"/>
              </a:ext>
            </a:extLst>
          </p:cNvPr>
          <p:cNvSpPr/>
          <p:nvPr/>
        </p:nvSpPr>
        <p:spPr>
          <a:xfrm>
            <a:off x="1061646" y="4035399"/>
            <a:ext cx="1616656" cy="15913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a:extLst>
              <a:ext uri="{FF2B5EF4-FFF2-40B4-BE49-F238E27FC236}">
                <a16:creationId xmlns="" xmlns:a16="http://schemas.microsoft.com/office/drawing/2014/main" id="{9DDA0C85-E0C7-4F1E-890E-B5F4A9034F0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7959" y="3868114"/>
            <a:ext cx="1644459" cy="1898836"/>
          </a:xfrm>
          <a:prstGeom prst="rect">
            <a:avLst/>
          </a:prstGeom>
        </p:spPr>
      </p:pic>
      <p:sp>
        <p:nvSpPr>
          <p:cNvPr id="27" name="文本框 26">
            <a:extLst>
              <a:ext uri="{FF2B5EF4-FFF2-40B4-BE49-F238E27FC236}">
                <a16:creationId xmlns="" xmlns:a16="http://schemas.microsoft.com/office/drawing/2014/main" id="{CB2CAF12-8A99-4C15-84A6-59B0436B21E1}"/>
              </a:ext>
            </a:extLst>
          </p:cNvPr>
          <p:cNvSpPr txBox="1"/>
          <p:nvPr/>
        </p:nvSpPr>
        <p:spPr>
          <a:xfrm>
            <a:off x="2935861" y="3938452"/>
            <a:ext cx="5672854" cy="707886"/>
          </a:xfrm>
          <a:prstGeom prst="rect">
            <a:avLst/>
          </a:prstGeom>
          <a:noFill/>
        </p:spPr>
        <p:txBody>
          <a:bodyPr wrap="square" rtlCol="0">
            <a:spAutoFit/>
          </a:bodyPr>
          <a:lstStyle/>
          <a:p>
            <a:r>
              <a:rPr lang="zh-CN" altLang="en-US" sz="4000" spc="300" dirty="0">
                <a:solidFill>
                  <a:schemeClr val="accent1"/>
                </a:solidFill>
                <a:latin typeface="+mj-ea"/>
                <a:ea typeface="+mj-ea"/>
              </a:rPr>
              <a:t>康震</a:t>
            </a:r>
            <a:r>
              <a:rPr lang="zh-CN" altLang="en-US" sz="1600" spc="300" dirty="0">
                <a:solidFill>
                  <a:schemeClr val="accent1"/>
                </a:solidFill>
                <a:latin typeface="+mj-ea"/>
                <a:ea typeface="+mj-ea"/>
              </a:rPr>
              <a:t> </a:t>
            </a:r>
            <a:r>
              <a:rPr lang="zh-CN" altLang="en-US" sz="1050" spc="300" dirty="0">
                <a:solidFill>
                  <a:schemeClr val="accent1"/>
                </a:solidFill>
                <a:latin typeface="+mn-ea"/>
              </a:rPr>
              <a:t>教授 博士生导师</a:t>
            </a:r>
            <a:endParaRPr lang="zh-CN" altLang="en-US" sz="1600" spc="300" dirty="0">
              <a:solidFill>
                <a:schemeClr val="accent1"/>
              </a:solidFill>
              <a:latin typeface="+mn-ea"/>
            </a:endParaRPr>
          </a:p>
        </p:txBody>
      </p:sp>
      <p:sp>
        <p:nvSpPr>
          <p:cNvPr id="28" name="文本框 27">
            <a:extLst>
              <a:ext uri="{FF2B5EF4-FFF2-40B4-BE49-F238E27FC236}">
                <a16:creationId xmlns="" xmlns:a16="http://schemas.microsoft.com/office/drawing/2014/main" id="{21AD72D0-4A1F-4C04-A07D-950098902244}"/>
              </a:ext>
            </a:extLst>
          </p:cNvPr>
          <p:cNvSpPr txBox="1"/>
          <p:nvPr/>
        </p:nvSpPr>
        <p:spPr>
          <a:xfrm>
            <a:off x="3047342" y="4614109"/>
            <a:ext cx="8164608" cy="1044773"/>
          </a:xfrm>
          <a:prstGeom prst="rect">
            <a:avLst/>
          </a:prstGeom>
          <a:noFill/>
        </p:spPr>
        <p:txBody>
          <a:bodyPr wrap="square" lIns="0" tIns="0" rIns="0" bIns="0" rtlCol="0">
            <a:spAutoFit/>
          </a:bodyPr>
          <a:lstStyle/>
          <a:p>
            <a:pPr algn="just">
              <a:lnSpc>
                <a:spcPct val="130000"/>
              </a:lnSpc>
              <a:buClr>
                <a:schemeClr val="accent1"/>
              </a:buClr>
            </a:pPr>
            <a:r>
              <a:rPr lang="zh-CN" altLang="en-US" spc="300" dirty="0">
                <a:solidFill>
                  <a:schemeClr val="tx1">
                    <a:lumMod val="85000"/>
                    <a:lumOff val="15000"/>
                  </a:schemeClr>
                </a:solidFill>
              </a:rPr>
              <a:t>北京高等教育学会理事，中国韵文学会会员</a:t>
            </a:r>
            <a:r>
              <a:rPr lang="en-US" altLang="zh-CN" spc="300" dirty="0">
                <a:solidFill>
                  <a:schemeClr val="tx1">
                    <a:lumMod val="85000"/>
                    <a:lumOff val="15000"/>
                  </a:schemeClr>
                </a:solidFill>
              </a:rPr>
              <a:t>;</a:t>
            </a:r>
            <a:r>
              <a:rPr lang="zh-CN" altLang="en-US" spc="300" dirty="0">
                <a:solidFill>
                  <a:schemeClr val="tx1">
                    <a:lumMod val="85000"/>
                    <a:lumOff val="15000"/>
                  </a:schemeClr>
                </a:solidFill>
              </a:rPr>
              <a:t>多次登上中央电视台</a:t>
            </a:r>
            <a:r>
              <a:rPr lang="en-US" altLang="zh-CN" spc="300" dirty="0">
                <a:solidFill>
                  <a:schemeClr val="tx1">
                    <a:lumMod val="85000"/>
                    <a:lumOff val="15000"/>
                  </a:schemeClr>
                </a:solidFill>
              </a:rPr>
              <a:t>《</a:t>
            </a:r>
            <a:r>
              <a:rPr lang="zh-CN" altLang="en-US" spc="300" dirty="0">
                <a:solidFill>
                  <a:schemeClr val="tx1">
                    <a:lumMod val="85000"/>
                    <a:lumOff val="15000"/>
                  </a:schemeClr>
                </a:solidFill>
              </a:rPr>
              <a:t>百家讲坛</a:t>
            </a:r>
            <a:r>
              <a:rPr lang="en-US" altLang="zh-CN" spc="300" dirty="0">
                <a:solidFill>
                  <a:schemeClr val="tx1">
                    <a:lumMod val="85000"/>
                    <a:lumOff val="15000"/>
                  </a:schemeClr>
                </a:solidFill>
              </a:rPr>
              <a:t>》</a:t>
            </a:r>
            <a:r>
              <a:rPr lang="zh-CN" altLang="en-US" spc="300" dirty="0">
                <a:solidFill>
                  <a:schemeClr val="tx1">
                    <a:lumMod val="85000"/>
                    <a:lumOff val="15000"/>
                  </a:schemeClr>
                </a:solidFill>
              </a:rPr>
              <a:t>，主讲</a:t>
            </a:r>
            <a:r>
              <a:rPr lang="en-US" altLang="zh-CN" spc="300" dirty="0">
                <a:solidFill>
                  <a:schemeClr val="tx1">
                    <a:lumMod val="85000"/>
                    <a:lumOff val="15000"/>
                  </a:schemeClr>
                </a:solidFill>
              </a:rPr>
              <a:t>《</a:t>
            </a:r>
            <a:r>
              <a:rPr lang="zh-CN" altLang="en-US" spc="300" dirty="0">
                <a:solidFill>
                  <a:schemeClr val="tx1">
                    <a:lumMod val="85000"/>
                    <a:lumOff val="15000"/>
                  </a:schemeClr>
                </a:solidFill>
              </a:rPr>
              <a:t>唐宋八大家</a:t>
            </a:r>
            <a:r>
              <a:rPr lang="en-US" altLang="zh-CN" spc="300" dirty="0">
                <a:solidFill>
                  <a:schemeClr val="tx1">
                    <a:lumMod val="85000"/>
                    <a:lumOff val="15000"/>
                  </a:schemeClr>
                </a:solidFill>
              </a:rPr>
              <a:t>》</a:t>
            </a:r>
            <a:r>
              <a:rPr lang="zh-CN" altLang="en-US" spc="300" dirty="0">
                <a:solidFill>
                  <a:schemeClr val="tx1">
                    <a:lumMod val="85000"/>
                    <a:lumOff val="15000"/>
                  </a:schemeClr>
                </a:solidFill>
              </a:rPr>
              <a:t>系列</a:t>
            </a:r>
            <a:r>
              <a:rPr lang="en-US" altLang="zh-CN" spc="300" dirty="0">
                <a:solidFill>
                  <a:schemeClr val="tx1">
                    <a:lumMod val="85000"/>
                    <a:lumOff val="15000"/>
                  </a:schemeClr>
                </a:solidFill>
              </a:rPr>
              <a:t>,</a:t>
            </a:r>
            <a:r>
              <a:rPr lang="zh-CN" altLang="en-US" spc="300" dirty="0">
                <a:solidFill>
                  <a:schemeClr val="tx1">
                    <a:lumMod val="85000"/>
                    <a:lumOff val="15000"/>
                  </a:schemeClr>
                </a:solidFill>
              </a:rPr>
              <a:t>担任中央电视台</a:t>
            </a:r>
            <a:r>
              <a:rPr lang="en-US" altLang="zh-CN" spc="300" dirty="0">
                <a:solidFill>
                  <a:schemeClr val="tx1">
                    <a:lumMod val="85000"/>
                    <a:lumOff val="15000"/>
                  </a:schemeClr>
                </a:solidFill>
              </a:rPr>
              <a:t>《</a:t>
            </a:r>
            <a:r>
              <a:rPr lang="zh-CN" altLang="en-US" spc="300" dirty="0">
                <a:solidFill>
                  <a:schemeClr val="tx1">
                    <a:lumMod val="85000"/>
                    <a:lumOff val="15000"/>
                  </a:schemeClr>
                </a:solidFill>
              </a:rPr>
              <a:t>汉语桥</a:t>
            </a:r>
            <a:r>
              <a:rPr lang="en-US" altLang="zh-CN" spc="300" dirty="0">
                <a:solidFill>
                  <a:schemeClr val="tx1">
                    <a:lumMod val="85000"/>
                    <a:lumOff val="15000"/>
                  </a:schemeClr>
                </a:solidFill>
              </a:rPr>
              <a:t>》</a:t>
            </a:r>
            <a:r>
              <a:rPr lang="zh-CN" altLang="en-US" spc="300" dirty="0">
                <a:solidFill>
                  <a:schemeClr val="tx1">
                    <a:lumMod val="85000"/>
                    <a:lumOff val="15000"/>
                  </a:schemeClr>
                </a:solidFill>
              </a:rPr>
              <a:t>、</a:t>
            </a:r>
            <a:r>
              <a:rPr lang="en-US" altLang="zh-CN" spc="300" dirty="0">
                <a:solidFill>
                  <a:schemeClr val="tx1">
                    <a:lumMod val="85000"/>
                    <a:lumOff val="15000"/>
                  </a:schemeClr>
                </a:solidFill>
              </a:rPr>
              <a:t>《</a:t>
            </a:r>
            <a:r>
              <a:rPr lang="zh-CN" altLang="en-US" spc="300" dirty="0">
                <a:solidFill>
                  <a:schemeClr val="tx1">
                    <a:lumMod val="85000"/>
                    <a:lumOff val="15000"/>
                  </a:schemeClr>
                </a:solidFill>
              </a:rPr>
              <a:t>中国诗词大会</a:t>
            </a:r>
            <a:r>
              <a:rPr lang="en-US" altLang="zh-CN" spc="300" dirty="0">
                <a:solidFill>
                  <a:schemeClr val="tx1">
                    <a:lumMod val="85000"/>
                    <a:lumOff val="15000"/>
                  </a:schemeClr>
                </a:solidFill>
              </a:rPr>
              <a:t>》</a:t>
            </a:r>
            <a:r>
              <a:rPr lang="zh-CN" altLang="en-US" spc="300" dirty="0">
                <a:solidFill>
                  <a:schemeClr val="tx1">
                    <a:lumMod val="85000"/>
                    <a:lumOff val="15000"/>
                  </a:schemeClr>
                </a:solidFill>
              </a:rPr>
              <a:t>点评嘉宾</a:t>
            </a:r>
            <a:endParaRPr lang="en-US" altLang="zh-CN" spc="300" dirty="0">
              <a:solidFill>
                <a:schemeClr val="tx1">
                  <a:lumMod val="85000"/>
                  <a:lumOff val="15000"/>
                </a:schemeClr>
              </a:solidFill>
            </a:endParaRPr>
          </a:p>
        </p:txBody>
      </p:sp>
      <p:sp>
        <p:nvSpPr>
          <p:cNvPr id="32" name="任意多边形: 形状 31">
            <a:extLst>
              <a:ext uri="{FF2B5EF4-FFF2-40B4-BE49-F238E27FC236}">
                <a16:creationId xmlns="" xmlns:a16="http://schemas.microsoft.com/office/drawing/2014/main" id="{7585250D-68E4-44DC-ACC6-A77265D861FB}"/>
              </a:ext>
            </a:extLst>
          </p:cNvPr>
          <p:cNvSpPr/>
          <p:nvPr/>
        </p:nvSpPr>
        <p:spPr>
          <a:xfrm>
            <a:off x="10797420" y="3712266"/>
            <a:ext cx="379826" cy="562932"/>
          </a:xfrm>
          <a:custGeom>
            <a:avLst/>
            <a:gdLst>
              <a:gd name="connsiteX0" fmla="*/ 0 w 540000"/>
              <a:gd name="connsiteY0" fmla="*/ 0 h 997105"/>
              <a:gd name="connsiteX1" fmla="*/ 540000 w 540000"/>
              <a:gd name="connsiteY1" fmla="*/ 0 h 997105"/>
              <a:gd name="connsiteX2" fmla="*/ 540000 w 540000"/>
              <a:gd name="connsiteY2" fmla="*/ 997105 h 997105"/>
              <a:gd name="connsiteX3" fmla="*/ 270000 w 540000"/>
              <a:gd name="connsiteY3" fmla="*/ 763105 h 997105"/>
              <a:gd name="connsiteX4" fmla="*/ 0 w 540000"/>
              <a:gd name="connsiteY4" fmla="*/ 997105 h 9971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000" h="997105">
                <a:moveTo>
                  <a:pt x="0" y="0"/>
                </a:moveTo>
                <a:lnTo>
                  <a:pt x="540000" y="0"/>
                </a:lnTo>
                <a:lnTo>
                  <a:pt x="540000" y="997105"/>
                </a:lnTo>
                <a:lnTo>
                  <a:pt x="270000" y="763105"/>
                </a:lnTo>
                <a:lnTo>
                  <a:pt x="0" y="99710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 xmlns:a16="http://schemas.microsoft.com/office/drawing/2014/main" id="{E9EA4D75-4477-41D4-845A-A49B7E37BDCA}"/>
              </a:ext>
            </a:extLst>
          </p:cNvPr>
          <p:cNvSpPr/>
          <p:nvPr/>
        </p:nvSpPr>
        <p:spPr>
          <a:xfrm>
            <a:off x="660400" y="1330132"/>
            <a:ext cx="10858499" cy="2229897"/>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 xmlns:a16="http://schemas.microsoft.com/office/drawing/2014/main" id="{01C456B5-D44B-44A1-A71C-061FE1F339B2}"/>
              </a:ext>
            </a:extLst>
          </p:cNvPr>
          <p:cNvSpPr/>
          <p:nvPr/>
        </p:nvSpPr>
        <p:spPr>
          <a:xfrm>
            <a:off x="1061646" y="1660619"/>
            <a:ext cx="1616656" cy="15913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a:extLst>
              <a:ext uri="{FF2B5EF4-FFF2-40B4-BE49-F238E27FC236}">
                <a16:creationId xmlns="" xmlns:a16="http://schemas.microsoft.com/office/drawing/2014/main" id="{9DDA0C85-E0C7-4F1E-890E-B5F4A9034F0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7959" y="1493334"/>
            <a:ext cx="1644459" cy="1898836"/>
          </a:xfrm>
          <a:prstGeom prst="rect">
            <a:avLst/>
          </a:prstGeom>
        </p:spPr>
      </p:pic>
      <p:sp>
        <p:nvSpPr>
          <p:cNvPr id="20" name="文本框 19">
            <a:extLst>
              <a:ext uri="{FF2B5EF4-FFF2-40B4-BE49-F238E27FC236}">
                <a16:creationId xmlns="" xmlns:a16="http://schemas.microsoft.com/office/drawing/2014/main" id="{CB2CAF12-8A99-4C15-84A6-59B0436B21E1}"/>
              </a:ext>
            </a:extLst>
          </p:cNvPr>
          <p:cNvSpPr txBox="1"/>
          <p:nvPr/>
        </p:nvSpPr>
        <p:spPr>
          <a:xfrm>
            <a:off x="2935861" y="1563672"/>
            <a:ext cx="5672854" cy="707886"/>
          </a:xfrm>
          <a:prstGeom prst="rect">
            <a:avLst/>
          </a:prstGeom>
          <a:noFill/>
        </p:spPr>
        <p:txBody>
          <a:bodyPr wrap="square" rtlCol="0">
            <a:spAutoFit/>
          </a:bodyPr>
          <a:lstStyle/>
          <a:p>
            <a:r>
              <a:rPr lang="zh-CN" altLang="en-US" sz="4000" spc="300" dirty="0">
                <a:solidFill>
                  <a:schemeClr val="accent1"/>
                </a:solidFill>
                <a:latin typeface="+mj-ea"/>
                <a:ea typeface="+mj-ea"/>
              </a:rPr>
              <a:t>康震</a:t>
            </a:r>
            <a:r>
              <a:rPr lang="zh-CN" altLang="en-US" sz="1600" spc="300" dirty="0">
                <a:solidFill>
                  <a:schemeClr val="accent1"/>
                </a:solidFill>
                <a:latin typeface="+mj-ea"/>
                <a:ea typeface="+mj-ea"/>
              </a:rPr>
              <a:t> </a:t>
            </a:r>
            <a:r>
              <a:rPr lang="zh-CN" altLang="en-US" sz="1050" spc="300" dirty="0">
                <a:solidFill>
                  <a:schemeClr val="accent1"/>
                </a:solidFill>
                <a:latin typeface="+mn-ea"/>
              </a:rPr>
              <a:t>教授 博士生导师</a:t>
            </a:r>
            <a:endParaRPr lang="zh-CN" altLang="en-US" sz="1600" spc="300" dirty="0">
              <a:solidFill>
                <a:schemeClr val="accent1"/>
              </a:solidFill>
              <a:latin typeface="+mn-ea"/>
            </a:endParaRPr>
          </a:p>
        </p:txBody>
      </p:sp>
      <p:sp>
        <p:nvSpPr>
          <p:cNvPr id="21" name="文本框 20">
            <a:extLst>
              <a:ext uri="{FF2B5EF4-FFF2-40B4-BE49-F238E27FC236}">
                <a16:creationId xmlns="" xmlns:a16="http://schemas.microsoft.com/office/drawing/2014/main" id="{21AD72D0-4A1F-4C04-A07D-950098902244}"/>
              </a:ext>
            </a:extLst>
          </p:cNvPr>
          <p:cNvSpPr txBox="1"/>
          <p:nvPr/>
        </p:nvSpPr>
        <p:spPr>
          <a:xfrm>
            <a:off x="3047342" y="2239329"/>
            <a:ext cx="8164608" cy="1044773"/>
          </a:xfrm>
          <a:prstGeom prst="rect">
            <a:avLst/>
          </a:prstGeom>
          <a:noFill/>
        </p:spPr>
        <p:txBody>
          <a:bodyPr wrap="square" lIns="0" tIns="0" rIns="0" bIns="0" rtlCol="0">
            <a:spAutoFit/>
          </a:bodyPr>
          <a:lstStyle/>
          <a:p>
            <a:pPr algn="just">
              <a:lnSpc>
                <a:spcPct val="130000"/>
              </a:lnSpc>
              <a:buClr>
                <a:schemeClr val="accent1"/>
              </a:buClr>
            </a:pPr>
            <a:r>
              <a:rPr lang="zh-CN" altLang="en-US" spc="300" dirty="0">
                <a:solidFill>
                  <a:schemeClr val="tx1">
                    <a:lumMod val="85000"/>
                    <a:lumOff val="15000"/>
                  </a:schemeClr>
                </a:solidFill>
              </a:rPr>
              <a:t>北京高等教育学会理事，中国韵文学会会员</a:t>
            </a:r>
            <a:r>
              <a:rPr lang="en-US" altLang="zh-CN" spc="300" dirty="0">
                <a:solidFill>
                  <a:schemeClr val="tx1">
                    <a:lumMod val="85000"/>
                    <a:lumOff val="15000"/>
                  </a:schemeClr>
                </a:solidFill>
              </a:rPr>
              <a:t>;</a:t>
            </a:r>
            <a:r>
              <a:rPr lang="zh-CN" altLang="en-US" spc="300" dirty="0">
                <a:solidFill>
                  <a:schemeClr val="tx1">
                    <a:lumMod val="85000"/>
                    <a:lumOff val="15000"/>
                  </a:schemeClr>
                </a:solidFill>
              </a:rPr>
              <a:t>多次登上中央电视台</a:t>
            </a:r>
            <a:r>
              <a:rPr lang="en-US" altLang="zh-CN" spc="300" dirty="0">
                <a:solidFill>
                  <a:schemeClr val="tx1">
                    <a:lumMod val="85000"/>
                    <a:lumOff val="15000"/>
                  </a:schemeClr>
                </a:solidFill>
              </a:rPr>
              <a:t>《</a:t>
            </a:r>
            <a:r>
              <a:rPr lang="zh-CN" altLang="en-US" spc="300" dirty="0">
                <a:solidFill>
                  <a:schemeClr val="tx1">
                    <a:lumMod val="85000"/>
                    <a:lumOff val="15000"/>
                  </a:schemeClr>
                </a:solidFill>
              </a:rPr>
              <a:t>百家讲坛</a:t>
            </a:r>
            <a:r>
              <a:rPr lang="en-US" altLang="zh-CN" spc="300" dirty="0">
                <a:solidFill>
                  <a:schemeClr val="tx1">
                    <a:lumMod val="85000"/>
                    <a:lumOff val="15000"/>
                  </a:schemeClr>
                </a:solidFill>
              </a:rPr>
              <a:t>》</a:t>
            </a:r>
            <a:r>
              <a:rPr lang="zh-CN" altLang="en-US" spc="300" dirty="0">
                <a:solidFill>
                  <a:schemeClr val="tx1">
                    <a:lumMod val="85000"/>
                    <a:lumOff val="15000"/>
                  </a:schemeClr>
                </a:solidFill>
              </a:rPr>
              <a:t>，主讲</a:t>
            </a:r>
            <a:r>
              <a:rPr lang="en-US" altLang="zh-CN" spc="300" dirty="0">
                <a:solidFill>
                  <a:schemeClr val="tx1">
                    <a:lumMod val="85000"/>
                    <a:lumOff val="15000"/>
                  </a:schemeClr>
                </a:solidFill>
              </a:rPr>
              <a:t>《</a:t>
            </a:r>
            <a:r>
              <a:rPr lang="zh-CN" altLang="en-US" spc="300" dirty="0">
                <a:solidFill>
                  <a:schemeClr val="tx1">
                    <a:lumMod val="85000"/>
                    <a:lumOff val="15000"/>
                  </a:schemeClr>
                </a:solidFill>
              </a:rPr>
              <a:t>唐宋八大家</a:t>
            </a:r>
            <a:r>
              <a:rPr lang="en-US" altLang="zh-CN" spc="300" dirty="0">
                <a:solidFill>
                  <a:schemeClr val="tx1">
                    <a:lumMod val="85000"/>
                    <a:lumOff val="15000"/>
                  </a:schemeClr>
                </a:solidFill>
              </a:rPr>
              <a:t>》</a:t>
            </a:r>
            <a:r>
              <a:rPr lang="zh-CN" altLang="en-US" spc="300" dirty="0">
                <a:solidFill>
                  <a:schemeClr val="tx1">
                    <a:lumMod val="85000"/>
                    <a:lumOff val="15000"/>
                  </a:schemeClr>
                </a:solidFill>
              </a:rPr>
              <a:t>系列</a:t>
            </a:r>
            <a:r>
              <a:rPr lang="en-US" altLang="zh-CN" spc="300" dirty="0">
                <a:solidFill>
                  <a:schemeClr val="tx1">
                    <a:lumMod val="85000"/>
                    <a:lumOff val="15000"/>
                  </a:schemeClr>
                </a:solidFill>
              </a:rPr>
              <a:t>,</a:t>
            </a:r>
            <a:r>
              <a:rPr lang="zh-CN" altLang="en-US" spc="300" dirty="0">
                <a:solidFill>
                  <a:schemeClr val="tx1">
                    <a:lumMod val="85000"/>
                    <a:lumOff val="15000"/>
                  </a:schemeClr>
                </a:solidFill>
              </a:rPr>
              <a:t>担任中央电视台</a:t>
            </a:r>
            <a:r>
              <a:rPr lang="en-US" altLang="zh-CN" spc="300" dirty="0">
                <a:solidFill>
                  <a:schemeClr val="tx1">
                    <a:lumMod val="85000"/>
                    <a:lumOff val="15000"/>
                  </a:schemeClr>
                </a:solidFill>
              </a:rPr>
              <a:t>《</a:t>
            </a:r>
            <a:r>
              <a:rPr lang="zh-CN" altLang="en-US" spc="300" dirty="0">
                <a:solidFill>
                  <a:schemeClr val="tx1">
                    <a:lumMod val="85000"/>
                    <a:lumOff val="15000"/>
                  </a:schemeClr>
                </a:solidFill>
              </a:rPr>
              <a:t>汉语桥</a:t>
            </a:r>
            <a:r>
              <a:rPr lang="en-US" altLang="zh-CN" spc="300" dirty="0">
                <a:solidFill>
                  <a:schemeClr val="tx1">
                    <a:lumMod val="85000"/>
                    <a:lumOff val="15000"/>
                  </a:schemeClr>
                </a:solidFill>
              </a:rPr>
              <a:t>》</a:t>
            </a:r>
            <a:r>
              <a:rPr lang="zh-CN" altLang="en-US" spc="300" dirty="0">
                <a:solidFill>
                  <a:schemeClr val="tx1">
                    <a:lumMod val="85000"/>
                    <a:lumOff val="15000"/>
                  </a:schemeClr>
                </a:solidFill>
              </a:rPr>
              <a:t>、</a:t>
            </a:r>
            <a:r>
              <a:rPr lang="en-US" altLang="zh-CN" spc="300" dirty="0">
                <a:solidFill>
                  <a:schemeClr val="tx1">
                    <a:lumMod val="85000"/>
                    <a:lumOff val="15000"/>
                  </a:schemeClr>
                </a:solidFill>
              </a:rPr>
              <a:t>《</a:t>
            </a:r>
            <a:r>
              <a:rPr lang="zh-CN" altLang="en-US" spc="300" dirty="0">
                <a:solidFill>
                  <a:schemeClr val="tx1">
                    <a:lumMod val="85000"/>
                    <a:lumOff val="15000"/>
                  </a:schemeClr>
                </a:solidFill>
              </a:rPr>
              <a:t>中国诗词大会</a:t>
            </a:r>
            <a:r>
              <a:rPr lang="en-US" altLang="zh-CN" spc="300" dirty="0">
                <a:solidFill>
                  <a:schemeClr val="tx1">
                    <a:lumMod val="85000"/>
                    <a:lumOff val="15000"/>
                  </a:schemeClr>
                </a:solidFill>
              </a:rPr>
              <a:t>》</a:t>
            </a:r>
            <a:r>
              <a:rPr lang="zh-CN" altLang="en-US" spc="300" dirty="0">
                <a:solidFill>
                  <a:schemeClr val="tx1">
                    <a:lumMod val="85000"/>
                    <a:lumOff val="15000"/>
                  </a:schemeClr>
                </a:solidFill>
              </a:rPr>
              <a:t>点评嘉宾</a:t>
            </a:r>
            <a:endParaRPr lang="en-US" altLang="zh-CN" spc="300" dirty="0">
              <a:solidFill>
                <a:schemeClr val="tx1">
                  <a:lumMod val="85000"/>
                  <a:lumOff val="15000"/>
                </a:schemeClr>
              </a:solidFill>
            </a:endParaRPr>
          </a:p>
        </p:txBody>
      </p:sp>
      <p:sp>
        <p:nvSpPr>
          <p:cNvPr id="22" name="任意多边形: 形状 31">
            <a:extLst>
              <a:ext uri="{FF2B5EF4-FFF2-40B4-BE49-F238E27FC236}">
                <a16:creationId xmlns="" xmlns:a16="http://schemas.microsoft.com/office/drawing/2014/main" id="{7585250D-68E4-44DC-ACC6-A77265D861FB}"/>
              </a:ext>
            </a:extLst>
          </p:cNvPr>
          <p:cNvSpPr/>
          <p:nvPr/>
        </p:nvSpPr>
        <p:spPr>
          <a:xfrm>
            <a:off x="10797420" y="1337486"/>
            <a:ext cx="379826" cy="562932"/>
          </a:xfrm>
          <a:custGeom>
            <a:avLst/>
            <a:gdLst>
              <a:gd name="connsiteX0" fmla="*/ 0 w 540000"/>
              <a:gd name="connsiteY0" fmla="*/ 0 h 997105"/>
              <a:gd name="connsiteX1" fmla="*/ 540000 w 540000"/>
              <a:gd name="connsiteY1" fmla="*/ 0 h 997105"/>
              <a:gd name="connsiteX2" fmla="*/ 540000 w 540000"/>
              <a:gd name="connsiteY2" fmla="*/ 997105 h 997105"/>
              <a:gd name="connsiteX3" fmla="*/ 270000 w 540000"/>
              <a:gd name="connsiteY3" fmla="*/ 763105 h 997105"/>
              <a:gd name="connsiteX4" fmla="*/ 0 w 540000"/>
              <a:gd name="connsiteY4" fmla="*/ 997105 h 9971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000" h="997105">
                <a:moveTo>
                  <a:pt x="0" y="0"/>
                </a:moveTo>
                <a:lnTo>
                  <a:pt x="540000" y="0"/>
                </a:lnTo>
                <a:lnTo>
                  <a:pt x="540000" y="997105"/>
                </a:lnTo>
                <a:lnTo>
                  <a:pt x="270000" y="763105"/>
                </a:lnTo>
                <a:lnTo>
                  <a:pt x="0" y="99710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779755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多人物介绍页</a:t>
            </a:r>
          </a:p>
        </p:txBody>
      </p:sp>
      <p:sp>
        <p:nvSpPr>
          <p:cNvPr id="12" name="文本框 11">
            <a:extLst>
              <a:ext uri="{FF2B5EF4-FFF2-40B4-BE49-F238E27FC236}">
                <a16:creationId xmlns="" xmlns:a16="http://schemas.microsoft.com/office/drawing/2014/main" id="{2C7C22EC-4924-40A3-A11D-92541F8FCDFA}"/>
              </a:ext>
            </a:extLst>
          </p:cNvPr>
          <p:cNvSpPr txBox="1"/>
          <p:nvPr/>
        </p:nvSpPr>
        <p:spPr>
          <a:xfrm>
            <a:off x="1498602" y="3931979"/>
            <a:ext cx="2656114" cy="620170"/>
          </a:xfrm>
          <a:prstGeom prst="rect">
            <a:avLst/>
          </a:prstGeom>
          <a:noFill/>
        </p:spPr>
        <p:txBody>
          <a:bodyPr wrap="square" rtlCol="0">
            <a:spAutoFit/>
          </a:bodyPr>
          <a:lstStyle/>
          <a:p>
            <a:pPr algn="ctr">
              <a:lnSpc>
                <a:spcPct val="130000"/>
              </a:lnSpc>
            </a:pPr>
            <a:r>
              <a:rPr lang="zh-CN" altLang="en-US" sz="2800" spc="300" dirty="0">
                <a:solidFill>
                  <a:schemeClr val="accent1"/>
                </a:solidFill>
                <a:latin typeface="+mj-ea"/>
                <a:ea typeface="+mj-ea"/>
              </a:rPr>
              <a:t>姓名</a:t>
            </a:r>
          </a:p>
        </p:txBody>
      </p:sp>
      <p:sp>
        <p:nvSpPr>
          <p:cNvPr id="13" name="文本框 12">
            <a:extLst>
              <a:ext uri="{FF2B5EF4-FFF2-40B4-BE49-F238E27FC236}">
                <a16:creationId xmlns="" xmlns:a16="http://schemas.microsoft.com/office/drawing/2014/main" id="{2C7C22EC-4924-40A3-A11D-92541F8FCDFA}"/>
              </a:ext>
            </a:extLst>
          </p:cNvPr>
          <p:cNvSpPr txBox="1"/>
          <p:nvPr/>
        </p:nvSpPr>
        <p:spPr>
          <a:xfrm>
            <a:off x="4773387" y="3877549"/>
            <a:ext cx="2656114" cy="620170"/>
          </a:xfrm>
          <a:prstGeom prst="rect">
            <a:avLst/>
          </a:prstGeom>
          <a:noFill/>
        </p:spPr>
        <p:txBody>
          <a:bodyPr wrap="square" rtlCol="0">
            <a:spAutoFit/>
          </a:bodyPr>
          <a:lstStyle/>
          <a:p>
            <a:pPr algn="ctr">
              <a:lnSpc>
                <a:spcPct val="130000"/>
              </a:lnSpc>
            </a:pPr>
            <a:r>
              <a:rPr lang="zh-CN" altLang="en-US" sz="2800" spc="300" dirty="0">
                <a:solidFill>
                  <a:schemeClr val="accent1"/>
                </a:solidFill>
                <a:latin typeface="+mj-ea"/>
                <a:ea typeface="+mj-ea"/>
              </a:rPr>
              <a:t>姓名</a:t>
            </a:r>
          </a:p>
        </p:txBody>
      </p:sp>
      <p:sp>
        <p:nvSpPr>
          <p:cNvPr id="14" name="文本框 13">
            <a:extLst>
              <a:ext uri="{FF2B5EF4-FFF2-40B4-BE49-F238E27FC236}">
                <a16:creationId xmlns="" xmlns:a16="http://schemas.microsoft.com/office/drawing/2014/main" id="{2C7C22EC-4924-40A3-A11D-92541F8FCDFA}"/>
              </a:ext>
            </a:extLst>
          </p:cNvPr>
          <p:cNvSpPr txBox="1"/>
          <p:nvPr/>
        </p:nvSpPr>
        <p:spPr>
          <a:xfrm>
            <a:off x="8066315" y="3877549"/>
            <a:ext cx="2656114" cy="620170"/>
          </a:xfrm>
          <a:prstGeom prst="rect">
            <a:avLst/>
          </a:prstGeom>
          <a:noFill/>
        </p:spPr>
        <p:txBody>
          <a:bodyPr wrap="square" rtlCol="0">
            <a:spAutoFit/>
          </a:bodyPr>
          <a:lstStyle/>
          <a:p>
            <a:pPr algn="ctr">
              <a:lnSpc>
                <a:spcPct val="130000"/>
              </a:lnSpc>
            </a:pPr>
            <a:r>
              <a:rPr lang="zh-CN" altLang="en-US" sz="2800" spc="300" dirty="0">
                <a:solidFill>
                  <a:schemeClr val="accent1"/>
                </a:solidFill>
                <a:latin typeface="+mj-ea"/>
                <a:ea typeface="+mj-ea"/>
              </a:rPr>
              <a:t>姓名</a:t>
            </a:r>
          </a:p>
        </p:txBody>
      </p:sp>
      <p:sp>
        <p:nvSpPr>
          <p:cNvPr id="15" name="文本框 14">
            <a:extLst>
              <a:ext uri="{FF2B5EF4-FFF2-40B4-BE49-F238E27FC236}">
                <a16:creationId xmlns="" xmlns:a16="http://schemas.microsoft.com/office/drawing/2014/main" id="{BA921EF8-76CA-4D2D-BB1B-B4129424ADCA}"/>
              </a:ext>
            </a:extLst>
          </p:cNvPr>
          <p:cNvSpPr txBox="1"/>
          <p:nvPr/>
        </p:nvSpPr>
        <p:spPr>
          <a:xfrm>
            <a:off x="1381580" y="4595690"/>
            <a:ext cx="2890158" cy="1137106"/>
          </a:xfrm>
          <a:prstGeom prst="rect">
            <a:avLst/>
          </a:prstGeom>
          <a:noFill/>
        </p:spPr>
        <p:txBody>
          <a:bodyPr wrap="square" rtlCol="0">
            <a:spAutoFit/>
          </a:bodyPr>
          <a:lstStyle/>
          <a:p>
            <a:pPr algn="ctr">
              <a:lnSpc>
                <a:spcPct val="130000"/>
              </a:lnSpc>
            </a:pPr>
            <a:r>
              <a:rPr lang="zh-CN" altLang="en-US" spc="300" dirty="0">
                <a:solidFill>
                  <a:schemeClr val="tx1">
                    <a:lumMod val="85000"/>
                    <a:lumOff val="15000"/>
                  </a:schemeClr>
                </a:solidFill>
              </a:rPr>
              <a:t>更换照片的方法是直接删除图片，单击图片占位符，插入即可</a:t>
            </a:r>
          </a:p>
        </p:txBody>
      </p:sp>
      <p:sp>
        <p:nvSpPr>
          <p:cNvPr id="16" name="文本框 15">
            <a:extLst>
              <a:ext uri="{FF2B5EF4-FFF2-40B4-BE49-F238E27FC236}">
                <a16:creationId xmlns="" xmlns:a16="http://schemas.microsoft.com/office/drawing/2014/main" id="{BA921EF8-76CA-4D2D-BB1B-B4129424ADCA}"/>
              </a:ext>
            </a:extLst>
          </p:cNvPr>
          <p:cNvSpPr txBox="1"/>
          <p:nvPr/>
        </p:nvSpPr>
        <p:spPr>
          <a:xfrm>
            <a:off x="4656365" y="4595690"/>
            <a:ext cx="2890158" cy="1172629"/>
          </a:xfrm>
          <a:prstGeom prst="rect">
            <a:avLst/>
          </a:prstGeom>
          <a:noFill/>
        </p:spPr>
        <p:txBody>
          <a:bodyPr wrap="square" rtlCol="0">
            <a:spAutoFit/>
          </a:bodyPr>
          <a:lstStyle/>
          <a:p>
            <a:pPr algn="ctr">
              <a:lnSpc>
                <a:spcPct val="130000"/>
              </a:lnSpc>
            </a:pPr>
            <a:r>
              <a:rPr lang="zh-CN" altLang="en-US" spc="300" dirty="0">
                <a:solidFill>
                  <a:schemeClr val="tx1">
                    <a:lumMod val="85000"/>
                    <a:lumOff val="15000"/>
                  </a:schemeClr>
                </a:solidFill>
              </a:rPr>
              <a:t>更换照片的方法是直接删除图片，单击图片占位符，插入即可</a:t>
            </a:r>
          </a:p>
        </p:txBody>
      </p:sp>
      <p:sp>
        <p:nvSpPr>
          <p:cNvPr id="17" name="文本框 16">
            <a:extLst>
              <a:ext uri="{FF2B5EF4-FFF2-40B4-BE49-F238E27FC236}">
                <a16:creationId xmlns="" xmlns:a16="http://schemas.microsoft.com/office/drawing/2014/main" id="{BA921EF8-76CA-4D2D-BB1B-B4129424ADCA}"/>
              </a:ext>
            </a:extLst>
          </p:cNvPr>
          <p:cNvSpPr txBox="1"/>
          <p:nvPr/>
        </p:nvSpPr>
        <p:spPr>
          <a:xfrm>
            <a:off x="7949293" y="4595690"/>
            <a:ext cx="2890158" cy="1172629"/>
          </a:xfrm>
          <a:prstGeom prst="rect">
            <a:avLst/>
          </a:prstGeom>
          <a:noFill/>
        </p:spPr>
        <p:txBody>
          <a:bodyPr wrap="square" rtlCol="0">
            <a:spAutoFit/>
          </a:bodyPr>
          <a:lstStyle/>
          <a:p>
            <a:pPr algn="ctr">
              <a:lnSpc>
                <a:spcPct val="130000"/>
              </a:lnSpc>
            </a:pPr>
            <a:r>
              <a:rPr lang="zh-CN" altLang="en-US" spc="300" dirty="0">
                <a:solidFill>
                  <a:schemeClr val="tx1">
                    <a:lumMod val="85000"/>
                    <a:lumOff val="15000"/>
                  </a:schemeClr>
                </a:solidFill>
              </a:rPr>
              <a:t>更换照片的方法是直接删除图片，单击图片占位符，插入即可</a:t>
            </a:r>
          </a:p>
        </p:txBody>
      </p:sp>
      <p:pic>
        <p:nvPicPr>
          <p:cNvPr id="21" name="图片占位符 20"/>
          <p:cNvPicPr>
            <a:picLocks noGrp="1" noChangeAspect="1"/>
          </p:cNvPicPr>
          <p:nvPr>
            <p:ph type="pic" sz="quarter" idx="13"/>
          </p:nvPr>
        </p:nvPicPr>
        <p:blipFill>
          <a:blip r:embed="rId2" cstate="email">
            <a:extLst>
              <a:ext uri="{28A0092B-C50C-407E-A947-70E740481C1C}">
                <a14:useLocalDpi xmlns:a14="http://schemas.microsoft.com/office/drawing/2010/main"/>
              </a:ext>
            </a:extLst>
          </a:blip>
          <a:srcRect/>
          <a:stretch>
            <a:fillRect/>
          </a:stretch>
        </p:blipFill>
        <p:spPr/>
      </p:pic>
      <p:pic>
        <p:nvPicPr>
          <p:cNvPr id="23" name="图片占位符 22"/>
          <p:cNvPicPr>
            <a:picLocks noGrp="1" noChangeAspect="1"/>
          </p:cNvPicPr>
          <p:nvPr>
            <p:ph type="pic" sz="quarter" idx="14"/>
          </p:nvPr>
        </p:nvPicPr>
        <p:blipFill>
          <a:blip r:embed="rId2" cstate="email">
            <a:extLst>
              <a:ext uri="{28A0092B-C50C-407E-A947-70E740481C1C}">
                <a14:useLocalDpi xmlns:a14="http://schemas.microsoft.com/office/drawing/2010/main"/>
              </a:ext>
            </a:extLst>
          </a:blip>
          <a:srcRect/>
          <a:stretch>
            <a:fillRect/>
          </a:stretch>
        </p:blipFill>
        <p:spPr/>
      </p:pic>
      <p:pic>
        <p:nvPicPr>
          <p:cNvPr id="25" name="图片占位符 24"/>
          <p:cNvPicPr>
            <a:picLocks noGrp="1" noChangeAspect="1"/>
          </p:cNvPicPr>
          <p:nvPr>
            <p:ph type="pic" sz="quarter" idx="15"/>
          </p:nvPr>
        </p:nvPicPr>
        <p:blipFill>
          <a:blip r:embed="rId2"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47178125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 xmlns:a16="http://schemas.microsoft.com/office/drawing/2014/main" id="{9220699B-30D4-4073-91F7-02313840C09E}"/>
              </a:ext>
            </a:extLst>
          </p:cNvPr>
          <p:cNvSpPr>
            <a:spLocks noGrp="1"/>
          </p:cNvSpPr>
          <p:nvPr>
            <p:ph idx="1"/>
          </p:nvPr>
        </p:nvSpPr>
        <p:spPr>
          <a:xfrm>
            <a:off x="1539631" y="1769208"/>
            <a:ext cx="9100038" cy="3610708"/>
          </a:xfrm>
        </p:spPr>
        <p:txBody>
          <a:bodyPr/>
          <a:lstStyle/>
          <a:p>
            <a:pPr marL="0" indent="0">
              <a:buNone/>
            </a:pPr>
            <a:r>
              <a:rPr lang="zh-CN" altLang="en-US" dirty="0"/>
              <a:t>在此输入一段文字，阐述你的内容。例如建构主义是一种关于知识和学习的理论，强调学习者的主动性，认为学习是学习者基于原有的知识经验生成意义、建构理解的过程，而这一过程常常是在社会文化互动中完成的。建构主义的提出有着深刻的思想渊源，它具有迥异于传统的学习理论和教学思想，对教学设计具有重要指导价值。</a:t>
            </a:r>
          </a:p>
        </p:txBody>
      </p:sp>
      <p:sp>
        <p:nvSpPr>
          <p:cNvPr id="3" name="标题 2">
            <a:extLst>
              <a:ext uri="{FF2B5EF4-FFF2-40B4-BE49-F238E27FC236}">
                <a16:creationId xmlns="" xmlns:a16="http://schemas.microsoft.com/office/drawing/2014/main" id="{3D412291-0C1D-459C-8539-E8D68F0B6022}"/>
              </a:ext>
            </a:extLst>
          </p:cNvPr>
          <p:cNvSpPr>
            <a:spLocks noGrp="1"/>
          </p:cNvSpPr>
          <p:nvPr>
            <p:ph type="title"/>
          </p:nvPr>
        </p:nvSpPr>
        <p:spPr/>
        <p:txBody>
          <a:bodyPr/>
          <a:lstStyle/>
          <a:p>
            <a:r>
              <a:rPr lang="zh-CN" altLang="en-US" dirty="0"/>
              <a:t>一段无图式</a:t>
            </a:r>
          </a:p>
        </p:txBody>
      </p:sp>
      <p:sp>
        <p:nvSpPr>
          <p:cNvPr id="4" name="半闭框 3">
            <a:extLst>
              <a:ext uri="{FF2B5EF4-FFF2-40B4-BE49-F238E27FC236}">
                <a16:creationId xmlns="" xmlns:a16="http://schemas.microsoft.com/office/drawing/2014/main" id="{0D90A06A-B605-4CDB-9B13-1BB6C4658928}"/>
              </a:ext>
            </a:extLst>
          </p:cNvPr>
          <p:cNvSpPr/>
          <p:nvPr/>
        </p:nvSpPr>
        <p:spPr>
          <a:xfrm>
            <a:off x="1058985" y="1528885"/>
            <a:ext cx="480646" cy="480646"/>
          </a:xfrm>
          <a:prstGeom prst="halfFrame">
            <a:avLst>
              <a:gd name="adj1" fmla="val 17948"/>
              <a:gd name="adj2" fmla="val 1794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半闭框 4">
            <a:extLst>
              <a:ext uri="{FF2B5EF4-FFF2-40B4-BE49-F238E27FC236}">
                <a16:creationId xmlns="" xmlns:a16="http://schemas.microsoft.com/office/drawing/2014/main" id="{F77F212D-4F59-4957-9187-E73A42BE8E9D}"/>
              </a:ext>
            </a:extLst>
          </p:cNvPr>
          <p:cNvSpPr/>
          <p:nvPr/>
        </p:nvSpPr>
        <p:spPr>
          <a:xfrm flipH="1" flipV="1">
            <a:off x="10639669" y="5254869"/>
            <a:ext cx="480646" cy="480646"/>
          </a:xfrm>
          <a:prstGeom prst="halfFrame">
            <a:avLst>
              <a:gd name="adj1" fmla="val 17948"/>
              <a:gd name="adj2" fmla="val 1794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82216852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4B49F284-89D8-40C4-BE2B-3F8228CAC340}"/>
              </a:ext>
            </a:extLst>
          </p:cNvPr>
          <p:cNvSpPr>
            <a:spLocks noGrp="1"/>
          </p:cNvSpPr>
          <p:nvPr>
            <p:ph type="title"/>
          </p:nvPr>
        </p:nvSpPr>
        <p:spPr/>
        <p:txBody>
          <a:bodyPr/>
          <a:lstStyle/>
          <a:p>
            <a:r>
              <a:rPr lang="zh-CN" altLang="en-US" dirty="0"/>
              <a:t>一段无图式</a:t>
            </a:r>
          </a:p>
        </p:txBody>
      </p:sp>
      <p:sp>
        <p:nvSpPr>
          <p:cNvPr id="5" name="文本框 4">
            <a:extLst>
              <a:ext uri="{FF2B5EF4-FFF2-40B4-BE49-F238E27FC236}">
                <a16:creationId xmlns="" xmlns:a16="http://schemas.microsoft.com/office/drawing/2014/main" id="{48C79EC0-D462-481F-9866-68D3FD506255}"/>
              </a:ext>
            </a:extLst>
          </p:cNvPr>
          <p:cNvSpPr txBox="1"/>
          <p:nvPr/>
        </p:nvSpPr>
        <p:spPr>
          <a:xfrm>
            <a:off x="285066" y="1512277"/>
            <a:ext cx="2487168" cy="3062377"/>
          </a:xfrm>
          <a:prstGeom prst="rect">
            <a:avLst/>
          </a:prstGeom>
          <a:noFill/>
        </p:spPr>
        <p:txBody>
          <a:bodyPr wrap="square" lIns="0" tIns="0" rIns="0" bIns="0" rtlCol="0">
            <a:spAutoFit/>
          </a:bodyPr>
          <a:lstStyle/>
          <a:p>
            <a:pPr algn="l"/>
            <a:r>
              <a:rPr lang="zh-CN" altLang="en-US" sz="19900" spc="300" dirty="0">
                <a:solidFill>
                  <a:schemeClr val="accent1"/>
                </a:solidFill>
                <a:latin typeface="启功字体简体" panose="03000509000000000000" pitchFamily="65" charset="-122"/>
                <a:ea typeface="启功字体简体" panose="03000509000000000000" pitchFamily="65" charset="-122"/>
              </a:rPr>
              <a:t>“</a:t>
            </a:r>
          </a:p>
        </p:txBody>
      </p:sp>
      <p:cxnSp>
        <p:nvCxnSpPr>
          <p:cNvPr id="7" name="直接连接符 6">
            <a:extLst>
              <a:ext uri="{FF2B5EF4-FFF2-40B4-BE49-F238E27FC236}">
                <a16:creationId xmlns="" xmlns:a16="http://schemas.microsoft.com/office/drawing/2014/main" id="{89BC4564-A6B6-47A0-BC2C-A544562110F2}"/>
              </a:ext>
            </a:extLst>
          </p:cNvPr>
          <p:cNvCxnSpPr>
            <a:cxnSpLocks/>
          </p:cNvCxnSpPr>
          <p:nvPr/>
        </p:nvCxnSpPr>
        <p:spPr>
          <a:xfrm>
            <a:off x="3468913" y="2018064"/>
            <a:ext cx="6948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 xmlns:a16="http://schemas.microsoft.com/office/drawing/2014/main" id="{B3E85041-8A28-4238-BD0C-C2BC765136D2}"/>
              </a:ext>
            </a:extLst>
          </p:cNvPr>
          <p:cNvCxnSpPr/>
          <p:nvPr/>
        </p:nvCxnSpPr>
        <p:spPr>
          <a:xfrm>
            <a:off x="1782935" y="5440332"/>
            <a:ext cx="6948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 xmlns:a16="http://schemas.microsoft.com/office/drawing/2014/main" id="{39C1AE23-A621-4507-BCFA-2B567F6A8600}"/>
              </a:ext>
            </a:extLst>
          </p:cNvPr>
          <p:cNvSpPr txBox="1"/>
          <p:nvPr/>
        </p:nvSpPr>
        <p:spPr>
          <a:xfrm>
            <a:off x="9370674" y="4878679"/>
            <a:ext cx="1632320" cy="3062377"/>
          </a:xfrm>
          <a:prstGeom prst="rect">
            <a:avLst/>
          </a:prstGeom>
          <a:noFill/>
        </p:spPr>
        <p:txBody>
          <a:bodyPr wrap="square" lIns="0" tIns="0" rIns="0" bIns="0" rtlCol="0">
            <a:spAutoFit/>
          </a:bodyPr>
          <a:lstStyle/>
          <a:p>
            <a:pPr algn="l"/>
            <a:r>
              <a:rPr lang="en-US" altLang="zh-CN" sz="19900" spc="300" dirty="0">
                <a:solidFill>
                  <a:schemeClr val="accent1"/>
                </a:solidFill>
                <a:latin typeface="启功字体简体" panose="03000509000000000000" pitchFamily="65" charset="-122"/>
                <a:ea typeface="启功字体简体" panose="03000509000000000000" pitchFamily="65" charset="-122"/>
              </a:rPr>
              <a:t>”</a:t>
            </a:r>
            <a:endParaRPr lang="zh-CN" altLang="en-US" sz="19900" spc="300" dirty="0">
              <a:solidFill>
                <a:schemeClr val="accent1"/>
              </a:solidFill>
              <a:latin typeface="启功字体简体" panose="03000509000000000000" pitchFamily="65" charset="-122"/>
              <a:ea typeface="启功字体简体" panose="03000509000000000000" pitchFamily="65" charset="-122"/>
            </a:endParaRPr>
          </a:p>
        </p:txBody>
      </p:sp>
      <p:sp>
        <p:nvSpPr>
          <p:cNvPr id="10" name="文本框 9">
            <a:extLst>
              <a:ext uri="{FF2B5EF4-FFF2-40B4-BE49-F238E27FC236}">
                <a16:creationId xmlns="" xmlns:a16="http://schemas.microsoft.com/office/drawing/2014/main" id="{200888B8-65B2-40C4-9C02-CC178AF32B3F}"/>
              </a:ext>
            </a:extLst>
          </p:cNvPr>
          <p:cNvSpPr txBox="1"/>
          <p:nvPr/>
        </p:nvSpPr>
        <p:spPr>
          <a:xfrm>
            <a:off x="2535936" y="2808939"/>
            <a:ext cx="7120128" cy="1966692"/>
          </a:xfrm>
          <a:prstGeom prst="rect">
            <a:avLst/>
          </a:prstGeom>
          <a:noFill/>
        </p:spPr>
        <p:txBody>
          <a:bodyPr wrap="square" lIns="0" tIns="0" rIns="0" bIns="0" rtlCol="0">
            <a:spAutoFit/>
          </a:bodyPr>
          <a:lstStyle/>
          <a:p>
            <a:pPr algn="ctr">
              <a:lnSpc>
                <a:spcPct val="120000"/>
              </a:lnSpc>
            </a:pPr>
            <a:r>
              <a:rPr lang="zh-CN" altLang="en-US" sz="3600" spc="300" dirty="0">
                <a:solidFill>
                  <a:schemeClr val="accent1"/>
                </a:solidFill>
                <a:latin typeface="启功字体简体" panose="03000509000000000000" pitchFamily="65" charset="-122"/>
                <a:ea typeface="启功字体简体" panose="03000509000000000000" pitchFamily="65" charset="-122"/>
              </a:rPr>
              <a:t>入学初识门庭，毕业非同学成。涉世或始今日，立身却在生平。</a:t>
            </a:r>
            <a:endParaRPr lang="en-US" altLang="zh-CN" sz="3600" spc="300" dirty="0">
              <a:solidFill>
                <a:schemeClr val="accent1"/>
              </a:solidFill>
              <a:latin typeface="启功字体简体" panose="03000509000000000000" pitchFamily="65" charset="-122"/>
              <a:ea typeface="启功字体简体" panose="03000509000000000000" pitchFamily="65" charset="-122"/>
            </a:endParaRPr>
          </a:p>
          <a:p>
            <a:pPr algn="r">
              <a:lnSpc>
                <a:spcPct val="120000"/>
              </a:lnSpc>
            </a:pPr>
            <a:r>
              <a:rPr lang="en-US" altLang="zh-CN" sz="3600" spc="300" dirty="0">
                <a:solidFill>
                  <a:schemeClr val="accent1"/>
                </a:solidFill>
                <a:latin typeface="启功字体简体" panose="03000509000000000000" pitchFamily="65" charset="-122"/>
                <a:ea typeface="启功字体简体" panose="03000509000000000000" pitchFamily="65" charset="-122"/>
              </a:rPr>
              <a:t>——</a:t>
            </a:r>
            <a:r>
              <a:rPr lang="zh-CN" altLang="en-US" sz="3600" spc="300" dirty="0">
                <a:solidFill>
                  <a:schemeClr val="accent1"/>
                </a:solidFill>
                <a:latin typeface="启功字体简体" panose="03000509000000000000" pitchFamily="65" charset="-122"/>
                <a:ea typeface="启功字体简体" panose="03000509000000000000" pitchFamily="65" charset="-122"/>
              </a:rPr>
              <a:t>启功</a:t>
            </a:r>
          </a:p>
        </p:txBody>
      </p:sp>
    </p:spTree>
    <p:extLst>
      <p:ext uri="{BB962C8B-B14F-4D97-AF65-F5344CB8AC3E}">
        <p14:creationId xmlns:p14="http://schemas.microsoft.com/office/powerpoint/2010/main" val="23129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3DDB0825-8035-4D57-8332-548E196F390A}"/>
              </a:ext>
            </a:extLst>
          </p:cNvPr>
          <p:cNvPicPr>
            <a:picLocks noChangeAspect="1"/>
          </p:cNvPicPr>
          <p:nvPr/>
        </p:nvPicPr>
        <p:blipFill rotWithShape="1">
          <a:blip r:embed="rId2" cstate="email">
            <a:duotone>
              <a:schemeClr val="bg2">
                <a:shade val="45000"/>
                <a:satMod val="135000"/>
              </a:schemeClr>
              <a:prstClr val="white"/>
            </a:duotone>
            <a:extLst>
              <a:ext uri="{28A0092B-C50C-407E-A947-70E740481C1C}">
                <a14:useLocalDpi xmlns:a14="http://schemas.microsoft.com/office/drawing/2010/main"/>
              </a:ext>
            </a:extLst>
          </a:blip>
          <a:srcRect/>
          <a:stretch/>
        </p:blipFill>
        <p:spPr>
          <a:xfrm>
            <a:off x="-16359" y="-5557"/>
            <a:ext cx="12192000" cy="6863557"/>
          </a:xfrm>
          <a:prstGeom prst="rect">
            <a:avLst/>
          </a:prstGeom>
        </p:spPr>
      </p:pic>
      <p:sp>
        <p:nvSpPr>
          <p:cNvPr id="3" name="矩形 2">
            <a:extLst>
              <a:ext uri="{FF2B5EF4-FFF2-40B4-BE49-F238E27FC236}">
                <a16:creationId xmlns="" xmlns:a16="http://schemas.microsoft.com/office/drawing/2014/main" id="{59E190C6-3C81-44A8-BEDB-9343929A6C37}"/>
              </a:ext>
            </a:extLst>
          </p:cNvPr>
          <p:cNvSpPr/>
          <p:nvPr/>
        </p:nvSpPr>
        <p:spPr>
          <a:xfrm>
            <a:off x="-16359"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 name="矩形 3">
            <a:extLst>
              <a:ext uri="{FF2B5EF4-FFF2-40B4-BE49-F238E27FC236}">
                <a16:creationId xmlns="" xmlns:a16="http://schemas.microsoft.com/office/drawing/2014/main" id="{550A3711-DD8A-472B-AD9C-FAA6FB2DAFD3}"/>
              </a:ext>
            </a:extLst>
          </p:cNvPr>
          <p:cNvSpPr/>
          <p:nvPr/>
        </p:nvSpPr>
        <p:spPr>
          <a:xfrm rot="10800000">
            <a:off x="-16359"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 xmlns:a16="http://schemas.microsoft.com/office/drawing/2014/main" id="{249ED8BD-2771-40B3-A8D9-09EC0ABC5C54}"/>
              </a:ext>
            </a:extLst>
          </p:cNvPr>
          <p:cNvSpPr/>
          <p:nvPr/>
        </p:nvSpPr>
        <p:spPr>
          <a:xfrm>
            <a:off x="-16360" y="0"/>
            <a:ext cx="12192001" cy="6811864"/>
          </a:xfrm>
          <a:prstGeom prst="rect">
            <a:avLst/>
          </a:prstGeom>
          <a:solidFill>
            <a:schemeClr val="tx1">
              <a:lumMod val="95000"/>
              <a:lumOff val="5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矩形 6">
            <a:extLst>
              <a:ext uri="{FF2B5EF4-FFF2-40B4-BE49-F238E27FC236}">
                <a16:creationId xmlns="" xmlns:a16="http://schemas.microsoft.com/office/drawing/2014/main" id="{C1076577-37F2-461D-B66A-7CC68A218771}"/>
              </a:ext>
            </a:extLst>
          </p:cNvPr>
          <p:cNvSpPr/>
          <p:nvPr/>
        </p:nvSpPr>
        <p:spPr>
          <a:xfrm>
            <a:off x="7567206" y="1231401"/>
            <a:ext cx="3672800" cy="83099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20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本模板为</a:t>
            </a:r>
            <a:endParaRPr kumimoji="0" lang="en-US" altLang="zh-CN" sz="1600" b="0" i="0" u="none" strike="noStrike" kern="1200" cap="none" spc="20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200" normalizeH="0" baseline="0" noProof="0">
                <a:ln>
                  <a:noFill/>
                </a:ln>
                <a:solidFill>
                  <a:srgbClr val="CD9C53"/>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学生参赛获奖作品</a:t>
            </a:r>
            <a:endParaRPr kumimoji="0" lang="en-US" sz="3200" b="1" i="0" u="none" strike="noStrike" kern="1200" cap="none" spc="200" normalizeH="0" baseline="0" noProof="0">
              <a:ln>
                <a:noFill/>
              </a:ln>
              <a:solidFill>
                <a:srgbClr val="CD9C53"/>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8" name="矩形 7">
            <a:extLst>
              <a:ext uri="{FF2B5EF4-FFF2-40B4-BE49-F238E27FC236}">
                <a16:creationId xmlns="" xmlns:a16="http://schemas.microsoft.com/office/drawing/2014/main" id="{993A6658-F4EC-474A-9502-C9FAAC1A3646}"/>
              </a:ext>
            </a:extLst>
          </p:cNvPr>
          <p:cNvSpPr/>
          <p:nvPr/>
        </p:nvSpPr>
        <p:spPr>
          <a:xfrm>
            <a:off x="1343732" y="2094696"/>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 xmlns:a16="http://schemas.microsoft.com/office/drawing/2014/main" id="{53DBF8B3-0FD7-4E60-B39B-59FC40386157}"/>
              </a:ext>
            </a:extLst>
          </p:cNvPr>
          <p:cNvSpPr txBox="1"/>
          <p:nvPr/>
        </p:nvSpPr>
        <p:spPr>
          <a:xfrm>
            <a:off x="1790868" y="2130038"/>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pic>
        <p:nvPicPr>
          <p:cNvPr id="10" name="图片 9">
            <a:extLst>
              <a:ext uri="{FF2B5EF4-FFF2-40B4-BE49-F238E27FC236}">
                <a16:creationId xmlns="" xmlns:a16="http://schemas.microsoft.com/office/drawing/2014/main" id="{8F0A1AA9-BC63-4C7D-8514-6335E0CCAA5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1860" y="806035"/>
            <a:ext cx="6124342" cy="1280228"/>
          </a:xfrm>
          <a:prstGeom prst="rect">
            <a:avLst/>
          </a:prstGeom>
        </p:spPr>
      </p:pic>
      <p:sp>
        <p:nvSpPr>
          <p:cNvPr id="11" name="文本框 10">
            <a:extLst>
              <a:ext uri="{FF2B5EF4-FFF2-40B4-BE49-F238E27FC236}">
                <a16:creationId xmlns="" xmlns:a16="http://schemas.microsoft.com/office/drawing/2014/main" id="{87FA3E16-724B-4BD5-8BE3-275D13A67091}"/>
              </a:ext>
            </a:extLst>
          </p:cNvPr>
          <p:cNvSpPr txBox="1"/>
          <p:nvPr/>
        </p:nvSpPr>
        <p:spPr>
          <a:xfrm>
            <a:off x="1483432" y="2584041"/>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2" name="文本框 11">
            <a:extLst>
              <a:ext uri="{FF2B5EF4-FFF2-40B4-BE49-F238E27FC236}">
                <a16:creationId xmlns="" xmlns:a16="http://schemas.microsoft.com/office/drawing/2014/main" id="{4D7DD1BF-9BCD-4E4D-AB3A-6E344A0ABFAF}"/>
              </a:ext>
            </a:extLst>
          </p:cNvPr>
          <p:cNvSpPr txBox="1"/>
          <p:nvPr/>
        </p:nvSpPr>
        <p:spPr>
          <a:xfrm>
            <a:off x="3821020" y="2584041"/>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1" name="矩形 20">
            <a:extLst>
              <a:ext uri="{FF2B5EF4-FFF2-40B4-BE49-F238E27FC236}">
                <a16:creationId xmlns="" xmlns:a16="http://schemas.microsoft.com/office/drawing/2014/main" id="{29B30A0D-A1BC-4A7A-8310-D937403E0416}"/>
              </a:ext>
            </a:extLst>
          </p:cNvPr>
          <p:cNvSpPr/>
          <p:nvPr/>
        </p:nvSpPr>
        <p:spPr>
          <a:xfrm>
            <a:off x="848956" y="3208676"/>
            <a:ext cx="2536342" cy="2536340"/>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23" name="文本框 22">
            <a:extLst>
              <a:ext uri="{FF2B5EF4-FFF2-40B4-BE49-F238E27FC236}">
                <a16:creationId xmlns="" xmlns:a16="http://schemas.microsoft.com/office/drawing/2014/main" id="{6A38B136-E067-49A3-94DC-6459A5BF4B2E}"/>
              </a:ext>
            </a:extLst>
          </p:cNvPr>
          <p:cNvSpPr txBox="1"/>
          <p:nvPr/>
        </p:nvSpPr>
        <p:spPr>
          <a:xfrm>
            <a:off x="608807" y="5893217"/>
            <a:ext cx="2921942" cy="511037"/>
          </a:xfrm>
          <a:prstGeom prst="rect">
            <a:avLst/>
          </a:prstGeom>
          <a:noFill/>
        </p:spPr>
        <p:txBody>
          <a:bodyPr wrap="square" rtlCol="0">
            <a:spAutoFit/>
          </a:bodyPr>
          <a:lstStyle>
            <a:defPPr>
              <a:defRPr lang="en-US"/>
            </a:defPPr>
            <a:lvl1pPr marR="0" lvl="0" indent="0" algn="dist"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微信扫码听听</a:t>
            </a:r>
            <a:endPar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作者设计思路</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4" name="文本框 23">
            <a:extLst>
              <a:ext uri="{FF2B5EF4-FFF2-40B4-BE49-F238E27FC236}">
                <a16:creationId xmlns="" xmlns:a16="http://schemas.microsoft.com/office/drawing/2014/main" id="{A15EE8E9-AB03-4F6F-9386-0ED02F4F2AA1}"/>
              </a:ext>
            </a:extLst>
          </p:cNvPr>
          <p:cNvSpPr txBox="1"/>
          <p:nvPr/>
        </p:nvSpPr>
        <p:spPr>
          <a:xfrm>
            <a:off x="3643482" y="5893217"/>
            <a:ext cx="3065569" cy="511037"/>
          </a:xfrm>
          <a:prstGeom prst="rect">
            <a:avLst/>
          </a:prstGeom>
          <a:noFill/>
        </p:spPr>
        <p:txBody>
          <a:bodyPr wrap="square" rtlCol="0">
            <a:spAutoFit/>
          </a:bodyPr>
          <a:lstStyle>
            <a:defPPr>
              <a:defRPr lang="en-US"/>
            </a:defPPr>
            <a:lvl1pPr marR="0" lvl="0" indent="0" algn="dist"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微信扫码下载</a:t>
            </a:r>
            <a:endPar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277</a:t>
            </a: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份参赛模板</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9" name="文本框 28">
            <a:extLst>
              <a:ext uri="{FF2B5EF4-FFF2-40B4-BE49-F238E27FC236}">
                <a16:creationId xmlns="" xmlns:a16="http://schemas.microsoft.com/office/drawing/2014/main" id="{ACB15575-2BA3-4975-A2BB-A2B82E855B06}"/>
              </a:ext>
            </a:extLst>
          </p:cNvPr>
          <p:cNvSpPr txBox="1"/>
          <p:nvPr/>
        </p:nvSpPr>
        <p:spPr>
          <a:xfrm>
            <a:off x="7567207" y="2112823"/>
            <a:ext cx="3562834" cy="511037"/>
          </a:xfrm>
          <a:prstGeom prst="rect">
            <a:avLst/>
          </a:prstGeom>
          <a:noFill/>
        </p:spPr>
        <p:txBody>
          <a:bodyPr wrap="square" rtlCol="0">
            <a:spAutoFit/>
          </a:bodyPr>
          <a:lstStyle>
            <a:defPPr>
              <a:defRPr lang="en-US"/>
            </a:defPPr>
            <a:lvl1pPr marR="0" lvl="0" indent="0" algn="ctr"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lvl="0" algn="l">
              <a:lnSpc>
                <a:spcPct val="130000"/>
              </a:lnSpc>
            </a:pPr>
            <a:r>
              <a:rPr kumimoji="0" lang="zh-CN" altLang="en-US" sz="1100" b="0" i="0" u="none" strike="noStrike" kern="1200" cap="none" spc="0" normalizeH="0" baseline="0" noProof="0" dirty="0">
                <a:ln>
                  <a:noFill/>
                </a:ln>
                <a:solidFill>
                  <a:prstClr val="white">
                    <a:lumMod val="75000"/>
                  </a:prstClr>
                </a:solidFill>
                <a:effectLst/>
                <a:uLnTx/>
                <a:uFillTx/>
                <a:latin typeface="微软雅黑"/>
                <a:ea typeface="微软雅黑"/>
                <a:cs typeface="+mn-cs"/>
              </a:rPr>
              <a:t>作者</a:t>
            </a:r>
            <a:r>
              <a:rPr lang="zh-CN" altLang="en-US" dirty="0"/>
              <a:t>：马妮娜</a:t>
            </a:r>
            <a:endParaRPr kumimoji="0" lang="en-US" altLang="zh-CN" sz="1100" b="0" i="0" u="none" strike="noStrike" kern="1200" cap="none" spc="0" normalizeH="0" baseline="0" noProof="0" dirty="0">
              <a:ln>
                <a:noFill/>
              </a:ln>
              <a:solidFill>
                <a:prstClr val="white">
                  <a:lumMod val="75000"/>
                </a:prstClr>
              </a:solidFill>
              <a:effectLst/>
              <a:uLnTx/>
              <a:uFillTx/>
              <a:latin typeface="微软雅黑"/>
              <a:ea typeface="微软雅黑"/>
              <a:cs typeface="+mn-cs"/>
            </a:endParaRPr>
          </a:p>
          <a:p>
            <a:pPr lvl="0" algn="l">
              <a:lnSpc>
                <a:spcPct val="130000"/>
              </a:lnSpc>
            </a:pPr>
            <a:r>
              <a:rPr kumimoji="0" lang="zh-CN" altLang="en-US" sz="1100" b="0" i="0" u="none" strike="noStrike" kern="1200" cap="none" spc="0" normalizeH="0" baseline="0" noProof="0" dirty="0">
                <a:ln>
                  <a:noFill/>
                </a:ln>
                <a:solidFill>
                  <a:prstClr val="white">
                    <a:lumMod val="75000"/>
                  </a:prstClr>
                </a:solidFill>
                <a:effectLst/>
                <a:uLnTx/>
                <a:uFillTx/>
                <a:latin typeface="微软雅黑"/>
                <a:ea typeface="微软雅黑"/>
                <a:cs typeface="+mn-cs"/>
              </a:rPr>
              <a:t>母校</a:t>
            </a:r>
            <a:r>
              <a:rPr lang="zh-CN" altLang="en-US" dirty="0"/>
              <a:t>：北京师范大学</a:t>
            </a:r>
            <a:endParaRPr kumimoji="0" lang="en-US" sz="1100" b="0" i="0" u="none" strike="noStrike" kern="1200" cap="none" spc="0" normalizeH="0" baseline="0" noProof="0" dirty="0">
              <a:ln>
                <a:noFill/>
              </a:ln>
              <a:solidFill>
                <a:prstClr val="white">
                  <a:lumMod val="75000"/>
                </a:prstClr>
              </a:solidFill>
              <a:effectLst/>
              <a:uLnTx/>
              <a:uFillTx/>
              <a:latin typeface="微软雅黑"/>
              <a:ea typeface="微软雅黑"/>
              <a:cs typeface="+mn-cs"/>
            </a:endParaRPr>
          </a:p>
        </p:txBody>
      </p:sp>
      <p:sp>
        <p:nvSpPr>
          <p:cNvPr id="20" name="矩形 19">
            <a:extLst>
              <a:ext uri="{FF2B5EF4-FFF2-40B4-BE49-F238E27FC236}">
                <a16:creationId xmlns="" xmlns:a16="http://schemas.microsoft.com/office/drawing/2014/main" id="{D8FDBC5D-E5CA-4EF2-AABC-404D8C735D30}"/>
              </a:ext>
            </a:extLst>
          </p:cNvPr>
          <p:cNvSpPr/>
          <p:nvPr/>
        </p:nvSpPr>
        <p:spPr>
          <a:xfrm>
            <a:off x="3908097" y="3208676"/>
            <a:ext cx="2536342" cy="2536340"/>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30" name="矩形 29">
            <a:extLst>
              <a:ext uri="{FF2B5EF4-FFF2-40B4-BE49-F238E27FC236}">
                <a16:creationId xmlns="" xmlns:a16="http://schemas.microsoft.com/office/drawing/2014/main" id="{0404E479-2136-49F0-A8A8-226AFC691FA4}"/>
              </a:ext>
            </a:extLst>
          </p:cNvPr>
          <p:cNvSpPr/>
          <p:nvPr/>
        </p:nvSpPr>
        <p:spPr>
          <a:xfrm>
            <a:off x="7424868" y="1032900"/>
            <a:ext cx="3883511" cy="1768127"/>
          </a:xfrm>
          <a:prstGeom prst="rect">
            <a:avLst/>
          </a:prstGeom>
          <a:no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pic>
        <p:nvPicPr>
          <p:cNvPr id="6" name="图片 5">
            <a:extLst>
              <a:ext uri="{FF2B5EF4-FFF2-40B4-BE49-F238E27FC236}">
                <a16:creationId xmlns="" xmlns:a16="http://schemas.microsoft.com/office/drawing/2014/main" id="{965ABEF0-3E28-45CD-A0A7-67CEB6537D2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853831" y="3208676"/>
            <a:ext cx="5338169" cy="3649324"/>
          </a:xfrm>
          <a:prstGeom prst="rect">
            <a:avLst/>
          </a:prstGeom>
        </p:spPr>
      </p:pic>
      <p:pic>
        <p:nvPicPr>
          <p:cNvPr id="14" name="图片 13">
            <a:extLst>
              <a:ext uri="{FF2B5EF4-FFF2-40B4-BE49-F238E27FC236}">
                <a16:creationId xmlns="" xmlns:a16="http://schemas.microsoft.com/office/drawing/2014/main" id="{2BEC4E33-B72E-4359-A7FB-91A4642EE69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034745" y="3346598"/>
            <a:ext cx="2268000" cy="2268000"/>
          </a:xfrm>
          <a:prstGeom prst="rect">
            <a:avLst/>
          </a:prstGeom>
        </p:spPr>
      </p:pic>
      <p:pic>
        <p:nvPicPr>
          <p:cNvPr id="13" name="图片 12">
            <a:extLst>
              <a:ext uri="{FF2B5EF4-FFF2-40B4-BE49-F238E27FC236}">
                <a16:creationId xmlns="" xmlns:a16="http://schemas.microsoft.com/office/drawing/2014/main" id="{2139A3CC-375D-4848-9D61-91B2F220C5DF}"/>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04518" y="3355496"/>
            <a:ext cx="2261148" cy="2268000"/>
          </a:xfrm>
          <a:prstGeom prst="rect">
            <a:avLst/>
          </a:prstGeom>
        </p:spPr>
      </p:pic>
    </p:spTree>
    <p:extLst>
      <p:ext uri="{BB962C8B-B14F-4D97-AF65-F5344CB8AC3E}">
        <p14:creationId xmlns:p14="http://schemas.microsoft.com/office/powerpoint/2010/main" val="127416646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4B49F284-89D8-40C4-BE2B-3F8228CAC340}"/>
              </a:ext>
            </a:extLst>
          </p:cNvPr>
          <p:cNvSpPr>
            <a:spLocks noGrp="1"/>
          </p:cNvSpPr>
          <p:nvPr>
            <p:ph type="title"/>
          </p:nvPr>
        </p:nvSpPr>
        <p:spPr/>
        <p:txBody>
          <a:bodyPr/>
          <a:lstStyle/>
          <a:p>
            <a:r>
              <a:rPr lang="zh-CN" altLang="en-US" dirty="0"/>
              <a:t>一段无图式</a:t>
            </a:r>
          </a:p>
        </p:txBody>
      </p:sp>
      <p:sp>
        <p:nvSpPr>
          <p:cNvPr id="2" name="矩形 1">
            <a:extLst>
              <a:ext uri="{FF2B5EF4-FFF2-40B4-BE49-F238E27FC236}">
                <a16:creationId xmlns="" xmlns:a16="http://schemas.microsoft.com/office/drawing/2014/main" id="{D6071237-C3EE-4688-8160-8EF44A8B0EF4}"/>
              </a:ext>
            </a:extLst>
          </p:cNvPr>
          <p:cNvSpPr/>
          <p:nvPr/>
        </p:nvSpPr>
        <p:spPr>
          <a:xfrm>
            <a:off x="1041400" y="1638300"/>
            <a:ext cx="10109200" cy="4356100"/>
          </a:xfrm>
          <a:prstGeom prst="rect">
            <a:avLst/>
          </a:prstGeom>
          <a:noFill/>
          <a:ln w="31750">
            <a:gradFill>
              <a:gsLst>
                <a:gs pos="13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 xmlns:a16="http://schemas.microsoft.com/office/drawing/2014/main" id="{91C132B9-7816-40DF-A75A-76D084D56CCC}"/>
              </a:ext>
            </a:extLst>
          </p:cNvPr>
          <p:cNvSpPr txBox="1"/>
          <p:nvPr/>
        </p:nvSpPr>
        <p:spPr>
          <a:xfrm>
            <a:off x="234266" y="1448777"/>
            <a:ext cx="2487168" cy="3062377"/>
          </a:xfrm>
          <a:prstGeom prst="rect">
            <a:avLst/>
          </a:prstGeom>
          <a:noFill/>
        </p:spPr>
        <p:txBody>
          <a:bodyPr wrap="square" lIns="0" tIns="0" rIns="0" bIns="0" rtlCol="0">
            <a:spAutoFit/>
          </a:bodyPr>
          <a:lstStyle/>
          <a:p>
            <a:pPr algn="l"/>
            <a:r>
              <a:rPr lang="zh-CN" altLang="en-US" sz="19900" spc="300" dirty="0">
                <a:solidFill>
                  <a:schemeClr val="accent1"/>
                </a:solidFill>
                <a:latin typeface="启功字体简体" panose="03000509000000000000" pitchFamily="65" charset="-122"/>
                <a:ea typeface="启功字体简体" panose="03000509000000000000" pitchFamily="65" charset="-122"/>
              </a:rPr>
              <a:t>“</a:t>
            </a:r>
          </a:p>
        </p:txBody>
      </p:sp>
      <p:sp>
        <p:nvSpPr>
          <p:cNvPr id="12" name="文本框 11">
            <a:extLst>
              <a:ext uri="{FF2B5EF4-FFF2-40B4-BE49-F238E27FC236}">
                <a16:creationId xmlns="" xmlns:a16="http://schemas.microsoft.com/office/drawing/2014/main" id="{9FD59AEA-A8DA-4FD6-95B0-1014104036C0}"/>
              </a:ext>
            </a:extLst>
          </p:cNvPr>
          <p:cNvSpPr txBox="1"/>
          <p:nvPr/>
        </p:nvSpPr>
        <p:spPr>
          <a:xfrm>
            <a:off x="1562100" y="3429000"/>
            <a:ext cx="9067800" cy="1961050"/>
          </a:xfrm>
          <a:prstGeom prst="rect">
            <a:avLst/>
          </a:prstGeom>
          <a:noFill/>
        </p:spPr>
        <p:txBody>
          <a:bodyPr wrap="square" lIns="0" tIns="0" rIns="0" bIns="0" rtlCol="0">
            <a:spAutoFit/>
          </a:bodyPr>
          <a:lstStyle>
            <a:defPPr>
              <a:defRPr lang="zh-CN"/>
            </a:defPPr>
            <a:lvl1pPr>
              <a:lnSpc>
                <a:spcPct val="130000"/>
              </a:lnSpc>
              <a:defRPr sz="1200" spc="300">
                <a:solidFill>
                  <a:schemeClr val="tx1">
                    <a:lumMod val="85000"/>
                    <a:lumOff val="15000"/>
                  </a:schemeClr>
                </a:solidFill>
              </a:defRPr>
            </a:lvl1pPr>
          </a:lstStyle>
          <a:p>
            <a:pPr algn="just"/>
            <a:r>
              <a:rPr lang="zh-CN" altLang="en-US" sz="2000" dirty="0"/>
              <a:t>在此输入一段文字，阐述你的概念界定。例如建构主义是一种关于知识和学习的理论，强调学习者的主动性，认为学习是学习者基于原有的知识经验生成意义、建构理解的过程，而这一过程常常是在社会文化互动中完成的。建构主义的提出有着深刻的思想渊源，它具有迥异于传统的学习理论和教学思想，对教学设计具有重要指导价值。</a:t>
            </a:r>
          </a:p>
        </p:txBody>
      </p:sp>
      <p:sp>
        <p:nvSpPr>
          <p:cNvPr id="4" name="文本框 3">
            <a:extLst>
              <a:ext uri="{FF2B5EF4-FFF2-40B4-BE49-F238E27FC236}">
                <a16:creationId xmlns="" xmlns:a16="http://schemas.microsoft.com/office/drawing/2014/main" id="{A5296328-ABAD-4B6D-8595-28952E950CFA}"/>
              </a:ext>
            </a:extLst>
          </p:cNvPr>
          <p:cNvSpPr txBox="1"/>
          <p:nvPr/>
        </p:nvSpPr>
        <p:spPr>
          <a:xfrm>
            <a:off x="4413250" y="2428296"/>
            <a:ext cx="3365500" cy="778675"/>
          </a:xfrm>
          <a:prstGeom prst="rect">
            <a:avLst/>
          </a:prstGeom>
          <a:noFill/>
        </p:spPr>
        <p:txBody>
          <a:bodyPr wrap="square" lIns="0" tIns="0" rIns="0" bIns="0" rtlCol="0">
            <a:spAutoFit/>
          </a:bodyPr>
          <a:lstStyle/>
          <a:p>
            <a:pPr algn="ctr">
              <a:lnSpc>
                <a:spcPct val="120000"/>
              </a:lnSpc>
            </a:pPr>
            <a:r>
              <a:rPr lang="zh-CN" altLang="en-US" sz="4400" spc="300" dirty="0">
                <a:solidFill>
                  <a:schemeClr val="accent1"/>
                </a:solidFill>
                <a:latin typeface="启功字体简体" panose="03000509000000000000" pitchFamily="65" charset="-122"/>
                <a:ea typeface="启功字体简体" panose="03000509000000000000" pitchFamily="65" charset="-122"/>
              </a:rPr>
              <a:t>概念名称</a:t>
            </a:r>
          </a:p>
        </p:txBody>
      </p:sp>
    </p:spTree>
    <p:extLst>
      <p:ext uri="{BB962C8B-B14F-4D97-AF65-F5344CB8AC3E}">
        <p14:creationId xmlns:p14="http://schemas.microsoft.com/office/powerpoint/2010/main" val="226947330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DA89832B-0097-4346-9D01-FCBC6B4BBB50}"/>
              </a:ext>
            </a:extLst>
          </p:cNvPr>
          <p:cNvSpPr>
            <a:spLocks noGrp="1"/>
          </p:cNvSpPr>
          <p:nvPr>
            <p:ph type="title"/>
          </p:nvPr>
        </p:nvSpPr>
        <p:spPr/>
        <p:txBody>
          <a:bodyPr/>
          <a:lstStyle/>
          <a:p>
            <a:r>
              <a:rPr lang="zh-CN" altLang="en-US" dirty="0"/>
              <a:t>二段无图式</a:t>
            </a:r>
          </a:p>
        </p:txBody>
      </p:sp>
      <p:sp>
        <p:nvSpPr>
          <p:cNvPr id="4" name="文本框 3">
            <a:extLst>
              <a:ext uri="{FF2B5EF4-FFF2-40B4-BE49-F238E27FC236}">
                <a16:creationId xmlns="" xmlns:a16="http://schemas.microsoft.com/office/drawing/2014/main" id="{08E23802-C0C4-4BBC-8B49-14F89E47D61D}"/>
              </a:ext>
            </a:extLst>
          </p:cNvPr>
          <p:cNvSpPr txBox="1"/>
          <p:nvPr/>
        </p:nvSpPr>
        <p:spPr>
          <a:xfrm>
            <a:off x="1949938" y="2811353"/>
            <a:ext cx="3559908" cy="2761269"/>
          </a:xfrm>
          <a:prstGeom prst="rect">
            <a:avLst/>
          </a:prstGeom>
          <a:noFill/>
        </p:spPr>
        <p:txBody>
          <a:bodyPr wrap="square" lIns="0" tIns="0" rIns="0" bIns="0" rtlCol="0">
            <a:spAutoFit/>
          </a:bodyPr>
          <a:lstStyle/>
          <a:p>
            <a:pPr algn="just">
              <a:lnSpc>
                <a:spcPct val="130000"/>
              </a:lnSpc>
            </a:pPr>
            <a:r>
              <a:rPr lang="zh-CN" altLang="en-US" sz="2000" spc="300" dirty="0">
                <a:solidFill>
                  <a:schemeClr val="tx1">
                    <a:lumMod val="85000"/>
                    <a:lumOff val="15000"/>
                  </a:schemeClr>
                </a:solidFill>
              </a:rPr>
              <a:t>根据</a:t>
            </a:r>
            <a:r>
              <a:rPr lang="en-US" altLang="zh-CN" sz="2000" spc="300" dirty="0">
                <a:solidFill>
                  <a:schemeClr val="tx1">
                    <a:lumMod val="85000"/>
                    <a:lumOff val="15000"/>
                  </a:schemeClr>
                </a:solidFill>
              </a:rPr>
              <a:t>2016</a:t>
            </a:r>
            <a:r>
              <a:rPr lang="zh-CN" altLang="en-US" sz="2000" spc="300" dirty="0">
                <a:solidFill>
                  <a:schemeClr val="tx1">
                    <a:lumMod val="85000"/>
                    <a:lumOff val="15000"/>
                  </a:schemeClr>
                </a:solidFill>
              </a:rPr>
              <a:t>年</a:t>
            </a:r>
            <a:r>
              <a:rPr lang="en-US" altLang="zh-CN" sz="2000" spc="300" dirty="0">
                <a:solidFill>
                  <a:schemeClr val="tx1">
                    <a:lumMod val="85000"/>
                    <a:lumOff val="15000"/>
                  </a:schemeClr>
                </a:solidFill>
              </a:rPr>
              <a:t>9</a:t>
            </a:r>
            <a:r>
              <a:rPr lang="zh-CN" altLang="en-US" sz="2000" spc="300" dirty="0">
                <a:solidFill>
                  <a:schemeClr val="tx1">
                    <a:lumMod val="85000"/>
                    <a:lumOff val="15000"/>
                  </a:schemeClr>
                </a:solidFill>
              </a:rPr>
              <a:t>月学校官网显示，北京师范大学现有校本部教职工近</a:t>
            </a:r>
            <a:r>
              <a:rPr lang="en-US" altLang="zh-CN" sz="2000" spc="300" dirty="0">
                <a:solidFill>
                  <a:schemeClr val="tx1">
                    <a:lumMod val="85000"/>
                    <a:lumOff val="15000"/>
                  </a:schemeClr>
                </a:solidFill>
              </a:rPr>
              <a:t>3100</a:t>
            </a:r>
            <a:r>
              <a:rPr lang="zh-CN" altLang="en-US" sz="2000" spc="300" dirty="0">
                <a:solidFill>
                  <a:schemeClr val="tx1">
                    <a:lumMod val="85000"/>
                    <a:lumOff val="15000"/>
                  </a:schemeClr>
                </a:solidFill>
              </a:rPr>
              <a:t>人，其中专任教师近</a:t>
            </a:r>
            <a:r>
              <a:rPr lang="en-US" altLang="zh-CN" sz="2000" spc="300" dirty="0">
                <a:solidFill>
                  <a:schemeClr val="tx1">
                    <a:lumMod val="85000"/>
                    <a:lumOff val="15000"/>
                  </a:schemeClr>
                </a:solidFill>
              </a:rPr>
              <a:t>2000</a:t>
            </a:r>
            <a:r>
              <a:rPr lang="zh-CN" altLang="en-US" sz="2000" spc="300" dirty="0">
                <a:solidFill>
                  <a:schemeClr val="tx1">
                    <a:lumMod val="85000"/>
                    <a:lumOff val="15000"/>
                  </a:schemeClr>
                </a:solidFill>
              </a:rPr>
              <a:t>人，具有高级职称、具有博士学位或具有海外学历的教师所占比例居于中国高校前位。</a:t>
            </a:r>
          </a:p>
        </p:txBody>
      </p:sp>
      <p:sp>
        <p:nvSpPr>
          <p:cNvPr id="5" name="文本框 4">
            <a:extLst>
              <a:ext uri="{FF2B5EF4-FFF2-40B4-BE49-F238E27FC236}">
                <a16:creationId xmlns="" xmlns:a16="http://schemas.microsoft.com/office/drawing/2014/main" id="{BB2E5BDC-FBD7-4DAA-A362-18FE332B89DB}"/>
              </a:ext>
            </a:extLst>
          </p:cNvPr>
          <p:cNvSpPr txBox="1"/>
          <p:nvPr/>
        </p:nvSpPr>
        <p:spPr>
          <a:xfrm>
            <a:off x="6682156" y="2811353"/>
            <a:ext cx="3559909" cy="2761269"/>
          </a:xfrm>
          <a:prstGeom prst="rect">
            <a:avLst/>
          </a:prstGeom>
          <a:noFill/>
        </p:spPr>
        <p:txBody>
          <a:bodyPr wrap="square" lIns="0" tIns="0" rIns="0" bIns="0" rtlCol="0">
            <a:spAutoFit/>
          </a:bodyPr>
          <a:lstStyle/>
          <a:p>
            <a:pPr algn="just">
              <a:lnSpc>
                <a:spcPct val="130000"/>
              </a:lnSpc>
            </a:pPr>
            <a:r>
              <a:rPr lang="zh-CN" altLang="en-US" sz="2000" spc="300" dirty="0">
                <a:solidFill>
                  <a:schemeClr val="tx1">
                    <a:lumMod val="85000"/>
                    <a:lumOff val="15000"/>
                  </a:schemeClr>
                </a:solidFill>
              </a:rPr>
              <a:t>北京师范大学现有国家杰出青年科学基金获得者</a:t>
            </a:r>
            <a:r>
              <a:rPr lang="en-US" altLang="zh-CN" sz="2000" spc="300" dirty="0">
                <a:solidFill>
                  <a:schemeClr val="tx1">
                    <a:lumMod val="85000"/>
                    <a:lumOff val="15000"/>
                  </a:schemeClr>
                </a:solidFill>
              </a:rPr>
              <a:t>35</a:t>
            </a:r>
            <a:r>
              <a:rPr lang="zh-CN" altLang="en-US" sz="2000" spc="300" dirty="0">
                <a:solidFill>
                  <a:schemeClr val="tx1">
                    <a:lumMod val="85000"/>
                    <a:lumOff val="15000"/>
                  </a:schemeClr>
                </a:solidFill>
              </a:rPr>
              <a:t>人百千万人才工程国家级人选</a:t>
            </a:r>
            <a:r>
              <a:rPr lang="en-US" altLang="zh-CN" sz="2000" spc="300" dirty="0">
                <a:solidFill>
                  <a:schemeClr val="tx1">
                    <a:lumMod val="85000"/>
                    <a:lumOff val="15000"/>
                  </a:schemeClr>
                </a:solidFill>
              </a:rPr>
              <a:t>20</a:t>
            </a:r>
            <a:r>
              <a:rPr lang="zh-CN" altLang="en-US" sz="2000" spc="300" dirty="0">
                <a:solidFill>
                  <a:schemeClr val="tx1">
                    <a:lumMod val="85000"/>
                    <a:lumOff val="15000"/>
                  </a:schemeClr>
                </a:solidFill>
              </a:rPr>
              <a:t>人，国务院学位委员会委员</a:t>
            </a:r>
            <a:r>
              <a:rPr lang="en-US" altLang="zh-CN" sz="2000" spc="300" dirty="0">
                <a:solidFill>
                  <a:schemeClr val="tx1">
                    <a:lumMod val="85000"/>
                    <a:lumOff val="15000"/>
                  </a:schemeClr>
                </a:solidFill>
              </a:rPr>
              <a:t>1</a:t>
            </a:r>
            <a:r>
              <a:rPr lang="zh-CN" altLang="en-US" sz="2000" spc="300" dirty="0">
                <a:solidFill>
                  <a:schemeClr val="tx1">
                    <a:lumMod val="85000"/>
                    <a:lumOff val="15000"/>
                  </a:schemeClr>
                </a:solidFill>
              </a:rPr>
              <a:t>人、学科评议组成员</a:t>
            </a:r>
            <a:r>
              <a:rPr lang="en-US" altLang="zh-CN" sz="2000" spc="300" dirty="0">
                <a:solidFill>
                  <a:schemeClr val="tx1">
                    <a:lumMod val="85000"/>
                    <a:lumOff val="15000"/>
                  </a:schemeClr>
                </a:solidFill>
              </a:rPr>
              <a:t>20</a:t>
            </a:r>
            <a:r>
              <a:rPr lang="zh-CN" altLang="en-US" sz="2000" spc="300" dirty="0">
                <a:solidFill>
                  <a:schemeClr val="tx1">
                    <a:lumMod val="85000"/>
                    <a:lumOff val="15000"/>
                  </a:schemeClr>
                </a:solidFill>
              </a:rPr>
              <a:t>人，教育部跨世纪人才</a:t>
            </a:r>
            <a:r>
              <a:rPr lang="en-US" altLang="zh-CN" sz="2000" spc="300" dirty="0">
                <a:solidFill>
                  <a:schemeClr val="tx1">
                    <a:lumMod val="85000"/>
                    <a:lumOff val="15000"/>
                  </a:schemeClr>
                </a:solidFill>
              </a:rPr>
              <a:t>16</a:t>
            </a:r>
            <a:r>
              <a:rPr lang="zh-CN" altLang="en-US" sz="2000" spc="300" dirty="0">
                <a:solidFill>
                  <a:schemeClr val="tx1">
                    <a:lumMod val="85000"/>
                    <a:lumOff val="15000"/>
                  </a:schemeClr>
                </a:solidFill>
              </a:rPr>
              <a:t>人和新世纪人才</a:t>
            </a:r>
            <a:r>
              <a:rPr lang="en-US" altLang="zh-CN" sz="2000" spc="300" dirty="0">
                <a:solidFill>
                  <a:schemeClr val="tx1">
                    <a:lumMod val="85000"/>
                    <a:lumOff val="15000"/>
                  </a:schemeClr>
                </a:solidFill>
              </a:rPr>
              <a:t>165</a:t>
            </a:r>
            <a:r>
              <a:rPr lang="zh-CN" altLang="en-US" sz="2000" spc="300" dirty="0">
                <a:solidFill>
                  <a:schemeClr val="tx1">
                    <a:lumMod val="85000"/>
                    <a:lumOff val="15000"/>
                  </a:schemeClr>
                </a:solidFill>
              </a:rPr>
              <a:t>人。</a:t>
            </a:r>
          </a:p>
        </p:txBody>
      </p:sp>
      <p:sp>
        <p:nvSpPr>
          <p:cNvPr id="6" name="文本框 5">
            <a:extLst>
              <a:ext uri="{FF2B5EF4-FFF2-40B4-BE49-F238E27FC236}">
                <a16:creationId xmlns="" xmlns:a16="http://schemas.microsoft.com/office/drawing/2014/main" id="{D78364A1-0DD5-4557-ACB1-F13F6D44EA0D}"/>
              </a:ext>
            </a:extLst>
          </p:cNvPr>
          <p:cNvSpPr txBox="1"/>
          <p:nvPr/>
        </p:nvSpPr>
        <p:spPr>
          <a:xfrm>
            <a:off x="2303138" y="1659018"/>
            <a:ext cx="2853509" cy="619744"/>
          </a:xfrm>
          <a:prstGeom prst="roundRect">
            <a:avLst/>
          </a:prstGeom>
          <a:solidFill>
            <a:schemeClr val="accent1"/>
          </a:solidFill>
        </p:spPr>
        <p:txBody>
          <a:bodyPr wrap="square" lIns="0" tIns="0" rIns="0" bIns="0" rtlCol="0">
            <a:spAutoFit/>
          </a:bodyPr>
          <a:lstStyle/>
          <a:p>
            <a:pPr algn="ctr">
              <a:lnSpc>
                <a:spcPct val="130000"/>
              </a:lnSpc>
            </a:pPr>
            <a:r>
              <a:rPr lang="zh-CN" altLang="en-US" sz="2800" spc="300" dirty="0">
                <a:solidFill>
                  <a:schemeClr val="bg1"/>
                </a:solidFill>
                <a:latin typeface="+mj-ea"/>
                <a:ea typeface="+mj-ea"/>
              </a:rPr>
              <a:t>一个标题</a:t>
            </a:r>
          </a:p>
        </p:txBody>
      </p:sp>
      <p:sp>
        <p:nvSpPr>
          <p:cNvPr id="7" name="文本框 6">
            <a:extLst>
              <a:ext uri="{FF2B5EF4-FFF2-40B4-BE49-F238E27FC236}">
                <a16:creationId xmlns="" xmlns:a16="http://schemas.microsoft.com/office/drawing/2014/main" id="{0E6D24B9-D51A-4A97-963A-5F65DA720C62}"/>
              </a:ext>
            </a:extLst>
          </p:cNvPr>
          <p:cNvSpPr txBox="1"/>
          <p:nvPr/>
        </p:nvSpPr>
        <p:spPr>
          <a:xfrm>
            <a:off x="7035356" y="1659018"/>
            <a:ext cx="2853509" cy="619744"/>
          </a:xfrm>
          <a:prstGeom prst="roundRect">
            <a:avLst/>
          </a:prstGeom>
          <a:solidFill>
            <a:schemeClr val="accent1"/>
          </a:solidFill>
        </p:spPr>
        <p:txBody>
          <a:bodyPr wrap="square" lIns="0" tIns="0" rIns="0" bIns="0" rtlCol="0">
            <a:spAutoFit/>
          </a:bodyPr>
          <a:lstStyle/>
          <a:p>
            <a:pPr algn="ctr">
              <a:lnSpc>
                <a:spcPct val="130000"/>
              </a:lnSpc>
            </a:pPr>
            <a:r>
              <a:rPr lang="zh-CN" altLang="en-US" sz="2800" spc="300" dirty="0">
                <a:solidFill>
                  <a:schemeClr val="bg1"/>
                </a:solidFill>
                <a:latin typeface="+mj-ea"/>
                <a:ea typeface="+mj-ea"/>
              </a:rPr>
              <a:t>一个标题</a:t>
            </a:r>
          </a:p>
        </p:txBody>
      </p:sp>
    </p:spTree>
    <p:extLst>
      <p:ext uri="{BB962C8B-B14F-4D97-AF65-F5344CB8AC3E}">
        <p14:creationId xmlns:p14="http://schemas.microsoft.com/office/powerpoint/2010/main" val="229133379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0400" y="345937"/>
            <a:ext cx="7950200" cy="663575"/>
          </a:xfrm>
        </p:spPr>
        <p:txBody>
          <a:bodyPr/>
          <a:lstStyle/>
          <a:p>
            <a:r>
              <a:rPr lang="zh-CN" altLang="en-US" dirty="0"/>
              <a:t>二段无图式</a:t>
            </a:r>
          </a:p>
        </p:txBody>
      </p:sp>
      <p:sp>
        <p:nvSpPr>
          <p:cNvPr id="5" name="文本框 4">
            <a:extLst>
              <a:ext uri="{FF2B5EF4-FFF2-40B4-BE49-F238E27FC236}">
                <a16:creationId xmlns="" xmlns:a16="http://schemas.microsoft.com/office/drawing/2014/main" id="{ACFFC922-C1F3-419D-B1E7-D7E0BBB372A6}"/>
              </a:ext>
            </a:extLst>
          </p:cNvPr>
          <p:cNvSpPr txBox="1"/>
          <p:nvPr/>
        </p:nvSpPr>
        <p:spPr>
          <a:xfrm>
            <a:off x="660399" y="1482815"/>
            <a:ext cx="2853509" cy="619744"/>
          </a:xfrm>
          <a:prstGeom prst="roundRect">
            <a:avLst/>
          </a:prstGeom>
          <a:solidFill>
            <a:schemeClr val="accent1"/>
          </a:solidFill>
        </p:spPr>
        <p:txBody>
          <a:bodyPr wrap="square" lIns="0" tIns="0" rIns="0" bIns="0" rtlCol="0">
            <a:spAutoFit/>
          </a:bodyPr>
          <a:lstStyle/>
          <a:p>
            <a:pPr algn="ctr">
              <a:lnSpc>
                <a:spcPct val="130000"/>
              </a:lnSpc>
            </a:pPr>
            <a:r>
              <a:rPr lang="zh-CN" altLang="en-US" sz="2800" spc="300" dirty="0">
                <a:solidFill>
                  <a:schemeClr val="bg1"/>
                </a:solidFill>
                <a:latin typeface="+mj-ea"/>
                <a:ea typeface="+mj-ea"/>
              </a:rPr>
              <a:t>一个标题</a:t>
            </a:r>
          </a:p>
        </p:txBody>
      </p:sp>
      <p:sp>
        <p:nvSpPr>
          <p:cNvPr id="6" name="文本框 5">
            <a:extLst>
              <a:ext uri="{FF2B5EF4-FFF2-40B4-BE49-F238E27FC236}">
                <a16:creationId xmlns="" xmlns:a16="http://schemas.microsoft.com/office/drawing/2014/main" id="{ACFFC922-C1F3-419D-B1E7-D7E0BBB372A6}"/>
              </a:ext>
            </a:extLst>
          </p:cNvPr>
          <p:cNvSpPr txBox="1"/>
          <p:nvPr/>
        </p:nvSpPr>
        <p:spPr>
          <a:xfrm>
            <a:off x="660399" y="3804341"/>
            <a:ext cx="2853509" cy="619744"/>
          </a:xfrm>
          <a:prstGeom prst="roundRect">
            <a:avLst/>
          </a:prstGeom>
          <a:solidFill>
            <a:schemeClr val="accent1"/>
          </a:solidFill>
        </p:spPr>
        <p:txBody>
          <a:bodyPr wrap="square" lIns="0" tIns="0" rIns="0" bIns="0" rtlCol="0">
            <a:spAutoFit/>
          </a:bodyPr>
          <a:lstStyle/>
          <a:p>
            <a:pPr algn="ctr">
              <a:lnSpc>
                <a:spcPct val="130000"/>
              </a:lnSpc>
            </a:pPr>
            <a:r>
              <a:rPr lang="zh-CN" altLang="en-US" sz="2800" spc="300" dirty="0">
                <a:solidFill>
                  <a:schemeClr val="bg1"/>
                </a:solidFill>
                <a:latin typeface="+mj-ea"/>
                <a:ea typeface="+mj-ea"/>
              </a:rPr>
              <a:t>一个标题</a:t>
            </a:r>
          </a:p>
        </p:txBody>
      </p:sp>
      <p:sp>
        <p:nvSpPr>
          <p:cNvPr id="7" name="文本框 6">
            <a:extLst>
              <a:ext uri="{FF2B5EF4-FFF2-40B4-BE49-F238E27FC236}">
                <a16:creationId xmlns="" xmlns:a16="http://schemas.microsoft.com/office/drawing/2014/main" id="{2A293663-D3EA-41D6-B7D2-3C1270AE30EF}"/>
              </a:ext>
            </a:extLst>
          </p:cNvPr>
          <p:cNvSpPr txBox="1"/>
          <p:nvPr/>
        </p:nvSpPr>
        <p:spPr>
          <a:xfrm>
            <a:off x="660400" y="2260369"/>
            <a:ext cx="10858500" cy="1160831"/>
          </a:xfrm>
          <a:prstGeom prst="rect">
            <a:avLst/>
          </a:prstGeom>
          <a:noFill/>
        </p:spPr>
        <p:txBody>
          <a:bodyPr wrap="square" lIns="0" tIns="0" rIns="0" bIns="0" rtlCol="0">
            <a:spAutoFit/>
          </a:bodyPr>
          <a:lstStyle/>
          <a:p>
            <a:pPr algn="just">
              <a:lnSpc>
                <a:spcPct val="130000"/>
              </a:lnSpc>
            </a:pPr>
            <a:r>
              <a:rPr lang="zh-CN" altLang="en-US" sz="2000" spc="300" dirty="0">
                <a:solidFill>
                  <a:schemeClr val="tx1">
                    <a:lumMod val="85000"/>
                    <a:lumOff val="15000"/>
                  </a:schemeClr>
                </a:solidFill>
              </a:rPr>
              <a:t>根据</a:t>
            </a:r>
            <a:r>
              <a:rPr lang="en-US" altLang="zh-CN" sz="2000" spc="300" dirty="0">
                <a:solidFill>
                  <a:schemeClr val="tx1">
                    <a:lumMod val="85000"/>
                    <a:lumOff val="15000"/>
                  </a:schemeClr>
                </a:solidFill>
              </a:rPr>
              <a:t>2016</a:t>
            </a:r>
            <a:r>
              <a:rPr lang="zh-CN" altLang="en-US" sz="2000" spc="300" dirty="0">
                <a:solidFill>
                  <a:schemeClr val="tx1">
                    <a:lumMod val="85000"/>
                    <a:lumOff val="15000"/>
                  </a:schemeClr>
                </a:solidFill>
              </a:rPr>
              <a:t>年</a:t>
            </a:r>
            <a:r>
              <a:rPr lang="en-US" altLang="zh-CN" sz="2000" spc="300" dirty="0">
                <a:solidFill>
                  <a:schemeClr val="tx1">
                    <a:lumMod val="85000"/>
                    <a:lumOff val="15000"/>
                  </a:schemeClr>
                </a:solidFill>
              </a:rPr>
              <a:t>9</a:t>
            </a:r>
            <a:r>
              <a:rPr lang="zh-CN" altLang="en-US" sz="2000" spc="300" dirty="0">
                <a:solidFill>
                  <a:schemeClr val="tx1">
                    <a:lumMod val="85000"/>
                    <a:lumOff val="15000"/>
                  </a:schemeClr>
                </a:solidFill>
              </a:rPr>
              <a:t>月学校官网显示，北京师范大学现有校本部教职工近</a:t>
            </a:r>
            <a:r>
              <a:rPr lang="en-US" altLang="zh-CN" sz="2000" spc="300" dirty="0">
                <a:solidFill>
                  <a:schemeClr val="tx1">
                    <a:lumMod val="85000"/>
                    <a:lumOff val="15000"/>
                  </a:schemeClr>
                </a:solidFill>
              </a:rPr>
              <a:t>3100</a:t>
            </a:r>
            <a:r>
              <a:rPr lang="zh-CN" altLang="en-US" sz="2000" spc="300" dirty="0">
                <a:solidFill>
                  <a:schemeClr val="tx1">
                    <a:lumMod val="85000"/>
                    <a:lumOff val="15000"/>
                  </a:schemeClr>
                </a:solidFill>
              </a:rPr>
              <a:t>人，其中专任教师近</a:t>
            </a:r>
            <a:r>
              <a:rPr lang="en-US" altLang="zh-CN" sz="2000" spc="300" dirty="0">
                <a:solidFill>
                  <a:schemeClr val="tx1">
                    <a:lumMod val="85000"/>
                    <a:lumOff val="15000"/>
                  </a:schemeClr>
                </a:solidFill>
              </a:rPr>
              <a:t>2000</a:t>
            </a:r>
            <a:r>
              <a:rPr lang="zh-CN" altLang="en-US" sz="2000" spc="300" dirty="0">
                <a:solidFill>
                  <a:schemeClr val="tx1">
                    <a:lumMod val="85000"/>
                    <a:lumOff val="15000"/>
                  </a:schemeClr>
                </a:solidFill>
              </a:rPr>
              <a:t>人，具有高级职称、具有博士学位或具有海外学历的教师所占比例居于中国高校前位。</a:t>
            </a:r>
          </a:p>
        </p:txBody>
      </p:sp>
      <p:sp>
        <p:nvSpPr>
          <p:cNvPr id="8" name="文本框 7">
            <a:extLst>
              <a:ext uri="{FF2B5EF4-FFF2-40B4-BE49-F238E27FC236}">
                <a16:creationId xmlns="" xmlns:a16="http://schemas.microsoft.com/office/drawing/2014/main" id="{2A293663-D3EA-41D6-B7D2-3C1270AE30EF}"/>
              </a:ext>
            </a:extLst>
          </p:cNvPr>
          <p:cNvSpPr txBox="1"/>
          <p:nvPr/>
        </p:nvSpPr>
        <p:spPr>
          <a:xfrm>
            <a:off x="687832" y="4568595"/>
            <a:ext cx="10858500" cy="1160831"/>
          </a:xfrm>
          <a:prstGeom prst="rect">
            <a:avLst/>
          </a:prstGeom>
          <a:noFill/>
        </p:spPr>
        <p:txBody>
          <a:bodyPr wrap="square" lIns="0" tIns="0" rIns="0" bIns="0" rtlCol="0">
            <a:spAutoFit/>
          </a:bodyPr>
          <a:lstStyle/>
          <a:p>
            <a:pPr algn="just">
              <a:lnSpc>
                <a:spcPct val="130000"/>
              </a:lnSpc>
            </a:pPr>
            <a:r>
              <a:rPr lang="zh-CN" altLang="en-US" sz="2000" spc="300" dirty="0">
                <a:solidFill>
                  <a:schemeClr val="tx1">
                    <a:lumMod val="85000"/>
                    <a:lumOff val="15000"/>
                  </a:schemeClr>
                </a:solidFill>
              </a:rPr>
              <a:t>北京师范大学现有国家杰出青年科学基金获得者</a:t>
            </a:r>
            <a:r>
              <a:rPr lang="en-US" altLang="zh-CN" sz="2000" spc="300" dirty="0">
                <a:solidFill>
                  <a:schemeClr val="tx1">
                    <a:lumMod val="85000"/>
                    <a:lumOff val="15000"/>
                  </a:schemeClr>
                </a:solidFill>
              </a:rPr>
              <a:t>35</a:t>
            </a:r>
            <a:r>
              <a:rPr lang="zh-CN" altLang="en-US" sz="2000" spc="300" dirty="0">
                <a:solidFill>
                  <a:schemeClr val="tx1">
                    <a:lumMod val="85000"/>
                    <a:lumOff val="15000"/>
                  </a:schemeClr>
                </a:solidFill>
              </a:rPr>
              <a:t>人，百千万人才工程国家级人选</a:t>
            </a:r>
            <a:r>
              <a:rPr lang="en-US" altLang="zh-CN" sz="2000" spc="300" dirty="0">
                <a:solidFill>
                  <a:schemeClr val="tx1">
                    <a:lumMod val="85000"/>
                    <a:lumOff val="15000"/>
                  </a:schemeClr>
                </a:solidFill>
              </a:rPr>
              <a:t>20</a:t>
            </a:r>
            <a:r>
              <a:rPr lang="zh-CN" altLang="en-US" sz="2000" spc="300" dirty="0">
                <a:solidFill>
                  <a:schemeClr val="tx1">
                    <a:lumMod val="85000"/>
                    <a:lumOff val="15000"/>
                  </a:schemeClr>
                </a:solidFill>
              </a:rPr>
              <a:t>人，国务院学位委员会委员</a:t>
            </a:r>
            <a:r>
              <a:rPr lang="en-US" altLang="zh-CN" sz="2000" spc="300" dirty="0">
                <a:solidFill>
                  <a:schemeClr val="tx1">
                    <a:lumMod val="85000"/>
                    <a:lumOff val="15000"/>
                  </a:schemeClr>
                </a:solidFill>
              </a:rPr>
              <a:t>1</a:t>
            </a:r>
            <a:r>
              <a:rPr lang="zh-CN" altLang="en-US" sz="2000" spc="300" dirty="0">
                <a:solidFill>
                  <a:schemeClr val="tx1">
                    <a:lumMod val="85000"/>
                    <a:lumOff val="15000"/>
                  </a:schemeClr>
                </a:solidFill>
              </a:rPr>
              <a:t>人、学科评议组成员</a:t>
            </a:r>
            <a:r>
              <a:rPr lang="en-US" altLang="zh-CN" sz="2000" spc="300" dirty="0">
                <a:solidFill>
                  <a:schemeClr val="tx1">
                    <a:lumMod val="85000"/>
                    <a:lumOff val="15000"/>
                  </a:schemeClr>
                </a:solidFill>
              </a:rPr>
              <a:t>20</a:t>
            </a:r>
            <a:r>
              <a:rPr lang="zh-CN" altLang="en-US" sz="2000" spc="300" dirty="0">
                <a:solidFill>
                  <a:schemeClr val="tx1">
                    <a:lumMod val="85000"/>
                    <a:lumOff val="15000"/>
                  </a:schemeClr>
                </a:solidFill>
              </a:rPr>
              <a:t>人，教育部跨世纪人才</a:t>
            </a:r>
            <a:r>
              <a:rPr lang="en-US" altLang="zh-CN" sz="2000" spc="300" dirty="0">
                <a:solidFill>
                  <a:schemeClr val="tx1">
                    <a:lumMod val="85000"/>
                    <a:lumOff val="15000"/>
                  </a:schemeClr>
                </a:solidFill>
              </a:rPr>
              <a:t>16</a:t>
            </a:r>
            <a:r>
              <a:rPr lang="zh-CN" altLang="en-US" sz="2000" spc="300" dirty="0">
                <a:solidFill>
                  <a:schemeClr val="tx1">
                    <a:lumMod val="85000"/>
                    <a:lumOff val="15000"/>
                  </a:schemeClr>
                </a:solidFill>
              </a:rPr>
              <a:t>人和新世纪人才</a:t>
            </a:r>
            <a:r>
              <a:rPr lang="en-US" altLang="zh-CN" sz="2000" spc="300" dirty="0">
                <a:solidFill>
                  <a:schemeClr val="tx1">
                    <a:lumMod val="85000"/>
                    <a:lumOff val="15000"/>
                  </a:schemeClr>
                </a:solidFill>
              </a:rPr>
              <a:t>165</a:t>
            </a:r>
            <a:r>
              <a:rPr lang="zh-CN" altLang="en-US" sz="2000" spc="300" dirty="0">
                <a:solidFill>
                  <a:schemeClr val="tx1">
                    <a:lumMod val="85000"/>
                    <a:lumOff val="15000"/>
                  </a:schemeClr>
                </a:solidFill>
              </a:rPr>
              <a:t>人。</a:t>
            </a:r>
          </a:p>
        </p:txBody>
      </p:sp>
      <p:pic>
        <p:nvPicPr>
          <p:cNvPr id="9" name="图片 8">
            <a:extLst>
              <a:ext uri="{FF2B5EF4-FFF2-40B4-BE49-F238E27FC236}">
                <a16:creationId xmlns="" xmlns:a16="http://schemas.microsoft.com/office/drawing/2014/main" id="{0E9F695C-1D9F-4BD9-AE78-7056CBA65F7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293542" y="1144449"/>
            <a:ext cx="5102083" cy="5091251"/>
          </a:xfrm>
          <a:prstGeom prst="rect">
            <a:avLst/>
          </a:prstGeom>
        </p:spPr>
      </p:pic>
    </p:spTree>
    <p:extLst>
      <p:ext uri="{BB962C8B-B14F-4D97-AF65-F5344CB8AC3E}">
        <p14:creationId xmlns:p14="http://schemas.microsoft.com/office/powerpoint/2010/main" val="62687913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45523965-ADE6-4992-A91A-825E6FC86371}"/>
              </a:ext>
            </a:extLst>
          </p:cNvPr>
          <p:cNvSpPr>
            <a:spLocks noGrp="1"/>
          </p:cNvSpPr>
          <p:nvPr>
            <p:ph type="title"/>
          </p:nvPr>
        </p:nvSpPr>
        <p:spPr/>
        <p:txBody>
          <a:bodyPr/>
          <a:lstStyle/>
          <a:p>
            <a:r>
              <a:rPr lang="zh-CN" altLang="en-US" dirty="0"/>
              <a:t>二段无图式</a:t>
            </a:r>
          </a:p>
        </p:txBody>
      </p:sp>
      <p:sp>
        <p:nvSpPr>
          <p:cNvPr id="4" name="平行四边形 3">
            <a:extLst>
              <a:ext uri="{FF2B5EF4-FFF2-40B4-BE49-F238E27FC236}">
                <a16:creationId xmlns="" xmlns:a16="http://schemas.microsoft.com/office/drawing/2014/main" id="{32348477-5D10-4901-9173-DC964BF89229}"/>
              </a:ext>
            </a:extLst>
          </p:cNvPr>
          <p:cNvSpPr/>
          <p:nvPr/>
        </p:nvSpPr>
        <p:spPr>
          <a:xfrm>
            <a:off x="674412" y="1669144"/>
            <a:ext cx="5724000" cy="3207658"/>
          </a:xfrm>
          <a:prstGeom prst="parallelogram">
            <a:avLst/>
          </a:prstGeom>
          <a:noFill/>
          <a:ln w="38100">
            <a:gradFill>
              <a:gsLst>
                <a:gs pos="20000">
                  <a:srgbClr val="003378">
                    <a:alpha val="0"/>
                  </a:srgbClr>
                </a:gs>
                <a:gs pos="0">
                  <a:schemeClr val="accent1">
                    <a:alpha val="0"/>
                  </a:schemeClr>
                </a:gs>
                <a:gs pos="100000">
                  <a:schemeClr val="accent1"/>
                </a:gs>
              </a:gsLst>
              <a:lin ang="1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平行四边形 4">
            <a:extLst>
              <a:ext uri="{FF2B5EF4-FFF2-40B4-BE49-F238E27FC236}">
                <a16:creationId xmlns="" xmlns:a16="http://schemas.microsoft.com/office/drawing/2014/main" id="{0A034329-0ACC-472E-884C-4E78CC69A788}"/>
              </a:ext>
            </a:extLst>
          </p:cNvPr>
          <p:cNvSpPr/>
          <p:nvPr/>
        </p:nvSpPr>
        <p:spPr>
          <a:xfrm>
            <a:off x="5822046" y="2409374"/>
            <a:ext cx="5724000" cy="3207658"/>
          </a:xfrm>
          <a:prstGeom prst="parallelogram">
            <a:avLst/>
          </a:prstGeom>
          <a:noFill/>
          <a:ln w="38100">
            <a:gradFill>
              <a:gsLst>
                <a:gs pos="20000">
                  <a:srgbClr val="003378">
                    <a:alpha val="0"/>
                  </a:srgbClr>
                </a:gs>
                <a:gs pos="0">
                  <a:schemeClr val="accent1">
                    <a:alpha val="0"/>
                  </a:schemeClr>
                </a:gs>
                <a:gs pos="100000">
                  <a:schemeClr val="accent1"/>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文本框 5">
            <a:extLst>
              <a:ext uri="{FF2B5EF4-FFF2-40B4-BE49-F238E27FC236}">
                <a16:creationId xmlns="" xmlns:a16="http://schemas.microsoft.com/office/drawing/2014/main" id="{51AADF55-D27C-40F9-930F-99385A786CB9}"/>
              </a:ext>
            </a:extLst>
          </p:cNvPr>
          <p:cNvSpPr txBox="1"/>
          <p:nvPr/>
        </p:nvSpPr>
        <p:spPr>
          <a:xfrm>
            <a:off x="4978400" y="2602043"/>
            <a:ext cx="2235200" cy="1653914"/>
          </a:xfrm>
          <a:prstGeom prst="rect">
            <a:avLst/>
          </a:prstGeom>
          <a:noFill/>
        </p:spPr>
        <p:txBody>
          <a:bodyPr wrap="square" lIns="0" tIns="0" rIns="0" bIns="0" rtlCol="0">
            <a:spAutoFit/>
          </a:bodyPr>
          <a:lstStyle/>
          <a:p>
            <a:pPr algn="ctr">
              <a:lnSpc>
                <a:spcPct val="120000"/>
              </a:lnSpc>
            </a:pPr>
            <a:r>
              <a:rPr lang="en-US" altLang="zh-CN" sz="9600" i="1" spc="300" dirty="0">
                <a:solidFill>
                  <a:schemeClr val="accent1">
                    <a:alpha val="11000"/>
                  </a:schemeClr>
                </a:solidFill>
                <a:latin typeface="+mj-lt"/>
                <a:ea typeface="启功字体简体" panose="03000509000000000000" pitchFamily="65" charset="-122"/>
              </a:rPr>
              <a:t>VS</a:t>
            </a:r>
            <a:endParaRPr lang="zh-CN" altLang="en-US" sz="9600" i="1" spc="300" dirty="0">
              <a:solidFill>
                <a:schemeClr val="accent1">
                  <a:alpha val="11000"/>
                </a:schemeClr>
              </a:solidFill>
              <a:latin typeface="+mj-lt"/>
              <a:ea typeface="启功字体简体" panose="03000509000000000000" pitchFamily="65" charset="-122"/>
            </a:endParaRPr>
          </a:p>
        </p:txBody>
      </p:sp>
      <p:sp>
        <p:nvSpPr>
          <p:cNvPr id="7" name="文本框 6">
            <a:extLst>
              <a:ext uri="{FF2B5EF4-FFF2-40B4-BE49-F238E27FC236}">
                <a16:creationId xmlns="" xmlns:a16="http://schemas.microsoft.com/office/drawing/2014/main" id="{B84415BE-297A-4670-8F68-6825798EB1BD}"/>
              </a:ext>
            </a:extLst>
          </p:cNvPr>
          <p:cNvSpPr txBox="1"/>
          <p:nvPr/>
        </p:nvSpPr>
        <p:spPr>
          <a:xfrm>
            <a:off x="6723709" y="3627916"/>
            <a:ext cx="3904343" cy="1560940"/>
          </a:xfrm>
          <a:prstGeom prst="rect">
            <a:avLst/>
          </a:prstGeom>
          <a:noFill/>
        </p:spPr>
        <p:txBody>
          <a:bodyPr wrap="square" lIns="0" tIns="0" rIns="0" bIns="0" rtlCol="0">
            <a:spAutoFit/>
          </a:bodyPr>
          <a:lstStyle>
            <a:defPPr>
              <a:defRPr lang="zh-CN"/>
            </a:defPPr>
            <a:lvl1pPr>
              <a:lnSpc>
                <a:spcPct val="130000"/>
              </a:lnSpc>
              <a:defRPr sz="1200" spc="300">
                <a:solidFill>
                  <a:schemeClr val="tx1">
                    <a:lumMod val="85000"/>
                    <a:lumOff val="15000"/>
                  </a:schemeClr>
                </a:solidFill>
              </a:defRPr>
            </a:lvl1pPr>
          </a:lstStyle>
          <a:p>
            <a:pPr algn="just"/>
            <a:r>
              <a:rPr lang="zh-CN" altLang="en-US" sz="2000" dirty="0"/>
              <a:t>在此输入一段文字，阐述第二个概念解释。在此输入一段文字，阐述第二个概念解释。在此输入一段文字</a:t>
            </a:r>
          </a:p>
        </p:txBody>
      </p:sp>
      <p:sp>
        <p:nvSpPr>
          <p:cNvPr id="9" name="文本框 8">
            <a:extLst>
              <a:ext uri="{FF2B5EF4-FFF2-40B4-BE49-F238E27FC236}">
                <a16:creationId xmlns="" xmlns:a16="http://schemas.microsoft.com/office/drawing/2014/main" id="{24A929E3-FE8C-44A4-AA75-7D72577C71D4}"/>
              </a:ext>
            </a:extLst>
          </p:cNvPr>
          <p:cNvSpPr txBox="1"/>
          <p:nvPr/>
        </p:nvSpPr>
        <p:spPr>
          <a:xfrm>
            <a:off x="6723709" y="2935821"/>
            <a:ext cx="2656114" cy="527837"/>
          </a:xfrm>
          <a:prstGeom prst="rect">
            <a:avLst/>
          </a:prstGeom>
          <a:noFill/>
        </p:spPr>
        <p:txBody>
          <a:bodyPr wrap="square" lIns="0" tIns="0" rIns="0" bIns="0" rtlCol="0">
            <a:spAutoFit/>
          </a:bodyPr>
          <a:lstStyle/>
          <a:p>
            <a:pPr>
              <a:lnSpc>
                <a:spcPct val="130000"/>
              </a:lnSpc>
            </a:pPr>
            <a:r>
              <a:rPr lang="zh-CN" altLang="en-US" sz="2800" spc="300" dirty="0">
                <a:solidFill>
                  <a:schemeClr val="accent1"/>
                </a:solidFill>
                <a:latin typeface="+mj-ea"/>
                <a:ea typeface="+mj-ea"/>
              </a:rPr>
              <a:t>概念解读</a:t>
            </a:r>
            <a:r>
              <a:rPr lang="en-US" altLang="zh-CN" sz="2800" spc="300" dirty="0">
                <a:solidFill>
                  <a:schemeClr val="accent1"/>
                </a:solidFill>
                <a:latin typeface="+mj-ea"/>
                <a:ea typeface="+mj-ea"/>
              </a:rPr>
              <a:t>2</a:t>
            </a:r>
            <a:endParaRPr lang="zh-CN" altLang="en-US" sz="2800" spc="300" dirty="0">
              <a:solidFill>
                <a:schemeClr val="accent1"/>
              </a:solidFill>
              <a:latin typeface="+mj-ea"/>
              <a:ea typeface="+mj-ea"/>
            </a:endParaRPr>
          </a:p>
        </p:txBody>
      </p:sp>
      <p:sp>
        <p:nvSpPr>
          <p:cNvPr id="10" name="文本框 9">
            <a:extLst>
              <a:ext uri="{FF2B5EF4-FFF2-40B4-BE49-F238E27FC236}">
                <a16:creationId xmlns="" xmlns:a16="http://schemas.microsoft.com/office/drawing/2014/main" id="{A9427E30-E0A0-458E-BE46-90E9D0AEE789}"/>
              </a:ext>
            </a:extLst>
          </p:cNvPr>
          <p:cNvSpPr txBox="1"/>
          <p:nvPr/>
        </p:nvSpPr>
        <p:spPr>
          <a:xfrm>
            <a:off x="1488961" y="2762281"/>
            <a:ext cx="3904343" cy="1560940"/>
          </a:xfrm>
          <a:prstGeom prst="rect">
            <a:avLst/>
          </a:prstGeom>
          <a:noFill/>
        </p:spPr>
        <p:txBody>
          <a:bodyPr wrap="square" lIns="0" tIns="0" rIns="0" bIns="0" rtlCol="0">
            <a:spAutoFit/>
          </a:bodyPr>
          <a:lstStyle>
            <a:defPPr>
              <a:defRPr lang="zh-CN"/>
            </a:defPPr>
            <a:lvl1pPr>
              <a:lnSpc>
                <a:spcPct val="130000"/>
              </a:lnSpc>
              <a:defRPr sz="1200" spc="300">
                <a:solidFill>
                  <a:schemeClr val="tx1">
                    <a:lumMod val="85000"/>
                    <a:lumOff val="15000"/>
                  </a:schemeClr>
                </a:solidFill>
              </a:defRPr>
            </a:lvl1pPr>
          </a:lstStyle>
          <a:p>
            <a:pPr algn="r"/>
            <a:r>
              <a:rPr lang="zh-CN" altLang="en-US" sz="2000" dirty="0"/>
              <a:t>在此输入一段文字，阐述第一个概念解释。在此输入一段文字，阐述第一个概念解释。在此输入一段文字</a:t>
            </a:r>
          </a:p>
        </p:txBody>
      </p:sp>
      <p:sp>
        <p:nvSpPr>
          <p:cNvPr id="11" name="文本框 10">
            <a:extLst>
              <a:ext uri="{FF2B5EF4-FFF2-40B4-BE49-F238E27FC236}">
                <a16:creationId xmlns="" xmlns:a16="http://schemas.microsoft.com/office/drawing/2014/main" id="{BFE2F0AC-FD39-4750-8D6D-33E078192640}"/>
              </a:ext>
            </a:extLst>
          </p:cNvPr>
          <p:cNvSpPr txBox="1"/>
          <p:nvPr/>
        </p:nvSpPr>
        <p:spPr>
          <a:xfrm>
            <a:off x="1488960" y="2070186"/>
            <a:ext cx="3904343" cy="527837"/>
          </a:xfrm>
          <a:prstGeom prst="rect">
            <a:avLst/>
          </a:prstGeom>
          <a:noFill/>
        </p:spPr>
        <p:txBody>
          <a:bodyPr wrap="square" lIns="0" tIns="0" rIns="0" bIns="0" rtlCol="0">
            <a:spAutoFit/>
          </a:bodyPr>
          <a:lstStyle/>
          <a:p>
            <a:pPr algn="r">
              <a:lnSpc>
                <a:spcPct val="130000"/>
              </a:lnSpc>
            </a:pPr>
            <a:r>
              <a:rPr lang="zh-CN" altLang="en-US" sz="2800" spc="300" dirty="0">
                <a:solidFill>
                  <a:schemeClr val="accent1"/>
                </a:solidFill>
                <a:latin typeface="+mj-ea"/>
                <a:ea typeface="+mj-ea"/>
              </a:rPr>
              <a:t>概念解读</a:t>
            </a:r>
            <a:r>
              <a:rPr lang="en-US" altLang="zh-CN" sz="2800" spc="300" dirty="0">
                <a:solidFill>
                  <a:schemeClr val="accent1"/>
                </a:solidFill>
                <a:latin typeface="+mj-ea"/>
                <a:ea typeface="+mj-ea"/>
              </a:rPr>
              <a:t>1</a:t>
            </a:r>
            <a:endParaRPr lang="zh-CN" altLang="en-US" sz="2800" spc="300" dirty="0">
              <a:solidFill>
                <a:schemeClr val="accent1"/>
              </a:solidFill>
              <a:latin typeface="+mj-ea"/>
              <a:ea typeface="+mj-ea"/>
            </a:endParaRPr>
          </a:p>
        </p:txBody>
      </p:sp>
    </p:spTree>
    <p:extLst>
      <p:ext uri="{BB962C8B-B14F-4D97-AF65-F5344CB8AC3E}">
        <p14:creationId xmlns:p14="http://schemas.microsoft.com/office/powerpoint/2010/main" val="424848354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D86F620-BE83-42BD-8080-823BC3800D70}"/>
              </a:ext>
            </a:extLst>
          </p:cNvPr>
          <p:cNvSpPr>
            <a:spLocks noGrp="1"/>
          </p:cNvSpPr>
          <p:nvPr>
            <p:ph type="title"/>
          </p:nvPr>
        </p:nvSpPr>
        <p:spPr>
          <a:xfrm>
            <a:off x="660400" y="345937"/>
            <a:ext cx="7950200" cy="663575"/>
          </a:xfrm>
        </p:spPr>
        <p:txBody>
          <a:bodyPr/>
          <a:lstStyle/>
          <a:p>
            <a:r>
              <a:rPr lang="zh-CN" altLang="en-US" dirty="0"/>
              <a:t>二段无图式</a:t>
            </a:r>
          </a:p>
        </p:txBody>
      </p:sp>
      <p:sp>
        <p:nvSpPr>
          <p:cNvPr id="4" name="矩形 3">
            <a:extLst>
              <a:ext uri="{FF2B5EF4-FFF2-40B4-BE49-F238E27FC236}">
                <a16:creationId xmlns="" xmlns:a16="http://schemas.microsoft.com/office/drawing/2014/main" id="{639F7488-70A1-4EFE-B7FB-1D1F5A9136B3}"/>
              </a:ext>
            </a:extLst>
          </p:cNvPr>
          <p:cNvSpPr/>
          <p:nvPr/>
        </p:nvSpPr>
        <p:spPr>
          <a:xfrm>
            <a:off x="660400" y="1436658"/>
            <a:ext cx="5435600" cy="4389376"/>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 xmlns:a16="http://schemas.microsoft.com/office/drawing/2014/main" id="{F9399C7E-A646-423A-A81A-33CB60BD2B9B}"/>
              </a:ext>
            </a:extLst>
          </p:cNvPr>
          <p:cNvSpPr/>
          <p:nvPr/>
        </p:nvSpPr>
        <p:spPr>
          <a:xfrm>
            <a:off x="6083300" y="1436658"/>
            <a:ext cx="5435600" cy="438937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a:extLst>
              <a:ext uri="{FF2B5EF4-FFF2-40B4-BE49-F238E27FC236}">
                <a16:creationId xmlns="" xmlns:a16="http://schemas.microsoft.com/office/drawing/2014/main" id="{D82B473C-24BC-4079-8D28-B96C26E2642F}"/>
              </a:ext>
            </a:extLst>
          </p:cNvPr>
          <p:cNvSpPr/>
          <p:nvPr/>
        </p:nvSpPr>
        <p:spPr>
          <a:xfrm rot="5400000">
            <a:off x="6051370" y="3533719"/>
            <a:ext cx="292707" cy="195138"/>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 xmlns:a16="http://schemas.microsoft.com/office/drawing/2014/main" id="{ED280140-DC9E-4158-9141-E017629EDCEF}"/>
              </a:ext>
            </a:extLst>
          </p:cNvPr>
          <p:cNvSpPr txBox="1"/>
          <p:nvPr/>
        </p:nvSpPr>
        <p:spPr>
          <a:xfrm>
            <a:off x="6674790" y="1849444"/>
            <a:ext cx="2656114" cy="560153"/>
          </a:xfrm>
          <a:prstGeom prst="rect">
            <a:avLst/>
          </a:prstGeom>
          <a:noFill/>
        </p:spPr>
        <p:txBody>
          <a:bodyPr wrap="square" lIns="0" tIns="0" rIns="0" bIns="0" rtlCol="0">
            <a:spAutoFit/>
          </a:bodyPr>
          <a:lstStyle/>
          <a:p>
            <a:pPr>
              <a:lnSpc>
                <a:spcPct val="130000"/>
              </a:lnSpc>
            </a:pPr>
            <a:r>
              <a:rPr lang="zh-CN" altLang="en-US" sz="2800" spc="300" dirty="0">
                <a:solidFill>
                  <a:schemeClr val="accent1"/>
                </a:solidFill>
                <a:latin typeface="+mj-ea"/>
                <a:ea typeface="+mj-ea"/>
              </a:rPr>
              <a:t>另一个标题</a:t>
            </a:r>
          </a:p>
        </p:txBody>
      </p:sp>
      <p:sp>
        <p:nvSpPr>
          <p:cNvPr id="8" name="文本框 7">
            <a:extLst>
              <a:ext uri="{FF2B5EF4-FFF2-40B4-BE49-F238E27FC236}">
                <a16:creationId xmlns="" xmlns:a16="http://schemas.microsoft.com/office/drawing/2014/main" id="{2BB74EDB-BD31-48DE-A282-2A8F1B1D8DBA}"/>
              </a:ext>
            </a:extLst>
          </p:cNvPr>
          <p:cNvSpPr txBox="1"/>
          <p:nvPr/>
        </p:nvSpPr>
        <p:spPr>
          <a:xfrm>
            <a:off x="6712890" y="2994230"/>
            <a:ext cx="4572000" cy="324576"/>
          </a:xfrm>
          <a:prstGeom prst="rect">
            <a:avLst/>
          </a:prstGeom>
          <a:noFill/>
        </p:spPr>
        <p:txBody>
          <a:bodyPr wrap="square" lIns="0" tIns="0" rIns="0" bIns="0" rtlCol="0">
            <a:spAutoFit/>
          </a:bodyPr>
          <a:lstStyle/>
          <a:p>
            <a:pPr>
              <a:lnSpc>
                <a:spcPct val="130000"/>
              </a:lnSpc>
            </a:pPr>
            <a:r>
              <a:rPr lang="zh-CN" altLang="en-US" b="1" spc="300" dirty="0">
                <a:solidFill>
                  <a:schemeClr val="accent1"/>
                </a:solidFill>
              </a:rPr>
              <a:t>总结论点</a:t>
            </a:r>
            <a:r>
              <a:rPr lang="en-US" altLang="zh-CN" b="1" spc="300" dirty="0">
                <a:solidFill>
                  <a:schemeClr val="accent1"/>
                </a:solidFill>
              </a:rPr>
              <a:t>1</a:t>
            </a:r>
            <a:endParaRPr lang="zh-CN" altLang="en-US" b="1" spc="300" dirty="0">
              <a:solidFill>
                <a:schemeClr val="accent1"/>
              </a:solidFill>
            </a:endParaRPr>
          </a:p>
        </p:txBody>
      </p:sp>
      <p:cxnSp>
        <p:nvCxnSpPr>
          <p:cNvPr id="9" name="直接连接符 8">
            <a:extLst>
              <a:ext uri="{FF2B5EF4-FFF2-40B4-BE49-F238E27FC236}">
                <a16:creationId xmlns="" xmlns:a16="http://schemas.microsoft.com/office/drawing/2014/main" id="{058844B0-95A5-4EE9-93A4-81C5B7279E43}"/>
              </a:ext>
            </a:extLst>
          </p:cNvPr>
          <p:cNvCxnSpPr>
            <a:cxnSpLocks/>
          </p:cNvCxnSpPr>
          <p:nvPr/>
        </p:nvCxnSpPr>
        <p:spPr>
          <a:xfrm>
            <a:off x="6718439" y="2627701"/>
            <a:ext cx="559638"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 xmlns:a16="http://schemas.microsoft.com/office/drawing/2014/main" id="{2A293663-D3EA-41D6-B7D2-3C1270AE30EF}"/>
              </a:ext>
            </a:extLst>
          </p:cNvPr>
          <p:cNvSpPr txBox="1"/>
          <p:nvPr/>
        </p:nvSpPr>
        <p:spPr>
          <a:xfrm>
            <a:off x="6691327" y="3400961"/>
            <a:ext cx="4572000" cy="640175"/>
          </a:xfrm>
          <a:prstGeom prst="rect">
            <a:avLst/>
          </a:prstGeom>
          <a:noFill/>
        </p:spPr>
        <p:txBody>
          <a:bodyPr wrap="square" lIns="0" tIns="0" rIns="0" bIns="0" rtlCol="0">
            <a:spAutoFit/>
          </a:bodyPr>
          <a:lstStyle/>
          <a:p>
            <a:pPr algn="just">
              <a:lnSpc>
                <a:spcPct val="130000"/>
              </a:lnSpc>
            </a:pPr>
            <a:r>
              <a:rPr lang="zh-CN" altLang="en-US" sz="1600" spc="300" dirty="0">
                <a:solidFill>
                  <a:schemeClr val="tx1">
                    <a:lumMod val="85000"/>
                    <a:lumOff val="15000"/>
                  </a:schemeClr>
                </a:solidFill>
              </a:rPr>
              <a:t>这里可以输入一段话，充分解释这个论点。如果只有这一个小论点，把下面的删除掉</a:t>
            </a:r>
          </a:p>
        </p:txBody>
      </p:sp>
      <p:sp>
        <p:nvSpPr>
          <p:cNvPr id="17" name="文本框 16">
            <a:extLst>
              <a:ext uri="{FF2B5EF4-FFF2-40B4-BE49-F238E27FC236}">
                <a16:creationId xmlns="" xmlns:a16="http://schemas.microsoft.com/office/drawing/2014/main" id="{ACFFC922-C1F3-419D-B1E7-D7E0BBB372A6}"/>
              </a:ext>
            </a:extLst>
          </p:cNvPr>
          <p:cNvSpPr txBox="1"/>
          <p:nvPr/>
        </p:nvSpPr>
        <p:spPr>
          <a:xfrm>
            <a:off x="1137295" y="1849444"/>
            <a:ext cx="2656114" cy="560153"/>
          </a:xfrm>
          <a:prstGeom prst="rect">
            <a:avLst/>
          </a:prstGeom>
          <a:noFill/>
        </p:spPr>
        <p:txBody>
          <a:bodyPr wrap="square" lIns="0" tIns="0" rIns="0" bIns="0" rtlCol="0">
            <a:spAutoFit/>
          </a:bodyPr>
          <a:lstStyle/>
          <a:p>
            <a:pPr>
              <a:lnSpc>
                <a:spcPct val="130000"/>
              </a:lnSpc>
            </a:pPr>
            <a:r>
              <a:rPr lang="zh-CN" altLang="en-US" sz="2800" spc="300" dirty="0">
                <a:solidFill>
                  <a:schemeClr val="bg1"/>
                </a:solidFill>
                <a:latin typeface="+mj-ea"/>
                <a:ea typeface="+mj-ea"/>
              </a:rPr>
              <a:t>一个标题</a:t>
            </a:r>
          </a:p>
        </p:txBody>
      </p:sp>
      <p:sp>
        <p:nvSpPr>
          <p:cNvPr id="18" name="文本框 17">
            <a:extLst>
              <a:ext uri="{FF2B5EF4-FFF2-40B4-BE49-F238E27FC236}">
                <a16:creationId xmlns="" xmlns:a16="http://schemas.microsoft.com/office/drawing/2014/main" id="{7EA7A3F5-CFFF-4208-B73C-4E1C3F9C5A16}"/>
              </a:ext>
            </a:extLst>
          </p:cNvPr>
          <p:cNvSpPr txBox="1"/>
          <p:nvPr/>
        </p:nvSpPr>
        <p:spPr>
          <a:xfrm>
            <a:off x="1137295" y="2994230"/>
            <a:ext cx="4572000" cy="324576"/>
          </a:xfrm>
          <a:prstGeom prst="rect">
            <a:avLst/>
          </a:prstGeom>
          <a:noFill/>
        </p:spPr>
        <p:txBody>
          <a:bodyPr wrap="square" lIns="0" tIns="0" rIns="0" bIns="0" rtlCol="0">
            <a:spAutoFit/>
          </a:bodyPr>
          <a:lstStyle/>
          <a:p>
            <a:pPr>
              <a:lnSpc>
                <a:spcPct val="130000"/>
              </a:lnSpc>
            </a:pPr>
            <a:r>
              <a:rPr lang="zh-CN" altLang="en-US" b="1" spc="300" dirty="0">
                <a:solidFill>
                  <a:schemeClr val="bg1"/>
                </a:solidFill>
              </a:rPr>
              <a:t>总结论点</a:t>
            </a:r>
            <a:r>
              <a:rPr lang="en-US" altLang="zh-CN" b="1" spc="300" dirty="0">
                <a:solidFill>
                  <a:schemeClr val="bg1"/>
                </a:solidFill>
              </a:rPr>
              <a:t>1</a:t>
            </a:r>
            <a:endParaRPr lang="zh-CN" altLang="en-US" b="1" spc="300" dirty="0">
              <a:solidFill>
                <a:schemeClr val="bg1"/>
              </a:solidFill>
            </a:endParaRPr>
          </a:p>
        </p:txBody>
      </p:sp>
      <p:cxnSp>
        <p:nvCxnSpPr>
          <p:cNvPr id="19" name="直接连接符 18">
            <a:extLst>
              <a:ext uri="{FF2B5EF4-FFF2-40B4-BE49-F238E27FC236}">
                <a16:creationId xmlns="" xmlns:a16="http://schemas.microsoft.com/office/drawing/2014/main" id="{B0702481-5665-4A69-8FB5-75A4186979DC}"/>
              </a:ext>
            </a:extLst>
          </p:cNvPr>
          <p:cNvCxnSpPr>
            <a:cxnSpLocks/>
          </p:cNvCxnSpPr>
          <p:nvPr/>
        </p:nvCxnSpPr>
        <p:spPr>
          <a:xfrm>
            <a:off x="1193644" y="2627701"/>
            <a:ext cx="559638"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文本框 19">
            <a:extLst>
              <a:ext uri="{FF2B5EF4-FFF2-40B4-BE49-F238E27FC236}">
                <a16:creationId xmlns="" xmlns:a16="http://schemas.microsoft.com/office/drawing/2014/main" id="{D5527BE9-EF01-4B40-B64F-26EC7A145FB4}"/>
              </a:ext>
            </a:extLst>
          </p:cNvPr>
          <p:cNvSpPr txBox="1"/>
          <p:nvPr/>
        </p:nvSpPr>
        <p:spPr>
          <a:xfrm>
            <a:off x="1137295" y="3400961"/>
            <a:ext cx="4572000" cy="640175"/>
          </a:xfrm>
          <a:prstGeom prst="rect">
            <a:avLst/>
          </a:prstGeom>
          <a:noFill/>
        </p:spPr>
        <p:txBody>
          <a:bodyPr wrap="square" lIns="0" tIns="0" rIns="0" bIns="0" rtlCol="0">
            <a:spAutoFit/>
          </a:bodyPr>
          <a:lstStyle/>
          <a:p>
            <a:pPr algn="just">
              <a:lnSpc>
                <a:spcPct val="130000"/>
              </a:lnSpc>
            </a:pPr>
            <a:r>
              <a:rPr lang="zh-CN" altLang="en-US" sz="1600" spc="300" dirty="0">
                <a:solidFill>
                  <a:schemeClr val="bg1"/>
                </a:solidFill>
              </a:rPr>
              <a:t>这里可以输入一段话，充分解释这个论点。如果只有这一个小论点，把下面的删除掉</a:t>
            </a:r>
          </a:p>
        </p:txBody>
      </p:sp>
      <p:sp>
        <p:nvSpPr>
          <p:cNvPr id="24" name="文本框 23">
            <a:extLst>
              <a:ext uri="{FF2B5EF4-FFF2-40B4-BE49-F238E27FC236}">
                <a16:creationId xmlns="" xmlns:a16="http://schemas.microsoft.com/office/drawing/2014/main" id="{2BB74EDB-BD31-48DE-A282-2A8F1B1D8DBA}"/>
              </a:ext>
            </a:extLst>
          </p:cNvPr>
          <p:cNvSpPr txBox="1"/>
          <p:nvPr/>
        </p:nvSpPr>
        <p:spPr>
          <a:xfrm>
            <a:off x="6712890" y="4310170"/>
            <a:ext cx="4572000" cy="324576"/>
          </a:xfrm>
          <a:prstGeom prst="rect">
            <a:avLst/>
          </a:prstGeom>
          <a:noFill/>
        </p:spPr>
        <p:txBody>
          <a:bodyPr wrap="square" lIns="0" tIns="0" rIns="0" bIns="0" rtlCol="0">
            <a:spAutoFit/>
          </a:bodyPr>
          <a:lstStyle/>
          <a:p>
            <a:pPr>
              <a:lnSpc>
                <a:spcPct val="130000"/>
              </a:lnSpc>
            </a:pPr>
            <a:r>
              <a:rPr lang="zh-CN" altLang="en-US" b="1" spc="300" dirty="0">
                <a:solidFill>
                  <a:schemeClr val="accent1"/>
                </a:solidFill>
              </a:rPr>
              <a:t>总结论点</a:t>
            </a:r>
            <a:r>
              <a:rPr lang="en-US" altLang="zh-CN" b="1" spc="300" dirty="0">
                <a:solidFill>
                  <a:schemeClr val="accent1"/>
                </a:solidFill>
              </a:rPr>
              <a:t>1</a:t>
            </a:r>
            <a:endParaRPr lang="zh-CN" altLang="en-US" b="1" spc="300" dirty="0">
              <a:solidFill>
                <a:schemeClr val="accent1"/>
              </a:solidFill>
            </a:endParaRPr>
          </a:p>
        </p:txBody>
      </p:sp>
      <p:sp>
        <p:nvSpPr>
          <p:cNvPr id="25" name="文本框 24">
            <a:extLst>
              <a:ext uri="{FF2B5EF4-FFF2-40B4-BE49-F238E27FC236}">
                <a16:creationId xmlns="" xmlns:a16="http://schemas.microsoft.com/office/drawing/2014/main" id="{2A293663-D3EA-41D6-B7D2-3C1270AE30EF}"/>
              </a:ext>
            </a:extLst>
          </p:cNvPr>
          <p:cNvSpPr txBox="1"/>
          <p:nvPr/>
        </p:nvSpPr>
        <p:spPr>
          <a:xfrm>
            <a:off x="6691327" y="4716901"/>
            <a:ext cx="4572000" cy="640175"/>
          </a:xfrm>
          <a:prstGeom prst="rect">
            <a:avLst/>
          </a:prstGeom>
          <a:noFill/>
        </p:spPr>
        <p:txBody>
          <a:bodyPr wrap="square" lIns="0" tIns="0" rIns="0" bIns="0" rtlCol="0">
            <a:spAutoFit/>
          </a:bodyPr>
          <a:lstStyle/>
          <a:p>
            <a:pPr algn="just">
              <a:lnSpc>
                <a:spcPct val="130000"/>
              </a:lnSpc>
            </a:pPr>
            <a:r>
              <a:rPr lang="zh-CN" altLang="en-US" sz="1600" spc="300" dirty="0">
                <a:solidFill>
                  <a:schemeClr val="tx1">
                    <a:lumMod val="85000"/>
                    <a:lumOff val="15000"/>
                  </a:schemeClr>
                </a:solidFill>
              </a:rPr>
              <a:t>这里可以输入一段话，充分解释这个论点。如果只有这一个小论点，把下面的删除掉</a:t>
            </a:r>
          </a:p>
        </p:txBody>
      </p:sp>
      <p:sp>
        <p:nvSpPr>
          <p:cNvPr id="26" name="文本框 25">
            <a:extLst>
              <a:ext uri="{FF2B5EF4-FFF2-40B4-BE49-F238E27FC236}">
                <a16:creationId xmlns="" xmlns:a16="http://schemas.microsoft.com/office/drawing/2014/main" id="{7EA7A3F5-CFFF-4208-B73C-4E1C3F9C5A16}"/>
              </a:ext>
            </a:extLst>
          </p:cNvPr>
          <p:cNvSpPr txBox="1"/>
          <p:nvPr/>
        </p:nvSpPr>
        <p:spPr>
          <a:xfrm>
            <a:off x="1137295" y="4310170"/>
            <a:ext cx="4572000" cy="324576"/>
          </a:xfrm>
          <a:prstGeom prst="rect">
            <a:avLst/>
          </a:prstGeom>
          <a:noFill/>
        </p:spPr>
        <p:txBody>
          <a:bodyPr wrap="square" lIns="0" tIns="0" rIns="0" bIns="0" rtlCol="0">
            <a:spAutoFit/>
          </a:bodyPr>
          <a:lstStyle/>
          <a:p>
            <a:pPr>
              <a:lnSpc>
                <a:spcPct val="130000"/>
              </a:lnSpc>
            </a:pPr>
            <a:r>
              <a:rPr lang="zh-CN" altLang="en-US" b="1" spc="300" dirty="0">
                <a:solidFill>
                  <a:schemeClr val="bg1"/>
                </a:solidFill>
              </a:rPr>
              <a:t>总结论点</a:t>
            </a:r>
            <a:r>
              <a:rPr lang="en-US" altLang="zh-CN" b="1" spc="300" dirty="0">
                <a:solidFill>
                  <a:schemeClr val="bg1"/>
                </a:solidFill>
              </a:rPr>
              <a:t>1</a:t>
            </a:r>
            <a:endParaRPr lang="zh-CN" altLang="en-US" b="1" spc="300" dirty="0">
              <a:solidFill>
                <a:schemeClr val="bg1"/>
              </a:solidFill>
            </a:endParaRPr>
          </a:p>
        </p:txBody>
      </p:sp>
      <p:sp>
        <p:nvSpPr>
          <p:cNvPr id="27" name="文本框 26">
            <a:extLst>
              <a:ext uri="{FF2B5EF4-FFF2-40B4-BE49-F238E27FC236}">
                <a16:creationId xmlns="" xmlns:a16="http://schemas.microsoft.com/office/drawing/2014/main" id="{D5527BE9-EF01-4B40-B64F-26EC7A145FB4}"/>
              </a:ext>
            </a:extLst>
          </p:cNvPr>
          <p:cNvSpPr txBox="1"/>
          <p:nvPr/>
        </p:nvSpPr>
        <p:spPr>
          <a:xfrm>
            <a:off x="1137295" y="4716901"/>
            <a:ext cx="4572000" cy="640175"/>
          </a:xfrm>
          <a:prstGeom prst="rect">
            <a:avLst/>
          </a:prstGeom>
          <a:noFill/>
        </p:spPr>
        <p:txBody>
          <a:bodyPr wrap="square" lIns="0" tIns="0" rIns="0" bIns="0" rtlCol="0">
            <a:spAutoFit/>
          </a:bodyPr>
          <a:lstStyle/>
          <a:p>
            <a:pPr algn="just">
              <a:lnSpc>
                <a:spcPct val="130000"/>
              </a:lnSpc>
            </a:pPr>
            <a:r>
              <a:rPr lang="zh-CN" altLang="en-US" sz="1600" spc="300" dirty="0">
                <a:solidFill>
                  <a:schemeClr val="bg1"/>
                </a:solidFill>
              </a:rPr>
              <a:t>这里可以输入一段话，充分解释这个论点。如果只有这一个小论点，把下面的删除掉</a:t>
            </a:r>
          </a:p>
        </p:txBody>
      </p:sp>
    </p:spTree>
    <p:extLst>
      <p:ext uri="{BB962C8B-B14F-4D97-AF65-F5344CB8AC3E}">
        <p14:creationId xmlns:p14="http://schemas.microsoft.com/office/powerpoint/2010/main" val="312782202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48EADC6-33BE-46B7-A8B2-41A904EB8B9F}"/>
              </a:ext>
            </a:extLst>
          </p:cNvPr>
          <p:cNvSpPr>
            <a:spLocks noGrp="1"/>
          </p:cNvSpPr>
          <p:nvPr>
            <p:ph type="title"/>
          </p:nvPr>
        </p:nvSpPr>
        <p:spPr>
          <a:xfrm>
            <a:off x="660400" y="345937"/>
            <a:ext cx="7950200" cy="663575"/>
          </a:xfrm>
        </p:spPr>
        <p:txBody>
          <a:bodyPr/>
          <a:lstStyle/>
          <a:p>
            <a:r>
              <a:rPr lang="zh-CN" altLang="en-US" dirty="0"/>
              <a:t>二段无图式</a:t>
            </a:r>
          </a:p>
        </p:txBody>
      </p:sp>
      <p:sp>
        <p:nvSpPr>
          <p:cNvPr id="9" name="矩形 8">
            <a:extLst>
              <a:ext uri="{FF2B5EF4-FFF2-40B4-BE49-F238E27FC236}">
                <a16:creationId xmlns="" xmlns:a16="http://schemas.microsoft.com/office/drawing/2014/main" id="{E4F05BD1-6458-44F5-BD3F-8825DBFB80CB}"/>
              </a:ext>
            </a:extLst>
          </p:cNvPr>
          <p:cNvSpPr/>
          <p:nvPr/>
        </p:nvSpPr>
        <p:spPr>
          <a:xfrm>
            <a:off x="660400" y="2728686"/>
            <a:ext cx="5246913" cy="3438071"/>
          </a:xfrm>
          <a:prstGeom prst="rect">
            <a:avLst/>
          </a:prstGeom>
          <a:solidFill>
            <a:schemeClr val="bg1"/>
          </a:solidFill>
          <a:ln>
            <a:noFill/>
          </a:ln>
          <a:effectLst>
            <a:outerShdw blurRad="1651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 xmlns:a16="http://schemas.microsoft.com/office/drawing/2014/main" id="{EC0487CE-1F9D-417D-B44C-B52F11830B1F}"/>
              </a:ext>
            </a:extLst>
          </p:cNvPr>
          <p:cNvSpPr txBox="1"/>
          <p:nvPr/>
        </p:nvSpPr>
        <p:spPr>
          <a:xfrm>
            <a:off x="1127124" y="1519223"/>
            <a:ext cx="10090604" cy="760721"/>
          </a:xfrm>
          <a:prstGeom prst="rect">
            <a:avLst/>
          </a:prstGeom>
          <a:noFill/>
        </p:spPr>
        <p:txBody>
          <a:bodyPr wrap="square" lIns="0" tIns="0" rIns="0" bIns="0" rtlCol="0">
            <a:spAutoFit/>
          </a:bodyPr>
          <a:lstStyle/>
          <a:p>
            <a:pPr>
              <a:lnSpc>
                <a:spcPct val="130000"/>
              </a:lnSpc>
            </a:pPr>
            <a:r>
              <a:rPr lang="zh-CN" altLang="en-US" sz="2000" spc="300" dirty="0">
                <a:solidFill>
                  <a:schemeClr val="accent1"/>
                </a:solidFill>
              </a:rPr>
              <a:t>此处可以输入一段文字，比如你的核心论点关键问题，需要让大家看到的东西或者是一个问题的两种讨论，下面输入两种不同的看法。</a:t>
            </a:r>
          </a:p>
        </p:txBody>
      </p:sp>
      <p:sp>
        <p:nvSpPr>
          <p:cNvPr id="13" name="椭圆 12">
            <a:extLst>
              <a:ext uri="{FF2B5EF4-FFF2-40B4-BE49-F238E27FC236}">
                <a16:creationId xmlns="" xmlns:a16="http://schemas.microsoft.com/office/drawing/2014/main" id="{C3A37D18-92CE-4107-844B-EAE59B7DF5EA}"/>
              </a:ext>
            </a:extLst>
          </p:cNvPr>
          <p:cNvSpPr/>
          <p:nvPr/>
        </p:nvSpPr>
        <p:spPr>
          <a:xfrm>
            <a:off x="2757298" y="2951122"/>
            <a:ext cx="1020741" cy="102074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 xmlns:a16="http://schemas.microsoft.com/office/drawing/2014/main" id="{2C7C22EC-4924-40A3-A11D-92541F8FCDFA}"/>
              </a:ext>
            </a:extLst>
          </p:cNvPr>
          <p:cNvSpPr txBox="1"/>
          <p:nvPr/>
        </p:nvSpPr>
        <p:spPr>
          <a:xfrm>
            <a:off x="1955799" y="4095263"/>
            <a:ext cx="2656114" cy="527837"/>
          </a:xfrm>
          <a:prstGeom prst="rect">
            <a:avLst/>
          </a:prstGeom>
          <a:noFill/>
        </p:spPr>
        <p:txBody>
          <a:bodyPr wrap="square" lIns="0" tIns="0" rIns="0" bIns="0" rtlCol="0">
            <a:spAutoFit/>
          </a:bodyPr>
          <a:lstStyle/>
          <a:p>
            <a:pPr algn="ctr">
              <a:lnSpc>
                <a:spcPct val="130000"/>
              </a:lnSpc>
            </a:pPr>
            <a:r>
              <a:rPr lang="zh-CN" altLang="en-US" sz="2800" spc="300" dirty="0">
                <a:solidFill>
                  <a:schemeClr val="accent1"/>
                </a:solidFill>
                <a:latin typeface="+mj-ea"/>
                <a:ea typeface="+mj-ea"/>
              </a:rPr>
              <a:t>一个小标题</a:t>
            </a:r>
          </a:p>
        </p:txBody>
      </p:sp>
      <p:sp>
        <p:nvSpPr>
          <p:cNvPr id="15" name="文本框 14">
            <a:extLst>
              <a:ext uri="{FF2B5EF4-FFF2-40B4-BE49-F238E27FC236}">
                <a16:creationId xmlns="" xmlns:a16="http://schemas.microsoft.com/office/drawing/2014/main" id="{BA921EF8-76CA-4D2D-BB1B-B4129424ADCA}"/>
              </a:ext>
            </a:extLst>
          </p:cNvPr>
          <p:cNvSpPr txBox="1"/>
          <p:nvPr/>
        </p:nvSpPr>
        <p:spPr>
          <a:xfrm>
            <a:off x="974271" y="4807355"/>
            <a:ext cx="4619170" cy="1044773"/>
          </a:xfrm>
          <a:prstGeom prst="rect">
            <a:avLst/>
          </a:prstGeom>
          <a:noFill/>
        </p:spPr>
        <p:txBody>
          <a:bodyPr wrap="square" lIns="0" tIns="0" rIns="0" bIns="0" rtlCol="0">
            <a:spAutoFit/>
          </a:bodyPr>
          <a:lstStyle/>
          <a:p>
            <a:pPr algn="ctr">
              <a:lnSpc>
                <a:spcPct val="130000"/>
              </a:lnSpc>
            </a:pPr>
            <a:r>
              <a:rPr lang="zh-CN" altLang="en-US" spc="300" dirty="0">
                <a:solidFill>
                  <a:schemeClr val="tx1">
                    <a:lumMod val="85000"/>
                    <a:lumOff val="15000"/>
                  </a:schemeClr>
                </a:solidFill>
              </a:rPr>
              <a:t>这里输入一段文字第一个观点是什么呢都输入在这里简明扼要，不要大段的粘贴</a:t>
            </a:r>
            <a:r>
              <a:rPr lang="en-US" altLang="zh-CN" spc="300" dirty="0">
                <a:solidFill>
                  <a:schemeClr val="tx1">
                    <a:lumMod val="85000"/>
                    <a:lumOff val="15000"/>
                  </a:schemeClr>
                </a:solidFill>
              </a:rPr>
              <a:t>,</a:t>
            </a:r>
            <a:r>
              <a:rPr lang="zh-CN" altLang="en-US" spc="300" dirty="0">
                <a:solidFill>
                  <a:schemeClr val="tx1">
                    <a:lumMod val="85000"/>
                    <a:lumOff val="15000"/>
                  </a:schemeClr>
                </a:solidFill>
              </a:rPr>
              <a:t>不要大段的粘贴</a:t>
            </a:r>
          </a:p>
        </p:txBody>
      </p:sp>
      <p:sp>
        <p:nvSpPr>
          <p:cNvPr id="16" name="矩形 15">
            <a:extLst>
              <a:ext uri="{FF2B5EF4-FFF2-40B4-BE49-F238E27FC236}">
                <a16:creationId xmlns="" xmlns:a16="http://schemas.microsoft.com/office/drawing/2014/main" id="{6D56F9CA-5573-4373-88B8-CA5070E472F2}"/>
              </a:ext>
            </a:extLst>
          </p:cNvPr>
          <p:cNvSpPr/>
          <p:nvPr/>
        </p:nvSpPr>
        <p:spPr>
          <a:xfrm>
            <a:off x="6284688" y="2728686"/>
            <a:ext cx="5246911" cy="3438071"/>
          </a:xfrm>
          <a:prstGeom prst="rect">
            <a:avLst/>
          </a:prstGeom>
          <a:solidFill>
            <a:schemeClr val="bg1"/>
          </a:solidFill>
          <a:ln>
            <a:noFill/>
          </a:ln>
          <a:effectLst>
            <a:outerShdw blurRad="1651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 xmlns:a16="http://schemas.microsoft.com/office/drawing/2014/main" id="{A61AE5C2-A898-4D97-B8AB-4E79EB6543B7}"/>
              </a:ext>
            </a:extLst>
          </p:cNvPr>
          <p:cNvSpPr/>
          <p:nvPr/>
        </p:nvSpPr>
        <p:spPr>
          <a:xfrm>
            <a:off x="8402241" y="2951122"/>
            <a:ext cx="1020741" cy="102074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 xmlns:a16="http://schemas.microsoft.com/office/drawing/2014/main" id="{62C32A64-1BD1-4CE5-B78F-FBDC1EDE2772}"/>
              </a:ext>
            </a:extLst>
          </p:cNvPr>
          <p:cNvSpPr txBox="1"/>
          <p:nvPr/>
        </p:nvSpPr>
        <p:spPr>
          <a:xfrm>
            <a:off x="7580086" y="4095263"/>
            <a:ext cx="2656114" cy="527837"/>
          </a:xfrm>
          <a:prstGeom prst="rect">
            <a:avLst/>
          </a:prstGeom>
          <a:noFill/>
        </p:spPr>
        <p:txBody>
          <a:bodyPr wrap="square" lIns="0" tIns="0" rIns="0" bIns="0" rtlCol="0">
            <a:spAutoFit/>
          </a:bodyPr>
          <a:lstStyle/>
          <a:p>
            <a:pPr algn="ctr">
              <a:lnSpc>
                <a:spcPct val="130000"/>
              </a:lnSpc>
            </a:pPr>
            <a:r>
              <a:rPr lang="zh-CN" altLang="en-US" sz="2800" spc="300" dirty="0">
                <a:solidFill>
                  <a:schemeClr val="accent1"/>
                </a:solidFill>
                <a:latin typeface="+mj-ea"/>
                <a:ea typeface="+mj-ea"/>
              </a:rPr>
              <a:t>另一个小标题</a:t>
            </a:r>
          </a:p>
        </p:txBody>
      </p:sp>
      <p:sp>
        <p:nvSpPr>
          <p:cNvPr id="22" name="文本框 21">
            <a:extLst>
              <a:ext uri="{FF2B5EF4-FFF2-40B4-BE49-F238E27FC236}">
                <a16:creationId xmlns="" xmlns:a16="http://schemas.microsoft.com/office/drawing/2014/main" id="{0F39C68A-2BAC-4940-81CE-B0E7AECDD19C}"/>
              </a:ext>
            </a:extLst>
          </p:cNvPr>
          <p:cNvSpPr txBox="1"/>
          <p:nvPr/>
        </p:nvSpPr>
        <p:spPr>
          <a:xfrm>
            <a:off x="6598558" y="4807355"/>
            <a:ext cx="4619170" cy="1044773"/>
          </a:xfrm>
          <a:prstGeom prst="rect">
            <a:avLst/>
          </a:prstGeom>
          <a:noFill/>
        </p:spPr>
        <p:txBody>
          <a:bodyPr wrap="square" lIns="0" tIns="0" rIns="0" bIns="0" rtlCol="0">
            <a:spAutoFit/>
          </a:bodyPr>
          <a:lstStyle/>
          <a:p>
            <a:pPr algn="ctr">
              <a:lnSpc>
                <a:spcPct val="130000"/>
              </a:lnSpc>
            </a:pPr>
            <a:r>
              <a:rPr lang="zh-CN" altLang="en-US" spc="300" dirty="0">
                <a:solidFill>
                  <a:schemeClr val="tx1">
                    <a:lumMod val="85000"/>
                    <a:lumOff val="15000"/>
                  </a:schemeClr>
                </a:solidFill>
              </a:rPr>
              <a:t>这里输入一段文字第二个观点是什么呢都输入在这里简明扼要，不要大段的粘贴</a:t>
            </a:r>
            <a:r>
              <a:rPr lang="en-US" altLang="zh-CN" spc="300" dirty="0">
                <a:solidFill>
                  <a:schemeClr val="tx1">
                    <a:lumMod val="85000"/>
                    <a:lumOff val="15000"/>
                  </a:schemeClr>
                </a:solidFill>
              </a:rPr>
              <a:t>,</a:t>
            </a:r>
            <a:r>
              <a:rPr lang="zh-CN" altLang="en-US" spc="300" dirty="0">
                <a:solidFill>
                  <a:schemeClr val="tx1">
                    <a:lumMod val="85000"/>
                    <a:lumOff val="15000"/>
                  </a:schemeClr>
                </a:solidFill>
              </a:rPr>
              <a:t>不要大段的粘贴</a:t>
            </a:r>
          </a:p>
        </p:txBody>
      </p:sp>
      <p:grpSp>
        <p:nvGrpSpPr>
          <p:cNvPr id="19" name="组合 18">
            <a:extLst>
              <a:ext uri="{FF2B5EF4-FFF2-40B4-BE49-F238E27FC236}">
                <a16:creationId xmlns="" xmlns:a16="http://schemas.microsoft.com/office/drawing/2014/main" id="{DF518B50-E48D-43EC-B332-ADAAE7EBACE0}"/>
              </a:ext>
            </a:extLst>
          </p:cNvPr>
          <p:cNvGrpSpPr/>
          <p:nvPr/>
        </p:nvGrpSpPr>
        <p:grpSpPr>
          <a:xfrm>
            <a:off x="8672105" y="3215124"/>
            <a:ext cx="481013" cy="454026"/>
            <a:chOff x="1528763" y="4175125"/>
            <a:chExt cx="481013" cy="454026"/>
          </a:xfrm>
          <a:solidFill>
            <a:schemeClr val="bg1"/>
          </a:solidFill>
        </p:grpSpPr>
        <p:sp>
          <p:nvSpPr>
            <p:cNvPr id="23" name="Freeform 82">
              <a:extLst>
                <a:ext uri="{FF2B5EF4-FFF2-40B4-BE49-F238E27FC236}">
                  <a16:creationId xmlns="" xmlns:a16="http://schemas.microsoft.com/office/drawing/2014/main" id="{B08186E2-67A7-4E96-A933-8B24749BE896}"/>
                </a:ext>
              </a:extLst>
            </p:cNvPr>
            <p:cNvSpPr>
              <a:spLocks/>
            </p:cNvSpPr>
            <p:nvPr/>
          </p:nvSpPr>
          <p:spPr bwMode="auto">
            <a:xfrm>
              <a:off x="1603375" y="4175125"/>
              <a:ext cx="330200" cy="398463"/>
            </a:xfrm>
            <a:custGeom>
              <a:avLst/>
              <a:gdLst>
                <a:gd name="T0" fmla="*/ 4 w 88"/>
                <a:gd name="T1" fmla="*/ 46 h 106"/>
                <a:gd name="T2" fmla="*/ 42 w 88"/>
                <a:gd name="T3" fmla="*/ 8 h 106"/>
                <a:gd name="T4" fmla="*/ 42 w 88"/>
                <a:gd name="T5" fmla="*/ 104 h 106"/>
                <a:gd name="T6" fmla="*/ 44 w 88"/>
                <a:gd name="T7" fmla="*/ 106 h 106"/>
                <a:gd name="T8" fmla="*/ 46 w 88"/>
                <a:gd name="T9" fmla="*/ 104 h 106"/>
                <a:gd name="T10" fmla="*/ 46 w 88"/>
                <a:gd name="T11" fmla="*/ 8 h 106"/>
                <a:gd name="T12" fmla="*/ 84 w 88"/>
                <a:gd name="T13" fmla="*/ 46 h 106"/>
                <a:gd name="T14" fmla="*/ 88 w 88"/>
                <a:gd name="T15" fmla="*/ 46 h 106"/>
                <a:gd name="T16" fmla="*/ 88 w 88"/>
                <a:gd name="T17" fmla="*/ 43 h 106"/>
                <a:gd name="T18" fmla="*/ 46 w 88"/>
                <a:gd name="T19" fmla="*/ 1 h 106"/>
                <a:gd name="T20" fmla="*/ 42 w 88"/>
                <a:gd name="T21" fmla="*/ 1 h 106"/>
                <a:gd name="T22" fmla="*/ 0 w 88"/>
                <a:gd name="T23" fmla="*/ 43 h 106"/>
                <a:gd name="T24" fmla="*/ 0 w 88"/>
                <a:gd name="T25" fmla="*/ 46 h 106"/>
                <a:gd name="T26" fmla="*/ 4 w 88"/>
                <a:gd name="T27" fmla="*/ 4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 h="106">
                  <a:moveTo>
                    <a:pt x="4" y="46"/>
                  </a:moveTo>
                  <a:cubicBezTo>
                    <a:pt x="42" y="8"/>
                    <a:pt x="42" y="8"/>
                    <a:pt x="42" y="8"/>
                  </a:cubicBezTo>
                  <a:cubicBezTo>
                    <a:pt x="42" y="104"/>
                    <a:pt x="42" y="104"/>
                    <a:pt x="42" y="104"/>
                  </a:cubicBezTo>
                  <a:cubicBezTo>
                    <a:pt x="42" y="105"/>
                    <a:pt x="43" y="106"/>
                    <a:pt x="44" y="106"/>
                  </a:cubicBezTo>
                  <a:cubicBezTo>
                    <a:pt x="45" y="106"/>
                    <a:pt x="46" y="105"/>
                    <a:pt x="46" y="104"/>
                  </a:cubicBezTo>
                  <a:cubicBezTo>
                    <a:pt x="46" y="8"/>
                    <a:pt x="46" y="8"/>
                    <a:pt x="46" y="8"/>
                  </a:cubicBezTo>
                  <a:cubicBezTo>
                    <a:pt x="84" y="46"/>
                    <a:pt x="84" y="46"/>
                    <a:pt x="84" y="46"/>
                  </a:cubicBezTo>
                  <a:cubicBezTo>
                    <a:pt x="85" y="47"/>
                    <a:pt x="87" y="47"/>
                    <a:pt x="88" y="46"/>
                  </a:cubicBezTo>
                  <a:cubicBezTo>
                    <a:pt x="88" y="45"/>
                    <a:pt x="88" y="44"/>
                    <a:pt x="88" y="43"/>
                  </a:cubicBezTo>
                  <a:cubicBezTo>
                    <a:pt x="46" y="1"/>
                    <a:pt x="46" y="1"/>
                    <a:pt x="46" y="1"/>
                  </a:cubicBezTo>
                  <a:cubicBezTo>
                    <a:pt x="45" y="0"/>
                    <a:pt x="43" y="0"/>
                    <a:pt x="42" y="1"/>
                  </a:cubicBezTo>
                  <a:cubicBezTo>
                    <a:pt x="0" y="43"/>
                    <a:pt x="0" y="43"/>
                    <a:pt x="0" y="43"/>
                  </a:cubicBezTo>
                  <a:cubicBezTo>
                    <a:pt x="0" y="44"/>
                    <a:pt x="0" y="45"/>
                    <a:pt x="0" y="46"/>
                  </a:cubicBezTo>
                  <a:cubicBezTo>
                    <a:pt x="1" y="47"/>
                    <a:pt x="3" y="47"/>
                    <a:pt x="4" y="4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4" name="Freeform 83">
              <a:extLst>
                <a:ext uri="{FF2B5EF4-FFF2-40B4-BE49-F238E27FC236}">
                  <a16:creationId xmlns="" xmlns:a16="http://schemas.microsoft.com/office/drawing/2014/main" id="{DBF413E4-127C-4710-AE76-079FE3B580A6}"/>
                </a:ext>
              </a:extLst>
            </p:cNvPr>
            <p:cNvSpPr>
              <a:spLocks/>
            </p:cNvSpPr>
            <p:nvPr/>
          </p:nvSpPr>
          <p:spPr bwMode="auto">
            <a:xfrm>
              <a:off x="1528763" y="4557713"/>
              <a:ext cx="481013" cy="71438"/>
            </a:xfrm>
            <a:custGeom>
              <a:avLst/>
              <a:gdLst>
                <a:gd name="T0" fmla="*/ 126 w 128"/>
                <a:gd name="T1" fmla="*/ 0 h 19"/>
                <a:gd name="T2" fmla="*/ 123 w 128"/>
                <a:gd name="T3" fmla="*/ 2 h 19"/>
                <a:gd name="T4" fmla="*/ 123 w 128"/>
                <a:gd name="T5" fmla="*/ 14 h 19"/>
                <a:gd name="T6" fmla="*/ 5 w 128"/>
                <a:gd name="T7" fmla="*/ 14 h 19"/>
                <a:gd name="T8" fmla="*/ 5 w 128"/>
                <a:gd name="T9" fmla="*/ 2 h 19"/>
                <a:gd name="T10" fmla="*/ 2 w 128"/>
                <a:gd name="T11" fmla="*/ 0 h 19"/>
                <a:gd name="T12" fmla="*/ 0 w 128"/>
                <a:gd name="T13" fmla="*/ 2 h 19"/>
                <a:gd name="T14" fmla="*/ 0 w 128"/>
                <a:gd name="T15" fmla="*/ 17 h 19"/>
                <a:gd name="T16" fmla="*/ 2 w 128"/>
                <a:gd name="T17" fmla="*/ 19 h 19"/>
                <a:gd name="T18" fmla="*/ 126 w 128"/>
                <a:gd name="T19" fmla="*/ 19 h 19"/>
                <a:gd name="T20" fmla="*/ 128 w 128"/>
                <a:gd name="T21" fmla="*/ 17 h 19"/>
                <a:gd name="T22" fmla="*/ 128 w 128"/>
                <a:gd name="T23" fmla="*/ 2 h 19"/>
                <a:gd name="T24" fmla="*/ 126 w 128"/>
                <a:gd name="T2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9">
                  <a:moveTo>
                    <a:pt x="126" y="0"/>
                  </a:moveTo>
                  <a:cubicBezTo>
                    <a:pt x="124" y="0"/>
                    <a:pt x="123" y="1"/>
                    <a:pt x="123" y="2"/>
                  </a:cubicBezTo>
                  <a:cubicBezTo>
                    <a:pt x="123" y="14"/>
                    <a:pt x="123" y="14"/>
                    <a:pt x="123" y="14"/>
                  </a:cubicBezTo>
                  <a:cubicBezTo>
                    <a:pt x="5" y="14"/>
                    <a:pt x="5" y="14"/>
                    <a:pt x="5" y="14"/>
                  </a:cubicBezTo>
                  <a:cubicBezTo>
                    <a:pt x="5" y="2"/>
                    <a:pt x="5" y="2"/>
                    <a:pt x="5" y="2"/>
                  </a:cubicBezTo>
                  <a:cubicBezTo>
                    <a:pt x="5" y="1"/>
                    <a:pt x="4" y="0"/>
                    <a:pt x="2" y="0"/>
                  </a:cubicBezTo>
                  <a:cubicBezTo>
                    <a:pt x="1" y="0"/>
                    <a:pt x="0" y="1"/>
                    <a:pt x="0" y="2"/>
                  </a:cubicBezTo>
                  <a:cubicBezTo>
                    <a:pt x="0" y="17"/>
                    <a:pt x="0" y="17"/>
                    <a:pt x="0" y="17"/>
                  </a:cubicBezTo>
                  <a:cubicBezTo>
                    <a:pt x="0" y="18"/>
                    <a:pt x="1" y="19"/>
                    <a:pt x="2" y="19"/>
                  </a:cubicBezTo>
                  <a:cubicBezTo>
                    <a:pt x="126" y="19"/>
                    <a:pt x="126" y="19"/>
                    <a:pt x="126" y="19"/>
                  </a:cubicBezTo>
                  <a:cubicBezTo>
                    <a:pt x="127" y="19"/>
                    <a:pt x="128" y="18"/>
                    <a:pt x="128" y="17"/>
                  </a:cubicBezTo>
                  <a:cubicBezTo>
                    <a:pt x="128" y="2"/>
                    <a:pt x="128" y="2"/>
                    <a:pt x="128" y="2"/>
                  </a:cubicBezTo>
                  <a:cubicBezTo>
                    <a:pt x="128" y="1"/>
                    <a:pt x="127" y="0"/>
                    <a:pt x="12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5" name="组合 24">
            <a:extLst>
              <a:ext uri="{FF2B5EF4-FFF2-40B4-BE49-F238E27FC236}">
                <a16:creationId xmlns="" xmlns:a16="http://schemas.microsoft.com/office/drawing/2014/main" id="{CBE4EDC7-D890-4490-BC86-39C42F134C4C}"/>
              </a:ext>
            </a:extLst>
          </p:cNvPr>
          <p:cNvGrpSpPr/>
          <p:nvPr/>
        </p:nvGrpSpPr>
        <p:grpSpPr>
          <a:xfrm>
            <a:off x="3027956" y="3266729"/>
            <a:ext cx="479425" cy="454026"/>
            <a:chOff x="568325" y="4175125"/>
            <a:chExt cx="479425" cy="454026"/>
          </a:xfrm>
          <a:solidFill>
            <a:schemeClr val="bg1"/>
          </a:solidFill>
        </p:grpSpPr>
        <p:sp>
          <p:nvSpPr>
            <p:cNvPr id="26" name="Freeform 84">
              <a:extLst>
                <a:ext uri="{FF2B5EF4-FFF2-40B4-BE49-F238E27FC236}">
                  <a16:creationId xmlns="" xmlns:a16="http://schemas.microsoft.com/office/drawing/2014/main" id="{90E47401-4D81-4466-90B0-484A6705DF9A}"/>
                </a:ext>
              </a:extLst>
            </p:cNvPr>
            <p:cNvSpPr>
              <a:spLocks/>
            </p:cNvSpPr>
            <p:nvPr/>
          </p:nvSpPr>
          <p:spPr bwMode="auto">
            <a:xfrm>
              <a:off x="642938" y="4175125"/>
              <a:ext cx="330200" cy="398463"/>
            </a:xfrm>
            <a:custGeom>
              <a:avLst/>
              <a:gdLst>
                <a:gd name="T0" fmla="*/ 42 w 88"/>
                <a:gd name="T1" fmla="*/ 105 h 106"/>
                <a:gd name="T2" fmla="*/ 46 w 88"/>
                <a:gd name="T3" fmla="*/ 105 h 106"/>
                <a:gd name="T4" fmla="*/ 88 w 88"/>
                <a:gd name="T5" fmla="*/ 63 h 106"/>
                <a:gd name="T6" fmla="*/ 88 w 88"/>
                <a:gd name="T7" fmla="*/ 62 h 106"/>
                <a:gd name="T8" fmla="*/ 88 w 88"/>
                <a:gd name="T9" fmla="*/ 60 h 106"/>
                <a:gd name="T10" fmla="*/ 84 w 88"/>
                <a:gd name="T11" fmla="*/ 60 h 106"/>
                <a:gd name="T12" fmla="*/ 46 w 88"/>
                <a:gd name="T13" fmla="*/ 98 h 106"/>
                <a:gd name="T14" fmla="*/ 46 w 88"/>
                <a:gd name="T15" fmla="*/ 3 h 106"/>
                <a:gd name="T16" fmla="*/ 44 w 88"/>
                <a:gd name="T17" fmla="*/ 0 h 106"/>
                <a:gd name="T18" fmla="*/ 42 w 88"/>
                <a:gd name="T19" fmla="*/ 3 h 106"/>
                <a:gd name="T20" fmla="*/ 42 w 88"/>
                <a:gd name="T21" fmla="*/ 98 h 106"/>
                <a:gd name="T22" fmla="*/ 4 w 88"/>
                <a:gd name="T23" fmla="*/ 60 h 106"/>
                <a:gd name="T24" fmla="*/ 2 w 88"/>
                <a:gd name="T25" fmla="*/ 60 h 106"/>
                <a:gd name="T26" fmla="*/ 0 w 88"/>
                <a:gd name="T27" fmla="*/ 60 h 106"/>
                <a:gd name="T28" fmla="*/ 0 w 88"/>
                <a:gd name="T29" fmla="*/ 62 h 106"/>
                <a:gd name="T30" fmla="*/ 0 w 88"/>
                <a:gd name="T31" fmla="*/ 63 h 106"/>
                <a:gd name="T32" fmla="*/ 42 w 88"/>
                <a:gd name="T33" fmla="*/ 10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8" h="106">
                  <a:moveTo>
                    <a:pt x="42" y="105"/>
                  </a:moveTo>
                  <a:cubicBezTo>
                    <a:pt x="43" y="106"/>
                    <a:pt x="45" y="106"/>
                    <a:pt x="46" y="105"/>
                  </a:cubicBezTo>
                  <a:cubicBezTo>
                    <a:pt x="88" y="63"/>
                    <a:pt x="88" y="63"/>
                    <a:pt x="88" y="63"/>
                  </a:cubicBezTo>
                  <a:cubicBezTo>
                    <a:pt x="88" y="63"/>
                    <a:pt x="88" y="62"/>
                    <a:pt x="88" y="62"/>
                  </a:cubicBezTo>
                  <a:cubicBezTo>
                    <a:pt x="88" y="61"/>
                    <a:pt x="88" y="61"/>
                    <a:pt x="88" y="60"/>
                  </a:cubicBezTo>
                  <a:cubicBezTo>
                    <a:pt x="87" y="59"/>
                    <a:pt x="85" y="59"/>
                    <a:pt x="84" y="60"/>
                  </a:cubicBezTo>
                  <a:cubicBezTo>
                    <a:pt x="46" y="98"/>
                    <a:pt x="46" y="98"/>
                    <a:pt x="46" y="98"/>
                  </a:cubicBezTo>
                  <a:cubicBezTo>
                    <a:pt x="46" y="3"/>
                    <a:pt x="46" y="3"/>
                    <a:pt x="46" y="3"/>
                  </a:cubicBezTo>
                  <a:cubicBezTo>
                    <a:pt x="46" y="1"/>
                    <a:pt x="45" y="0"/>
                    <a:pt x="44" y="0"/>
                  </a:cubicBezTo>
                  <a:cubicBezTo>
                    <a:pt x="43" y="0"/>
                    <a:pt x="42" y="1"/>
                    <a:pt x="42" y="3"/>
                  </a:cubicBezTo>
                  <a:cubicBezTo>
                    <a:pt x="42" y="98"/>
                    <a:pt x="42" y="98"/>
                    <a:pt x="42" y="98"/>
                  </a:cubicBezTo>
                  <a:cubicBezTo>
                    <a:pt x="4" y="60"/>
                    <a:pt x="4" y="60"/>
                    <a:pt x="4" y="60"/>
                  </a:cubicBezTo>
                  <a:cubicBezTo>
                    <a:pt x="3" y="60"/>
                    <a:pt x="3" y="60"/>
                    <a:pt x="2" y="60"/>
                  </a:cubicBezTo>
                  <a:cubicBezTo>
                    <a:pt x="1" y="60"/>
                    <a:pt x="1" y="60"/>
                    <a:pt x="0" y="60"/>
                  </a:cubicBezTo>
                  <a:cubicBezTo>
                    <a:pt x="0" y="61"/>
                    <a:pt x="0" y="61"/>
                    <a:pt x="0" y="62"/>
                  </a:cubicBezTo>
                  <a:cubicBezTo>
                    <a:pt x="0" y="62"/>
                    <a:pt x="0" y="63"/>
                    <a:pt x="0" y="63"/>
                  </a:cubicBezTo>
                  <a:lnTo>
                    <a:pt x="42" y="10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7" name="Freeform 85">
              <a:extLst>
                <a:ext uri="{FF2B5EF4-FFF2-40B4-BE49-F238E27FC236}">
                  <a16:creationId xmlns="" xmlns:a16="http://schemas.microsoft.com/office/drawing/2014/main" id="{1B8FF22D-2D31-4D5C-AF6A-AF5AF59C7B46}"/>
                </a:ext>
              </a:extLst>
            </p:cNvPr>
            <p:cNvSpPr>
              <a:spLocks/>
            </p:cNvSpPr>
            <p:nvPr/>
          </p:nvSpPr>
          <p:spPr bwMode="auto">
            <a:xfrm>
              <a:off x="568325" y="4557713"/>
              <a:ext cx="479425" cy="71438"/>
            </a:xfrm>
            <a:custGeom>
              <a:avLst/>
              <a:gdLst>
                <a:gd name="T0" fmla="*/ 126 w 128"/>
                <a:gd name="T1" fmla="*/ 0 h 19"/>
                <a:gd name="T2" fmla="*/ 123 w 128"/>
                <a:gd name="T3" fmla="*/ 2 h 19"/>
                <a:gd name="T4" fmla="*/ 123 w 128"/>
                <a:gd name="T5" fmla="*/ 14 h 19"/>
                <a:gd name="T6" fmla="*/ 5 w 128"/>
                <a:gd name="T7" fmla="*/ 14 h 19"/>
                <a:gd name="T8" fmla="*/ 5 w 128"/>
                <a:gd name="T9" fmla="*/ 2 h 19"/>
                <a:gd name="T10" fmla="*/ 2 w 128"/>
                <a:gd name="T11" fmla="*/ 0 h 19"/>
                <a:gd name="T12" fmla="*/ 0 w 128"/>
                <a:gd name="T13" fmla="*/ 2 h 19"/>
                <a:gd name="T14" fmla="*/ 0 w 128"/>
                <a:gd name="T15" fmla="*/ 17 h 19"/>
                <a:gd name="T16" fmla="*/ 2 w 128"/>
                <a:gd name="T17" fmla="*/ 19 h 19"/>
                <a:gd name="T18" fmla="*/ 126 w 128"/>
                <a:gd name="T19" fmla="*/ 19 h 19"/>
                <a:gd name="T20" fmla="*/ 128 w 128"/>
                <a:gd name="T21" fmla="*/ 17 h 19"/>
                <a:gd name="T22" fmla="*/ 128 w 128"/>
                <a:gd name="T23" fmla="*/ 2 h 19"/>
                <a:gd name="T24" fmla="*/ 126 w 128"/>
                <a:gd name="T2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9">
                  <a:moveTo>
                    <a:pt x="126" y="0"/>
                  </a:moveTo>
                  <a:cubicBezTo>
                    <a:pt x="124" y="0"/>
                    <a:pt x="123" y="1"/>
                    <a:pt x="123" y="2"/>
                  </a:cubicBezTo>
                  <a:cubicBezTo>
                    <a:pt x="123" y="14"/>
                    <a:pt x="123" y="14"/>
                    <a:pt x="123" y="14"/>
                  </a:cubicBezTo>
                  <a:cubicBezTo>
                    <a:pt x="5" y="14"/>
                    <a:pt x="5" y="14"/>
                    <a:pt x="5" y="14"/>
                  </a:cubicBezTo>
                  <a:cubicBezTo>
                    <a:pt x="5" y="2"/>
                    <a:pt x="5" y="2"/>
                    <a:pt x="5" y="2"/>
                  </a:cubicBezTo>
                  <a:cubicBezTo>
                    <a:pt x="5" y="1"/>
                    <a:pt x="4" y="0"/>
                    <a:pt x="2" y="0"/>
                  </a:cubicBezTo>
                  <a:cubicBezTo>
                    <a:pt x="1" y="0"/>
                    <a:pt x="0" y="1"/>
                    <a:pt x="0" y="2"/>
                  </a:cubicBezTo>
                  <a:cubicBezTo>
                    <a:pt x="0" y="17"/>
                    <a:pt x="0" y="17"/>
                    <a:pt x="0" y="17"/>
                  </a:cubicBezTo>
                  <a:cubicBezTo>
                    <a:pt x="0" y="18"/>
                    <a:pt x="1" y="19"/>
                    <a:pt x="2" y="19"/>
                  </a:cubicBezTo>
                  <a:cubicBezTo>
                    <a:pt x="126" y="19"/>
                    <a:pt x="126" y="19"/>
                    <a:pt x="126" y="19"/>
                  </a:cubicBezTo>
                  <a:cubicBezTo>
                    <a:pt x="127" y="19"/>
                    <a:pt x="128" y="18"/>
                    <a:pt x="128" y="17"/>
                  </a:cubicBezTo>
                  <a:cubicBezTo>
                    <a:pt x="128" y="2"/>
                    <a:pt x="128" y="2"/>
                    <a:pt x="128" y="2"/>
                  </a:cubicBezTo>
                  <a:cubicBezTo>
                    <a:pt x="128" y="1"/>
                    <a:pt x="127" y="0"/>
                    <a:pt x="12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spTree>
    <p:extLst>
      <p:ext uri="{BB962C8B-B14F-4D97-AF65-F5344CB8AC3E}">
        <p14:creationId xmlns:p14="http://schemas.microsoft.com/office/powerpoint/2010/main" val="408075332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直角三角形 14">
            <a:extLst>
              <a:ext uri="{FF2B5EF4-FFF2-40B4-BE49-F238E27FC236}">
                <a16:creationId xmlns="" xmlns:a16="http://schemas.microsoft.com/office/drawing/2014/main" id="{BD63249E-819E-4D82-AFD0-17BEE8596E3D}"/>
              </a:ext>
            </a:extLst>
          </p:cNvPr>
          <p:cNvSpPr/>
          <p:nvPr/>
        </p:nvSpPr>
        <p:spPr>
          <a:xfrm flipV="1">
            <a:off x="6342186" y="2644720"/>
            <a:ext cx="1190868" cy="1190868"/>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 xmlns:a16="http://schemas.microsoft.com/office/drawing/2014/main" id="{0B95149B-B680-4CA3-9CCA-4234B890BA4B}"/>
              </a:ext>
            </a:extLst>
          </p:cNvPr>
          <p:cNvSpPr>
            <a:spLocks noGrp="1"/>
          </p:cNvSpPr>
          <p:nvPr>
            <p:ph type="title"/>
          </p:nvPr>
        </p:nvSpPr>
        <p:spPr>
          <a:xfrm>
            <a:off x="660400" y="345937"/>
            <a:ext cx="7950200" cy="663575"/>
          </a:xfrm>
        </p:spPr>
        <p:txBody>
          <a:bodyPr/>
          <a:lstStyle/>
          <a:p>
            <a:r>
              <a:rPr lang="zh-CN" altLang="en-US" dirty="0"/>
              <a:t>二段无图式</a:t>
            </a:r>
          </a:p>
        </p:txBody>
      </p:sp>
      <p:sp>
        <p:nvSpPr>
          <p:cNvPr id="4" name="文本框 3">
            <a:extLst>
              <a:ext uri="{FF2B5EF4-FFF2-40B4-BE49-F238E27FC236}">
                <a16:creationId xmlns="" xmlns:a16="http://schemas.microsoft.com/office/drawing/2014/main" id="{042D8C2B-DFB7-4ABB-8B52-F5116B1ED5AB}"/>
              </a:ext>
            </a:extLst>
          </p:cNvPr>
          <p:cNvSpPr txBox="1"/>
          <p:nvPr/>
        </p:nvSpPr>
        <p:spPr>
          <a:xfrm>
            <a:off x="660400" y="1375447"/>
            <a:ext cx="10858500" cy="1087990"/>
          </a:xfrm>
          <a:prstGeom prst="rect">
            <a:avLst/>
          </a:prstGeom>
          <a:noFill/>
        </p:spPr>
        <p:txBody>
          <a:bodyPr wrap="square" lIns="0" tIns="0" rIns="0" bIns="0" rtlCol="0">
            <a:spAutoFit/>
          </a:bodyPr>
          <a:lstStyle/>
          <a:p>
            <a:pPr algn="just">
              <a:lnSpc>
                <a:spcPct val="130000"/>
              </a:lnSpc>
            </a:pPr>
            <a:r>
              <a:rPr lang="zh-CN" altLang="en-US" sz="2800" spc="300" dirty="0">
                <a:solidFill>
                  <a:schemeClr val="accent1"/>
                </a:solidFill>
                <a:latin typeface="+mj-ea"/>
                <a:ea typeface="+mj-ea"/>
              </a:rPr>
              <a:t>在这里输入一段话，比如你的第二个论文结论，当然不能空口随便说，在这写清楚，然后在下方说明具体原因。</a:t>
            </a:r>
          </a:p>
        </p:txBody>
      </p:sp>
      <p:sp>
        <p:nvSpPr>
          <p:cNvPr id="6" name="矩形 5">
            <a:extLst>
              <a:ext uri="{FF2B5EF4-FFF2-40B4-BE49-F238E27FC236}">
                <a16:creationId xmlns="" xmlns:a16="http://schemas.microsoft.com/office/drawing/2014/main" id="{88808EA3-88AC-48E0-8B63-CF0A11088905}"/>
              </a:ext>
            </a:extLst>
          </p:cNvPr>
          <p:cNvSpPr/>
          <p:nvPr/>
        </p:nvSpPr>
        <p:spPr>
          <a:xfrm>
            <a:off x="673101" y="2644723"/>
            <a:ext cx="5176714" cy="3215054"/>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a:extLst>
              <a:ext uri="{FF2B5EF4-FFF2-40B4-BE49-F238E27FC236}">
                <a16:creationId xmlns="" xmlns:a16="http://schemas.microsoft.com/office/drawing/2014/main" id="{564FF75F-5928-4B38-A2F2-11F3B1F2874A}"/>
              </a:ext>
            </a:extLst>
          </p:cNvPr>
          <p:cNvSpPr/>
          <p:nvPr/>
        </p:nvSpPr>
        <p:spPr>
          <a:xfrm flipV="1">
            <a:off x="673101" y="2644720"/>
            <a:ext cx="1190868" cy="1190868"/>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 xmlns:a16="http://schemas.microsoft.com/office/drawing/2014/main" id="{D399A8DF-DB0D-4928-A78D-A2BD4636C142}"/>
              </a:ext>
            </a:extLst>
          </p:cNvPr>
          <p:cNvSpPr txBox="1"/>
          <p:nvPr/>
        </p:nvSpPr>
        <p:spPr>
          <a:xfrm>
            <a:off x="1182739" y="3044461"/>
            <a:ext cx="2241376" cy="620170"/>
          </a:xfrm>
          <a:prstGeom prst="rect">
            <a:avLst/>
          </a:prstGeom>
          <a:noFill/>
        </p:spPr>
        <p:txBody>
          <a:bodyPr wrap="square" rtlCol="0">
            <a:spAutoFit/>
          </a:bodyPr>
          <a:lstStyle/>
          <a:p>
            <a:pPr algn="ctr">
              <a:lnSpc>
                <a:spcPct val="130000"/>
              </a:lnSpc>
            </a:pPr>
            <a:r>
              <a:rPr lang="zh-CN" altLang="en-US" sz="2800" spc="300" dirty="0">
                <a:solidFill>
                  <a:schemeClr val="accent1"/>
                </a:solidFill>
                <a:latin typeface="+mj-ea"/>
                <a:ea typeface="+mj-ea"/>
              </a:rPr>
              <a:t>分析原因</a:t>
            </a:r>
            <a:endParaRPr lang="en-US" altLang="zh-CN" sz="2800" spc="300" dirty="0">
              <a:solidFill>
                <a:schemeClr val="accent1"/>
              </a:solidFill>
              <a:latin typeface="+mj-ea"/>
              <a:ea typeface="+mj-ea"/>
            </a:endParaRPr>
          </a:p>
        </p:txBody>
      </p:sp>
      <p:sp>
        <p:nvSpPr>
          <p:cNvPr id="10" name="文本框 9">
            <a:extLst>
              <a:ext uri="{FF2B5EF4-FFF2-40B4-BE49-F238E27FC236}">
                <a16:creationId xmlns="" xmlns:a16="http://schemas.microsoft.com/office/drawing/2014/main" id="{8D37F88B-F39A-4642-AA47-61CBA3939E9A}"/>
              </a:ext>
            </a:extLst>
          </p:cNvPr>
          <p:cNvSpPr txBox="1"/>
          <p:nvPr/>
        </p:nvSpPr>
        <p:spPr>
          <a:xfrm>
            <a:off x="983116" y="3840480"/>
            <a:ext cx="4556684" cy="1440394"/>
          </a:xfrm>
          <a:prstGeom prst="rect">
            <a:avLst/>
          </a:prstGeom>
          <a:noFill/>
        </p:spPr>
        <p:txBody>
          <a:bodyPr wrap="square" lIns="0" tIns="0" rIns="0" bIns="0" rtlCol="0">
            <a:spAutoFit/>
          </a:bodyPr>
          <a:lstStyle/>
          <a:p>
            <a:pPr algn="just">
              <a:lnSpc>
                <a:spcPct val="130000"/>
              </a:lnSpc>
            </a:pPr>
            <a:r>
              <a:rPr lang="zh-CN" altLang="en-US" spc="300" dirty="0">
                <a:solidFill>
                  <a:schemeClr val="tx1">
                    <a:lumMod val="85000"/>
                    <a:lumOff val="15000"/>
                  </a:schemeClr>
                </a:solidFill>
              </a:rPr>
              <a:t>在这里输入一段话，来论证你这个观点，或者详细解释它的含义，充分证实你的结论。在这里输入一段话，来论证你这个观点，或者详细解释它的含义</a:t>
            </a:r>
          </a:p>
        </p:txBody>
      </p:sp>
      <p:sp>
        <p:nvSpPr>
          <p:cNvPr id="11" name="矩形 10">
            <a:extLst>
              <a:ext uri="{FF2B5EF4-FFF2-40B4-BE49-F238E27FC236}">
                <a16:creationId xmlns="" xmlns:a16="http://schemas.microsoft.com/office/drawing/2014/main" id="{A7DCBB94-C16B-416B-854E-293A3C122917}"/>
              </a:ext>
            </a:extLst>
          </p:cNvPr>
          <p:cNvSpPr/>
          <p:nvPr/>
        </p:nvSpPr>
        <p:spPr>
          <a:xfrm>
            <a:off x="6342186" y="2644723"/>
            <a:ext cx="5176713" cy="3215054"/>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 xmlns:a16="http://schemas.microsoft.com/office/drawing/2014/main" id="{C668360F-875D-4B68-8804-1911645EDCA0}"/>
              </a:ext>
            </a:extLst>
          </p:cNvPr>
          <p:cNvSpPr txBox="1"/>
          <p:nvPr/>
        </p:nvSpPr>
        <p:spPr>
          <a:xfrm>
            <a:off x="6831311" y="3044461"/>
            <a:ext cx="2241376" cy="620170"/>
          </a:xfrm>
          <a:prstGeom prst="rect">
            <a:avLst/>
          </a:prstGeom>
          <a:noFill/>
        </p:spPr>
        <p:txBody>
          <a:bodyPr wrap="square" rtlCol="0">
            <a:spAutoFit/>
          </a:bodyPr>
          <a:lstStyle/>
          <a:p>
            <a:pPr algn="ctr">
              <a:lnSpc>
                <a:spcPct val="130000"/>
              </a:lnSpc>
            </a:pPr>
            <a:r>
              <a:rPr lang="zh-CN" altLang="en-US" sz="2800" spc="300" dirty="0">
                <a:solidFill>
                  <a:schemeClr val="accent1"/>
                </a:solidFill>
                <a:latin typeface="+mj-ea"/>
                <a:ea typeface="+mj-ea"/>
              </a:rPr>
              <a:t>分析原因</a:t>
            </a:r>
            <a:endParaRPr lang="en-US" altLang="zh-CN" sz="2800" spc="300" dirty="0">
              <a:solidFill>
                <a:schemeClr val="accent1"/>
              </a:solidFill>
              <a:latin typeface="+mj-ea"/>
              <a:ea typeface="+mj-ea"/>
            </a:endParaRPr>
          </a:p>
        </p:txBody>
      </p:sp>
      <p:sp>
        <p:nvSpPr>
          <p:cNvPr id="14" name="文本框 13">
            <a:extLst>
              <a:ext uri="{FF2B5EF4-FFF2-40B4-BE49-F238E27FC236}">
                <a16:creationId xmlns="" xmlns:a16="http://schemas.microsoft.com/office/drawing/2014/main" id="{5874D11C-E6F9-493B-BEA2-58B0E67318E5}"/>
              </a:ext>
            </a:extLst>
          </p:cNvPr>
          <p:cNvSpPr txBox="1"/>
          <p:nvPr/>
        </p:nvSpPr>
        <p:spPr>
          <a:xfrm>
            <a:off x="6652200" y="3840480"/>
            <a:ext cx="4556684" cy="1440394"/>
          </a:xfrm>
          <a:prstGeom prst="rect">
            <a:avLst/>
          </a:prstGeom>
          <a:noFill/>
        </p:spPr>
        <p:txBody>
          <a:bodyPr wrap="square" lIns="0" tIns="0" rIns="0" bIns="0" rtlCol="0">
            <a:spAutoFit/>
          </a:bodyPr>
          <a:lstStyle/>
          <a:p>
            <a:pPr algn="just">
              <a:lnSpc>
                <a:spcPct val="130000"/>
              </a:lnSpc>
            </a:pPr>
            <a:r>
              <a:rPr lang="zh-CN" altLang="en-US" spc="300" dirty="0">
                <a:solidFill>
                  <a:schemeClr val="tx1">
                    <a:lumMod val="85000"/>
                    <a:lumOff val="15000"/>
                  </a:schemeClr>
                </a:solidFill>
              </a:rPr>
              <a:t>在这里输入一段话，来论证你这个观点，或者详细解释它的含义，充分证实你的结论。在这里输入一段话，来论证你这个观点，或者详细解释它的含义</a:t>
            </a:r>
          </a:p>
        </p:txBody>
      </p:sp>
      <p:grpSp>
        <p:nvGrpSpPr>
          <p:cNvPr id="18" name="组合 17">
            <a:extLst>
              <a:ext uri="{FF2B5EF4-FFF2-40B4-BE49-F238E27FC236}">
                <a16:creationId xmlns="" xmlns:a16="http://schemas.microsoft.com/office/drawing/2014/main" id="{FB7C90D9-CA5F-4B37-A1E1-CF1E9B82EF54}"/>
              </a:ext>
            </a:extLst>
          </p:cNvPr>
          <p:cNvGrpSpPr/>
          <p:nvPr/>
        </p:nvGrpSpPr>
        <p:grpSpPr>
          <a:xfrm>
            <a:off x="6510909" y="2811712"/>
            <a:ext cx="360000" cy="360000"/>
            <a:chOff x="7296152" y="2228854"/>
            <a:chExt cx="479426" cy="481013"/>
          </a:xfrm>
          <a:solidFill>
            <a:schemeClr val="bg1"/>
          </a:solidFill>
        </p:grpSpPr>
        <p:sp>
          <p:nvSpPr>
            <p:cNvPr id="19" name="Freeform 109">
              <a:extLst>
                <a:ext uri="{FF2B5EF4-FFF2-40B4-BE49-F238E27FC236}">
                  <a16:creationId xmlns="" xmlns:a16="http://schemas.microsoft.com/office/drawing/2014/main" id="{B2511941-62EE-40D2-9C58-7A5E84D399A8}"/>
                </a:ext>
              </a:extLst>
            </p:cNvPr>
            <p:cNvSpPr>
              <a:spLocks/>
            </p:cNvSpPr>
            <p:nvPr/>
          </p:nvSpPr>
          <p:spPr bwMode="auto">
            <a:xfrm>
              <a:off x="7607303" y="2228854"/>
              <a:ext cx="168275" cy="168275"/>
            </a:xfrm>
            <a:custGeom>
              <a:avLst/>
              <a:gdLst>
                <a:gd name="T0" fmla="*/ 2 w 45"/>
                <a:gd name="T1" fmla="*/ 45 h 45"/>
                <a:gd name="T2" fmla="*/ 32 w 45"/>
                <a:gd name="T3" fmla="*/ 45 h 45"/>
                <a:gd name="T4" fmla="*/ 34 w 45"/>
                <a:gd name="T5" fmla="*/ 43 h 45"/>
                <a:gd name="T6" fmla="*/ 32 w 45"/>
                <a:gd name="T7" fmla="*/ 41 h 45"/>
                <a:gd name="T8" fmla="*/ 8 w 45"/>
                <a:gd name="T9" fmla="*/ 41 h 45"/>
                <a:gd name="T10" fmla="*/ 44 w 45"/>
                <a:gd name="T11" fmla="*/ 4 h 45"/>
                <a:gd name="T12" fmla="*/ 44 w 45"/>
                <a:gd name="T13" fmla="*/ 1 h 45"/>
                <a:gd name="T14" fmla="*/ 41 w 45"/>
                <a:gd name="T15" fmla="*/ 1 h 45"/>
                <a:gd name="T16" fmla="*/ 4 w 45"/>
                <a:gd name="T17" fmla="*/ 38 h 45"/>
                <a:gd name="T18" fmla="*/ 4 w 45"/>
                <a:gd name="T19" fmla="*/ 13 h 45"/>
                <a:gd name="T20" fmla="*/ 2 w 45"/>
                <a:gd name="T21" fmla="*/ 11 h 45"/>
                <a:gd name="T22" fmla="*/ 0 w 45"/>
                <a:gd name="T23" fmla="*/ 13 h 45"/>
                <a:gd name="T24" fmla="*/ 0 w 45"/>
                <a:gd name="T25" fmla="*/ 43 h 45"/>
                <a:gd name="T26" fmla="*/ 2 w 45"/>
                <a:gd name="T2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 y="45"/>
                  </a:moveTo>
                  <a:cubicBezTo>
                    <a:pt x="32" y="45"/>
                    <a:pt x="32" y="45"/>
                    <a:pt x="32" y="45"/>
                  </a:cubicBezTo>
                  <a:cubicBezTo>
                    <a:pt x="33" y="45"/>
                    <a:pt x="34" y="44"/>
                    <a:pt x="34" y="43"/>
                  </a:cubicBezTo>
                  <a:cubicBezTo>
                    <a:pt x="34" y="42"/>
                    <a:pt x="33" y="41"/>
                    <a:pt x="32" y="41"/>
                  </a:cubicBezTo>
                  <a:cubicBezTo>
                    <a:pt x="8" y="41"/>
                    <a:pt x="8" y="41"/>
                    <a:pt x="8" y="41"/>
                  </a:cubicBezTo>
                  <a:cubicBezTo>
                    <a:pt x="44" y="4"/>
                    <a:pt x="44" y="4"/>
                    <a:pt x="44" y="4"/>
                  </a:cubicBezTo>
                  <a:cubicBezTo>
                    <a:pt x="45" y="3"/>
                    <a:pt x="45" y="2"/>
                    <a:pt x="44" y="1"/>
                  </a:cubicBezTo>
                  <a:cubicBezTo>
                    <a:pt x="43" y="0"/>
                    <a:pt x="42" y="0"/>
                    <a:pt x="41" y="1"/>
                  </a:cubicBezTo>
                  <a:cubicBezTo>
                    <a:pt x="4" y="38"/>
                    <a:pt x="4" y="38"/>
                    <a:pt x="4" y="38"/>
                  </a:cubicBezTo>
                  <a:cubicBezTo>
                    <a:pt x="4" y="13"/>
                    <a:pt x="4" y="13"/>
                    <a:pt x="4" y="13"/>
                  </a:cubicBezTo>
                  <a:cubicBezTo>
                    <a:pt x="4" y="12"/>
                    <a:pt x="3" y="11"/>
                    <a:pt x="2" y="11"/>
                  </a:cubicBezTo>
                  <a:cubicBezTo>
                    <a:pt x="1" y="11"/>
                    <a:pt x="0" y="12"/>
                    <a:pt x="0" y="13"/>
                  </a:cubicBezTo>
                  <a:cubicBezTo>
                    <a:pt x="0" y="43"/>
                    <a:pt x="0" y="43"/>
                    <a:pt x="0" y="43"/>
                  </a:cubicBezTo>
                  <a:cubicBezTo>
                    <a:pt x="0" y="44"/>
                    <a:pt x="1" y="45"/>
                    <a:pt x="2" y="4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0" name="Freeform 110">
              <a:extLst>
                <a:ext uri="{FF2B5EF4-FFF2-40B4-BE49-F238E27FC236}">
                  <a16:creationId xmlns="" xmlns:a16="http://schemas.microsoft.com/office/drawing/2014/main" id="{DD40EEBF-75C5-4F7C-BB7E-C9AEB3CAD61B}"/>
                </a:ext>
              </a:extLst>
            </p:cNvPr>
            <p:cNvSpPr>
              <a:spLocks/>
            </p:cNvSpPr>
            <p:nvPr/>
          </p:nvSpPr>
          <p:spPr bwMode="auto">
            <a:xfrm>
              <a:off x="7296152" y="2540004"/>
              <a:ext cx="168275" cy="169863"/>
            </a:xfrm>
            <a:custGeom>
              <a:avLst/>
              <a:gdLst>
                <a:gd name="T0" fmla="*/ 43 w 45"/>
                <a:gd name="T1" fmla="*/ 0 h 45"/>
                <a:gd name="T2" fmla="*/ 13 w 45"/>
                <a:gd name="T3" fmla="*/ 0 h 45"/>
                <a:gd name="T4" fmla="*/ 11 w 45"/>
                <a:gd name="T5" fmla="*/ 2 h 45"/>
                <a:gd name="T6" fmla="*/ 13 w 45"/>
                <a:gd name="T7" fmla="*/ 5 h 45"/>
                <a:gd name="T8" fmla="*/ 37 w 45"/>
                <a:gd name="T9" fmla="*/ 5 h 45"/>
                <a:gd name="T10" fmla="*/ 1 w 45"/>
                <a:gd name="T11" fmla="*/ 41 h 45"/>
                <a:gd name="T12" fmla="*/ 0 w 45"/>
                <a:gd name="T13" fmla="*/ 43 h 45"/>
                <a:gd name="T14" fmla="*/ 1 w 45"/>
                <a:gd name="T15" fmla="*/ 45 h 45"/>
                <a:gd name="T16" fmla="*/ 4 w 45"/>
                <a:gd name="T17" fmla="*/ 45 h 45"/>
                <a:gd name="T18" fmla="*/ 41 w 45"/>
                <a:gd name="T19" fmla="*/ 8 h 45"/>
                <a:gd name="T20" fmla="*/ 41 w 45"/>
                <a:gd name="T21" fmla="*/ 32 h 45"/>
                <a:gd name="T22" fmla="*/ 43 w 45"/>
                <a:gd name="T23" fmla="*/ 34 h 45"/>
                <a:gd name="T24" fmla="*/ 45 w 45"/>
                <a:gd name="T25" fmla="*/ 32 h 45"/>
                <a:gd name="T26" fmla="*/ 45 w 45"/>
                <a:gd name="T27" fmla="*/ 2 h 45"/>
                <a:gd name="T28" fmla="*/ 43 w 45"/>
                <a:gd name="T2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45">
                  <a:moveTo>
                    <a:pt x="43" y="0"/>
                  </a:moveTo>
                  <a:cubicBezTo>
                    <a:pt x="13" y="0"/>
                    <a:pt x="13" y="0"/>
                    <a:pt x="13" y="0"/>
                  </a:cubicBezTo>
                  <a:cubicBezTo>
                    <a:pt x="12" y="0"/>
                    <a:pt x="11" y="1"/>
                    <a:pt x="11" y="2"/>
                  </a:cubicBezTo>
                  <a:cubicBezTo>
                    <a:pt x="11" y="4"/>
                    <a:pt x="12" y="5"/>
                    <a:pt x="13" y="5"/>
                  </a:cubicBezTo>
                  <a:cubicBezTo>
                    <a:pt x="37" y="5"/>
                    <a:pt x="37" y="5"/>
                    <a:pt x="37" y="5"/>
                  </a:cubicBezTo>
                  <a:cubicBezTo>
                    <a:pt x="1" y="41"/>
                    <a:pt x="1" y="41"/>
                    <a:pt x="1" y="41"/>
                  </a:cubicBezTo>
                  <a:cubicBezTo>
                    <a:pt x="0" y="42"/>
                    <a:pt x="0" y="42"/>
                    <a:pt x="0" y="43"/>
                  </a:cubicBezTo>
                  <a:cubicBezTo>
                    <a:pt x="0" y="44"/>
                    <a:pt x="0" y="44"/>
                    <a:pt x="1" y="45"/>
                  </a:cubicBezTo>
                  <a:cubicBezTo>
                    <a:pt x="2" y="45"/>
                    <a:pt x="3" y="45"/>
                    <a:pt x="4" y="45"/>
                  </a:cubicBezTo>
                  <a:cubicBezTo>
                    <a:pt x="41" y="8"/>
                    <a:pt x="41" y="8"/>
                    <a:pt x="41" y="8"/>
                  </a:cubicBezTo>
                  <a:cubicBezTo>
                    <a:pt x="41" y="32"/>
                    <a:pt x="41" y="32"/>
                    <a:pt x="41" y="32"/>
                  </a:cubicBezTo>
                  <a:cubicBezTo>
                    <a:pt x="41" y="33"/>
                    <a:pt x="42" y="34"/>
                    <a:pt x="43" y="34"/>
                  </a:cubicBezTo>
                  <a:cubicBezTo>
                    <a:pt x="44" y="34"/>
                    <a:pt x="45" y="33"/>
                    <a:pt x="45" y="32"/>
                  </a:cubicBezTo>
                  <a:cubicBezTo>
                    <a:pt x="45" y="2"/>
                    <a:pt x="45" y="2"/>
                    <a:pt x="45" y="2"/>
                  </a:cubicBezTo>
                  <a:cubicBezTo>
                    <a:pt x="45" y="1"/>
                    <a:pt x="44" y="0"/>
                    <a:pt x="4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1" name="Freeform 111">
              <a:extLst>
                <a:ext uri="{FF2B5EF4-FFF2-40B4-BE49-F238E27FC236}">
                  <a16:creationId xmlns="" xmlns:a16="http://schemas.microsoft.com/office/drawing/2014/main" id="{E2F46766-F875-40F0-8ACA-05F6569C5C1A}"/>
                </a:ext>
              </a:extLst>
            </p:cNvPr>
            <p:cNvSpPr>
              <a:spLocks/>
            </p:cNvSpPr>
            <p:nvPr/>
          </p:nvSpPr>
          <p:spPr bwMode="auto">
            <a:xfrm>
              <a:off x="7607303" y="2540004"/>
              <a:ext cx="168275" cy="169863"/>
            </a:xfrm>
            <a:custGeom>
              <a:avLst/>
              <a:gdLst>
                <a:gd name="T0" fmla="*/ 8 w 45"/>
                <a:gd name="T1" fmla="*/ 5 h 45"/>
                <a:gd name="T2" fmla="*/ 32 w 45"/>
                <a:gd name="T3" fmla="*/ 5 h 45"/>
                <a:gd name="T4" fmla="*/ 34 w 45"/>
                <a:gd name="T5" fmla="*/ 2 h 45"/>
                <a:gd name="T6" fmla="*/ 32 w 45"/>
                <a:gd name="T7" fmla="*/ 0 h 45"/>
                <a:gd name="T8" fmla="*/ 2 w 45"/>
                <a:gd name="T9" fmla="*/ 0 h 45"/>
                <a:gd name="T10" fmla="*/ 0 w 45"/>
                <a:gd name="T11" fmla="*/ 2 h 45"/>
                <a:gd name="T12" fmla="*/ 0 w 45"/>
                <a:gd name="T13" fmla="*/ 32 h 45"/>
                <a:gd name="T14" fmla="*/ 2 w 45"/>
                <a:gd name="T15" fmla="*/ 34 h 45"/>
                <a:gd name="T16" fmla="*/ 4 w 45"/>
                <a:gd name="T17" fmla="*/ 32 h 45"/>
                <a:gd name="T18" fmla="*/ 4 w 45"/>
                <a:gd name="T19" fmla="*/ 8 h 45"/>
                <a:gd name="T20" fmla="*/ 41 w 45"/>
                <a:gd name="T21" fmla="*/ 45 h 45"/>
                <a:gd name="T22" fmla="*/ 43 w 45"/>
                <a:gd name="T23" fmla="*/ 45 h 45"/>
                <a:gd name="T24" fmla="*/ 44 w 45"/>
                <a:gd name="T25" fmla="*/ 45 h 45"/>
                <a:gd name="T26" fmla="*/ 44 w 45"/>
                <a:gd name="T27" fmla="*/ 41 h 45"/>
                <a:gd name="T28" fmla="*/ 8 w 45"/>
                <a:gd name="T29"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45">
                  <a:moveTo>
                    <a:pt x="8" y="5"/>
                  </a:moveTo>
                  <a:cubicBezTo>
                    <a:pt x="32" y="5"/>
                    <a:pt x="32" y="5"/>
                    <a:pt x="32" y="5"/>
                  </a:cubicBezTo>
                  <a:cubicBezTo>
                    <a:pt x="33" y="5"/>
                    <a:pt x="34" y="4"/>
                    <a:pt x="34" y="2"/>
                  </a:cubicBezTo>
                  <a:cubicBezTo>
                    <a:pt x="34" y="1"/>
                    <a:pt x="33" y="0"/>
                    <a:pt x="32" y="0"/>
                  </a:cubicBezTo>
                  <a:cubicBezTo>
                    <a:pt x="2" y="0"/>
                    <a:pt x="2" y="0"/>
                    <a:pt x="2" y="0"/>
                  </a:cubicBezTo>
                  <a:cubicBezTo>
                    <a:pt x="1" y="0"/>
                    <a:pt x="0" y="1"/>
                    <a:pt x="0" y="2"/>
                  </a:cubicBezTo>
                  <a:cubicBezTo>
                    <a:pt x="0" y="32"/>
                    <a:pt x="0" y="32"/>
                    <a:pt x="0" y="32"/>
                  </a:cubicBezTo>
                  <a:cubicBezTo>
                    <a:pt x="0" y="33"/>
                    <a:pt x="1" y="34"/>
                    <a:pt x="2" y="34"/>
                  </a:cubicBezTo>
                  <a:cubicBezTo>
                    <a:pt x="3" y="34"/>
                    <a:pt x="4" y="33"/>
                    <a:pt x="4" y="32"/>
                  </a:cubicBezTo>
                  <a:cubicBezTo>
                    <a:pt x="4" y="8"/>
                    <a:pt x="4" y="8"/>
                    <a:pt x="4" y="8"/>
                  </a:cubicBezTo>
                  <a:cubicBezTo>
                    <a:pt x="41" y="45"/>
                    <a:pt x="41" y="45"/>
                    <a:pt x="41" y="45"/>
                  </a:cubicBezTo>
                  <a:cubicBezTo>
                    <a:pt x="41" y="45"/>
                    <a:pt x="42" y="45"/>
                    <a:pt x="43" y="45"/>
                  </a:cubicBezTo>
                  <a:cubicBezTo>
                    <a:pt x="43" y="45"/>
                    <a:pt x="44" y="45"/>
                    <a:pt x="44" y="45"/>
                  </a:cubicBezTo>
                  <a:cubicBezTo>
                    <a:pt x="45" y="44"/>
                    <a:pt x="45" y="42"/>
                    <a:pt x="44" y="41"/>
                  </a:cubicBezTo>
                  <a:lnTo>
                    <a:pt x="8" y="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2" name="Freeform 112">
              <a:extLst>
                <a:ext uri="{FF2B5EF4-FFF2-40B4-BE49-F238E27FC236}">
                  <a16:creationId xmlns="" xmlns:a16="http://schemas.microsoft.com/office/drawing/2014/main" id="{834EF943-693F-44FE-B307-B61CD57025B7}"/>
                </a:ext>
              </a:extLst>
            </p:cNvPr>
            <p:cNvSpPr>
              <a:spLocks/>
            </p:cNvSpPr>
            <p:nvPr/>
          </p:nvSpPr>
          <p:spPr bwMode="auto">
            <a:xfrm>
              <a:off x="7296152" y="2228854"/>
              <a:ext cx="168275" cy="168275"/>
            </a:xfrm>
            <a:custGeom>
              <a:avLst/>
              <a:gdLst>
                <a:gd name="T0" fmla="*/ 43 w 45"/>
                <a:gd name="T1" fmla="*/ 11 h 45"/>
                <a:gd name="T2" fmla="*/ 41 w 45"/>
                <a:gd name="T3" fmla="*/ 13 h 45"/>
                <a:gd name="T4" fmla="*/ 41 w 45"/>
                <a:gd name="T5" fmla="*/ 38 h 45"/>
                <a:gd name="T6" fmla="*/ 4 w 45"/>
                <a:gd name="T7" fmla="*/ 1 h 45"/>
                <a:gd name="T8" fmla="*/ 1 w 45"/>
                <a:gd name="T9" fmla="*/ 1 h 45"/>
                <a:gd name="T10" fmla="*/ 0 w 45"/>
                <a:gd name="T11" fmla="*/ 2 h 45"/>
                <a:gd name="T12" fmla="*/ 1 w 45"/>
                <a:gd name="T13" fmla="*/ 4 h 45"/>
                <a:gd name="T14" fmla="*/ 37 w 45"/>
                <a:gd name="T15" fmla="*/ 41 h 45"/>
                <a:gd name="T16" fmla="*/ 13 w 45"/>
                <a:gd name="T17" fmla="*/ 41 h 45"/>
                <a:gd name="T18" fmla="*/ 12 w 45"/>
                <a:gd name="T19" fmla="*/ 41 h 45"/>
                <a:gd name="T20" fmla="*/ 11 w 45"/>
                <a:gd name="T21" fmla="*/ 43 h 45"/>
                <a:gd name="T22" fmla="*/ 13 w 45"/>
                <a:gd name="T23" fmla="*/ 45 h 45"/>
                <a:gd name="T24" fmla="*/ 43 w 45"/>
                <a:gd name="T25" fmla="*/ 45 h 45"/>
                <a:gd name="T26" fmla="*/ 45 w 45"/>
                <a:gd name="T27" fmla="*/ 43 h 45"/>
                <a:gd name="T28" fmla="*/ 45 w 45"/>
                <a:gd name="T29" fmla="*/ 13 h 45"/>
                <a:gd name="T30" fmla="*/ 43 w 45"/>
                <a:gd name="T31" fmla="*/ 1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45">
                  <a:moveTo>
                    <a:pt x="43" y="11"/>
                  </a:moveTo>
                  <a:cubicBezTo>
                    <a:pt x="42" y="11"/>
                    <a:pt x="41" y="12"/>
                    <a:pt x="41" y="13"/>
                  </a:cubicBezTo>
                  <a:cubicBezTo>
                    <a:pt x="41" y="38"/>
                    <a:pt x="41" y="38"/>
                    <a:pt x="41" y="38"/>
                  </a:cubicBezTo>
                  <a:cubicBezTo>
                    <a:pt x="4" y="1"/>
                    <a:pt x="4" y="1"/>
                    <a:pt x="4" y="1"/>
                  </a:cubicBezTo>
                  <a:cubicBezTo>
                    <a:pt x="3" y="0"/>
                    <a:pt x="2" y="0"/>
                    <a:pt x="1" y="1"/>
                  </a:cubicBezTo>
                  <a:cubicBezTo>
                    <a:pt x="0" y="1"/>
                    <a:pt x="0" y="2"/>
                    <a:pt x="0" y="2"/>
                  </a:cubicBezTo>
                  <a:cubicBezTo>
                    <a:pt x="0" y="3"/>
                    <a:pt x="0" y="4"/>
                    <a:pt x="1" y="4"/>
                  </a:cubicBezTo>
                  <a:cubicBezTo>
                    <a:pt x="37" y="41"/>
                    <a:pt x="37" y="41"/>
                    <a:pt x="37" y="41"/>
                  </a:cubicBezTo>
                  <a:cubicBezTo>
                    <a:pt x="13" y="41"/>
                    <a:pt x="13" y="41"/>
                    <a:pt x="13" y="41"/>
                  </a:cubicBezTo>
                  <a:cubicBezTo>
                    <a:pt x="13" y="41"/>
                    <a:pt x="12" y="41"/>
                    <a:pt x="12" y="41"/>
                  </a:cubicBezTo>
                  <a:cubicBezTo>
                    <a:pt x="11" y="42"/>
                    <a:pt x="11" y="42"/>
                    <a:pt x="11" y="43"/>
                  </a:cubicBezTo>
                  <a:cubicBezTo>
                    <a:pt x="11" y="44"/>
                    <a:pt x="12" y="45"/>
                    <a:pt x="13" y="45"/>
                  </a:cubicBezTo>
                  <a:cubicBezTo>
                    <a:pt x="43" y="45"/>
                    <a:pt x="43" y="45"/>
                    <a:pt x="43" y="45"/>
                  </a:cubicBezTo>
                  <a:cubicBezTo>
                    <a:pt x="44" y="45"/>
                    <a:pt x="45" y="44"/>
                    <a:pt x="45" y="43"/>
                  </a:cubicBezTo>
                  <a:cubicBezTo>
                    <a:pt x="45" y="13"/>
                    <a:pt x="45" y="13"/>
                    <a:pt x="45" y="13"/>
                  </a:cubicBezTo>
                  <a:cubicBezTo>
                    <a:pt x="45" y="12"/>
                    <a:pt x="44" y="11"/>
                    <a:pt x="43" y="1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3" name="组合 22">
            <a:extLst>
              <a:ext uri="{FF2B5EF4-FFF2-40B4-BE49-F238E27FC236}">
                <a16:creationId xmlns="" xmlns:a16="http://schemas.microsoft.com/office/drawing/2014/main" id="{E138031F-FDB6-4E53-A27A-EB83080EF0D4}"/>
              </a:ext>
            </a:extLst>
          </p:cNvPr>
          <p:cNvGrpSpPr/>
          <p:nvPr/>
        </p:nvGrpSpPr>
        <p:grpSpPr>
          <a:xfrm>
            <a:off x="844323" y="2811712"/>
            <a:ext cx="360000" cy="360000"/>
            <a:chOff x="6334127" y="2228854"/>
            <a:chExt cx="481013" cy="481013"/>
          </a:xfrm>
          <a:solidFill>
            <a:schemeClr val="bg1"/>
          </a:solidFill>
        </p:grpSpPr>
        <p:sp>
          <p:nvSpPr>
            <p:cNvPr id="24" name="Freeform 113">
              <a:extLst>
                <a:ext uri="{FF2B5EF4-FFF2-40B4-BE49-F238E27FC236}">
                  <a16:creationId xmlns="" xmlns:a16="http://schemas.microsoft.com/office/drawing/2014/main" id="{5DAAE761-1C8A-4DEE-B80B-46FBECF16E0E}"/>
                </a:ext>
              </a:extLst>
            </p:cNvPr>
            <p:cNvSpPr>
              <a:spLocks/>
            </p:cNvSpPr>
            <p:nvPr/>
          </p:nvSpPr>
          <p:spPr bwMode="auto">
            <a:xfrm>
              <a:off x="6645277" y="2228854"/>
              <a:ext cx="169863" cy="173038"/>
            </a:xfrm>
            <a:custGeom>
              <a:avLst/>
              <a:gdLst>
                <a:gd name="T0" fmla="*/ 4 w 45"/>
                <a:gd name="T1" fmla="*/ 45 h 46"/>
                <a:gd name="T2" fmla="*/ 40 w 45"/>
                <a:gd name="T3" fmla="*/ 8 h 46"/>
                <a:gd name="T4" fmla="*/ 40 w 45"/>
                <a:gd name="T5" fmla="*/ 32 h 46"/>
                <a:gd name="T6" fmla="*/ 43 w 45"/>
                <a:gd name="T7" fmla="*/ 34 h 46"/>
                <a:gd name="T8" fmla="*/ 45 w 45"/>
                <a:gd name="T9" fmla="*/ 32 h 46"/>
                <a:gd name="T10" fmla="*/ 45 w 45"/>
                <a:gd name="T11" fmla="*/ 2 h 46"/>
                <a:gd name="T12" fmla="*/ 43 w 45"/>
                <a:gd name="T13" fmla="*/ 0 h 46"/>
                <a:gd name="T14" fmla="*/ 13 w 45"/>
                <a:gd name="T15" fmla="*/ 0 h 46"/>
                <a:gd name="T16" fmla="*/ 11 w 45"/>
                <a:gd name="T17" fmla="*/ 2 h 46"/>
                <a:gd name="T18" fmla="*/ 13 w 45"/>
                <a:gd name="T19" fmla="*/ 5 h 46"/>
                <a:gd name="T20" fmla="*/ 37 w 45"/>
                <a:gd name="T21" fmla="*/ 5 h 46"/>
                <a:gd name="T22" fmla="*/ 1 w 45"/>
                <a:gd name="T23" fmla="*/ 41 h 46"/>
                <a:gd name="T24" fmla="*/ 0 w 45"/>
                <a:gd name="T25" fmla="*/ 43 h 46"/>
                <a:gd name="T26" fmla="*/ 1 w 45"/>
                <a:gd name="T27" fmla="*/ 45 h 46"/>
                <a:gd name="T28" fmla="*/ 4 w 45"/>
                <a:gd name="T29" fmla="*/ 4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46">
                  <a:moveTo>
                    <a:pt x="4" y="45"/>
                  </a:moveTo>
                  <a:cubicBezTo>
                    <a:pt x="40" y="8"/>
                    <a:pt x="40" y="8"/>
                    <a:pt x="40" y="8"/>
                  </a:cubicBezTo>
                  <a:cubicBezTo>
                    <a:pt x="40" y="32"/>
                    <a:pt x="40" y="32"/>
                    <a:pt x="40" y="32"/>
                  </a:cubicBezTo>
                  <a:cubicBezTo>
                    <a:pt x="40" y="33"/>
                    <a:pt x="41" y="34"/>
                    <a:pt x="43" y="34"/>
                  </a:cubicBezTo>
                  <a:cubicBezTo>
                    <a:pt x="44" y="34"/>
                    <a:pt x="45" y="33"/>
                    <a:pt x="45" y="32"/>
                  </a:cubicBezTo>
                  <a:cubicBezTo>
                    <a:pt x="45" y="2"/>
                    <a:pt x="45" y="2"/>
                    <a:pt x="45" y="2"/>
                  </a:cubicBezTo>
                  <a:cubicBezTo>
                    <a:pt x="45" y="1"/>
                    <a:pt x="44" y="0"/>
                    <a:pt x="43" y="0"/>
                  </a:cubicBezTo>
                  <a:cubicBezTo>
                    <a:pt x="13" y="0"/>
                    <a:pt x="13" y="0"/>
                    <a:pt x="13" y="0"/>
                  </a:cubicBezTo>
                  <a:cubicBezTo>
                    <a:pt x="12" y="0"/>
                    <a:pt x="11" y="1"/>
                    <a:pt x="11" y="2"/>
                  </a:cubicBezTo>
                  <a:cubicBezTo>
                    <a:pt x="11" y="4"/>
                    <a:pt x="12" y="5"/>
                    <a:pt x="13" y="5"/>
                  </a:cubicBezTo>
                  <a:cubicBezTo>
                    <a:pt x="37" y="5"/>
                    <a:pt x="37" y="5"/>
                    <a:pt x="37" y="5"/>
                  </a:cubicBezTo>
                  <a:cubicBezTo>
                    <a:pt x="1" y="41"/>
                    <a:pt x="1" y="41"/>
                    <a:pt x="1" y="41"/>
                  </a:cubicBezTo>
                  <a:cubicBezTo>
                    <a:pt x="0" y="42"/>
                    <a:pt x="0" y="42"/>
                    <a:pt x="0" y="43"/>
                  </a:cubicBezTo>
                  <a:cubicBezTo>
                    <a:pt x="0" y="44"/>
                    <a:pt x="0" y="44"/>
                    <a:pt x="1" y="45"/>
                  </a:cubicBezTo>
                  <a:cubicBezTo>
                    <a:pt x="1" y="46"/>
                    <a:pt x="3" y="46"/>
                    <a:pt x="4" y="4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5" name="Freeform 114">
              <a:extLst>
                <a:ext uri="{FF2B5EF4-FFF2-40B4-BE49-F238E27FC236}">
                  <a16:creationId xmlns="" xmlns:a16="http://schemas.microsoft.com/office/drawing/2014/main" id="{B35D2BA3-7796-403D-AC58-C4B677F0A685}"/>
                </a:ext>
              </a:extLst>
            </p:cNvPr>
            <p:cNvSpPr>
              <a:spLocks/>
            </p:cNvSpPr>
            <p:nvPr/>
          </p:nvSpPr>
          <p:spPr bwMode="auto">
            <a:xfrm>
              <a:off x="6334127" y="2540004"/>
              <a:ext cx="169863" cy="169863"/>
            </a:xfrm>
            <a:custGeom>
              <a:avLst/>
              <a:gdLst>
                <a:gd name="T0" fmla="*/ 41 w 45"/>
                <a:gd name="T1" fmla="*/ 1 h 45"/>
                <a:gd name="T2" fmla="*/ 5 w 45"/>
                <a:gd name="T3" fmla="*/ 37 h 45"/>
                <a:gd name="T4" fmla="*/ 5 w 45"/>
                <a:gd name="T5" fmla="*/ 13 h 45"/>
                <a:gd name="T6" fmla="*/ 2 w 45"/>
                <a:gd name="T7" fmla="*/ 11 h 45"/>
                <a:gd name="T8" fmla="*/ 0 w 45"/>
                <a:gd name="T9" fmla="*/ 13 h 45"/>
                <a:gd name="T10" fmla="*/ 0 w 45"/>
                <a:gd name="T11" fmla="*/ 43 h 45"/>
                <a:gd name="T12" fmla="*/ 2 w 45"/>
                <a:gd name="T13" fmla="*/ 45 h 45"/>
                <a:gd name="T14" fmla="*/ 32 w 45"/>
                <a:gd name="T15" fmla="*/ 45 h 45"/>
                <a:gd name="T16" fmla="*/ 34 w 45"/>
                <a:gd name="T17" fmla="*/ 43 h 45"/>
                <a:gd name="T18" fmla="*/ 32 w 45"/>
                <a:gd name="T19" fmla="*/ 41 h 45"/>
                <a:gd name="T20" fmla="*/ 8 w 45"/>
                <a:gd name="T21" fmla="*/ 41 h 45"/>
                <a:gd name="T22" fmla="*/ 44 w 45"/>
                <a:gd name="T23" fmla="*/ 4 h 45"/>
                <a:gd name="T24" fmla="*/ 45 w 45"/>
                <a:gd name="T25" fmla="*/ 2 h 45"/>
                <a:gd name="T26" fmla="*/ 44 w 45"/>
                <a:gd name="T27" fmla="*/ 1 h 45"/>
                <a:gd name="T28" fmla="*/ 41 w 45"/>
                <a:gd name="T29" fmla="*/ 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45">
                  <a:moveTo>
                    <a:pt x="41" y="1"/>
                  </a:moveTo>
                  <a:cubicBezTo>
                    <a:pt x="5" y="37"/>
                    <a:pt x="5" y="37"/>
                    <a:pt x="5" y="37"/>
                  </a:cubicBezTo>
                  <a:cubicBezTo>
                    <a:pt x="5" y="13"/>
                    <a:pt x="5" y="13"/>
                    <a:pt x="5" y="13"/>
                  </a:cubicBezTo>
                  <a:cubicBezTo>
                    <a:pt x="5" y="12"/>
                    <a:pt x="4" y="11"/>
                    <a:pt x="2" y="11"/>
                  </a:cubicBezTo>
                  <a:cubicBezTo>
                    <a:pt x="1" y="11"/>
                    <a:pt x="0" y="12"/>
                    <a:pt x="0" y="13"/>
                  </a:cubicBezTo>
                  <a:cubicBezTo>
                    <a:pt x="0" y="43"/>
                    <a:pt x="0" y="43"/>
                    <a:pt x="0" y="43"/>
                  </a:cubicBezTo>
                  <a:cubicBezTo>
                    <a:pt x="0" y="44"/>
                    <a:pt x="1" y="45"/>
                    <a:pt x="2" y="45"/>
                  </a:cubicBezTo>
                  <a:cubicBezTo>
                    <a:pt x="32" y="45"/>
                    <a:pt x="32" y="45"/>
                    <a:pt x="32" y="45"/>
                  </a:cubicBezTo>
                  <a:cubicBezTo>
                    <a:pt x="33" y="45"/>
                    <a:pt x="34" y="44"/>
                    <a:pt x="34" y="43"/>
                  </a:cubicBezTo>
                  <a:cubicBezTo>
                    <a:pt x="34" y="42"/>
                    <a:pt x="33" y="41"/>
                    <a:pt x="32" y="41"/>
                  </a:cubicBezTo>
                  <a:cubicBezTo>
                    <a:pt x="8" y="41"/>
                    <a:pt x="8" y="41"/>
                    <a:pt x="8" y="41"/>
                  </a:cubicBezTo>
                  <a:cubicBezTo>
                    <a:pt x="44" y="4"/>
                    <a:pt x="44" y="4"/>
                    <a:pt x="44" y="4"/>
                  </a:cubicBezTo>
                  <a:cubicBezTo>
                    <a:pt x="45" y="4"/>
                    <a:pt x="45" y="3"/>
                    <a:pt x="45" y="2"/>
                  </a:cubicBezTo>
                  <a:cubicBezTo>
                    <a:pt x="45" y="2"/>
                    <a:pt x="45" y="1"/>
                    <a:pt x="44" y="1"/>
                  </a:cubicBezTo>
                  <a:cubicBezTo>
                    <a:pt x="44" y="0"/>
                    <a:pt x="42" y="0"/>
                    <a:pt x="41"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6" name="Freeform 115">
              <a:extLst>
                <a:ext uri="{FF2B5EF4-FFF2-40B4-BE49-F238E27FC236}">
                  <a16:creationId xmlns="" xmlns:a16="http://schemas.microsoft.com/office/drawing/2014/main" id="{C1D28959-884E-4C7E-BD89-BD02AB9C37C1}"/>
                </a:ext>
              </a:extLst>
            </p:cNvPr>
            <p:cNvSpPr>
              <a:spLocks/>
            </p:cNvSpPr>
            <p:nvPr/>
          </p:nvSpPr>
          <p:spPr bwMode="auto">
            <a:xfrm>
              <a:off x="6645277" y="2540004"/>
              <a:ext cx="169863" cy="169863"/>
            </a:xfrm>
            <a:custGeom>
              <a:avLst/>
              <a:gdLst>
                <a:gd name="T0" fmla="*/ 43 w 45"/>
                <a:gd name="T1" fmla="*/ 11 h 45"/>
                <a:gd name="T2" fmla="*/ 40 w 45"/>
                <a:gd name="T3" fmla="*/ 13 h 45"/>
                <a:gd name="T4" fmla="*/ 40 w 45"/>
                <a:gd name="T5" fmla="*/ 37 h 45"/>
                <a:gd name="T6" fmla="*/ 4 w 45"/>
                <a:gd name="T7" fmla="*/ 1 h 45"/>
                <a:gd name="T8" fmla="*/ 1 w 45"/>
                <a:gd name="T9" fmla="*/ 1 h 45"/>
                <a:gd name="T10" fmla="*/ 0 w 45"/>
                <a:gd name="T11" fmla="*/ 2 h 45"/>
                <a:gd name="T12" fmla="*/ 1 w 45"/>
                <a:gd name="T13" fmla="*/ 4 h 45"/>
                <a:gd name="T14" fmla="*/ 37 w 45"/>
                <a:gd name="T15" fmla="*/ 41 h 45"/>
                <a:gd name="T16" fmla="*/ 13 w 45"/>
                <a:gd name="T17" fmla="*/ 41 h 45"/>
                <a:gd name="T18" fmla="*/ 11 w 45"/>
                <a:gd name="T19" fmla="*/ 43 h 45"/>
                <a:gd name="T20" fmla="*/ 13 w 45"/>
                <a:gd name="T21" fmla="*/ 45 h 45"/>
                <a:gd name="T22" fmla="*/ 43 w 45"/>
                <a:gd name="T23" fmla="*/ 45 h 45"/>
                <a:gd name="T24" fmla="*/ 45 w 45"/>
                <a:gd name="T25" fmla="*/ 43 h 45"/>
                <a:gd name="T26" fmla="*/ 45 w 45"/>
                <a:gd name="T27" fmla="*/ 13 h 45"/>
                <a:gd name="T28" fmla="*/ 43 w 45"/>
                <a:gd name="T29" fmla="*/ 1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45">
                  <a:moveTo>
                    <a:pt x="43" y="11"/>
                  </a:moveTo>
                  <a:cubicBezTo>
                    <a:pt x="41" y="11"/>
                    <a:pt x="40" y="12"/>
                    <a:pt x="40" y="13"/>
                  </a:cubicBezTo>
                  <a:cubicBezTo>
                    <a:pt x="40" y="37"/>
                    <a:pt x="40" y="37"/>
                    <a:pt x="40" y="37"/>
                  </a:cubicBezTo>
                  <a:cubicBezTo>
                    <a:pt x="4" y="1"/>
                    <a:pt x="4" y="1"/>
                    <a:pt x="4" y="1"/>
                  </a:cubicBezTo>
                  <a:cubicBezTo>
                    <a:pt x="3" y="0"/>
                    <a:pt x="1" y="0"/>
                    <a:pt x="1" y="1"/>
                  </a:cubicBezTo>
                  <a:cubicBezTo>
                    <a:pt x="0" y="1"/>
                    <a:pt x="0" y="2"/>
                    <a:pt x="0" y="2"/>
                  </a:cubicBezTo>
                  <a:cubicBezTo>
                    <a:pt x="0" y="3"/>
                    <a:pt x="0" y="4"/>
                    <a:pt x="1" y="4"/>
                  </a:cubicBezTo>
                  <a:cubicBezTo>
                    <a:pt x="37" y="41"/>
                    <a:pt x="37" y="41"/>
                    <a:pt x="37" y="41"/>
                  </a:cubicBezTo>
                  <a:cubicBezTo>
                    <a:pt x="13" y="41"/>
                    <a:pt x="13" y="41"/>
                    <a:pt x="13" y="41"/>
                  </a:cubicBezTo>
                  <a:cubicBezTo>
                    <a:pt x="12" y="41"/>
                    <a:pt x="11" y="42"/>
                    <a:pt x="11" y="43"/>
                  </a:cubicBezTo>
                  <a:cubicBezTo>
                    <a:pt x="11" y="44"/>
                    <a:pt x="12" y="45"/>
                    <a:pt x="13" y="45"/>
                  </a:cubicBezTo>
                  <a:cubicBezTo>
                    <a:pt x="43" y="45"/>
                    <a:pt x="43" y="45"/>
                    <a:pt x="43" y="45"/>
                  </a:cubicBezTo>
                  <a:cubicBezTo>
                    <a:pt x="44" y="45"/>
                    <a:pt x="45" y="44"/>
                    <a:pt x="45" y="43"/>
                  </a:cubicBezTo>
                  <a:cubicBezTo>
                    <a:pt x="45" y="13"/>
                    <a:pt x="45" y="13"/>
                    <a:pt x="45" y="13"/>
                  </a:cubicBezTo>
                  <a:cubicBezTo>
                    <a:pt x="45" y="12"/>
                    <a:pt x="44" y="11"/>
                    <a:pt x="43" y="1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7" name="Freeform 116">
              <a:extLst>
                <a:ext uri="{FF2B5EF4-FFF2-40B4-BE49-F238E27FC236}">
                  <a16:creationId xmlns="" xmlns:a16="http://schemas.microsoft.com/office/drawing/2014/main" id="{D2FECB05-BDFF-4637-BCA6-042FB80DF2DB}"/>
                </a:ext>
              </a:extLst>
            </p:cNvPr>
            <p:cNvSpPr>
              <a:spLocks/>
            </p:cNvSpPr>
            <p:nvPr/>
          </p:nvSpPr>
          <p:spPr bwMode="auto">
            <a:xfrm>
              <a:off x="6334127" y="2228854"/>
              <a:ext cx="169863" cy="173038"/>
            </a:xfrm>
            <a:custGeom>
              <a:avLst/>
              <a:gdLst>
                <a:gd name="T0" fmla="*/ 8 w 45"/>
                <a:gd name="T1" fmla="*/ 5 h 46"/>
                <a:gd name="T2" fmla="*/ 32 w 45"/>
                <a:gd name="T3" fmla="*/ 5 h 46"/>
                <a:gd name="T4" fmla="*/ 34 w 45"/>
                <a:gd name="T5" fmla="*/ 2 h 46"/>
                <a:gd name="T6" fmla="*/ 32 w 45"/>
                <a:gd name="T7" fmla="*/ 0 h 46"/>
                <a:gd name="T8" fmla="*/ 2 w 45"/>
                <a:gd name="T9" fmla="*/ 0 h 46"/>
                <a:gd name="T10" fmla="*/ 0 w 45"/>
                <a:gd name="T11" fmla="*/ 2 h 46"/>
                <a:gd name="T12" fmla="*/ 0 w 45"/>
                <a:gd name="T13" fmla="*/ 32 h 46"/>
                <a:gd name="T14" fmla="*/ 2 w 45"/>
                <a:gd name="T15" fmla="*/ 34 h 46"/>
                <a:gd name="T16" fmla="*/ 5 w 45"/>
                <a:gd name="T17" fmla="*/ 32 h 46"/>
                <a:gd name="T18" fmla="*/ 5 w 45"/>
                <a:gd name="T19" fmla="*/ 8 h 46"/>
                <a:gd name="T20" fmla="*/ 41 w 45"/>
                <a:gd name="T21" fmla="*/ 45 h 46"/>
                <a:gd name="T22" fmla="*/ 44 w 45"/>
                <a:gd name="T23" fmla="*/ 45 h 46"/>
                <a:gd name="T24" fmla="*/ 45 w 45"/>
                <a:gd name="T25" fmla="*/ 43 h 46"/>
                <a:gd name="T26" fmla="*/ 44 w 45"/>
                <a:gd name="T27" fmla="*/ 41 h 46"/>
                <a:gd name="T28" fmla="*/ 8 w 45"/>
                <a:gd name="T29" fmla="*/ 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46">
                  <a:moveTo>
                    <a:pt x="8" y="5"/>
                  </a:moveTo>
                  <a:cubicBezTo>
                    <a:pt x="32" y="5"/>
                    <a:pt x="32" y="5"/>
                    <a:pt x="32" y="5"/>
                  </a:cubicBezTo>
                  <a:cubicBezTo>
                    <a:pt x="33" y="5"/>
                    <a:pt x="34" y="4"/>
                    <a:pt x="34" y="2"/>
                  </a:cubicBezTo>
                  <a:cubicBezTo>
                    <a:pt x="34" y="1"/>
                    <a:pt x="33" y="0"/>
                    <a:pt x="32" y="0"/>
                  </a:cubicBezTo>
                  <a:cubicBezTo>
                    <a:pt x="2" y="0"/>
                    <a:pt x="2" y="0"/>
                    <a:pt x="2" y="0"/>
                  </a:cubicBezTo>
                  <a:cubicBezTo>
                    <a:pt x="1" y="0"/>
                    <a:pt x="0" y="1"/>
                    <a:pt x="0" y="2"/>
                  </a:cubicBezTo>
                  <a:cubicBezTo>
                    <a:pt x="0" y="32"/>
                    <a:pt x="0" y="32"/>
                    <a:pt x="0" y="32"/>
                  </a:cubicBezTo>
                  <a:cubicBezTo>
                    <a:pt x="0" y="33"/>
                    <a:pt x="1" y="34"/>
                    <a:pt x="2" y="34"/>
                  </a:cubicBezTo>
                  <a:cubicBezTo>
                    <a:pt x="4" y="34"/>
                    <a:pt x="5" y="33"/>
                    <a:pt x="5" y="32"/>
                  </a:cubicBezTo>
                  <a:cubicBezTo>
                    <a:pt x="5" y="8"/>
                    <a:pt x="5" y="8"/>
                    <a:pt x="5" y="8"/>
                  </a:cubicBezTo>
                  <a:cubicBezTo>
                    <a:pt x="41" y="45"/>
                    <a:pt x="41" y="45"/>
                    <a:pt x="41" y="45"/>
                  </a:cubicBezTo>
                  <a:cubicBezTo>
                    <a:pt x="42" y="46"/>
                    <a:pt x="44" y="46"/>
                    <a:pt x="44" y="45"/>
                  </a:cubicBezTo>
                  <a:cubicBezTo>
                    <a:pt x="45" y="44"/>
                    <a:pt x="45" y="44"/>
                    <a:pt x="45" y="43"/>
                  </a:cubicBezTo>
                  <a:cubicBezTo>
                    <a:pt x="45" y="42"/>
                    <a:pt x="45" y="42"/>
                    <a:pt x="44" y="41"/>
                  </a:cubicBezTo>
                  <a:lnTo>
                    <a:pt x="8" y="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spTree>
    <p:extLst>
      <p:ext uri="{BB962C8B-B14F-4D97-AF65-F5344CB8AC3E}">
        <p14:creationId xmlns:p14="http://schemas.microsoft.com/office/powerpoint/2010/main" val="85339774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F2114E5-1885-46D9-A920-34762F076B25}"/>
              </a:ext>
            </a:extLst>
          </p:cNvPr>
          <p:cNvSpPr>
            <a:spLocks noGrp="1"/>
          </p:cNvSpPr>
          <p:nvPr>
            <p:ph type="title"/>
          </p:nvPr>
        </p:nvSpPr>
        <p:spPr>
          <a:xfrm>
            <a:off x="660400" y="345937"/>
            <a:ext cx="7950200" cy="663575"/>
          </a:xfrm>
        </p:spPr>
        <p:txBody>
          <a:bodyPr/>
          <a:lstStyle/>
          <a:p>
            <a:r>
              <a:rPr lang="zh-CN" altLang="en-US" dirty="0"/>
              <a:t>三段无图式</a:t>
            </a:r>
          </a:p>
        </p:txBody>
      </p:sp>
      <p:sp>
        <p:nvSpPr>
          <p:cNvPr id="6" name="矩形 5">
            <a:extLst>
              <a:ext uri="{FF2B5EF4-FFF2-40B4-BE49-F238E27FC236}">
                <a16:creationId xmlns="" xmlns:a16="http://schemas.microsoft.com/office/drawing/2014/main" id="{5D296E35-50E4-4A12-821D-A826163DC58D}"/>
              </a:ext>
            </a:extLst>
          </p:cNvPr>
          <p:cNvSpPr/>
          <p:nvPr/>
        </p:nvSpPr>
        <p:spPr>
          <a:xfrm>
            <a:off x="660400" y="1273992"/>
            <a:ext cx="10858500" cy="1512000"/>
          </a:xfrm>
          <a:prstGeom prst="rect">
            <a:avLst/>
          </a:prstGeom>
          <a:gradFill flip="none" rotWithShape="1">
            <a:gsLst>
              <a:gs pos="0">
                <a:schemeClr val="accent3"/>
              </a:gs>
              <a:gs pos="50000">
                <a:srgbClr val="0184CB"/>
              </a:gs>
              <a:gs pos="100000">
                <a:schemeClr val="accent3">
                  <a:alpha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36FE60C0-3E97-48D4-87E1-DE510D0DA265}"/>
              </a:ext>
            </a:extLst>
          </p:cNvPr>
          <p:cNvSpPr/>
          <p:nvPr/>
        </p:nvSpPr>
        <p:spPr>
          <a:xfrm>
            <a:off x="660400" y="2917412"/>
            <a:ext cx="10858500" cy="1512000"/>
          </a:xfrm>
          <a:prstGeom prst="rect">
            <a:avLst/>
          </a:prstGeom>
          <a:gradFill flip="none" rotWithShape="1">
            <a:gsLst>
              <a:gs pos="0">
                <a:schemeClr val="accent5"/>
              </a:gs>
              <a:gs pos="50000">
                <a:schemeClr val="accent5"/>
              </a:gs>
              <a:gs pos="100000">
                <a:schemeClr val="accent5">
                  <a:alpha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 xmlns:a16="http://schemas.microsoft.com/office/drawing/2014/main" id="{D93536FB-B4F0-4D4C-80F6-93EDF4A35AD7}"/>
              </a:ext>
            </a:extLst>
          </p:cNvPr>
          <p:cNvSpPr/>
          <p:nvPr/>
        </p:nvSpPr>
        <p:spPr>
          <a:xfrm>
            <a:off x="673100" y="4550247"/>
            <a:ext cx="10858500" cy="1512000"/>
          </a:xfrm>
          <a:prstGeom prst="rect">
            <a:avLst/>
          </a:prstGeom>
          <a:gradFill flip="none" rotWithShape="1">
            <a:gsLst>
              <a:gs pos="0">
                <a:schemeClr val="accent2"/>
              </a:gs>
              <a:gs pos="50000">
                <a:schemeClr val="accent2"/>
              </a:gs>
              <a:gs pos="100000">
                <a:schemeClr val="accent2">
                  <a:alpha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 xmlns:a16="http://schemas.microsoft.com/office/drawing/2014/main" id="{2935867A-B15D-4C79-90C7-717FDCB36E82}"/>
              </a:ext>
            </a:extLst>
          </p:cNvPr>
          <p:cNvSpPr txBox="1"/>
          <p:nvPr/>
        </p:nvSpPr>
        <p:spPr>
          <a:xfrm>
            <a:off x="881742" y="1473372"/>
            <a:ext cx="1429657" cy="1200329"/>
          </a:xfrm>
          <a:prstGeom prst="rect">
            <a:avLst/>
          </a:prstGeom>
          <a:noFill/>
        </p:spPr>
        <p:txBody>
          <a:bodyPr wrap="square" rtlCol="0">
            <a:spAutoFit/>
          </a:bodyPr>
          <a:lstStyle/>
          <a:p>
            <a:pPr algn="ctr"/>
            <a:r>
              <a:rPr lang="en-US" altLang="zh-CN" sz="7200" spc="300" dirty="0">
                <a:solidFill>
                  <a:schemeClr val="bg1"/>
                </a:solidFill>
                <a:latin typeface="+mn-ea"/>
              </a:rPr>
              <a:t>01</a:t>
            </a:r>
            <a:endParaRPr lang="zh-CN" altLang="en-US" sz="7200" spc="300" dirty="0">
              <a:solidFill>
                <a:schemeClr val="bg1"/>
              </a:solidFill>
              <a:latin typeface="+mn-ea"/>
            </a:endParaRPr>
          </a:p>
        </p:txBody>
      </p:sp>
      <p:sp>
        <p:nvSpPr>
          <p:cNvPr id="10" name="文本框 9">
            <a:extLst>
              <a:ext uri="{FF2B5EF4-FFF2-40B4-BE49-F238E27FC236}">
                <a16:creationId xmlns="" xmlns:a16="http://schemas.microsoft.com/office/drawing/2014/main" id="{A27BAA08-34AD-4951-B997-2AD5C2D2AFD1}"/>
              </a:ext>
            </a:extLst>
          </p:cNvPr>
          <p:cNvSpPr txBox="1"/>
          <p:nvPr/>
        </p:nvSpPr>
        <p:spPr>
          <a:xfrm>
            <a:off x="881742" y="3095020"/>
            <a:ext cx="1429657" cy="1200329"/>
          </a:xfrm>
          <a:prstGeom prst="rect">
            <a:avLst/>
          </a:prstGeom>
          <a:noFill/>
        </p:spPr>
        <p:txBody>
          <a:bodyPr wrap="square" rtlCol="0">
            <a:spAutoFit/>
          </a:bodyPr>
          <a:lstStyle/>
          <a:p>
            <a:pPr algn="ctr"/>
            <a:r>
              <a:rPr lang="en-US" altLang="zh-CN" sz="7200" spc="300" dirty="0">
                <a:solidFill>
                  <a:schemeClr val="bg1"/>
                </a:solidFill>
                <a:latin typeface="+mn-ea"/>
              </a:rPr>
              <a:t>02</a:t>
            </a:r>
            <a:endParaRPr lang="zh-CN" altLang="en-US" sz="7200" spc="300" dirty="0">
              <a:solidFill>
                <a:schemeClr val="bg1"/>
              </a:solidFill>
              <a:latin typeface="+mn-ea"/>
            </a:endParaRPr>
          </a:p>
        </p:txBody>
      </p:sp>
      <p:sp>
        <p:nvSpPr>
          <p:cNvPr id="11" name="文本框 10">
            <a:extLst>
              <a:ext uri="{FF2B5EF4-FFF2-40B4-BE49-F238E27FC236}">
                <a16:creationId xmlns="" xmlns:a16="http://schemas.microsoft.com/office/drawing/2014/main" id="{A8AF2E38-1B7D-4635-8062-6E9289D44807}"/>
              </a:ext>
            </a:extLst>
          </p:cNvPr>
          <p:cNvSpPr txBox="1"/>
          <p:nvPr/>
        </p:nvSpPr>
        <p:spPr>
          <a:xfrm>
            <a:off x="881742" y="4706083"/>
            <a:ext cx="1429657" cy="1200329"/>
          </a:xfrm>
          <a:prstGeom prst="rect">
            <a:avLst/>
          </a:prstGeom>
          <a:noFill/>
        </p:spPr>
        <p:txBody>
          <a:bodyPr wrap="square" rtlCol="0">
            <a:spAutoFit/>
          </a:bodyPr>
          <a:lstStyle/>
          <a:p>
            <a:pPr algn="ctr"/>
            <a:r>
              <a:rPr lang="en-US" altLang="zh-CN" sz="7200" spc="300" dirty="0">
                <a:solidFill>
                  <a:schemeClr val="bg1"/>
                </a:solidFill>
                <a:latin typeface="+mn-ea"/>
              </a:rPr>
              <a:t>03</a:t>
            </a:r>
            <a:endParaRPr lang="zh-CN" altLang="en-US" sz="7200" spc="300" dirty="0">
              <a:solidFill>
                <a:schemeClr val="bg1"/>
              </a:solidFill>
              <a:latin typeface="+mn-ea"/>
            </a:endParaRPr>
          </a:p>
        </p:txBody>
      </p:sp>
      <p:cxnSp>
        <p:nvCxnSpPr>
          <p:cNvPr id="13" name="直接连接符 12">
            <a:extLst>
              <a:ext uri="{FF2B5EF4-FFF2-40B4-BE49-F238E27FC236}">
                <a16:creationId xmlns="" xmlns:a16="http://schemas.microsoft.com/office/drawing/2014/main" id="{E6F1444F-5421-4B86-B994-C1DCC64E22C0}"/>
              </a:ext>
            </a:extLst>
          </p:cNvPr>
          <p:cNvCxnSpPr/>
          <p:nvPr/>
        </p:nvCxnSpPr>
        <p:spPr>
          <a:xfrm>
            <a:off x="2532740" y="1701077"/>
            <a:ext cx="0" cy="75600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 xmlns:a16="http://schemas.microsoft.com/office/drawing/2014/main" id="{66586A69-BFA2-4811-BC38-B20D36D1BF64}"/>
              </a:ext>
            </a:extLst>
          </p:cNvPr>
          <p:cNvCxnSpPr/>
          <p:nvPr/>
        </p:nvCxnSpPr>
        <p:spPr>
          <a:xfrm>
            <a:off x="2532740" y="3293293"/>
            <a:ext cx="0" cy="75600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E36A2DB8-6540-4D76-BED6-3F453964DDF5}"/>
              </a:ext>
            </a:extLst>
          </p:cNvPr>
          <p:cNvCxnSpPr/>
          <p:nvPr/>
        </p:nvCxnSpPr>
        <p:spPr>
          <a:xfrm>
            <a:off x="2532740" y="4940664"/>
            <a:ext cx="0" cy="75600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 xmlns:a16="http://schemas.microsoft.com/office/drawing/2014/main" id="{45518A4F-E230-4B27-BC5D-89C38831EA3A}"/>
              </a:ext>
            </a:extLst>
          </p:cNvPr>
          <p:cNvSpPr txBox="1"/>
          <p:nvPr/>
        </p:nvSpPr>
        <p:spPr>
          <a:xfrm>
            <a:off x="2830284" y="1649632"/>
            <a:ext cx="8234591" cy="760721"/>
          </a:xfrm>
          <a:prstGeom prst="rect">
            <a:avLst/>
          </a:prstGeom>
          <a:noFill/>
        </p:spPr>
        <p:txBody>
          <a:bodyPr wrap="square" lIns="0" tIns="0" rIns="0" bIns="0" rtlCol="0">
            <a:spAutoFit/>
          </a:bodyPr>
          <a:lstStyle/>
          <a:p>
            <a:pPr algn="just">
              <a:lnSpc>
                <a:spcPct val="130000"/>
              </a:lnSpc>
            </a:pPr>
            <a:r>
              <a:rPr lang="zh-CN" altLang="en-US" sz="2000" spc="300" dirty="0">
                <a:solidFill>
                  <a:schemeClr val="bg1"/>
                </a:solidFill>
              </a:rPr>
              <a:t>请在这里输入你的第一个观点，请在这里输入你的第一个观点请在这里输入你的第一个观点，请在这里输入你的第一个观点。</a:t>
            </a:r>
          </a:p>
        </p:txBody>
      </p:sp>
      <p:sp>
        <p:nvSpPr>
          <p:cNvPr id="17" name="文本框 16">
            <a:extLst>
              <a:ext uri="{FF2B5EF4-FFF2-40B4-BE49-F238E27FC236}">
                <a16:creationId xmlns="" xmlns:a16="http://schemas.microsoft.com/office/drawing/2014/main" id="{4D8225CC-D49A-4275-8EBA-CE63AEA55552}"/>
              </a:ext>
            </a:extLst>
          </p:cNvPr>
          <p:cNvSpPr txBox="1"/>
          <p:nvPr/>
        </p:nvSpPr>
        <p:spPr>
          <a:xfrm>
            <a:off x="2830284" y="3293052"/>
            <a:ext cx="8234592" cy="760721"/>
          </a:xfrm>
          <a:prstGeom prst="rect">
            <a:avLst/>
          </a:prstGeom>
          <a:noFill/>
        </p:spPr>
        <p:txBody>
          <a:bodyPr wrap="square" lIns="0" tIns="0" rIns="0" bIns="0" rtlCol="0">
            <a:spAutoFit/>
          </a:bodyPr>
          <a:lstStyle/>
          <a:p>
            <a:pPr algn="just">
              <a:lnSpc>
                <a:spcPct val="130000"/>
              </a:lnSpc>
            </a:pPr>
            <a:r>
              <a:rPr lang="zh-CN" altLang="en-US" sz="2000" spc="300" dirty="0">
                <a:solidFill>
                  <a:schemeClr val="bg1"/>
                </a:solidFill>
              </a:rPr>
              <a:t>请在这里输入你的第二个观点，请在这里输入你的第二个观点请在这里输入你的第二个观点，请在这里输入你的第二个观点。</a:t>
            </a:r>
          </a:p>
        </p:txBody>
      </p:sp>
      <p:sp>
        <p:nvSpPr>
          <p:cNvPr id="18" name="文本框 17">
            <a:extLst>
              <a:ext uri="{FF2B5EF4-FFF2-40B4-BE49-F238E27FC236}">
                <a16:creationId xmlns="" xmlns:a16="http://schemas.microsoft.com/office/drawing/2014/main" id="{E9ED4AFE-C4B9-4699-854F-ED64562417B9}"/>
              </a:ext>
            </a:extLst>
          </p:cNvPr>
          <p:cNvSpPr txBox="1"/>
          <p:nvPr/>
        </p:nvSpPr>
        <p:spPr>
          <a:xfrm>
            <a:off x="2830284" y="4925887"/>
            <a:ext cx="8234592" cy="760721"/>
          </a:xfrm>
          <a:prstGeom prst="rect">
            <a:avLst/>
          </a:prstGeom>
          <a:noFill/>
        </p:spPr>
        <p:txBody>
          <a:bodyPr wrap="square" lIns="0" tIns="0" rIns="0" bIns="0" rtlCol="0">
            <a:spAutoFit/>
          </a:bodyPr>
          <a:lstStyle/>
          <a:p>
            <a:pPr algn="just">
              <a:lnSpc>
                <a:spcPct val="130000"/>
              </a:lnSpc>
            </a:pPr>
            <a:r>
              <a:rPr lang="zh-CN" altLang="en-US" sz="2000" spc="300" dirty="0">
                <a:solidFill>
                  <a:schemeClr val="bg1"/>
                </a:solidFill>
              </a:rPr>
              <a:t>请在这里输入你的第三个观点，请在这里输入你的第三个观点请在这里输入你的第三个观点，请在这里输入你的第三个观点。</a:t>
            </a:r>
          </a:p>
        </p:txBody>
      </p:sp>
    </p:spTree>
    <p:extLst>
      <p:ext uri="{BB962C8B-B14F-4D97-AF65-F5344CB8AC3E}">
        <p14:creationId xmlns:p14="http://schemas.microsoft.com/office/powerpoint/2010/main" val="255555890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329B9C3-F068-4009-8FCB-AC12357A9908}"/>
              </a:ext>
            </a:extLst>
          </p:cNvPr>
          <p:cNvSpPr>
            <a:spLocks noGrp="1"/>
          </p:cNvSpPr>
          <p:nvPr>
            <p:ph type="title"/>
          </p:nvPr>
        </p:nvSpPr>
        <p:spPr>
          <a:xfrm>
            <a:off x="660400" y="345937"/>
            <a:ext cx="7950200" cy="663575"/>
          </a:xfrm>
        </p:spPr>
        <p:txBody>
          <a:bodyPr/>
          <a:lstStyle/>
          <a:p>
            <a:r>
              <a:rPr lang="zh-CN" altLang="en-US" dirty="0"/>
              <a:t>四段无图式</a:t>
            </a:r>
          </a:p>
        </p:txBody>
      </p:sp>
      <p:sp>
        <p:nvSpPr>
          <p:cNvPr id="6" name="弦形 5">
            <a:extLst>
              <a:ext uri="{FF2B5EF4-FFF2-40B4-BE49-F238E27FC236}">
                <a16:creationId xmlns="" xmlns:a16="http://schemas.microsoft.com/office/drawing/2014/main" id="{2065B7D4-81C5-4F24-8EA9-05BB312AFE72}"/>
              </a:ext>
            </a:extLst>
          </p:cNvPr>
          <p:cNvSpPr/>
          <p:nvPr/>
        </p:nvSpPr>
        <p:spPr>
          <a:xfrm rot="12708964">
            <a:off x="-781942" y="2128271"/>
            <a:ext cx="3060811" cy="3060811"/>
          </a:xfrm>
          <a:prstGeom prst="chord">
            <a:avLst>
              <a:gd name="adj1" fmla="val 3338493"/>
              <a:gd name="adj2" fmla="val 1445851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弧形 7">
            <a:extLst>
              <a:ext uri="{FF2B5EF4-FFF2-40B4-BE49-F238E27FC236}">
                <a16:creationId xmlns="" xmlns:a16="http://schemas.microsoft.com/office/drawing/2014/main" id="{51C6B7AB-1281-41CF-9DB8-45FA58465302}"/>
              </a:ext>
            </a:extLst>
          </p:cNvPr>
          <p:cNvSpPr/>
          <p:nvPr/>
        </p:nvSpPr>
        <p:spPr>
          <a:xfrm>
            <a:off x="-1292195" y="1590537"/>
            <a:ext cx="4190307" cy="4099213"/>
          </a:xfrm>
          <a:prstGeom prst="arc">
            <a:avLst>
              <a:gd name="adj1" fmla="val 16037102"/>
              <a:gd name="adj2" fmla="val 556186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a:extLst>
              <a:ext uri="{FF2B5EF4-FFF2-40B4-BE49-F238E27FC236}">
                <a16:creationId xmlns="" xmlns:a16="http://schemas.microsoft.com/office/drawing/2014/main" id="{C0D5FAF8-9D16-4933-9374-73C28D32C29A}"/>
              </a:ext>
            </a:extLst>
          </p:cNvPr>
          <p:cNvSpPr/>
          <p:nvPr/>
        </p:nvSpPr>
        <p:spPr>
          <a:xfrm>
            <a:off x="2111221" y="2027360"/>
            <a:ext cx="180000" cy="180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 xmlns:a16="http://schemas.microsoft.com/office/drawing/2014/main" id="{79FD54F4-AC8C-4B07-BACF-D7B5717B3613}"/>
              </a:ext>
            </a:extLst>
          </p:cNvPr>
          <p:cNvSpPr/>
          <p:nvPr/>
        </p:nvSpPr>
        <p:spPr>
          <a:xfrm>
            <a:off x="2775689" y="3042216"/>
            <a:ext cx="180000" cy="180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 xmlns:a16="http://schemas.microsoft.com/office/drawing/2014/main" id="{531EAF27-5E0A-4C9A-8547-6E18ADAEFB3E}"/>
              </a:ext>
            </a:extLst>
          </p:cNvPr>
          <p:cNvSpPr/>
          <p:nvPr/>
        </p:nvSpPr>
        <p:spPr>
          <a:xfrm>
            <a:off x="2775689" y="4057072"/>
            <a:ext cx="180000" cy="180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 xmlns:a16="http://schemas.microsoft.com/office/drawing/2014/main" id="{15959C0A-93C6-4D23-A5E5-8DC44A65CD3B}"/>
              </a:ext>
            </a:extLst>
          </p:cNvPr>
          <p:cNvSpPr/>
          <p:nvPr/>
        </p:nvSpPr>
        <p:spPr>
          <a:xfrm>
            <a:off x="2165786" y="5071929"/>
            <a:ext cx="180000" cy="180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 xmlns:a16="http://schemas.microsoft.com/office/drawing/2014/main" id="{A7290DAF-8FE3-42F6-9F6F-DEDEFE9A711D}"/>
              </a:ext>
            </a:extLst>
          </p:cNvPr>
          <p:cNvSpPr txBox="1"/>
          <p:nvPr/>
        </p:nvSpPr>
        <p:spPr>
          <a:xfrm>
            <a:off x="2593576" y="1797365"/>
            <a:ext cx="1429783" cy="695575"/>
          </a:xfrm>
          <a:prstGeom prst="rect">
            <a:avLst/>
          </a:prstGeom>
          <a:noFill/>
        </p:spPr>
        <p:txBody>
          <a:bodyPr wrap="square" rtlCol="0">
            <a:spAutoFit/>
          </a:bodyPr>
          <a:lstStyle/>
          <a:p>
            <a:pPr>
              <a:lnSpc>
                <a:spcPct val="130000"/>
              </a:lnSpc>
            </a:pPr>
            <a:r>
              <a:rPr lang="zh-CN" altLang="en-US" sz="3200" spc="300" dirty="0">
                <a:solidFill>
                  <a:schemeClr val="accent1"/>
                </a:solidFill>
                <a:latin typeface="+mj-ea"/>
                <a:ea typeface="+mj-ea"/>
              </a:rPr>
              <a:t>标题</a:t>
            </a:r>
            <a:r>
              <a:rPr lang="en-US" altLang="zh-CN" sz="3200" spc="300" dirty="0">
                <a:solidFill>
                  <a:schemeClr val="accent1"/>
                </a:solidFill>
                <a:latin typeface="+mj-ea"/>
                <a:ea typeface="+mj-ea"/>
              </a:rPr>
              <a:t>1</a:t>
            </a:r>
            <a:endParaRPr lang="zh-CN" altLang="en-US" sz="3200" spc="300" dirty="0">
              <a:solidFill>
                <a:schemeClr val="accent1"/>
              </a:solidFill>
              <a:latin typeface="+mj-ea"/>
              <a:ea typeface="+mj-ea"/>
            </a:endParaRPr>
          </a:p>
        </p:txBody>
      </p:sp>
      <p:sp>
        <p:nvSpPr>
          <p:cNvPr id="14" name="文本框 13">
            <a:extLst>
              <a:ext uri="{FF2B5EF4-FFF2-40B4-BE49-F238E27FC236}">
                <a16:creationId xmlns="" xmlns:a16="http://schemas.microsoft.com/office/drawing/2014/main" id="{3045F797-F430-404C-8E8E-1A27422F34B0}"/>
              </a:ext>
            </a:extLst>
          </p:cNvPr>
          <p:cNvSpPr txBox="1"/>
          <p:nvPr/>
        </p:nvSpPr>
        <p:spPr>
          <a:xfrm>
            <a:off x="4066467" y="1985108"/>
            <a:ext cx="7398002" cy="320088"/>
          </a:xfrm>
          <a:prstGeom prst="rect">
            <a:avLst/>
          </a:prstGeom>
          <a:noFill/>
        </p:spPr>
        <p:txBody>
          <a:bodyPr wrap="square" lIns="0" tIns="0" rIns="0" bIns="0" rtlCol="0">
            <a:spAutoFit/>
          </a:bodyPr>
          <a:lstStyle/>
          <a:p>
            <a:pPr algn="just">
              <a:lnSpc>
                <a:spcPct val="130000"/>
              </a:lnSpc>
            </a:pPr>
            <a:r>
              <a:rPr lang="zh-CN" altLang="en-US" sz="1600" spc="300" dirty="0">
                <a:solidFill>
                  <a:schemeClr val="tx1">
                    <a:lumMod val="85000"/>
                    <a:lumOff val="15000"/>
                  </a:schemeClr>
                </a:solidFill>
              </a:rPr>
              <a:t>这里可以输入一段话，充分解释这个论点。可根据实际情况灵活调整。</a:t>
            </a:r>
          </a:p>
        </p:txBody>
      </p:sp>
      <p:sp>
        <p:nvSpPr>
          <p:cNvPr id="19" name="文本框 18">
            <a:extLst>
              <a:ext uri="{FF2B5EF4-FFF2-40B4-BE49-F238E27FC236}">
                <a16:creationId xmlns="" xmlns:a16="http://schemas.microsoft.com/office/drawing/2014/main" id="{A4EB2052-88E4-48D1-8E9C-AD9DEF307B93}"/>
              </a:ext>
            </a:extLst>
          </p:cNvPr>
          <p:cNvSpPr txBox="1"/>
          <p:nvPr/>
        </p:nvSpPr>
        <p:spPr>
          <a:xfrm>
            <a:off x="3142216" y="2773767"/>
            <a:ext cx="1429783" cy="695575"/>
          </a:xfrm>
          <a:prstGeom prst="rect">
            <a:avLst/>
          </a:prstGeom>
          <a:noFill/>
        </p:spPr>
        <p:txBody>
          <a:bodyPr wrap="square" rtlCol="0">
            <a:spAutoFit/>
          </a:bodyPr>
          <a:lstStyle/>
          <a:p>
            <a:pPr>
              <a:lnSpc>
                <a:spcPct val="130000"/>
              </a:lnSpc>
            </a:pPr>
            <a:r>
              <a:rPr lang="zh-CN" altLang="en-US" sz="3200" spc="300" dirty="0">
                <a:solidFill>
                  <a:schemeClr val="accent1"/>
                </a:solidFill>
                <a:latin typeface="+mj-ea"/>
                <a:ea typeface="+mj-ea"/>
              </a:rPr>
              <a:t>标题</a:t>
            </a:r>
            <a:r>
              <a:rPr lang="en-US" altLang="zh-CN" sz="3200" spc="300" dirty="0">
                <a:solidFill>
                  <a:schemeClr val="accent1"/>
                </a:solidFill>
                <a:latin typeface="+mj-ea"/>
                <a:ea typeface="+mj-ea"/>
              </a:rPr>
              <a:t>2</a:t>
            </a:r>
            <a:endParaRPr lang="zh-CN" altLang="en-US" sz="3200" spc="300" dirty="0">
              <a:solidFill>
                <a:schemeClr val="accent1"/>
              </a:solidFill>
              <a:latin typeface="+mj-ea"/>
              <a:ea typeface="+mj-ea"/>
            </a:endParaRPr>
          </a:p>
        </p:txBody>
      </p:sp>
      <p:sp>
        <p:nvSpPr>
          <p:cNvPr id="20" name="文本框 19">
            <a:extLst>
              <a:ext uri="{FF2B5EF4-FFF2-40B4-BE49-F238E27FC236}">
                <a16:creationId xmlns="" xmlns:a16="http://schemas.microsoft.com/office/drawing/2014/main" id="{5631D563-E7BB-40EF-A109-976BE42F6ABF}"/>
              </a:ext>
            </a:extLst>
          </p:cNvPr>
          <p:cNvSpPr txBox="1"/>
          <p:nvPr/>
        </p:nvSpPr>
        <p:spPr>
          <a:xfrm>
            <a:off x="4615106" y="2961510"/>
            <a:ext cx="6849363" cy="320088"/>
          </a:xfrm>
          <a:prstGeom prst="rect">
            <a:avLst/>
          </a:prstGeom>
          <a:noFill/>
        </p:spPr>
        <p:txBody>
          <a:bodyPr wrap="square" lIns="0" tIns="0" rIns="0" bIns="0" rtlCol="0">
            <a:spAutoFit/>
          </a:bodyPr>
          <a:lstStyle>
            <a:defPPr>
              <a:defRPr lang="zh-CN"/>
            </a:defPPr>
            <a:lvl1pPr algn="just">
              <a:lnSpc>
                <a:spcPct val="130000"/>
              </a:lnSpc>
              <a:defRPr sz="1400" spc="300">
                <a:solidFill>
                  <a:schemeClr val="tx1">
                    <a:lumMod val="85000"/>
                    <a:lumOff val="15000"/>
                  </a:schemeClr>
                </a:solidFill>
              </a:defRPr>
            </a:lvl1pPr>
          </a:lstStyle>
          <a:p>
            <a:r>
              <a:rPr lang="zh-CN" altLang="en-US" sz="1600" dirty="0"/>
              <a:t>这里可以输入一段话，充分解释这个论点。可根据实际情况调整。</a:t>
            </a:r>
          </a:p>
        </p:txBody>
      </p:sp>
      <p:sp>
        <p:nvSpPr>
          <p:cNvPr id="22" name="文本框 21">
            <a:extLst>
              <a:ext uri="{FF2B5EF4-FFF2-40B4-BE49-F238E27FC236}">
                <a16:creationId xmlns="" xmlns:a16="http://schemas.microsoft.com/office/drawing/2014/main" id="{CFF27EE4-EEAD-4212-8780-69384830A75C}"/>
              </a:ext>
            </a:extLst>
          </p:cNvPr>
          <p:cNvSpPr txBox="1"/>
          <p:nvPr/>
        </p:nvSpPr>
        <p:spPr>
          <a:xfrm>
            <a:off x="3142216" y="3793022"/>
            <a:ext cx="1429783" cy="695575"/>
          </a:xfrm>
          <a:prstGeom prst="rect">
            <a:avLst/>
          </a:prstGeom>
          <a:noFill/>
        </p:spPr>
        <p:txBody>
          <a:bodyPr wrap="square" rtlCol="0">
            <a:spAutoFit/>
          </a:bodyPr>
          <a:lstStyle/>
          <a:p>
            <a:pPr>
              <a:lnSpc>
                <a:spcPct val="130000"/>
              </a:lnSpc>
            </a:pPr>
            <a:r>
              <a:rPr lang="zh-CN" altLang="en-US" sz="3200" spc="300" dirty="0">
                <a:solidFill>
                  <a:schemeClr val="accent1"/>
                </a:solidFill>
                <a:latin typeface="+mj-ea"/>
                <a:ea typeface="+mj-ea"/>
              </a:rPr>
              <a:t>标题</a:t>
            </a:r>
            <a:r>
              <a:rPr lang="en-US" altLang="zh-CN" sz="3200" spc="300" dirty="0">
                <a:solidFill>
                  <a:schemeClr val="accent1"/>
                </a:solidFill>
                <a:latin typeface="+mj-ea"/>
                <a:ea typeface="+mj-ea"/>
              </a:rPr>
              <a:t>3</a:t>
            </a:r>
            <a:endParaRPr lang="zh-CN" altLang="en-US" sz="3200" spc="300" dirty="0">
              <a:solidFill>
                <a:schemeClr val="accent1"/>
              </a:solidFill>
              <a:latin typeface="+mj-ea"/>
              <a:ea typeface="+mj-ea"/>
            </a:endParaRPr>
          </a:p>
        </p:txBody>
      </p:sp>
      <p:sp>
        <p:nvSpPr>
          <p:cNvPr id="23" name="文本框 22">
            <a:extLst>
              <a:ext uri="{FF2B5EF4-FFF2-40B4-BE49-F238E27FC236}">
                <a16:creationId xmlns="" xmlns:a16="http://schemas.microsoft.com/office/drawing/2014/main" id="{745EC993-2EB0-48E5-BBA9-C4CBB2B4B9F0}"/>
              </a:ext>
            </a:extLst>
          </p:cNvPr>
          <p:cNvSpPr txBox="1"/>
          <p:nvPr/>
        </p:nvSpPr>
        <p:spPr>
          <a:xfrm>
            <a:off x="4615106" y="3980765"/>
            <a:ext cx="6849363" cy="320088"/>
          </a:xfrm>
          <a:prstGeom prst="rect">
            <a:avLst/>
          </a:prstGeom>
          <a:noFill/>
        </p:spPr>
        <p:txBody>
          <a:bodyPr wrap="square" lIns="0" tIns="0" rIns="0" bIns="0" rtlCol="0">
            <a:spAutoFit/>
          </a:bodyPr>
          <a:lstStyle>
            <a:defPPr>
              <a:defRPr lang="zh-CN"/>
            </a:defPPr>
            <a:lvl1pPr algn="just">
              <a:lnSpc>
                <a:spcPct val="130000"/>
              </a:lnSpc>
              <a:defRPr sz="1400" spc="300">
                <a:solidFill>
                  <a:schemeClr val="tx1">
                    <a:lumMod val="85000"/>
                    <a:lumOff val="15000"/>
                  </a:schemeClr>
                </a:solidFill>
              </a:defRPr>
            </a:lvl1pPr>
          </a:lstStyle>
          <a:p>
            <a:r>
              <a:rPr lang="zh-CN" altLang="en-US" sz="1600" dirty="0"/>
              <a:t>这里可以输入一段话，充分解释这个论点。可根据实际情况调整。</a:t>
            </a:r>
          </a:p>
        </p:txBody>
      </p:sp>
      <p:sp>
        <p:nvSpPr>
          <p:cNvPr id="25" name="文本框 24">
            <a:extLst>
              <a:ext uri="{FF2B5EF4-FFF2-40B4-BE49-F238E27FC236}">
                <a16:creationId xmlns="" xmlns:a16="http://schemas.microsoft.com/office/drawing/2014/main" id="{0BA195E4-AAEE-457A-9760-5108476CDAC3}"/>
              </a:ext>
            </a:extLst>
          </p:cNvPr>
          <p:cNvSpPr txBox="1"/>
          <p:nvPr/>
        </p:nvSpPr>
        <p:spPr>
          <a:xfrm>
            <a:off x="2593576" y="4792507"/>
            <a:ext cx="1429783" cy="695575"/>
          </a:xfrm>
          <a:prstGeom prst="rect">
            <a:avLst/>
          </a:prstGeom>
          <a:noFill/>
        </p:spPr>
        <p:txBody>
          <a:bodyPr wrap="square" rtlCol="0">
            <a:spAutoFit/>
          </a:bodyPr>
          <a:lstStyle/>
          <a:p>
            <a:pPr>
              <a:lnSpc>
                <a:spcPct val="130000"/>
              </a:lnSpc>
            </a:pPr>
            <a:r>
              <a:rPr lang="zh-CN" altLang="en-US" sz="3200" spc="300" dirty="0">
                <a:solidFill>
                  <a:schemeClr val="accent1"/>
                </a:solidFill>
                <a:latin typeface="+mj-ea"/>
                <a:ea typeface="+mj-ea"/>
              </a:rPr>
              <a:t>标题</a:t>
            </a:r>
            <a:r>
              <a:rPr lang="en-US" altLang="zh-CN" sz="3200" spc="300" dirty="0">
                <a:solidFill>
                  <a:schemeClr val="accent1"/>
                </a:solidFill>
                <a:latin typeface="+mj-ea"/>
                <a:ea typeface="+mj-ea"/>
              </a:rPr>
              <a:t>4</a:t>
            </a:r>
            <a:endParaRPr lang="zh-CN" altLang="en-US" sz="3200" spc="300" dirty="0">
              <a:solidFill>
                <a:schemeClr val="accent1"/>
              </a:solidFill>
              <a:latin typeface="+mj-ea"/>
              <a:ea typeface="+mj-ea"/>
            </a:endParaRPr>
          </a:p>
        </p:txBody>
      </p:sp>
      <p:sp>
        <p:nvSpPr>
          <p:cNvPr id="26" name="文本框 25">
            <a:extLst>
              <a:ext uri="{FF2B5EF4-FFF2-40B4-BE49-F238E27FC236}">
                <a16:creationId xmlns="" xmlns:a16="http://schemas.microsoft.com/office/drawing/2014/main" id="{AB70B9F6-3461-433F-A9A0-E2B528D3CA6C}"/>
              </a:ext>
            </a:extLst>
          </p:cNvPr>
          <p:cNvSpPr txBox="1"/>
          <p:nvPr/>
        </p:nvSpPr>
        <p:spPr>
          <a:xfrm>
            <a:off x="4066467" y="4980250"/>
            <a:ext cx="7398003" cy="320088"/>
          </a:xfrm>
          <a:prstGeom prst="rect">
            <a:avLst/>
          </a:prstGeom>
          <a:noFill/>
        </p:spPr>
        <p:txBody>
          <a:bodyPr wrap="square" lIns="0" tIns="0" rIns="0" bIns="0" rtlCol="0">
            <a:spAutoFit/>
          </a:bodyPr>
          <a:lstStyle>
            <a:defPPr>
              <a:defRPr lang="zh-CN"/>
            </a:defPPr>
            <a:lvl1pPr algn="just">
              <a:lnSpc>
                <a:spcPct val="130000"/>
              </a:lnSpc>
              <a:defRPr sz="1400" spc="300">
                <a:solidFill>
                  <a:schemeClr val="tx1">
                    <a:lumMod val="85000"/>
                    <a:lumOff val="15000"/>
                  </a:schemeClr>
                </a:solidFill>
              </a:defRPr>
            </a:lvl1pPr>
          </a:lstStyle>
          <a:p>
            <a:r>
              <a:rPr lang="zh-CN" altLang="en-US" sz="1600" dirty="0"/>
              <a:t>这里可以输入一段话，充分解释这个论点。可根据实际情况灵活调整。</a:t>
            </a:r>
          </a:p>
        </p:txBody>
      </p:sp>
      <p:pic>
        <p:nvPicPr>
          <p:cNvPr id="4" name="图片 3">
            <a:extLst>
              <a:ext uri="{FF2B5EF4-FFF2-40B4-BE49-F238E27FC236}">
                <a16:creationId xmlns="" xmlns:a16="http://schemas.microsoft.com/office/drawing/2014/main" id="{56554EA9-3D36-427B-BE63-D38DCD36331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91868" y="2932928"/>
            <a:ext cx="1923411" cy="1361464"/>
          </a:xfrm>
          <a:prstGeom prst="rect">
            <a:avLst/>
          </a:prstGeom>
        </p:spPr>
      </p:pic>
    </p:spTree>
    <p:extLst>
      <p:ext uri="{BB962C8B-B14F-4D97-AF65-F5344CB8AC3E}">
        <p14:creationId xmlns:p14="http://schemas.microsoft.com/office/powerpoint/2010/main" val="267431533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a:extLst>
              <a:ext uri="{FF2B5EF4-FFF2-40B4-BE49-F238E27FC236}">
                <a16:creationId xmlns="" xmlns:a16="http://schemas.microsoft.com/office/drawing/2014/main" id="{A3A23EA4-2615-4A1A-90A1-CBDD7713FEC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583295" y="1160780"/>
            <a:ext cx="5014446" cy="5003800"/>
          </a:xfrm>
          <a:prstGeom prst="rect">
            <a:avLst/>
          </a:prstGeom>
        </p:spPr>
      </p:pic>
      <p:sp>
        <p:nvSpPr>
          <p:cNvPr id="2" name="标题 1">
            <a:extLst>
              <a:ext uri="{FF2B5EF4-FFF2-40B4-BE49-F238E27FC236}">
                <a16:creationId xmlns="" xmlns:a16="http://schemas.microsoft.com/office/drawing/2014/main" id="{12B76A21-37DC-478B-B4E7-EBC3500B1FCB}"/>
              </a:ext>
            </a:extLst>
          </p:cNvPr>
          <p:cNvSpPr>
            <a:spLocks noGrp="1"/>
          </p:cNvSpPr>
          <p:nvPr>
            <p:ph type="title"/>
          </p:nvPr>
        </p:nvSpPr>
        <p:spPr>
          <a:xfrm>
            <a:off x="660400" y="345937"/>
            <a:ext cx="7950200" cy="663575"/>
          </a:xfrm>
        </p:spPr>
        <p:txBody>
          <a:bodyPr/>
          <a:lstStyle/>
          <a:p>
            <a:r>
              <a:rPr lang="zh-CN" altLang="en-US" dirty="0"/>
              <a:t>四段无图式</a:t>
            </a:r>
          </a:p>
        </p:txBody>
      </p:sp>
      <p:sp>
        <p:nvSpPr>
          <p:cNvPr id="4" name="矩形 3">
            <a:extLst>
              <a:ext uri="{FF2B5EF4-FFF2-40B4-BE49-F238E27FC236}">
                <a16:creationId xmlns="" xmlns:a16="http://schemas.microsoft.com/office/drawing/2014/main" id="{8A020E80-10D1-4402-8327-9B3F62D05115}"/>
              </a:ext>
            </a:extLst>
          </p:cNvPr>
          <p:cNvSpPr/>
          <p:nvPr/>
        </p:nvSpPr>
        <p:spPr>
          <a:xfrm>
            <a:off x="829851" y="1365614"/>
            <a:ext cx="5195669" cy="2232000"/>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 xmlns:a16="http://schemas.microsoft.com/office/drawing/2014/main" id="{98CF06C0-692B-4D4E-BA33-107C2002214D}"/>
              </a:ext>
            </a:extLst>
          </p:cNvPr>
          <p:cNvSpPr/>
          <p:nvPr/>
        </p:nvSpPr>
        <p:spPr>
          <a:xfrm>
            <a:off x="829850" y="3727919"/>
            <a:ext cx="5195670" cy="2232000"/>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 xmlns:a16="http://schemas.microsoft.com/office/drawing/2014/main" id="{8890A8C1-6CA3-4B08-A8DF-65A1B7D624CD}"/>
              </a:ext>
            </a:extLst>
          </p:cNvPr>
          <p:cNvSpPr/>
          <p:nvPr/>
        </p:nvSpPr>
        <p:spPr>
          <a:xfrm>
            <a:off x="6182079" y="1365614"/>
            <a:ext cx="5195669" cy="2232000"/>
          </a:xfrm>
          <a:prstGeom prst="rect">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2A22D4A5-B20A-42E1-BFFA-A008154A7137}"/>
              </a:ext>
            </a:extLst>
          </p:cNvPr>
          <p:cNvSpPr/>
          <p:nvPr/>
        </p:nvSpPr>
        <p:spPr>
          <a:xfrm>
            <a:off x="6182079" y="3727919"/>
            <a:ext cx="5195668" cy="2232000"/>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 xmlns:a16="http://schemas.microsoft.com/office/drawing/2014/main" id="{7E75133B-9FBA-4F15-8595-44A8ABA6E262}"/>
              </a:ext>
            </a:extLst>
          </p:cNvPr>
          <p:cNvSpPr txBox="1"/>
          <p:nvPr/>
        </p:nvSpPr>
        <p:spPr>
          <a:xfrm>
            <a:off x="1677675" y="1693487"/>
            <a:ext cx="3500020" cy="707886"/>
          </a:xfrm>
          <a:prstGeom prst="rect">
            <a:avLst/>
          </a:prstGeom>
          <a:noFill/>
        </p:spPr>
        <p:txBody>
          <a:bodyPr wrap="square" rtlCol="0">
            <a:spAutoFit/>
          </a:bodyPr>
          <a:lstStyle/>
          <a:p>
            <a:pPr algn="ctr"/>
            <a:r>
              <a:rPr lang="zh-CN" altLang="en-US" sz="4000" spc="300" dirty="0">
                <a:solidFill>
                  <a:schemeClr val="accent1"/>
                </a:solidFill>
                <a:latin typeface="+mj-ea"/>
                <a:ea typeface="+mj-ea"/>
              </a:rPr>
              <a:t>标题</a:t>
            </a:r>
            <a:r>
              <a:rPr lang="en-US" altLang="zh-CN" sz="4000" spc="300" dirty="0">
                <a:solidFill>
                  <a:schemeClr val="accent1"/>
                </a:solidFill>
                <a:latin typeface="+mj-ea"/>
                <a:ea typeface="+mj-ea"/>
              </a:rPr>
              <a:t>1</a:t>
            </a:r>
            <a:endParaRPr lang="zh-CN" altLang="en-US" sz="4000" spc="300" dirty="0">
              <a:solidFill>
                <a:schemeClr val="accent1"/>
              </a:solidFill>
              <a:latin typeface="+mj-ea"/>
              <a:ea typeface="+mj-ea"/>
            </a:endParaRPr>
          </a:p>
        </p:txBody>
      </p:sp>
      <p:sp>
        <p:nvSpPr>
          <p:cNvPr id="27" name="文本框 26">
            <a:extLst>
              <a:ext uri="{FF2B5EF4-FFF2-40B4-BE49-F238E27FC236}">
                <a16:creationId xmlns="" xmlns:a16="http://schemas.microsoft.com/office/drawing/2014/main" id="{0DADE84C-BF07-43CD-9B22-5D6C876DC566}"/>
              </a:ext>
            </a:extLst>
          </p:cNvPr>
          <p:cNvSpPr txBox="1"/>
          <p:nvPr/>
        </p:nvSpPr>
        <p:spPr>
          <a:xfrm>
            <a:off x="1677675" y="4072844"/>
            <a:ext cx="3499200" cy="707886"/>
          </a:xfrm>
          <a:prstGeom prst="rect">
            <a:avLst/>
          </a:prstGeom>
          <a:noFill/>
        </p:spPr>
        <p:txBody>
          <a:bodyPr wrap="square" rtlCol="0">
            <a:spAutoFit/>
          </a:bodyPr>
          <a:lstStyle/>
          <a:p>
            <a:pPr algn="ctr"/>
            <a:r>
              <a:rPr lang="zh-CN" altLang="en-US" sz="4000" spc="300" dirty="0">
                <a:solidFill>
                  <a:schemeClr val="accent1"/>
                </a:solidFill>
                <a:latin typeface="+mj-ea"/>
                <a:ea typeface="+mj-ea"/>
              </a:rPr>
              <a:t>标题</a:t>
            </a:r>
            <a:r>
              <a:rPr lang="en-US" altLang="zh-CN" sz="4000" spc="300" dirty="0">
                <a:solidFill>
                  <a:schemeClr val="accent1"/>
                </a:solidFill>
                <a:latin typeface="+mj-ea"/>
                <a:ea typeface="+mj-ea"/>
              </a:rPr>
              <a:t>3</a:t>
            </a:r>
            <a:endParaRPr lang="zh-CN" altLang="en-US" sz="4000" spc="300" dirty="0">
              <a:solidFill>
                <a:schemeClr val="accent1"/>
              </a:solidFill>
              <a:latin typeface="+mj-ea"/>
              <a:ea typeface="+mj-ea"/>
            </a:endParaRPr>
          </a:p>
        </p:txBody>
      </p:sp>
      <p:sp>
        <p:nvSpPr>
          <p:cNvPr id="28" name="文本框 27">
            <a:extLst>
              <a:ext uri="{FF2B5EF4-FFF2-40B4-BE49-F238E27FC236}">
                <a16:creationId xmlns="" xmlns:a16="http://schemas.microsoft.com/office/drawing/2014/main" id="{644C2A1E-7F72-4F95-85BD-F3197E768FF3}"/>
              </a:ext>
            </a:extLst>
          </p:cNvPr>
          <p:cNvSpPr txBox="1"/>
          <p:nvPr/>
        </p:nvSpPr>
        <p:spPr>
          <a:xfrm>
            <a:off x="7030313" y="1693487"/>
            <a:ext cx="3499200" cy="707886"/>
          </a:xfrm>
          <a:prstGeom prst="rect">
            <a:avLst/>
          </a:prstGeom>
          <a:noFill/>
        </p:spPr>
        <p:txBody>
          <a:bodyPr wrap="square" rtlCol="0">
            <a:spAutoFit/>
          </a:bodyPr>
          <a:lstStyle/>
          <a:p>
            <a:pPr algn="ctr"/>
            <a:r>
              <a:rPr lang="zh-CN" altLang="en-US" sz="4000" spc="300" dirty="0">
                <a:solidFill>
                  <a:schemeClr val="accent4"/>
                </a:solidFill>
                <a:latin typeface="+mj-ea"/>
                <a:ea typeface="+mj-ea"/>
              </a:rPr>
              <a:t>标题</a:t>
            </a:r>
            <a:r>
              <a:rPr lang="en-US" altLang="zh-CN" sz="4000" spc="300" dirty="0">
                <a:solidFill>
                  <a:schemeClr val="accent4"/>
                </a:solidFill>
                <a:latin typeface="+mj-ea"/>
                <a:ea typeface="+mj-ea"/>
              </a:rPr>
              <a:t>2</a:t>
            </a:r>
            <a:endParaRPr lang="zh-CN" altLang="en-US" sz="4000" spc="300" dirty="0">
              <a:solidFill>
                <a:schemeClr val="accent4"/>
              </a:solidFill>
              <a:latin typeface="+mj-ea"/>
              <a:ea typeface="+mj-ea"/>
            </a:endParaRPr>
          </a:p>
        </p:txBody>
      </p:sp>
      <p:sp>
        <p:nvSpPr>
          <p:cNvPr id="29" name="文本框 28">
            <a:extLst>
              <a:ext uri="{FF2B5EF4-FFF2-40B4-BE49-F238E27FC236}">
                <a16:creationId xmlns="" xmlns:a16="http://schemas.microsoft.com/office/drawing/2014/main" id="{9DECFE70-E865-4F0E-91E9-40E496A53FCB}"/>
              </a:ext>
            </a:extLst>
          </p:cNvPr>
          <p:cNvSpPr txBox="1"/>
          <p:nvPr/>
        </p:nvSpPr>
        <p:spPr>
          <a:xfrm>
            <a:off x="7030313" y="4066754"/>
            <a:ext cx="3499200" cy="707886"/>
          </a:xfrm>
          <a:prstGeom prst="rect">
            <a:avLst/>
          </a:prstGeom>
          <a:noFill/>
        </p:spPr>
        <p:txBody>
          <a:bodyPr wrap="square" rtlCol="0">
            <a:spAutoFit/>
          </a:bodyPr>
          <a:lstStyle/>
          <a:p>
            <a:pPr algn="ctr"/>
            <a:r>
              <a:rPr lang="zh-CN" altLang="en-US" sz="4000" spc="300" dirty="0">
                <a:solidFill>
                  <a:schemeClr val="accent1"/>
                </a:solidFill>
                <a:latin typeface="+mj-ea"/>
                <a:ea typeface="+mj-ea"/>
              </a:rPr>
              <a:t>标题</a:t>
            </a:r>
            <a:r>
              <a:rPr lang="en-US" altLang="zh-CN" sz="4000" spc="300" dirty="0">
                <a:solidFill>
                  <a:schemeClr val="accent1"/>
                </a:solidFill>
                <a:latin typeface="+mj-ea"/>
                <a:ea typeface="+mj-ea"/>
              </a:rPr>
              <a:t>4</a:t>
            </a:r>
            <a:endParaRPr lang="zh-CN" altLang="en-US" sz="4000" spc="300" dirty="0">
              <a:solidFill>
                <a:schemeClr val="accent1"/>
              </a:solidFill>
              <a:latin typeface="+mj-ea"/>
              <a:ea typeface="+mj-ea"/>
            </a:endParaRPr>
          </a:p>
        </p:txBody>
      </p:sp>
      <p:sp>
        <p:nvSpPr>
          <p:cNvPr id="30" name="文本框 29">
            <a:extLst>
              <a:ext uri="{FF2B5EF4-FFF2-40B4-BE49-F238E27FC236}">
                <a16:creationId xmlns="" xmlns:a16="http://schemas.microsoft.com/office/drawing/2014/main" id="{D0786EE7-A4A7-4B54-AE46-757033EAAFBD}"/>
              </a:ext>
            </a:extLst>
          </p:cNvPr>
          <p:cNvSpPr txBox="1"/>
          <p:nvPr/>
        </p:nvSpPr>
        <p:spPr>
          <a:xfrm>
            <a:off x="1199262" y="2538710"/>
            <a:ext cx="4480435" cy="720197"/>
          </a:xfrm>
          <a:prstGeom prst="rect">
            <a:avLst/>
          </a:prstGeom>
          <a:noFill/>
        </p:spPr>
        <p:txBody>
          <a:bodyPr wrap="square" lIns="0" tIns="0" rIns="0" bIns="0" rtlCol="0">
            <a:spAutoFit/>
          </a:bodyPr>
          <a:lstStyle>
            <a:defPPr>
              <a:defRPr lang="zh-CN"/>
            </a:defPPr>
            <a:lvl1pPr algn="just">
              <a:lnSpc>
                <a:spcPct val="130000"/>
              </a:lnSpc>
              <a:defRPr sz="1400" spc="300">
                <a:solidFill>
                  <a:schemeClr val="tx1">
                    <a:lumMod val="85000"/>
                    <a:lumOff val="15000"/>
                  </a:schemeClr>
                </a:solidFill>
              </a:defRPr>
            </a:lvl1pPr>
          </a:lstStyle>
          <a:p>
            <a:r>
              <a:rPr lang="zh-CN" altLang="en-US" sz="1800" dirty="0"/>
              <a:t>这里可以输入一段话，充分解释这个论点。根据实际情况灵活调整。</a:t>
            </a:r>
          </a:p>
        </p:txBody>
      </p:sp>
      <p:sp>
        <p:nvSpPr>
          <p:cNvPr id="31" name="文本框 30">
            <a:extLst>
              <a:ext uri="{FF2B5EF4-FFF2-40B4-BE49-F238E27FC236}">
                <a16:creationId xmlns="" xmlns:a16="http://schemas.microsoft.com/office/drawing/2014/main" id="{1B704EE7-F10F-4DCE-A2A3-495FD7626CD8}"/>
              </a:ext>
            </a:extLst>
          </p:cNvPr>
          <p:cNvSpPr txBox="1"/>
          <p:nvPr/>
        </p:nvSpPr>
        <p:spPr>
          <a:xfrm>
            <a:off x="1199263" y="4905366"/>
            <a:ext cx="4480435" cy="684675"/>
          </a:xfrm>
          <a:prstGeom prst="rect">
            <a:avLst/>
          </a:prstGeom>
          <a:noFill/>
        </p:spPr>
        <p:txBody>
          <a:bodyPr wrap="square" lIns="0" tIns="0" rIns="0" bIns="0" rtlCol="0">
            <a:spAutoFit/>
          </a:bodyPr>
          <a:lstStyle>
            <a:defPPr>
              <a:defRPr lang="zh-CN"/>
            </a:defPPr>
            <a:lvl1pPr algn="just">
              <a:lnSpc>
                <a:spcPct val="130000"/>
              </a:lnSpc>
              <a:defRPr sz="1400" spc="300">
                <a:solidFill>
                  <a:schemeClr val="tx1">
                    <a:lumMod val="85000"/>
                    <a:lumOff val="15000"/>
                  </a:schemeClr>
                </a:solidFill>
              </a:defRPr>
            </a:lvl1pPr>
          </a:lstStyle>
          <a:p>
            <a:r>
              <a:rPr lang="zh-CN" altLang="en-US" sz="1800" dirty="0"/>
              <a:t>这里可以输入一段话，充分解释这个论点。根据实际情况灵活调整。</a:t>
            </a:r>
          </a:p>
        </p:txBody>
      </p:sp>
      <p:sp>
        <p:nvSpPr>
          <p:cNvPr id="32" name="文本框 31">
            <a:extLst>
              <a:ext uri="{FF2B5EF4-FFF2-40B4-BE49-F238E27FC236}">
                <a16:creationId xmlns="" xmlns:a16="http://schemas.microsoft.com/office/drawing/2014/main" id="{D0786EE7-A4A7-4B54-AE46-757033EAAFBD}"/>
              </a:ext>
            </a:extLst>
          </p:cNvPr>
          <p:cNvSpPr txBox="1"/>
          <p:nvPr/>
        </p:nvSpPr>
        <p:spPr>
          <a:xfrm>
            <a:off x="6527521" y="2538710"/>
            <a:ext cx="4480435" cy="720197"/>
          </a:xfrm>
          <a:prstGeom prst="rect">
            <a:avLst/>
          </a:prstGeom>
          <a:noFill/>
        </p:spPr>
        <p:txBody>
          <a:bodyPr wrap="square" lIns="0" tIns="0" rIns="0" bIns="0" rtlCol="0">
            <a:spAutoFit/>
          </a:bodyPr>
          <a:lstStyle>
            <a:defPPr>
              <a:defRPr lang="zh-CN"/>
            </a:defPPr>
            <a:lvl1pPr algn="just">
              <a:lnSpc>
                <a:spcPct val="130000"/>
              </a:lnSpc>
              <a:defRPr sz="1400" spc="300">
                <a:solidFill>
                  <a:schemeClr val="tx1">
                    <a:lumMod val="85000"/>
                    <a:lumOff val="15000"/>
                  </a:schemeClr>
                </a:solidFill>
              </a:defRPr>
            </a:lvl1pPr>
          </a:lstStyle>
          <a:p>
            <a:r>
              <a:rPr lang="zh-CN" altLang="en-US" sz="1800" dirty="0"/>
              <a:t>这里可以输入一段话，充分解释这个论点。根据实际情况灵活调整。</a:t>
            </a:r>
          </a:p>
        </p:txBody>
      </p:sp>
      <p:sp>
        <p:nvSpPr>
          <p:cNvPr id="33" name="文本框 32">
            <a:extLst>
              <a:ext uri="{FF2B5EF4-FFF2-40B4-BE49-F238E27FC236}">
                <a16:creationId xmlns="" xmlns:a16="http://schemas.microsoft.com/office/drawing/2014/main" id="{1B704EE7-F10F-4DCE-A2A3-495FD7626CD8}"/>
              </a:ext>
            </a:extLst>
          </p:cNvPr>
          <p:cNvSpPr txBox="1"/>
          <p:nvPr/>
        </p:nvSpPr>
        <p:spPr>
          <a:xfrm>
            <a:off x="6527522" y="4905366"/>
            <a:ext cx="4480435" cy="684675"/>
          </a:xfrm>
          <a:prstGeom prst="rect">
            <a:avLst/>
          </a:prstGeom>
          <a:noFill/>
        </p:spPr>
        <p:txBody>
          <a:bodyPr wrap="square" lIns="0" tIns="0" rIns="0" bIns="0" rtlCol="0">
            <a:spAutoFit/>
          </a:bodyPr>
          <a:lstStyle>
            <a:defPPr>
              <a:defRPr lang="zh-CN"/>
            </a:defPPr>
            <a:lvl1pPr algn="just">
              <a:lnSpc>
                <a:spcPct val="130000"/>
              </a:lnSpc>
              <a:defRPr sz="1400" spc="300">
                <a:solidFill>
                  <a:schemeClr val="tx1">
                    <a:lumMod val="85000"/>
                    <a:lumOff val="15000"/>
                  </a:schemeClr>
                </a:solidFill>
              </a:defRPr>
            </a:lvl1pPr>
          </a:lstStyle>
          <a:p>
            <a:r>
              <a:rPr lang="zh-CN" altLang="en-US" sz="1800" dirty="0"/>
              <a:t>这里可以输入一段话，充分解释这个论点。根据实际情况灵活调整。</a:t>
            </a:r>
          </a:p>
        </p:txBody>
      </p:sp>
      <p:grpSp>
        <p:nvGrpSpPr>
          <p:cNvPr id="21" name="组合 20">
            <a:extLst>
              <a:ext uri="{FF2B5EF4-FFF2-40B4-BE49-F238E27FC236}">
                <a16:creationId xmlns="" xmlns:a16="http://schemas.microsoft.com/office/drawing/2014/main" id="{123E64B8-AD86-490F-8C36-FD3C37D8B598}"/>
              </a:ext>
            </a:extLst>
          </p:cNvPr>
          <p:cNvGrpSpPr/>
          <p:nvPr/>
        </p:nvGrpSpPr>
        <p:grpSpPr>
          <a:xfrm>
            <a:off x="10827147" y="3852155"/>
            <a:ext cx="468000" cy="468000"/>
            <a:chOff x="568325" y="5118109"/>
            <a:chExt cx="479425" cy="479426"/>
          </a:xfrm>
          <a:solidFill>
            <a:schemeClr val="accent1"/>
          </a:solidFill>
        </p:grpSpPr>
        <p:sp>
          <p:nvSpPr>
            <p:cNvPr id="35" name="Freeform 48">
              <a:extLst>
                <a:ext uri="{FF2B5EF4-FFF2-40B4-BE49-F238E27FC236}">
                  <a16:creationId xmlns="" xmlns:a16="http://schemas.microsoft.com/office/drawing/2014/main" id="{D3FD5FB4-EC44-4696-9222-D63F6566F3D4}"/>
                </a:ext>
              </a:extLst>
            </p:cNvPr>
            <p:cNvSpPr>
              <a:spLocks noEditPoints="1"/>
            </p:cNvSpPr>
            <p:nvPr/>
          </p:nvSpPr>
          <p:spPr bwMode="auto">
            <a:xfrm>
              <a:off x="568325" y="5118109"/>
              <a:ext cx="479425" cy="479426"/>
            </a:xfrm>
            <a:custGeom>
              <a:avLst/>
              <a:gdLst>
                <a:gd name="T0" fmla="*/ 116 w 128"/>
                <a:gd name="T1" fmla="*/ 77 h 128"/>
                <a:gd name="T2" fmla="*/ 128 w 128"/>
                <a:gd name="T3" fmla="*/ 50 h 128"/>
                <a:gd name="T4" fmla="*/ 116 w 128"/>
                <a:gd name="T5" fmla="*/ 49 h 128"/>
                <a:gd name="T6" fmla="*/ 111 w 128"/>
                <a:gd name="T7" fmla="*/ 36 h 128"/>
                <a:gd name="T8" fmla="*/ 100 w 128"/>
                <a:gd name="T9" fmla="*/ 9 h 128"/>
                <a:gd name="T10" fmla="*/ 91 w 128"/>
                <a:gd name="T11" fmla="*/ 16 h 128"/>
                <a:gd name="T12" fmla="*/ 77 w 128"/>
                <a:gd name="T13" fmla="*/ 11 h 128"/>
                <a:gd name="T14" fmla="*/ 51 w 128"/>
                <a:gd name="T15" fmla="*/ 0 h 128"/>
                <a:gd name="T16" fmla="*/ 50 w 128"/>
                <a:gd name="T17" fmla="*/ 11 h 128"/>
                <a:gd name="T18" fmla="*/ 36 w 128"/>
                <a:gd name="T19" fmla="*/ 17 h 128"/>
                <a:gd name="T20" fmla="*/ 9 w 128"/>
                <a:gd name="T21" fmla="*/ 28 h 128"/>
                <a:gd name="T22" fmla="*/ 17 w 128"/>
                <a:gd name="T23" fmla="*/ 37 h 128"/>
                <a:gd name="T24" fmla="*/ 11 w 128"/>
                <a:gd name="T25" fmla="*/ 50 h 128"/>
                <a:gd name="T26" fmla="*/ 0 w 128"/>
                <a:gd name="T27" fmla="*/ 77 h 128"/>
                <a:gd name="T28" fmla="*/ 12 w 128"/>
                <a:gd name="T29" fmla="*/ 78 h 128"/>
                <a:gd name="T30" fmla="*/ 17 w 128"/>
                <a:gd name="T31" fmla="*/ 91 h 128"/>
                <a:gd name="T32" fmla="*/ 28 w 128"/>
                <a:gd name="T33" fmla="*/ 118 h 128"/>
                <a:gd name="T34" fmla="*/ 37 w 128"/>
                <a:gd name="T35" fmla="*/ 111 h 128"/>
                <a:gd name="T36" fmla="*/ 51 w 128"/>
                <a:gd name="T37" fmla="*/ 116 h 128"/>
                <a:gd name="T38" fmla="*/ 77 w 128"/>
                <a:gd name="T39" fmla="*/ 128 h 128"/>
                <a:gd name="T40" fmla="*/ 78 w 128"/>
                <a:gd name="T41" fmla="*/ 116 h 128"/>
                <a:gd name="T42" fmla="*/ 92 w 128"/>
                <a:gd name="T43" fmla="*/ 110 h 128"/>
                <a:gd name="T44" fmla="*/ 119 w 128"/>
                <a:gd name="T45" fmla="*/ 99 h 128"/>
                <a:gd name="T46" fmla="*/ 111 w 128"/>
                <a:gd name="T47" fmla="*/ 90 h 128"/>
                <a:gd name="T48" fmla="*/ 112 w 128"/>
                <a:gd name="T49" fmla="*/ 99 h 128"/>
                <a:gd name="T50" fmla="*/ 92 w 128"/>
                <a:gd name="T51" fmla="*/ 105 h 128"/>
                <a:gd name="T52" fmla="*/ 77 w 128"/>
                <a:gd name="T53" fmla="*/ 111 h 128"/>
                <a:gd name="T54" fmla="*/ 73 w 128"/>
                <a:gd name="T55" fmla="*/ 123 h 128"/>
                <a:gd name="T56" fmla="*/ 55 w 128"/>
                <a:gd name="T57" fmla="*/ 113 h 128"/>
                <a:gd name="T58" fmla="*/ 40 w 128"/>
                <a:gd name="T59" fmla="*/ 107 h 128"/>
                <a:gd name="T60" fmla="*/ 28 w 128"/>
                <a:gd name="T61" fmla="*/ 112 h 128"/>
                <a:gd name="T62" fmla="*/ 23 w 128"/>
                <a:gd name="T63" fmla="*/ 92 h 128"/>
                <a:gd name="T64" fmla="*/ 16 w 128"/>
                <a:gd name="T65" fmla="*/ 77 h 128"/>
                <a:gd name="T66" fmla="*/ 5 w 128"/>
                <a:gd name="T67" fmla="*/ 72 h 128"/>
                <a:gd name="T68" fmla="*/ 15 w 128"/>
                <a:gd name="T69" fmla="*/ 55 h 128"/>
                <a:gd name="T70" fmla="*/ 21 w 128"/>
                <a:gd name="T71" fmla="*/ 39 h 128"/>
                <a:gd name="T72" fmla="*/ 16 w 128"/>
                <a:gd name="T73" fmla="*/ 28 h 128"/>
                <a:gd name="T74" fmla="*/ 36 w 128"/>
                <a:gd name="T75" fmla="*/ 23 h 128"/>
                <a:gd name="T76" fmla="*/ 51 w 128"/>
                <a:gd name="T77" fmla="*/ 16 h 128"/>
                <a:gd name="T78" fmla="*/ 55 w 128"/>
                <a:gd name="T79" fmla="*/ 4 h 128"/>
                <a:gd name="T80" fmla="*/ 73 w 128"/>
                <a:gd name="T81" fmla="*/ 15 h 128"/>
                <a:gd name="T82" fmla="*/ 88 w 128"/>
                <a:gd name="T83" fmla="*/ 20 h 128"/>
                <a:gd name="T84" fmla="*/ 100 w 128"/>
                <a:gd name="T85" fmla="*/ 15 h 128"/>
                <a:gd name="T86" fmla="*/ 105 w 128"/>
                <a:gd name="T87" fmla="*/ 35 h 128"/>
                <a:gd name="T88" fmla="*/ 112 w 128"/>
                <a:gd name="T89" fmla="*/ 50 h 128"/>
                <a:gd name="T90" fmla="*/ 123 w 128"/>
                <a:gd name="T91" fmla="*/ 55 h 128"/>
                <a:gd name="T92" fmla="*/ 113 w 128"/>
                <a:gd name="T93" fmla="*/ 72 h 128"/>
                <a:gd name="T94" fmla="*/ 107 w 128"/>
                <a:gd name="T95" fmla="*/ 88 h 128"/>
                <a:gd name="T96" fmla="*/ 112 w 128"/>
                <a:gd name="T97" fmla="*/ 9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8" h="128">
                  <a:moveTo>
                    <a:pt x="116" y="78"/>
                  </a:moveTo>
                  <a:cubicBezTo>
                    <a:pt x="116" y="77"/>
                    <a:pt x="116" y="77"/>
                    <a:pt x="116" y="77"/>
                  </a:cubicBezTo>
                  <a:cubicBezTo>
                    <a:pt x="128" y="77"/>
                    <a:pt x="128" y="77"/>
                    <a:pt x="128" y="77"/>
                  </a:cubicBezTo>
                  <a:cubicBezTo>
                    <a:pt x="128" y="50"/>
                    <a:pt x="128" y="50"/>
                    <a:pt x="128" y="50"/>
                  </a:cubicBezTo>
                  <a:cubicBezTo>
                    <a:pt x="116" y="50"/>
                    <a:pt x="116" y="50"/>
                    <a:pt x="116" y="50"/>
                  </a:cubicBezTo>
                  <a:cubicBezTo>
                    <a:pt x="116" y="49"/>
                    <a:pt x="116" y="49"/>
                    <a:pt x="116" y="49"/>
                  </a:cubicBezTo>
                  <a:cubicBezTo>
                    <a:pt x="115" y="45"/>
                    <a:pt x="113" y="41"/>
                    <a:pt x="111" y="37"/>
                  </a:cubicBezTo>
                  <a:cubicBezTo>
                    <a:pt x="111" y="36"/>
                    <a:pt x="111" y="36"/>
                    <a:pt x="111" y="36"/>
                  </a:cubicBezTo>
                  <a:cubicBezTo>
                    <a:pt x="119" y="28"/>
                    <a:pt x="119" y="28"/>
                    <a:pt x="119" y="28"/>
                  </a:cubicBezTo>
                  <a:cubicBezTo>
                    <a:pt x="100" y="9"/>
                    <a:pt x="100" y="9"/>
                    <a:pt x="100" y="9"/>
                  </a:cubicBezTo>
                  <a:cubicBezTo>
                    <a:pt x="92" y="17"/>
                    <a:pt x="92" y="17"/>
                    <a:pt x="92" y="17"/>
                  </a:cubicBezTo>
                  <a:cubicBezTo>
                    <a:pt x="91" y="16"/>
                    <a:pt x="91" y="16"/>
                    <a:pt x="91" y="16"/>
                  </a:cubicBezTo>
                  <a:cubicBezTo>
                    <a:pt x="87" y="14"/>
                    <a:pt x="83" y="13"/>
                    <a:pt x="78" y="11"/>
                  </a:cubicBezTo>
                  <a:cubicBezTo>
                    <a:pt x="77" y="11"/>
                    <a:pt x="77" y="11"/>
                    <a:pt x="77" y="11"/>
                  </a:cubicBezTo>
                  <a:cubicBezTo>
                    <a:pt x="77" y="0"/>
                    <a:pt x="77" y="0"/>
                    <a:pt x="77" y="0"/>
                  </a:cubicBezTo>
                  <a:cubicBezTo>
                    <a:pt x="51" y="0"/>
                    <a:pt x="51" y="0"/>
                    <a:pt x="51" y="0"/>
                  </a:cubicBezTo>
                  <a:cubicBezTo>
                    <a:pt x="51" y="11"/>
                    <a:pt x="51" y="11"/>
                    <a:pt x="51" y="11"/>
                  </a:cubicBezTo>
                  <a:cubicBezTo>
                    <a:pt x="50" y="11"/>
                    <a:pt x="50" y="11"/>
                    <a:pt x="50" y="11"/>
                  </a:cubicBezTo>
                  <a:cubicBezTo>
                    <a:pt x="45" y="13"/>
                    <a:pt x="41" y="14"/>
                    <a:pt x="37" y="16"/>
                  </a:cubicBezTo>
                  <a:cubicBezTo>
                    <a:pt x="36" y="17"/>
                    <a:pt x="36" y="17"/>
                    <a:pt x="36" y="17"/>
                  </a:cubicBezTo>
                  <a:cubicBezTo>
                    <a:pt x="28" y="9"/>
                    <a:pt x="28" y="9"/>
                    <a:pt x="28" y="9"/>
                  </a:cubicBezTo>
                  <a:cubicBezTo>
                    <a:pt x="9" y="28"/>
                    <a:pt x="9" y="28"/>
                    <a:pt x="9" y="28"/>
                  </a:cubicBezTo>
                  <a:cubicBezTo>
                    <a:pt x="17" y="36"/>
                    <a:pt x="17" y="36"/>
                    <a:pt x="17" y="36"/>
                  </a:cubicBezTo>
                  <a:cubicBezTo>
                    <a:pt x="17" y="37"/>
                    <a:pt x="17" y="37"/>
                    <a:pt x="17" y="37"/>
                  </a:cubicBezTo>
                  <a:cubicBezTo>
                    <a:pt x="15" y="41"/>
                    <a:pt x="13" y="45"/>
                    <a:pt x="12" y="49"/>
                  </a:cubicBezTo>
                  <a:cubicBezTo>
                    <a:pt x="11" y="50"/>
                    <a:pt x="11" y="50"/>
                    <a:pt x="11" y="50"/>
                  </a:cubicBezTo>
                  <a:cubicBezTo>
                    <a:pt x="0" y="50"/>
                    <a:pt x="0" y="50"/>
                    <a:pt x="0" y="50"/>
                  </a:cubicBezTo>
                  <a:cubicBezTo>
                    <a:pt x="0" y="77"/>
                    <a:pt x="0" y="77"/>
                    <a:pt x="0" y="77"/>
                  </a:cubicBezTo>
                  <a:cubicBezTo>
                    <a:pt x="11" y="77"/>
                    <a:pt x="11" y="77"/>
                    <a:pt x="11" y="77"/>
                  </a:cubicBezTo>
                  <a:cubicBezTo>
                    <a:pt x="12" y="78"/>
                    <a:pt x="12" y="78"/>
                    <a:pt x="12" y="78"/>
                  </a:cubicBezTo>
                  <a:cubicBezTo>
                    <a:pt x="13" y="82"/>
                    <a:pt x="15" y="86"/>
                    <a:pt x="17" y="90"/>
                  </a:cubicBezTo>
                  <a:cubicBezTo>
                    <a:pt x="17" y="91"/>
                    <a:pt x="17" y="91"/>
                    <a:pt x="17" y="91"/>
                  </a:cubicBezTo>
                  <a:cubicBezTo>
                    <a:pt x="9" y="99"/>
                    <a:pt x="9" y="99"/>
                    <a:pt x="9" y="99"/>
                  </a:cubicBezTo>
                  <a:cubicBezTo>
                    <a:pt x="28" y="118"/>
                    <a:pt x="28" y="118"/>
                    <a:pt x="28" y="118"/>
                  </a:cubicBezTo>
                  <a:cubicBezTo>
                    <a:pt x="36" y="110"/>
                    <a:pt x="36" y="110"/>
                    <a:pt x="36" y="110"/>
                  </a:cubicBezTo>
                  <a:cubicBezTo>
                    <a:pt x="37" y="111"/>
                    <a:pt x="37" y="111"/>
                    <a:pt x="37" y="111"/>
                  </a:cubicBezTo>
                  <a:cubicBezTo>
                    <a:pt x="41" y="113"/>
                    <a:pt x="45" y="115"/>
                    <a:pt x="50" y="116"/>
                  </a:cubicBezTo>
                  <a:cubicBezTo>
                    <a:pt x="51" y="116"/>
                    <a:pt x="51" y="116"/>
                    <a:pt x="51" y="116"/>
                  </a:cubicBezTo>
                  <a:cubicBezTo>
                    <a:pt x="51" y="128"/>
                    <a:pt x="51" y="128"/>
                    <a:pt x="51" y="128"/>
                  </a:cubicBezTo>
                  <a:cubicBezTo>
                    <a:pt x="77" y="128"/>
                    <a:pt x="77" y="128"/>
                    <a:pt x="77" y="128"/>
                  </a:cubicBezTo>
                  <a:cubicBezTo>
                    <a:pt x="77" y="116"/>
                    <a:pt x="77" y="116"/>
                    <a:pt x="77" y="116"/>
                  </a:cubicBezTo>
                  <a:cubicBezTo>
                    <a:pt x="78" y="116"/>
                    <a:pt x="78" y="116"/>
                    <a:pt x="78" y="116"/>
                  </a:cubicBezTo>
                  <a:cubicBezTo>
                    <a:pt x="83" y="115"/>
                    <a:pt x="87" y="113"/>
                    <a:pt x="91" y="111"/>
                  </a:cubicBezTo>
                  <a:cubicBezTo>
                    <a:pt x="92" y="110"/>
                    <a:pt x="92" y="110"/>
                    <a:pt x="92" y="110"/>
                  </a:cubicBezTo>
                  <a:cubicBezTo>
                    <a:pt x="100" y="118"/>
                    <a:pt x="100" y="118"/>
                    <a:pt x="100" y="118"/>
                  </a:cubicBezTo>
                  <a:cubicBezTo>
                    <a:pt x="119" y="99"/>
                    <a:pt x="119" y="99"/>
                    <a:pt x="119" y="99"/>
                  </a:cubicBezTo>
                  <a:cubicBezTo>
                    <a:pt x="111" y="91"/>
                    <a:pt x="111" y="91"/>
                    <a:pt x="111" y="91"/>
                  </a:cubicBezTo>
                  <a:cubicBezTo>
                    <a:pt x="111" y="90"/>
                    <a:pt x="111" y="90"/>
                    <a:pt x="111" y="90"/>
                  </a:cubicBezTo>
                  <a:cubicBezTo>
                    <a:pt x="113" y="86"/>
                    <a:pt x="115" y="82"/>
                    <a:pt x="116" y="78"/>
                  </a:cubicBezTo>
                  <a:close/>
                  <a:moveTo>
                    <a:pt x="112" y="99"/>
                  </a:moveTo>
                  <a:cubicBezTo>
                    <a:pt x="100" y="112"/>
                    <a:pt x="100" y="112"/>
                    <a:pt x="100" y="112"/>
                  </a:cubicBezTo>
                  <a:cubicBezTo>
                    <a:pt x="92" y="105"/>
                    <a:pt x="92" y="105"/>
                    <a:pt x="92" y="105"/>
                  </a:cubicBezTo>
                  <a:cubicBezTo>
                    <a:pt x="88" y="107"/>
                    <a:pt x="88" y="107"/>
                    <a:pt x="88" y="107"/>
                  </a:cubicBezTo>
                  <a:cubicBezTo>
                    <a:pt x="85" y="109"/>
                    <a:pt x="81" y="110"/>
                    <a:pt x="77" y="111"/>
                  </a:cubicBezTo>
                  <a:cubicBezTo>
                    <a:pt x="73" y="113"/>
                    <a:pt x="73" y="113"/>
                    <a:pt x="73" y="113"/>
                  </a:cubicBezTo>
                  <a:cubicBezTo>
                    <a:pt x="73" y="123"/>
                    <a:pt x="73" y="123"/>
                    <a:pt x="73" y="123"/>
                  </a:cubicBezTo>
                  <a:cubicBezTo>
                    <a:pt x="55" y="123"/>
                    <a:pt x="55" y="123"/>
                    <a:pt x="55" y="123"/>
                  </a:cubicBezTo>
                  <a:cubicBezTo>
                    <a:pt x="55" y="113"/>
                    <a:pt x="55" y="113"/>
                    <a:pt x="55" y="113"/>
                  </a:cubicBezTo>
                  <a:cubicBezTo>
                    <a:pt x="51" y="111"/>
                    <a:pt x="51" y="111"/>
                    <a:pt x="51" y="111"/>
                  </a:cubicBezTo>
                  <a:cubicBezTo>
                    <a:pt x="47" y="110"/>
                    <a:pt x="43" y="109"/>
                    <a:pt x="40" y="107"/>
                  </a:cubicBezTo>
                  <a:cubicBezTo>
                    <a:pt x="36" y="105"/>
                    <a:pt x="36" y="105"/>
                    <a:pt x="36" y="105"/>
                  </a:cubicBezTo>
                  <a:cubicBezTo>
                    <a:pt x="28" y="112"/>
                    <a:pt x="28" y="112"/>
                    <a:pt x="28" y="112"/>
                  </a:cubicBezTo>
                  <a:cubicBezTo>
                    <a:pt x="16" y="99"/>
                    <a:pt x="16" y="99"/>
                    <a:pt x="16" y="99"/>
                  </a:cubicBezTo>
                  <a:cubicBezTo>
                    <a:pt x="23" y="92"/>
                    <a:pt x="23" y="92"/>
                    <a:pt x="23" y="92"/>
                  </a:cubicBezTo>
                  <a:cubicBezTo>
                    <a:pt x="21" y="88"/>
                    <a:pt x="21" y="88"/>
                    <a:pt x="21" y="88"/>
                  </a:cubicBezTo>
                  <a:cubicBezTo>
                    <a:pt x="19" y="85"/>
                    <a:pt x="17" y="81"/>
                    <a:pt x="16" y="77"/>
                  </a:cubicBezTo>
                  <a:cubicBezTo>
                    <a:pt x="15" y="72"/>
                    <a:pt x="15" y="72"/>
                    <a:pt x="15" y="72"/>
                  </a:cubicBezTo>
                  <a:cubicBezTo>
                    <a:pt x="5" y="72"/>
                    <a:pt x="5" y="72"/>
                    <a:pt x="5" y="72"/>
                  </a:cubicBezTo>
                  <a:cubicBezTo>
                    <a:pt x="5" y="55"/>
                    <a:pt x="5" y="55"/>
                    <a:pt x="5" y="55"/>
                  </a:cubicBezTo>
                  <a:cubicBezTo>
                    <a:pt x="15" y="55"/>
                    <a:pt x="15" y="55"/>
                    <a:pt x="15" y="55"/>
                  </a:cubicBezTo>
                  <a:cubicBezTo>
                    <a:pt x="16" y="50"/>
                    <a:pt x="16" y="50"/>
                    <a:pt x="16" y="50"/>
                  </a:cubicBezTo>
                  <a:cubicBezTo>
                    <a:pt x="17" y="46"/>
                    <a:pt x="19" y="43"/>
                    <a:pt x="21" y="39"/>
                  </a:cubicBezTo>
                  <a:cubicBezTo>
                    <a:pt x="23" y="35"/>
                    <a:pt x="23" y="35"/>
                    <a:pt x="23" y="35"/>
                  </a:cubicBezTo>
                  <a:cubicBezTo>
                    <a:pt x="16" y="28"/>
                    <a:pt x="16" y="28"/>
                    <a:pt x="16" y="28"/>
                  </a:cubicBezTo>
                  <a:cubicBezTo>
                    <a:pt x="28" y="15"/>
                    <a:pt x="28" y="15"/>
                    <a:pt x="28" y="15"/>
                  </a:cubicBezTo>
                  <a:cubicBezTo>
                    <a:pt x="36" y="23"/>
                    <a:pt x="36" y="23"/>
                    <a:pt x="36" y="23"/>
                  </a:cubicBezTo>
                  <a:cubicBezTo>
                    <a:pt x="40" y="20"/>
                    <a:pt x="40" y="20"/>
                    <a:pt x="40" y="20"/>
                  </a:cubicBezTo>
                  <a:cubicBezTo>
                    <a:pt x="43" y="18"/>
                    <a:pt x="47" y="17"/>
                    <a:pt x="51" y="16"/>
                  </a:cubicBezTo>
                  <a:cubicBezTo>
                    <a:pt x="55" y="15"/>
                    <a:pt x="55" y="15"/>
                    <a:pt x="55" y="15"/>
                  </a:cubicBezTo>
                  <a:cubicBezTo>
                    <a:pt x="55" y="4"/>
                    <a:pt x="55" y="4"/>
                    <a:pt x="55" y="4"/>
                  </a:cubicBezTo>
                  <a:cubicBezTo>
                    <a:pt x="73" y="4"/>
                    <a:pt x="73" y="4"/>
                    <a:pt x="73" y="4"/>
                  </a:cubicBezTo>
                  <a:cubicBezTo>
                    <a:pt x="73" y="15"/>
                    <a:pt x="73" y="15"/>
                    <a:pt x="73" y="15"/>
                  </a:cubicBezTo>
                  <a:cubicBezTo>
                    <a:pt x="77" y="16"/>
                    <a:pt x="77" y="16"/>
                    <a:pt x="77" y="16"/>
                  </a:cubicBezTo>
                  <a:cubicBezTo>
                    <a:pt x="81" y="17"/>
                    <a:pt x="85" y="18"/>
                    <a:pt x="88" y="20"/>
                  </a:cubicBezTo>
                  <a:cubicBezTo>
                    <a:pt x="92" y="23"/>
                    <a:pt x="92" y="23"/>
                    <a:pt x="92" y="23"/>
                  </a:cubicBezTo>
                  <a:cubicBezTo>
                    <a:pt x="100" y="15"/>
                    <a:pt x="100" y="15"/>
                    <a:pt x="100" y="15"/>
                  </a:cubicBezTo>
                  <a:cubicBezTo>
                    <a:pt x="112" y="28"/>
                    <a:pt x="112" y="28"/>
                    <a:pt x="112" y="28"/>
                  </a:cubicBezTo>
                  <a:cubicBezTo>
                    <a:pt x="105" y="35"/>
                    <a:pt x="105" y="35"/>
                    <a:pt x="105" y="35"/>
                  </a:cubicBezTo>
                  <a:cubicBezTo>
                    <a:pt x="107" y="39"/>
                    <a:pt x="107" y="39"/>
                    <a:pt x="107" y="39"/>
                  </a:cubicBezTo>
                  <a:cubicBezTo>
                    <a:pt x="109" y="43"/>
                    <a:pt x="111" y="46"/>
                    <a:pt x="112" y="50"/>
                  </a:cubicBezTo>
                  <a:cubicBezTo>
                    <a:pt x="113" y="55"/>
                    <a:pt x="113" y="55"/>
                    <a:pt x="113" y="55"/>
                  </a:cubicBezTo>
                  <a:cubicBezTo>
                    <a:pt x="123" y="55"/>
                    <a:pt x="123" y="55"/>
                    <a:pt x="123" y="55"/>
                  </a:cubicBezTo>
                  <a:cubicBezTo>
                    <a:pt x="123" y="72"/>
                    <a:pt x="123" y="72"/>
                    <a:pt x="123" y="72"/>
                  </a:cubicBezTo>
                  <a:cubicBezTo>
                    <a:pt x="113" y="72"/>
                    <a:pt x="113" y="72"/>
                    <a:pt x="113" y="72"/>
                  </a:cubicBezTo>
                  <a:cubicBezTo>
                    <a:pt x="112" y="77"/>
                    <a:pt x="112" y="77"/>
                    <a:pt x="112" y="77"/>
                  </a:cubicBezTo>
                  <a:cubicBezTo>
                    <a:pt x="111" y="81"/>
                    <a:pt x="109" y="85"/>
                    <a:pt x="107" y="88"/>
                  </a:cubicBezTo>
                  <a:cubicBezTo>
                    <a:pt x="105" y="92"/>
                    <a:pt x="105" y="92"/>
                    <a:pt x="105" y="92"/>
                  </a:cubicBezTo>
                  <a:lnTo>
                    <a:pt x="112" y="9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6" name="Freeform 49">
              <a:extLst>
                <a:ext uri="{FF2B5EF4-FFF2-40B4-BE49-F238E27FC236}">
                  <a16:creationId xmlns="" xmlns:a16="http://schemas.microsoft.com/office/drawing/2014/main" id="{73A1420C-2E8A-4C7E-BACD-CF38B3EE028A}"/>
                </a:ext>
              </a:extLst>
            </p:cNvPr>
            <p:cNvSpPr>
              <a:spLocks noEditPoints="1"/>
            </p:cNvSpPr>
            <p:nvPr/>
          </p:nvSpPr>
          <p:spPr bwMode="auto">
            <a:xfrm>
              <a:off x="714375" y="5264160"/>
              <a:ext cx="184150" cy="184150"/>
            </a:xfrm>
            <a:custGeom>
              <a:avLst/>
              <a:gdLst>
                <a:gd name="T0" fmla="*/ 25 w 49"/>
                <a:gd name="T1" fmla="*/ 0 h 49"/>
                <a:gd name="T2" fmla="*/ 0 w 49"/>
                <a:gd name="T3" fmla="*/ 25 h 49"/>
                <a:gd name="T4" fmla="*/ 25 w 49"/>
                <a:gd name="T5" fmla="*/ 49 h 49"/>
                <a:gd name="T6" fmla="*/ 49 w 49"/>
                <a:gd name="T7" fmla="*/ 25 h 49"/>
                <a:gd name="T8" fmla="*/ 25 w 49"/>
                <a:gd name="T9" fmla="*/ 0 h 49"/>
                <a:gd name="T10" fmla="*/ 39 w 49"/>
                <a:gd name="T11" fmla="*/ 39 h 49"/>
                <a:gd name="T12" fmla="*/ 25 w 49"/>
                <a:gd name="T13" fmla="*/ 45 h 49"/>
                <a:gd name="T14" fmla="*/ 11 w 49"/>
                <a:gd name="T15" fmla="*/ 39 h 49"/>
                <a:gd name="T16" fmla="*/ 5 w 49"/>
                <a:gd name="T17" fmla="*/ 25 h 49"/>
                <a:gd name="T18" fmla="*/ 11 w 49"/>
                <a:gd name="T19" fmla="*/ 10 h 49"/>
                <a:gd name="T20" fmla="*/ 25 w 49"/>
                <a:gd name="T21" fmla="*/ 5 h 49"/>
                <a:gd name="T22" fmla="*/ 39 w 49"/>
                <a:gd name="T23" fmla="*/ 10 h 49"/>
                <a:gd name="T24" fmla="*/ 45 w 49"/>
                <a:gd name="T25" fmla="*/ 25 h 49"/>
                <a:gd name="T26" fmla="*/ 39 w 49"/>
                <a:gd name="T27" fmla="*/ 3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 h="49">
                  <a:moveTo>
                    <a:pt x="25" y="0"/>
                  </a:moveTo>
                  <a:cubicBezTo>
                    <a:pt x="11" y="0"/>
                    <a:pt x="0" y="11"/>
                    <a:pt x="0" y="25"/>
                  </a:cubicBezTo>
                  <a:cubicBezTo>
                    <a:pt x="0" y="38"/>
                    <a:pt x="11" y="49"/>
                    <a:pt x="25" y="49"/>
                  </a:cubicBezTo>
                  <a:cubicBezTo>
                    <a:pt x="38" y="49"/>
                    <a:pt x="49" y="38"/>
                    <a:pt x="49" y="25"/>
                  </a:cubicBezTo>
                  <a:cubicBezTo>
                    <a:pt x="49" y="11"/>
                    <a:pt x="38" y="0"/>
                    <a:pt x="25" y="0"/>
                  </a:cubicBezTo>
                  <a:close/>
                  <a:moveTo>
                    <a:pt x="39" y="39"/>
                  </a:moveTo>
                  <a:cubicBezTo>
                    <a:pt x="35" y="43"/>
                    <a:pt x="30" y="45"/>
                    <a:pt x="25" y="45"/>
                  </a:cubicBezTo>
                  <a:cubicBezTo>
                    <a:pt x="20" y="45"/>
                    <a:pt x="15" y="43"/>
                    <a:pt x="11" y="39"/>
                  </a:cubicBezTo>
                  <a:cubicBezTo>
                    <a:pt x="7" y="35"/>
                    <a:pt x="5" y="30"/>
                    <a:pt x="5" y="25"/>
                  </a:cubicBezTo>
                  <a:cubicBezTo>
                    <a:pt x="5" y="19"/>
                    <a:pt x="7" y="14"/>
                    <a:pt x="11" y="10"/>
                  </a:cubicBezTo>
                  <a:cubicBezTo>
                    <a:pt x="15" y="7"/>
                    <a:pt x="20" y="5"/>
                    <a:pt x="25" y="5"/>
                  </a:cubicBezTo>
                  <a:cubicBezTo>
                    <a:pt x="30" y="5"/>
                    <a:pt x="35" y="7"/>
                    <a:pt x="39" y="10"/>
                  </a:cubicBezTo>
                  <a:cubicBezTo>
                    <a:pt x="43" y="14"/>
                    <a:pt x="45" y="19"/>
                    <a:pt x="45" y="25"/>
                  </a:cubicBezTo>
                  <a:cubicBezTo>
                    <a:pt x="45" y="30"/>
                    <a:pt x="43" y="35"/>
                    <a:pt x="39" y="3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37" name="组合 36">
            <a:extLst>
              <a:ext uri="{FF2B5EF4-FFF2-40B4-BE49-F238E27FC236}">
                <a16:creationId xmlns="" xmlns:a16="http://schemas.microsoft.com/office/drawing/2014/main" id="{8D4B2B73-99CD-49D7-8EC8-6EA2246559E3}"/>
              </a:ext>
            </a:extLst>
          </p:cNvPr>
          <p:cNvGrpSpPr/>
          <p:nvPr/>
        </p:nvGrpSpPr>
        <p:grpSpPr>
          <a:xfrm>
            <a:off x="5465260" y="1492634"/>
            <a:ext cx="468000" cy="468000"/>
            <a:chOff x="1528763" y="1266827"/>
            <a:chExt cx="481013" cy="481013"/>
          </a:xfrm>
          <a:solidFill>
            <a:schemeClr val="accent1"/>
          </a:solidFill>
        </p:grpSpPr>
        <p:sp>
          <p:nvSpPr>
            <p:cNvPr id="38" name="Freeform 146">
              <a:extLst>
                <a:ext uri="{FF2B5EF4-FFF2-40B4-BE49-F238E27FC236}">
                  <a16:creationId xmlns="" xmlns:a16="http://schemas.microsoft.com/office/drawing/2014/main" id="{E2547C51-D26C-420C-9DAF-8EF84EA51A25}"/>
                </a:ext>
              </a:extLst>
            </p:cNvPr>
            <p:cNvSpPr>
              <a:spLocks/>
            </p:cNvSpPr>
            <p:nvPr/>
          </p:nvSpPr>
          <p:spPr bwMode="auto">
            <a:xfrm>
              <a:off x="1762125" y="1620840"/>
              <a:ext cx="14288" cy="127000"/>
            </a:xfrm>
            <a:custGeom>
              <a:avLst/>
              <a:gdLst>
                <a:gd name="T0" fmla="*/ 2 w 4"/>
                <a:gd name="T1" fmla="*/ 0 h 34"/>
                <a:gd name="T2" fmla="*/ 0 w 4"/>
                <a:gd name="T3" fmla="*/ 2 h 34"/>
                <a:gd name="T4" fmla="*/ 0 w 4"/>
                <a:gd name="T5" fmla="*/ 32 h 34"/>
                <a:gd name="T6" fmla="*/ 2 w 4"/>
                <a:gd name="T7" fmla="*/ 34 h 34"/>
                <a:gd name="T8" fmla="*/ 4 w 4"/>
                <a:gd name="T9" fmla="*/ 32 h 34"/>
                <a:gd name="T10" fmla="*/ 4 w 4"/>
                <a:gd name="T11" fmla="*/ 2 h 34"/>
                <a:gd name="T12" fmla="*/ 2 w 4"/>
                <a:gd name="T13" fmla="*/ 0 h 34"/>
              </a:gdLst>
              <a:ahLst/>
              <a:cxnLst>
                <a:cxn ang="0">
                  <a:pos x="T0" y="T1"/>
                </a:cxn>
                <a:cxn ang="0">
                  <a:pos x="T2" y="T3"/>
                </a:cxn>
                <a:cxn ang="0">
                  <a:pos x="T4" y="T5"/>
                </a:cxn>
                <a:cxn ang="0">
                  <a:pos x="T6" y="T7"/>
                </a:cxn>
                <a:cxn ang="0">
                  <a:pos x="T8" y="T9"/>
                </a:cxn>
                <a:cxn ang="0">
                  <a:pos x="T10" y="T11"/>
                </a:cxn>
                <a:cxn ang="0">
                  <a:pos x="T12" y="T13"/>
                </a:cxn>
              </a:cxnLst>
              <a:rect l="0" t="0" r="r" b="b"/>
              <a:pathLst>
                <a:path w="4" h="34">
                  <a:moveTo>
                    <a:pt x="2" y="0"/>
                  </a:moveTo>
                  <a:cubicBezTo>
                    <a:pt x="1" y="0"/>
                    <a:pt x="0" y="1"/>
                    <a:pt x="0" y="2"/>
                  </a:cubicBezTo>
                  <a:cubicBezTo>
                    <a:pt x="0" y="32"/>
                    <a:pt x="0" y="32"/>
                    <a:pt x="0" y="32"/>
                  </a:cubicBezTo>
                  <a:cubicBezTo>
                    <a:pt x="0" y="33"/>
                    <a:pt x="1" y="34"/>
                    <a:pt x="2" y="34"/>
                  </a:cubicBezTo>
                  <a:cubicBezTo>
                    <a:pt x="3" y="34"/>
                    <a:pt x="4" y="33"/>
                    <a:pt x="4" y="32"/>
                  </a:cubicBezTo>
                  <a:cubicBezTo>
                    <a:pt x="4" y="2"/>
                    <a:pt x="4" y="2"/>
                    <a:pt x="4" y="2"/>
                  </a:cubicBezTo>
                  <a:cubicBezTo>
                    <a:pt x="4" y="1"/>
                    <a:pt x="3" y="0"/>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9" name="Freeform 147">
              <a:extLst>
                <a:ext uri="{FF2B5EF4-FFF2-40B4-BE49-F238E27FC236}">
                  <a16:creationId xmlns="" xmlns:a16="http://schemas.microsoft.com/office/drawing/2014/main" id="{0294D24E-3396-410D-840D-73DE7D31FFC4}"/>
                </a:ext>
              </a:extLst>
            </p:cNvPr>
            <p:cNvSpPr>
              <a:spLocks/>
            </p:cNvSpPr>
            <p:nvPr/>
          </p:nvSpPr>
          <p:spPr bwMode="auto">
            <a:xfrm>
              <a:off x="1762125" y="1266827"/>
              <a:ext cx="14288" cy="128588"/>
            </a:xfrm>
            <a:custGeom>
              <a:avLst/>
              <a:gdLst>
                <a:gd name="T0" fmla="*/ 2 w 4"/>
                <a:gd name="T1" fmla="*/ 0 h 34"/>
                <a:gd name="T2" fmla="*/ 0 w 4"/>
                <a:gd name="T3" fmla="*/ 2 h 34"/>
                <a:gd name="T4" fmla="*/ 0 w 4"/>
                <a:gd name="T5" fmla="*/ 32 h 34"/>
                <a:gd name="T6" fmla="*/ 2 w 4"/>
                <a:gd name="T7" fmla="*/ 34 h 34"/>
                <a:gd name="T8" fmla="*/ 4 w 4"/>
                <a:gd name="T9" fmla="*/ 32 h 34"/>
                <a:gd name="T10" fmla="*/ 4 w 4"/>
                <a:gd name="T11" fmla="*/ 2 h 34"/>
                <a:gd name="T12" fmla="*/ 2 w 4"/>
                <a:gd name="T13" fmla="*/ 0 h 34"/>
              </a:gdLst>
              <a:ahLst/>
              <a:cxnLst>
                <a:cxn ang="0">
                  <a:pos x="T0" y="T1"/>
                </a:cxn>
                <a:cxn ang="0">
                  <a:pos x="T2" y="T3"/>
                </a:cxn>
                <a:cxn ang="0">
                  <a:pos x="T4" y="T5"/>
                </a:cxn>
                <a:cxn ang="0">
                  <a:pos x="T6" y="T7"/>
                </a:cxn>
                <a:cxn ang="0">
                  <a:pos x="T8" y="T9"/>
                </a:cxn>
                <a:cxn ang="0">
                  <a:pos x="T10" y="T11"/>
                </a:cxn>
                <a:cxn ang="0">
                  <a:pos x="T12" y="T13"/>
                </a:cxn>
              </a:cxnLst>
              <a:rect l="0" t="0" r="r" b="b"/>
              <a:pathLst>
                <a:path w="4" h="34">
                  <a:moveTo>
                    <a:pt x="2" y="0"/>
                  </a:moveTo>
                  <a:cubicBezTo>
                    <a:pt x="1" y="0"/>
                    <a:pt x="0" y="1"/>
                    <a:pt x="0" y="2"/>
                  </a:cubicBezTo>
                  <a:cubicBezTo>
                    <a:pt x="0" y="32"/>
                    <a:pt x="0" y="32"/>
                    <a:pt x="0" y="32"/>
                  </a:cubicBezTo>
                  <a:cubicBezTo>
                    <a:pt x="0" y="33"/>
                    <a:pt x="1" y="34"/>
                    <a:pt x="2" y="34"/>
                  </a:cubicBezTo>
                  <a:cubicBezTo>
                    <a:pt x="3" y="34"/>
                    <a:pt x="4" y="33"/>
                    <a:pt x="4" y="32"/>
                  </a:cubicBezTo>
                  <a:cubicBezTo>
                    <a:pt x="4" y="2"/>
                    <a:pt x="4" y="2"/>
                    <a:pt x="4" y="2"/>
                  </a:cubicBezTo>
                  <a:cubicBezTo>
                    <a:pt x="4" y="1"/>
                    <a:pt x="3" y="0"/>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0" name="Freeform 148">
              <a:extLst>
                <a:ext uri="{FF2B5EF4-FFF2-40B4-BE49-F238E27FC236}">
                  <a16:creationId xmlns="" xmlns:a16="http://schemas.microsoft.com/office/drawing/2014/main" id="{59A9065F-A9F7-448E-AA73-7D6C795A83E2}"/>
                </a:ext>
              </a:extLst>
            </p:cNvPr>
            <p:cNvSpPr>
              <a:spLocks/>
            </p:cNvSpPr>
            <p:nvPr/>
          </p:nvSpPr>
          <p:spPr bwMode="auto">
            <a:xfrm>
              <a:off x="1528763" y="1500190"/>
              <a:ext cx="127000" cy="14288"/>
            </a:xfrm>
            <a:custGeom>
              <a:avLst/>
              <a:gdLst>
                <a:gd name="T0" fmla="*/ 34 w 34"/>
                <a:gd name="T1" fmla="*/ 2 h 4"/>
                <a:gd name="T2" fmla="*/ 32 w 34"/>
                <a:gd name="T3" fmla="*/ 0 h 4"/>
                <a:gd name="T4" fmla="*/ 2 w 34"/>
                <a:gd name="T5" fmla="*/ 0 h 4"/>
                <a:gd name="T6" fmla="*/ 0 w 34"/>
                <a:gd name="T7" fmla="*/ 2 h 4"/>
                <a:gd name="T8" fmla="*/ 2 w 34"/>
                <a:gd name="T9" fmla="*/ 4 h 4"/>
                <a:gd name="T10" fmla="*/ 32 w 34"/>
                <a:gd name="T11" fmla="*/ 4 h 4"/>
                <a:gd name="T12" fmla="*/ 34 w 34"/>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34" h="4">
                  <a:moveTo>
                    <a:pt x="34" y="2"/>
                  </a:moveTo>
                  <a:cubicBezTo>
                    <a:pt x="34" y="1"/>
                    <a:pt x="33" y="0"/>
                    <a:pt x="32" y="0"/>
                  </a:cubicBezTo>
                  <a:cubicBezTo>
                    <a:pt x="2" y="0"/>
                    <a:pt x="2" y="0"/>
                    <a:pt x="2" y="0"/>
                  </a:cubicBezTo>
                  <a:cubicBezTo>
                    <a:pt x="1" y="0"/>
                    <a:pt x="0" y="1"/>
                    <a:pt x="0" y="2"/>
                  </a:cubicBezTo>
                  <a:cubicBezTo>
                    <a:pt x="0" y="3"/>
                    <a:pt x="1" y="4"/>
                    <a:pt x="2" y="4"/>
                  </a:cubicBezTo>
                  <a:cubicBezTo>
                    <a:pt x="32" y="4"/>
                    <a:pt x="32" y="4"/>
                    <a:pt x="32" y="4"/>
                  </a:cubicBezTo>
                  <a:cubicBezTo>
                    <a:pt x="33" y="4"/>
                    <a:pt x="34" y="3"/>
                    <a:pt x="34"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1" name="Freeform 149">
              <a:extLst>
                <a:ext uri="{FF2B5EF4-FFF2-40B4-BE49-F238E27FC236}">
                  <a16:creationId xmlns="" xmlns:a16="http://schemas.microsoft.com/office/drawing/2014/main" id="{43FC9395-FD03-4ABB-A32E-F887A21B8F5A}"/>
                </a:ext>
              </a:extLst>
            </p:cNvPr>
            <p:cNvSpPr>
              <a:spLocks/>
            </p:cNvSpPr>
            <p:nvPr/>
          </p:nvSpPr>
          <p:spPr bwMode="auto">
            <a:xfrm>
              <a:off x="1881188" y="1500190"/>
              <a:ext cx="128588" cy="14288"/>
            </a:xfrm>
            <a:custGeom>
              <a:avLst/>
              <a:gdLst>
                <a:gd name="T0" fmla="*/ 32 w 34"/>
                <a:gd name="T1" fmla="*/ 0 h 4"/>
                <a:gd name="T2" fmla="*/ 2 w 34"/>
                <a:gd name="T3" fmla="*/ 0 h 4"/>
                <a:gd name="T4" fmla="*/ 0 w 34"/>
                <a:gd name="T5" fmla="*/ 2 h 4"/>
                <a:gd name="T6" fmla="*/ 2 w 34"/>
                <a:gd name="T7" fmla="*/ 4 h 4"/>
                <a:gd name="T8" fmla="*/ 32 w 34"/>
                <a:gd name="T9" fmla="*/ 4 h 4"/>
                <a:gd name="T10" fmla="*/ 34 w 34"/>
                <a:gd name="T11" fmla="*/ 2 h 4"/>
                <a:gd name="T12" fmla="*/ 32 w 3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4" h="4">
                  <a:moveTo>
                    <a:pt x="32" y="0"/>
                  </a:moveTo>
                  <a:cubicBezTo>
                    <a:pt x="2" y="0"/>
                    <a:pt x="2" y="0"/>
                    <a:pt x="2" y="0"/>
                  </a:cubicBezTo>
                  <a:cubicBezTo>
                    <a:pt x="1" y="0"/>
                    <a:pt x="0" y="1"/>
                    <a:pt x="0" y="2"/>
                  </a:cubicBezTo>
                  <a:cubicBezTo>
                    <a:pt x="0" y="3"/>
                    <a:pt x="1" y="4"/>
                    <a:pt x="2" y="4"/>
                  </a:cubicBezTo>
                  <a:cubicBezTo>
                    <a:pt x="32" y="4"/>
                    <a:pt x="32" y="4"/>
                    <a:pt x="32" y="4"/>
                  </a:cubicBezTo>
                  <a:cubicBezTo>
                    <a:pt x="33" y="4"/>
                    <a:pt x="34" y="3"/>
                    <a:pt x="34" y="2"/>
                  </a:cubicBezTo>
                  <a:cubicBezTo>
                    <a:pt x="34" y="1"/>
                    <a:pt x="33" y="0"/>
                    <a:pt x="3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2" name="Freeform 150">
              <a:extLst>
                <a:ext uri="{FF2B5EF4-FFF2-40B4-BE49-F238E27FC236}">
                  <a16:creationId xmlns="" xmlns:a16="http://schemas.microsoft.com/office/drawing/2014/main" id="{CF5CB994-6A0E-494F-957D-1D85B873F74F}"/>
                </a:ext>
              </a:extLst>
            </p:cNvPr>
            <p:cNvSpPr>
              <a:spLocks/>
            </p:cNvSpPr>
            <p:nvPr/>
          </p:nvSpPr>
          <p:spPr bwMode="auto">
            <a:xfrm>
              <a:off x="1820863" y="1604965"/>
              <a:ext cx="71438" cy="112713"/>
            </a:xfrm>
            <a:custGeom>
              <a:avLst/>
              <a:gdLst>
                <a:gd name="T0" fmla="*/ 4 w 19"/>
                <a:gd name="T1" fmla="*/ 1 h 30"/>
                <a:gd name="T2" fmla="*/ 2 w 19"/>
                <a:gd name="T3" fmla="*/ 0 h 30"/>
                <a:gd name="T4" fmla="*/ 1 w 19"/>
                <a:gd name="T5" fmla="*/ 0 h 30"/>
                <a:gd name="T6" fmla="*/ 0 w 19"/>
                <a:gd name="T7" fmla="*/ 1 h 30"/>
                <a:gd name="T8" fmla="*/ 0 w 19"/>
                <a:gd name="T9" fmla="*/ 3 h 30"/>
                <a:gd name="T10" fmla="*/ 15 w 19"/>
                <a:gd name="T11" fmla="*/ 29 h 30"/>
                <a:gd name="T12" fmla="*/ 18 w 19"/>
                <a:gd name="T13" fmla="*/ 30 h 30"/>
                <a:gd name="T14" fmla="*/ 19 w 19"/>
                <a:gd name="T15" fmla="*/ 26 h 30"/>
                <a:gd name="T16" fmla="*/ 4 w 19"/>
                <a:gd name="T17"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0">
                  <a:moveTo>
                    <a:pt x="4" y="1"/>
                  </a:moveTo>
                  <a:cubicBezTo>
                    <a:pt x="4" y="0"/>
                    <a:pt x="3" y="0"/>
                    <a:pt x="2" y="0"/>
                  </a:cubicBezTo>
                  <a:cubicBezTo>
                    <a:pt x="2" y="0"/>
                    <a:pt x="1" y="0"/>
                    <a:pt x="1" y="0"/>
                  </a:cubicBezTo>
                  <a:cubicBezTo>
                    <a:pt x="0" y="0"/>
                    <a:pt x="0" y="1"/>
                    <a:pt x="0" y="1"/>
                  </a:cubicBezTo>
                  <a:cubicBezTo>
                    <a:pt x="0" y="2"/>
                    <a:pt x="0" y="2"/>
                    <a:pt x="0" y="3"/>
                  </a:cubicBezTo>
                  <a:cubicBezTo>
                    <a:pt x="15" y="29"/>
                    <a:pt x="15" y="29"/>
                    <a:pt x="15" y="29"/>
                  </a:cubicBezTo>
                  <a:cubicBezTo>
                    <a:pt x="15" y="30"/>
                    <a:pt x="17" y="30"/>
                    <a:pt x="18" y="30"/>
                  </a:cubicBezTo>
                  <a:cubicBezTo>
                    <a:pt x="19" y="29"/>
                    <a:pt x="19" y="27"/>
                    <a:pt x="19" y="26"/>
                  </a:cubicBezTo>
                  <a:lnTo>
                    <a:pt x="4" y="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3" name="Freeform 151">
              <a:extLst>
                <a:ext uri="{FF2B5EF4-FFF2-40B4-BE49-F238E27FC236}">
                  <a16:creationId xmlns="" xmlns:a16="http://schemas.microsoft.com/office/drawing/2014/main" id="{2EBA7636-7ED6-46FA-AD0D-6934C3991C04}"/>
                </a:ext>
              </a:extLst>
            </p:cNvPr>
            <p:cNvSpPr>
              <a:spLocks/>
            </p:cNvSpPr>
            <p:nvPr/>
          </p:nvSpPr>
          <p:spPr bwMode="auto">
            <a:xfrm>
              <a:off x="1644650" y="1296989"/>
              <a:ext cx="76200" cy="115888"/>
            </a:xfrm>
            <a:custGeom>
              <a:avLst/>
              <a:gdLst>
                <a:gd name="T0" fmla="*/ 4 w 20"/>
                <a:gd name="T1" fmla="*/ 2 h 31"/>
                <a:gd name="T2" fmla="*/ 2 w 20"/>
                <a:gd name="T3" fmla="*/ 0 h 31"/>
                <a:gd name="T4" fmla="*/ 1 w 20"/>
                <a:gd name="T5" fmla="*/ 1 h 31"/>
                <a:gd name="T6" fmla="*/ 0 w 20"/>
                <a:gd name="T7" fmla="*/ 4 h 31"/>
                <a:gd name="T8" fmla="*/ 15 w 20"/>
                <a:gd name="T9" fmla="*/ 29 h 31"/>
                <a:gd name="T10" fmla="*/ 17 w 20"/>
                <a:gd name="T11" fmla="*/ 31 h 31"/>
                <a:gd name="T12" fmla="*/ 18 w 20"/>
                <a:gd name="T13" fmla="*/ 30 h 31"/>
                <a:gd name="T14" fmla="*/ 19 w 20"/>
                <a:gd name="T15" fmla="*/ 27 h 31"/>
                <a:gd name="T16" fmla="*/ 4 w 20"/>
                <a:gd name="T17" fmla="*/ 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31">
                  <a:moveTo>
                    <a:pt x="4" y="2"/>
                  </a:moveTo>
                  <a:cubicBezTo>
                    <a:pt x="4" y="1"/>
                    <a:pt x="3" y="0"/>
                    <a:pt x="2" y="0"/>
                  </a:cubicBezTo>
                  <a:cubicBezTo>
                    <a:pt x="2" y="0"/>
                    <a:pt x="1" y="0"/>
                    <a:pt x="1" y="1"/>
                  </a:cubicBezTo>
                  <a:cubicBezTo>
                    <a:pt x="0" y="1"/>
                    <a:pt x="0" y="3"/>
                    <a:pt x="0" y="4"/>
                  </a:cubicBezTo>
                  <a:cubicBezTo>
                    <a:pt x="15" y="29"/>
                    <a:pt x="15" y="29"/>
                    <a:pt x="15" y="29"/>
                  </a:cubicBezTo>
                  <a:cubicBezTo>
                    <a:pt x="15" y="30"/>
                    <a:pt x="16" y="31"/>
                    <a:pt x="17" y="31"/>
                  </a:cubicBezTo>
                  <a:cubicBezTo>
                    <a:pt x="17" y="31"/>
                    <a:pt x="18" y="31"/>
                    <a:pt x="18" y="30"/>
                  </a:cubicBezTo>
                  <a:cubicBezTo>
                    <a:pt x="19" y="30"/>
                    <a:pt x="20" y="28"/>
                    <a:pt x="19" y="27"/>
                  </a:cubicBezTo>
                  <a:lnTo>
                    <a:pt x="4" y="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4" name="Freeform 152">
              <a:extLst>
                <a:ext uri="{FF2B5EF4-FFF2-40B4-BE49-F238E27FC236}">
                  <a16:creationId xmlns="" xmlns:a16="http://schemas.microsoft.com/office/drawing/2014/main" id="{DDC891E5-36BE-48CF-9919-FA843C01EA35}"/>
                </a:ext>
              </a:extLst>
            </p:cNvPr>
            <p:cNvSpPr>
              <a:spLocks/>
            </p:cNvSpPr>
            <p:nvPr/>
          </p:nvSpPr>
          <p:spPr bwMode="auto">
            <a:xfrm>
              <a:off x="1558925" y="1560515"/>
              <a:ext cx="115888" cy="74613"/>
            </a:xfrm>
            <a:custGeom>
              <a:avLst/>
              <a:gdLst>
                <a:gd name="T0" fmla="*/ 30 w 31"/>
                <a:gd name="T1" fmla="*/ 1 h 20"/>
                <a:gd name="T2" fmla="*/ 28 w 31"/>
                <a:gd name="T3" fmla="*/ 0 h 20"/>
                <a:gd name="T4" fmla="*/ 27 w 31"/>
                <a:gd name="T5" fmla="*/ 0 h 20"/>
                <a:gd name="T6" fmla="*/ 1 w 31"/>
                <a:gd name="T7" fmla="*/ 15 h 20"/>
                <a:gd name="T8" fmla="*/ 0 w 31"/>
                <a:gd name="T9" fmla="*/ 16 h 20"/>
                <a:gd name="T10" fmla="*/ 1 w 31"/>
                <a:gd name="T11" fmla="*/ 18 h 20"/>
                <a:gd name="T12" fmla="*/ 4 w 31"/>
                <a:gd name="T13" fmla="*/ 19 h 20"/>
                <a:gd name="T14" fmla="*/ 29 w 31"/>
                <a:gd name="T15" fmla="*/ 4 h 20"/>
                <a:gd name="T16" fmla="*/ 30 w 31"/>
                <a:gd name="T17"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20">
                  <a:moveTo>
                    <a:pt x="30" y="1"/>
                  </a:moveTo>
                  <a:cubicBezTo>
                    <a:pt x="30" y="0"/>
                    <a:pt x="29" y="0"/>
                    <a:pt x="28" y="0"/>
                  </a:cubicBezTo>
                  <a:cubicBezTo>
                    <a:pt x="28" y="0"/>
                    <a:pt x="27" y="0"/>
                    <a:pt x="27" y="0"/>
                  </a:cubicBezTo>
                  <a:cubicBezTo>
                    <a:pt x="1" y="15"/>
                    <a:pt x="1" y="15"/>
                    <a:pt x="1" y="15"/>
                  </a:cubicBezTo>
                  <a:cubicBezTo>
                    <a:pt x="1" y="15"/>
                    <a:pt x="1" y="16"/>
                    <a:pt x="0" y="16"/>
                  </a:cubicBezTo>
                  <a:cubicBezTo>
                    <a:pt x="0" y="17"/>
                    <a:pt x="0" y="18"/>
                    <a:pt x="1" y="18"/>
                  </a:cubicBezTo>
                  <a:cubicBezTo>
                    <a:pt x="1" y="19"/>
                    <a:pt x="3" y="20"/>
                    <a:pt x="4" y="19"/>
                  </a:cubicBezTo>
                  <a:cubicBezTo>
                    <a:pt x="29" y="4"/>
                    <a:pt x="29" y="4"/>
                    <a:pt x="29" y="4"/>
                  </a:cubicBezTo>
                  <a:cubicBezTo>
                    <a:pt x="30" y="3"/>
                    <a:pt x="31" y="2"/>
                    <a:pt x="3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5" name="Freeform 153">
              <a:extLst>
                <a:ext uri="{FF2B5EF4-FFF2-40B4-BE49-F238E27FC236}">
                  <a16:creationId xmlns="" xmlns:a16="http://schemas.microsoft.com/office/drawing/2014/main" id="{AD2EB2A7-1BDC-4E01-BAFF-7FB7F1F27211}"/>
                </a:ext>
              </a:extLst>
            </p:cNvPr>
            <p:cNvSpPr>
              <a:spLocks/>
            </p:cNvSpPr>
            <p:nvPr/>
          </p:nvSpPr>
          <p:spPr bwMode="auto">
            <a:xfrm>
              <a:off x="1862138" y="1382715"/>
              <a:ext cx="117475" cy="76200"/>
            </a:xfrm>
            <a:custGeom>
              <a:avLst/>
              <a:gdLst>
                <a:gd name="T0" fmla="*/ 1 w 31"/>
                <a:gd name="T1" fmla="*/ 16 h 20"/>
                <a:gd name="T2" fmla="*/ 1 w 31"/>
                <a:gd name="T3" fmla="*/ 18 h 20"/>
                <a:gd name="T4" fmla="*/ 4 w 31"/>
                <a:gd name="T5" fmla="*/ 19 h 20"/>
                <a:gd name="T6" fmla="*/ 30 w 31"/>
                <a:gd name="T7" fmla="*/ 4 h 20"/>
                <a:gd name="T8" fmla="*/ 31 w 31"/>
                <a:gd name="T9" fmla="*/ 3 h 20"/>
                <a:gd name="T10" fmla="*/ 30 w 31"/>
                <a:gd name="T11" fmla="*/ 1 h 20"/>
                <a:gd name="T12" fmla="*/ 28 w 31"/>
                <a:gd name="T13" fmla="*/ 0 h 20"/>
                <a:gd name="T14" fmla="*/ 27 w 31"/>
                <a:gd name="T15" fmla="*/ 0 h 20"/>
                <a:gd name="T16" fmla="*/ 2 w 31"/>
                <a:gd name="T17" fmla="*/ 15 h 20"/>
                <a:gd name="T18" fmla="*/ 1 w 31"/>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20">
                  <a:moveTo>
                    <a:pt x="1" y="16"/>
                  </a:moveTo>
                  <a:cubicBezTo>
                    <a:pt x="0" y="17"/>
                    <a:pt x="0" y="18"/>
                    <a:pt x="1" y="18"/>
                  </a:cubicBezTo>
                  <a:cubicBezTo>
                    <a:pt x="1" y="19"/>
                    <a:pt x="3" y="20"/>
                    <a:pt x="4" y="19"/>
                  </a:cubicBezTo>
                  <a:cubicBezTo>
                    <a:pt x="30" y="4"/>
                    <a:pt x="30" y="4"/>
                    <a:pt x="30" y="4"/>
                  </a:cubicBezTo>
                  <a:cubicBezTo>
                    <a:pt x="30" y="4"/>
                    <a:pt x="30" y="3"/>
                    <a:pt x="31" y="3"/>
                  </a:cubicBezTo>
                  <a:cubicBezTo>
                    <a:pt x="31" y="2"/>
                    <a:pt x="31" y="2"/>
                    <a:pt x="30" y="1"/>
                  </a:cubicBezTo>
                  <a:cubicBezTo>
                    <a:pt x="30" y="0"/>
                    <a:pt x="29" y="0"/>
                    <a:pt x="28" y="0"/>
                  </a:cubicBezTo>
                  <a:cubicBezTo>
                    <a:pt x="28" y="0"/>
                    <a:pt x="28" y="0"/>
                    <a:pt x="27" y="0"/>
                  </a:cubicBezTo>
                  <a:cubicBezTo>
                    <a:pt x="2" y="15"/>
                    <a:pt x="2" y="15"/>
                    <a:pt x="2" y="15"/>
                  </a:cubicBezTo>
                  <a:cubicBezTo>
                    <a:pt x="1" y="15"/>
                    <a:pt x="1" y="16"/>
                    <a:pt x="1" y="1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6" name="Freeform 154">
              <a:extLst>
                <a:ext uri="{FF2B5EF4-FFF2-40B4-BE49-F238E27FC236}">
                  <a16:creationId xmlns="" xmlns:a16="http://schemas.microsoft.com/office/drawing/2014/main" id="{418F7DA2-5469-4CFB-83C4-F4E0B8906127}"/>
                </a:ext>
              </a:extLst>
            </p:cNvPr>
            <p:cNvSpPr>
              <a:spLocks/>
            </p:cNvSpPr>
            <p:nvPr/>
          </p:nvSpPr>
          <p:spPr bwMode="auto">
            <a:xfrm>
              <a:off x="1862138" y="1560515"/>
              <a:ext cx="117475" cy="74613"/>
            </a:xfrm>
            <a:custGeom>
              <a:avLst/>
              <a:gdLst>
                <a:gd name="T0" fmla="*/ 30 w 31"/>
                <a:gd name="T1" fmla="*/ 15 h 20"/>
                <a:gd name="T2" fmla="*/ 4 w 31"/>
                <a:gd name="T3" fmla="*/ 0 h 20"/>
                <a:gd name="T4" fmla="*/ 3 w 31"/>
                <a:gd name="T5" fmla="*/ 0 h 20"/>
                <a:gd name="T6" fmla="*/ 1 w 31"/>
                <a:gd name="T7" fmla="*/ 1 h 20"/>
                <a:gd name="T8" fmla="*/ 2 w 31"/>
                <a:gd name="T9" fmla="*/ 4 h 20"/>
                <a:gd name="T10" fmla="*/ 27 w 31"/>
                <a:gd name="T11" fmla="*/ 19 h 20"/>
                <a:gd name="T12" fmla="*/ 30 w 31"/>
                <a:gd name="T13" fmla="*/ 18 h 20"/>
                <a:gd name="T14" fmla="*/ 30 w 31"/>
                <a:gd name="T15" fmla="*/ 15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20">
                  <a:moveTo>
                    <a:pt x="30" y="15"/>
                  </a:moveTo>
                  <a:cubicBezTo>
                    <a:pt x="4" y="0"/>
                    <a:pt x="4" y="0"/>
                    <a:pt x="4" y="0"/>
                  </a:cubicBezTo>
                  <a:cubicBezTo>
                    <a:pt x="4" y="0"/>
                    <a:pt x="3" y="0"/>
                    <a:pt x="3" y="0"/>
                  </a:cubicBezTo>
                  <a:cubicBezTo>
                    <a:pt x="2" y="0"/>
                    <a:pt x="1" y="0"/>
                    <a:pt x="1" y="1"/>
                  </a:cubicBezTo>
                  <a:cubicBezTo>
                    <a:pt x="0" y="2"/>
                    <a:pt x="1" y="3"/>
                    <a:pt x="2" y="4"/>
                  </a:cubicBezTo>
                  <a:cubicBezTo>
                    <a:pt x="27" y="19"/>
                    <a:pt x="27" y="19"/>
                    <a:pt x="27" y="19"/>
                  </a:cubicBezTo>
                  <a:cubicBezTo>
                    <a:pt x="28" y="20"/>
                    <a:pt x="30" y="19"/>
                    <a:pt x="30" y="18"/>
                  </a:cubicBezTo>
                  <a:cubicBezTo>
                    <a:pt x="31" y="17"/>
                    <a:pt x="31" y="16"/>
                    <a:pt x="30"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7" name="Freeform 155">
              <a:extLst>
                <a:ext uri="{FF2B5EF4-FFF2-40B4-BE49-F238E27FC236}">
                  <a16:creationId xmlns="" xmlns:a16="http://schemas.microsoft.com/office/drawing/2014/main" id="{08CC98BD-E6DE-4CE2-B6DD-AEF72F72AA4C}"/>
                </a:ext>
              </a:extLst>
            </p:cNvPr>
            <p:cNvSpPr>
              <a:spLocks/>
            </p:cNvSpPr>
            <p:nvPr/>
          </p:nvSpPr>
          <p:spPr bwMode="auto">
            <a:xfrm>
              <a:off x="1558925" y="1382715"/>
              <a:ext cx="115888" cy="76200"/>
            </a:xfrm>
            <a:custGeom>
              <a:avLst/>
              <a:gdLst>
                <a:gd name="T0" fmla="*/ 1 w 31"/>
                <a:gd name="T1" fmla="*/ 4 h 20"/>
                <a:gd name="T2" fmla="*/ 27 w 31"/>
                <a:gd name="T3" fmla="*/ 19 h 20"/>
                <a:gd name="T4" fmla="*/ 30 w 31"/>
                <a:gd name="T5" fmla="*/ 18 h 20"/>
                <a:gd name="T6" fmla="*/ 30 w 31"/>
                <a:gd name="T7" fmla="*/ 16 h 20"/>
                <a:gd name="T8" fmla="*/ 29 w 31"/>
                <a:gd name="T9" fmla="*/ 15 h 20"/>
                <a:gd name="T10" fmla="*/ 4 w 31"/>
                <a:gd name="T11" fmla="*/ 0 h 20"/>
                <a:gd name="T12" fmla="*/ 3 w 31"/>
                <a:gd name="T13" fmla="*/ 0 h 20"/>
                <a:gd name="T14" fmla="*/ 1 w 31"/>
                <a:gd name="T15" fmla="*/ 1 h 20"/>
                <a:gd name="T16" fmla="*/ 0 w 31"/>
                <a:gd name="T17" fmla="*/ 3 h 20"/>
                <a:gd name="T18" fmla="*/ 1 w 31"/>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20">
                  <a:moveTo>
                    <a:pt x="1" y="4"/>
                  </a:moveTo>
                  <a:cubicBezTo>
                    <a:pt x="27" y="19"/>
                    <a:pt x="27" y="19"/>
                    <a:pt x="27" y="19"/>
                  </a:cubicBezTo>
                  <a:cubicBezTo>
                    <a:pt x="28" y="20"/>
                    <a:pt x="30" y="19"/>
                    <a:pt x="30" y="18"/>
                  </a:cubicBezTo>
                  <a:cubicBezTo>
                    <a:pt x="31" y="18"/>
                    <a:pt x="31" y="17"/>
                    <a:pt x="30" y="16"/>
                  </a:cubicBezTo>
                  <a:cubicBezTo>
                    <a:pt x="30" y="16"/>
                    <a:pt x="30" y="15"/>
                    <a:pt x="29" y="15"/>
                  </a:cubicBezTo>
                  <a:cubicBezTo>
                    <a:pt x="4" y="0"/>
                    <a:pt x="4" y="0"/>
                    <a:pt x="4" y="0"/>
                  </a:cubicBezTo>
                  <a:cubicBezTo>
                    <a:pt x="3" y="0"/>
                    <a:pt x="3" y="0"/>
                    <a:pt x="3" y="0"/>
                  </a:cubicBezTo>
                  <a:cubicBezTo>
                    <a:pt x="2" y="0"/>
                    <a:pt x="1" y="0"/>
                    <a:pt x="1" y="1"/>
                  </a:cubicBezTo>
                  <a:cubicBezTo>
                    <a:pt x="0" y="2"/>
                    <a:pt x="0" y="2"/>
                    <a:pt x="0" y="3"/>
                  </a:cubicBezTo>
                  <a:cubicBezTo>
                    <a:pt x="1" y="3"/>
                    <a:pt x="1" y="4"/>
                    <a:pt x="1"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8" name="Freeform 156">
              <a:extLst>
                <a:ext uri="{FF2B5EF4-FFF2-40B4-BE49-F238E27FC236}">
                  <a16:creationId xmlns="" xmlns:a16="http://schemas.microsoft.com/office/drawing/2014/main" id="{2065E618-4411-47DA-BF67-F1A47222B87F}"/>
                </a:ext>
              </a:extLst>
            </p:cNvPr>
            <p:cNvSpPr>
              <a:spLocks/>
            </p:cNvSpPr>
            <p:nvPr/>
          </p:nvSpPr>
          <p:spPr bwMode="auto">
            <a:xfrm>
              <a:off x="1644650" y="1604965"/>
              <a:ext cx="71438" cy="112713"/>
            </a:xfrm>
            <a:custGeom>
              <a:avLst/>
              <a:gdLst>
                <a:gd name="T0" fmla="*/ 18 w 19"/>
                <a:gd name="T1" fmla="*/ 0 h 30"/>
                <a:gd name="T2" fmla="*/ 17 w 19"/>
                <a:gd name="T3" fmla="*/ 0 h 30"/>
                <a:gd name="T4" fmla="*/ 15 w 19"/>
                <a:gd name="T5" fmla="*/ 1 h 30"/>
                <a:gd name="T6" fmla="*/ 0 w 19"/>
                <a:gd name="T7" fmla="*/ 26 h 30"/>
                <a:gd name="T8" fmla="*/ 1 w 19"/>
                <a:gd name="T9" fmla="*/ 30 h 30"/>
                <a:gd name="T10" fmla="*/ 4 w 19"/>
                <a:gd name="T11" fmla="*/ 29 h 30"/>
                <a:gd name="T12" fmla="*/ 19 w 19"/>
                <a:gd name="T13" fmla="*/ 3 h 30"/>
                <a:gd name="T14" fmla="*/ 19 w 19"/>
                <a:gd name="T15" fmla="*/ 1 h 30"/>
                <a:gd name="T16" fmla="*/ 18 w 19"/>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0">
                  <a:moveTo>
                    <a:pt x="18" y="0"/>
                  </a:moveTo>
                  <a:cubicBezTo>
                    <a:pt x="18" y="0"/>
                    <a:pt x="17" y="0"/>
                    <a:pt x="17" y="0"/>
                  </a:cubicBezTo>
                  <a:cubicBezTo>
                    <a:pt x="16" y="0"/>
                    <a:pt x="15" y="0"/>
                    <a:pt x="15" y="1"/>
                  </a:cubicBezTo>
                  <a:cubicBezTo>
                    <a:pt x="0" y="26"/>
                    <a:pt x="0" y="26"/>
                    <a:pt x="0" y="26"/>
                  </a:cubicBezTo>
                  <a:cubicBezTo>
                    <a:pt x="0" y="27"/>
                    <a:pt x="0" y="29"/>
                    <a:pt x="1" y="30"/>
                  </a:cubicBezTo>
                  <a:cubicBezTo>
                    <a:pt x="2" y="30"/>
                    <a:pt x="4" y="30"/>
                    <a:pt x="4" y="29"/>
                  </a:cubicBezTo>
                  <a:cubicBezTo>
                    <a:pt x="19" y="3"/>
                    <a:pt x="19" y="3"/>
                    <a:pt x="19" y="3"/>
                  </a:cubicBezTo>
                  <a:cubicBezTo>
                    <a:pt x="19" y="2"/>
                    <a:pt x="19" y="2"/>
                    <a:pt x="19" y="1"/>
                  </a:cubicBezTo>
                  <a:cubicBezTo>
                    <a:pt x="19" y="1"/>
                    <a:pt x="19" y="0"/>
                    <a:pt x="18"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9" name="Freeform 157">
              <a:extLst>
                <a:ext uri="{FF2B5EF4-FFF2-40B4-BE49-F238E27FC236}">
                  <a16:creationId xmlns="" xmlns:a16="http://schemas.microsoft.com/office/drawing/2014/main" id="{4DCDBC88-51BE-45DC-8362-A19DB0956E5B}"/>
                </a:ext>
              </a:extLst>
            </p:cNvPr>
            <p:cNvSpPr>
              <a:spLocks/>
            </p:cNvSpPr>
            <p:nvPr/>
          </p:nvSpPr>
          <p:spPr bwMode="auto">
            <a:xfrm>
              <a:off x="1817688" y="1296989"/>
              <a:ext cx="74613" cy="115888"/>
            </a:xfrm>
            <a:custGeom>
              <a:avLst/>
              <a:gdLst>
                <a:gd name="T0" fmla="*/ 2 w 20"/>
                <a:gd name="T1" fmla="*/ 30 h 31"/>
                <a:gd name="T2" fmla="*/ 5 w 20"/>
                <a:gd name="T3" fmla="*/ 29 h 31"/>
                <a:gd name="T4" fmla="*/ 20 w 20"/>
                <a:gd name="T5" fmla="*/ 4 h 31"/>
                <a:gd name="T6" fmla="*/ 19 w 20"/>
                <a:gd name="T7" fmla="*/ 1 h 31"/>
                <a:gd name="T8" fmla="*/ 18 w 20"/>
                <a:gd name="T9" fmla="*/ 0 h 31"/>
                <a:gd name="T10" fmla="*/ 16 w 20"/>
                <a:gd name="T11" fmla="*/ 2 h 31"/>
                <a:gd name="T12" fmla="*/ 1 w 20"/>
                <a:gd name="T13" fmla="*/ 27 h 31"/>
                <a:gd name="T14" fmla="*/ 2 w 20"/>
                <a:gd name="T15" fmla="*/ 30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31">
                  <a:moveTo>
                    <a:pt x="2" y="30"/>
                  </a:moveTo>
                  <a:cubicBezTo>
                    <a:pt x="3" y="31"/>
                    <a:pt x="4" y="31"/>
                    <a:pt x="5" y="29"/>
                  </a:cubicBezTo>
                  <a:cubicBezTo>
                    <a:pt x="20" y="4"/>
                    <a:pt x="20" y="4"/>
                    <a:pt x="20" y="4"/>
                  </a:cubicBezTo>
                  <a:cubicBezTo>
                    <a:pt x="20" y="3"/>
                    <a:pt x="20" y="1"/>
                    <a:pt x="19" y="1"/>
                  </a:cubicBezTo>
                  <a:cubicBezTo>
                    <a:pt x="19" y="0"/>
                    <a:pt x="18" y="0"/>
                    <a:pt x="18" y="0"/>
                  </a:cubicBezTo>
                  <a:cubicBezTo>
                    <a:pt x="17" y="0"/>
                    <a:pt x="16" y="1"/>
                    <a:pt x="16" y="2"/>
                  </a:cubicBezTo>
                  <a:cubicBezTo>
                    <a:pt x="1" y="27"/>
                    <a:pt x="1" y="27"/>
                    <a:pt x="1" y="27"/>
                  </a:cubicBezTo>
                  <a:cubicBezTo>
                    <a:pt x="0" y="28"/>
                    <a:pt x="1" y="30"/>
                    <a:pt x="2" y="3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sp>
        <p:nvSpPr>
          <p:cNvPr id="50" name="Freeform 111">
            <a:extLst>
              <a:ext uri="{FF2B5EF4-FFF2-40B4-BE49-F238E27FC236}">
                <a16:creationId xmlns="" xmlns:a16="http://schemas.microsoft.com/office/drawing/2014/main" id="{0DF72E7F-70D6-4A5D-98C3-4F9EC858A78D}"/>
              </a:ext>
            </a:extLst>
          </p:cNvPr>
          <p:cNvSpPr>
            <a:spLocks noEditPoints="1"/>
          </p:cNvSpPr>
          <p:nvPr/>
        </p:nvSpPr>
        <p:spPr bwMode="auto">
          <a:xfrm>
            <a:off x="10831910" y="1491976"/>
            <a:ext cx="468000" cy="468000"/>
          </a:xfrm>
          <a:custGeom>
            <a:avLst/>
            <a:gdLst>
              <a:gd name="T0" fmla="*/ 98 w 132"/>
              <a:gd name="T1" fmla="*/ 9 h 128"/>
              <a:gd name="T2" fmla="*/ 11 w 132"/>
              <a:gd name="T3" fmla="*/ 32 h 128"/>
              <a:gd name="T4" fmla="*/ 34 w 132"/>
              <a:gd name="T5" fmla="*/ 119 h 128"/>
              <a:gd name="T6" fmla="*/ 121 w 132"/>
              <a:gd name="T7" fmla="*/ 96 h 128"/>
              <a:gd name="T8" fmla="*/ 125 w 132"/>
              <a:gd name="T9" fmla="*/ 55 h 128"/>
              <a:gd name="T10" fmla="*/ 125 w 132"/>
              <a:gd name="T11" fmla="*/ 65 h 128"/>
              <a:gd name="T12" fmla="*/ 97 w 132"/>
              <a:gd name="T13" fmla="*/ 79 h 128"/>
              <a:gd name="T14" fmla="*/ 125 w 132"/>
              <a:gd name="T15" fmla="*/ 55 h 128"/>
              <a:gd name="T16" fmla="*/ 123 w 132"/>
              <a:gd name="T17" fmla="*/ 46 h 128"/>
              <a:gd name="T18" fmla="*/ 93 w 132"/>
              <a:gd name="T19" fmla="*/ 77 h 128"/>
              <a:gd name="T20" fmla="*/ 119 w 132"/>
              <a:gd name="T21" fmla="*/ 36 h 128"/>
              <a:gd name="T22" fmla="*/ 111 w 132"/>
              <a:gd name="T23" fmla="*/ 25 h 128"/>
              <a:gd name="T24" fmla="*/ 116 w 132"/>
              <a:gd name="T25" fmla="*/ 31 h 128"/>
              <a:gd name="T26" fmla="*/ 79 w 132"/>
              <a:gd name="T27" fmla="*/ 69 h 128"/>
              <a:gd name="T28" fmla="*/ 110 w 132"/>
              <a:gd name="T29" fmla="*/ 24 h 128"/>
              <a:gd name="T30" fmla="*/ 68 w 132"/>
              <a:gd name="T31" fmla="*/ 5 h 128"/>
              <a:gd name="T32" fmla="*/ 77 w 132"/>
              <a:gd name="T33" fmla="*/ 6 h 128"/>
              <a:gd name="T34" fmla="*/ 68 w 132"/>
              <a:gd name="T35" fmla="*/ 17 h 128"/>
              <a:gd name="T36" fmla="*/ 68 w 132"/>
              <a:gd name="T37" fmla="*/ 24 h 128"/>
              <a:gd name="T38" fmla="*/ 85 w 132"/>
              <a:gd name="T39" fmla="*/ 8 h 128"/>
              <a:gd name="T40" fmla="*/ 95 w 132"/>
              <a:gd name="T41" fmla="*/ 12 h 128"/>
              <a:gd name="T42" fmla="*/ 68 w 132"/>
              <a:gd name="T43" fmla="*/ 24 h 128"/>
              <a:gd name="T44" fmla="*/ 99 w 132"/>
              <a:gd name="T45" fmla="*/ 14 h 128"/>
              <a:gd name="T46" fmla="*/ 106 w 132"/>
              <a:gd name="T47" fmla="*/ 20 h 128"/>
              <a:gd name="T48" fmla="*/ 68 w 132"/>
              <a:gd name="T49" fmla="*/ 59 h 128"/>
              <a:gd name="T50" fmla="*/ 115 w 132"/>
              <a:gd name="T51" fmla="*/ 97 h 128"/>
              <a:gd name="T52" fmla="*/ 95 w 132"/>
              <a:gd name="T53" fmla="*/ 116 h 128"/>
              <a:gd name="T54" fmla="*/ 51 w 132"/>
              <a:gd name="T55" fmla="*/ 121 h 128"/>
              <a:gd name="T56" fmla="*/ 19 w 132"/>
              <a:gd name="T57" fmla="*/ 100 h 128"/>
              <a:gd name="T58" fmla="*/ 7 w 132"/>
              <a:gd name="T59" fmla="*/ 57 h 128"/>
              <a:gd name="T60" fmla="*/ 24 w 132"/>
              <a:gd name="T61" fmla="*/ 22 h 128"/>
              <a:gd name="T62" fmla="*/ 62 w 132"/>
              <a:gd name="T63" fmla="*/ 5 h 128"/>
              <a:gd name="T64" fmla="*/ 64 w 132"/>
              <a:gd name="T65" fmla="*/ 64 h 128"/>
              <a:gd name="T66" fmla="*/ 116 w 132"/>
              <a:gd name="T67" fmla="*/ 96 h 128"/>
              <a:gd name="T68" fmla="*/ 119 w 132"/>
              <a:gd name="T69" fmla="*/ 92 h 128"/>
              <a:gd name="T70" fmla="*/ 125 w 132"/>
              <a:gd name="T71" fmla="*/ 72 h 128"/>
              <a:gd name="T72" fmla="*/ 119 w 132"/>
              <a:gd name="T73" fmla="*/ 9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2" h="128">
                <a:moveTo>
                  <a:pt x="128" y="47"/>
                </a:moveTo>
                <a:cubicBezTo>
                  <a:pt x="123" y="31"/>
                  <a:pt x="113" y="17"/>
                  <a:pt x="98" y="9"/>
                </a:cubicBezTo>
                <a:cubicBezTo>
                  <a:pt x="88" y="3"/>
                  <a:pt x="77" y="0"/>
                  <a:pt x="66" y="0"/>
                </a:cubicBezTo>
                <a:cubicBezTo>
                  <a:pt x="43" y="0"/>
                  <a:pt x="22" y="12"/>
                  <a:pt x="11" y="32"/>
                </a:cubicBezTo>
                <a:cubicBezTo>
                  <a:pt x="2" y="47"/>
                  <a:pt x="0" y="64"/>
                  <a:pt x="4" y="81"/>
                </a:cubicBezTo>
                <a:cubicBezTo>
                  <a:pt x="9" y="97"/>
                  <a:pt x="19" y="111"/>
                  <a:pt x="34" y="119"/>
                </a:cubicBezTo>
                <a:cubicBezTo>
                  <a:pt x="44" y="125"/>
                  <a:pt x="55" y="128"/>
                  <a:pt x="66" y="128"/>
                </a:cubicBezTo>
                <a:cubicBezTo>
                  <a:pt x="89" y="128"/>
                  <a:pt x="110" y="116"/>
                  <a:pt x="121" y="96"/>
                </a:cubicBezTo>
                <a:cubicBezTo>
                  <a:pt x="130" y="81"/>
                  <a:pt x="132" y="64"/>
                  <a:pt x="128" y="47"/>
                </a:cubicBezTo>
                <a:close/>
                <a:moveTo>
                  <a:pt x="125" y="55"/>
                </a:moveTo>
                <a:cubicBezTo>
                  <a:pt x="125" y="58"/>
                  <a:pt x="125" y="61"/>
                  <a:pt x="125" y="65"/>
                </a:cubicBezTo>
                <a:cubicBezTo>
                  <a:pt x="125" y="65"/>
                  <a:pt x="125" y="65"/>
                  <a:pt x="125" y="65"/>
                </a:cubicBezTo>
                <a:cubicBezTo>
                  <a:pt x="106" y="84"/>
                  <a:pt x="106" y="84"/>
                  <a:pt x="106" y="84"/>
                </a:cubicBezTo>
                <a:cubicBezTo>
                  <a:pt x="97" y="79"/>
                  <a:pt x="97" y="79"/>
                  <a:pt x="97" y="79"/>
                </a:cubicBezTo>
                <a:cubicBezTo>
                  <a:pt x="124" y="52"/>
                  <a:pt x="124" y="52"/>
                  <a:pt x="124" y="52"/>
                </a:cubicBezTo>
                <a:lnTo>
                  <a:pt x="125" y="55"/>
                </a:lnTo>
                <a:close/>
                <a:moveTo>
                  <a:pt x="120" y="38"/>
                </a:moveTo>
                <a:cubicBezTo>
                  <a:pt x="121" y="41"/>
                  <a:pt x="122" y="43"/>
                  <a:pt x="123" y="46"/>
                </a:cubicBezTo>
                <a:cubicBezTo>
                  <a:pt x="123" y="47"/>
                  <a:pt x="123" y="47"/>
                  <a:pt x="123" y="47"/>
                </a:cubicBezTo>
                <a:cubicBezTo>
                  <a:pt x="93" y="77"/>
                  <a:pt x="93" y="77"/>
                  <a:pt x="93" y="77"/>
                </a:cubicBezTo>
                <a:cubicBezTo>
                  <a:pt x="84" y="71"/>
                  <a:pt x="84" y="71"/>
                  <a:pt x="84" y="71"/>
                </a:cubicBezTo>
                <a:cubicBezTo>
                  <a:pt x="119" y="36"/>
                  <a:pt x="119" y="36"/>
                  <a:pt x="119" y="36"/>
                </a:cubicBezTo>
                <a:lnTo>
                  <a:pt x="120" y="38"/>
                </a:lnTo>
                <a:close/>
                <a:moveTo>
                  <a:pt x="111" y="25"/>
                </a:moveTo>
                <a:cubicBezTo>
                  <a:pt x="112" y="26"/>
                  <a:pt x="113" y="27"/>
                  <a:pt x="113" y="28"/>
                </a:cubicBezTo>
                <a:cubicBezTo>
                  <a:pt x="114" y="29"/>
                  <a:pt x="115" y="30"/>
                  <a:pt x="116" y="31"/>
                </a:cubicBezTo>
                <a:cubicBezTo>
                  <a:pt x="116" y="32"/>
                  <a:pt x="116" y="32"/>
                  <a:pt x="116" y="32"/>
                </a:cubicBezTo>
                <a:cubicBezTo>
                  <a:pt x="79" y="69"/>
                  <a:pt x="79" y="69"/>
                  <a:pt x="79" y="69"/>
                </a:cubicBezTo>
                <a:cubicBezTo>
                  <a:pt x="70" y="64"/>
                  <a:pt x="70" y="64"/>
                  <a:pt x="70" y="64"/>
                </a:cubicBezTo>
                <a:cubicBezTo>
                  <a:pt x="110" y="24"/>
                  <a:pt x="110" y="24"/>
                  <a:pt x="110" y="24"/>
                </a:cubicBezTo>
                <a:lnTo>
                  <a:pt x="111" y="25"/>
                </a:lnTo>
                <a:close/>
                <a:moveTo>
                  <a:pt x="68" y="5"/>
                </a:moveTo>
                <a:cubicBezTo>
                  <a:pt x="70" y="5"/>
                  <a:pt x="70" y="5"/>
                  <a:pt x="70" y="5"/>
                </a:cubicBezTo>
                <a:cubicBezTo>
                  <a:pt x="72" y="5"/>
                  <a:pt x="75" y="5"/>
                  <a:pt x="77" y="6"/>
                </a:cubicBezTo>
                <a:cubicBezTo>
                  <a:pt x="80" y="6"/>
                  <a:pt x="80" y="6"/>
                  <a:pt x="80" y="6"/>
                </a:cubicBezTo>
                <a:cubicBezTo>
                  <a:pt x="68" y="17"/>
                  <a:pt x="68" y="17"/>
                  <a:pt x="68" y="17"/>
                </a:cubicBezTo>
                <a:lnTo>
                  <a:pt x="68" y="5"/>
                </a:lnTo>
                <a:close/>
                <a:moveTo>
                  <a:pt x="68" y="24"/>
                </a:moveTo>
                <a:cubicBezTo>
                  <a:pt x="85" y="8"/>
                  <a:pt x="85" y="8"/>
                  <a:pt x="85" y="8"/>
                </a:cubicBezTo>
                <a:cubicBezTo>
                  <a:pt x="85" y="8"/>
                  <a:pt x="85" y="8"/>
                  <a:pt x="85" y="8"/>
                </a:cubicBezTo>
                <a:cubicBezTo>
                  <a:pt x="88" y="9"/>
                  <a:pt x="91" y="10"/>
                  <a:pt x="93" y="11"/>
                </a:cubicBezTo>
                <a:cubicBezTo>
                  <a:pt x="95" y="12"/>
                  <a:pt x="95" y="12"/>
                  <a:pt x="95" y="12"/>
                </a:cubicBezTo>
                <a:cubicBezTo>
                  <a:pt x="68" y="38"/>
                  <a:pt x="68" y="38"/>
                  <a:pt x="68" y="38"/>
                </a:cubicBezTo>
                <a:lnTo>
                  <a:pt x="68" y="24"/>
                </a:lnTo>
                <a:close/>
                <a:moveTo>
                  <a:pt x="68" y="45"/>
                </a:moveTo>
                <a:cubicBezTo>
                  <a:pt x="99" y="14"/>
                  <a:pt x="99" y="14"/>
                  <a:pt x="99" y="14"/>
                </a:cubicBezTo>
                <a:cubicBezTo>
                  <a:pt x="100" y="15"/>
                  <a:pt x="100" y="15"/>
                  <a:pt x="100" y="15"/>
                </a:cubicBezTo>
                <a:cubicBezTo>
                  <a:pt x="102" y="17"/>
                  <a:pt x="104" y="18"/>
                  <a:pt x="106" y="20"/>
                </a:cubicBezTo>
                <a:cubicBezTo>
                  <a:pt x="107" y="21"/>
                  <a:pt x="107" y="21"/>
                  <a:pt x="107" y="21"/>
                </a:cubicBezTo>
                <a:cubicBezTo>
                  <a:pt x="68" y="59"/>
                  <a:pt x="68" y="59"/>
                  <a:pt x="68" y="59"/>
                </a:cubicBezTo>
                <a:lnTo>
                  <a:pt x="68" y="45"/>
                </a:lnTo>
                <a:close/>
                <a:moveTo>
                  <a:pt x="115" y="97"/>
                </a:moveTo>
                <a:cubicBezTo>
                  <a:pt x="113" y="100"/>
                  <a:pt x="111" y="104"/>
                  <a:pt x="108" y="106"/>
                </a:cubicBezTo>
                <a:cubicBezTo>
                  <a:pt x="104" y="110"/>
                  <a:pt x="100" y="113"/>
                  <a:pt x="95" y="116"/>
                </a:cubicBezTo>
                <a:cubicBezTo>
                  <a:pt x="86" y="121"/>
                  <a:pt x="76" y="123"/>
                  <a:pt x="66" y="123"/>
                </a:cubicBezTo>
                <a:cubicBezTo>
                  <a:pt x="61" y="123"/>
                  <a:pt x="56" y="123"/>
                  <a:pt x="51" y="121"/>
                </a:cubicBezTo>
                <a:cubicBezTo>
                  <a:pt x="46" y="120"/>
                  <a:pt x="41" y="118"/>
                  <a:pt x="36" y="115"/>
                </a:cubicBezTo>
                <a:cubicBezTo>
                  <a:pt x="29" y="111"/>
                  <a:pt x="23" y="106"/>
                  <a:pt x="19" y="100"/>
                </a:cubicBezTo>
                <a:cubicBezTo>
                  <a:pt x="14" y="94"/>
                  <a:pt x="11" y="87"/>
                  <a:pt x="9" y="79"/>
                </a:cubicBezTo>
                <a:cubicBezTo>
                  <a:pt x="7" y="72"/>
                  <a:pt x="6" y="64"/>
                  <a:pt x="7" y="57"/>
                </a:cubicBezTo>
                <a:cubicBezTo>
                  <a:pt x="8" y="49"/>
                  <a:pt x="11" y="41"/>
                  <a:pt x="15" y="34"/>
                </a:cubicBezTo>
                <a:cubicBezTo>
                  <a:pt x="17" y="30"/>
                  <a:pt x="21" y="25"/>
                  <a:pt x="24" y="22"/>
                </a:cubicBezTo>
                <a:cubicBezTo>
                  <a:pt x="28" y="18"/>
                  <a:pt x="32" y="15"/>
                  <a:pt x="37" y="12"/>
                </a:cubicBezTo>
                <a:cubicBezTo>
                  <a:pt x="44" y="8"/>
                  <a:pt x="53" y="5"/>
                  <a:pt x="62" y="5"/>
                </a:cubicBezTo>
                <a:cubicBezTo>
                  <a:pt x="64" y="5"/>
                  <a:pt x="64" y="5"/>
                  <a:pt x="64" y="5"/>
                </a:cubicBezTo>
                <a:cubicBezTo>
                  <a:pt x="64" y="64"/>
                  <a:pt x="64" y="64"/>
                  <a:pt x="64" y="64"/>
                </a:cubicBezTo>
                <a:cubicBezTo>
                  <a:pt x="64" y="65"/>
                  <a:pt x="64" y="66"/>
                  <a:pt x="65" y="66"/>
                </a:cubicBezTo>
                <a:cubicBezTo>
                  <a:pt x="116" y="96"/>
                  <a:pt x="116" y="96"/>
                  <a:pt x="116" y="96"/>
                </a:cubicBezTo>
                <a:lnTo>
                  <a:pt x="115" y="97"/>
                </a:lnTo>
                <a:close/>
                <a:moveTo>
                  <a:pt x="119" y="92"/>
                </a:moveTo>
                <a:cubicBezTo>
                  <a:pt x="110" y="87"/>
                  <a:pt x="110" y="87"/>
                  <a:pt x="110" y="87"/>
                </a:cubicBezTo>
                <a:cubicBezTo>
                  <a:pt x="125" y="72"/>
                  <a:pt x="125" y="72"/>
                  <a:pt x="125" y="72"/>
                </a:cubicBezTo>
                <a:cubicBezTo>
                  <a:pt x="124" y="77"/>
                  <a:pt x="124" y="77"/>
                  <a:pt x="124" y="77"/>
                </a:cubicBezTo>
                <a:cubicBezTo>
                  <a:pt x="123" y="81"/>
                  <a:pt x="121" y="86"/>
                  <a:pt x="119" y="90"/>
                </a:cubicBezTo>
                <a:lnTo>
                  <a:pt x="119" y="92"/>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nvGrpSpPr>
          <p:cNvPr id="51" name="组合 50">
            <a:extLst>
              <a:ext uri="{FF2B5EF4-FFF2-40B4-BE49-F238E27FC236}">
                <a16:creationId xmlns="" xmlns:a16="http://schemas.microsoft.com/office/drawing/2014/main" id="{1A191349-7909-4978-8A5C-D3E81388E6A6}"/>
              </a:ext>
            </a:extLst>
          </p:cNvPr>
          <p:cNvGrpSpPr/>
          <p:nvPr/>
        </p:nvGrpSpPr>
        <p:grpSpPr>
          <a:xfrm>
            <a:off x="5476661" y="3839566"/>
            <a:ext cx="468000" cy="468000"/>
            <a:chOff x="4411663" y="304800"/>
            <a:chExt cx="481013" cy="481013"/>
          </a:xfrm>
          <a:solidFill>
            <a:schemeClr val="accent1"/>
          </a:solidFill>
        </p:grpSpPr>
        <p:sp>
          <p:nvSpPr>
            <p:cNvPr id="52" name="Freeform 228">
              <a:extLst>
                <a:ext uri="{FF2B5EF4-FFF2-40B4-BE49-F238E27FC236}">
                  <a16:creationId xmlns="" xmlns:a16="http://schemas.microsoft.com/office/drawing/2014/main" id="{8C7B4F8A-967B-4372-B83D-65139D319DAE}"/>
                </a:ext>
              </a:extLst>
            </p:cNvPr>
            <p:cNvSpPr>
              <a:spLocks noEditPoints="1"/>
            </p:cNvSpPr>
            <p:nvPr/>
          </p:nvSpPr>
          <p:spPr bwMode="auto">
            <a:xfrm>
              <a:off x="4411663" y="304800"/>
              <a:ext cx="481013" cy="481013"/>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106 w 128"/>
                <a:gd name="T11" fmla="*/ 106 h 128"/>
                <a:gd name="T12" fmla="*/ 87 w 128"/>
                <a:gd name="T13" fmla="*/ 119 h 128"/>
                <a:gd name="T14" fmla="*/ 64 w 128"/>
                <a:gd name="T15" fmla="*/ 123 h 128"/>
                <a:gd name="T16" fmla="*/ 41 w 128"/>
                <a:gd name="T17" fmla="*/ 119 h 128"/>
                <a:gd name="T18" fmla="*/ 22 w 128"/>
                <a:gd name="T19" fmla="*/ 106 h 128"/>
                <a:gd name="T20" fmla="*/ 9 w 128"/>
                <a:gd name="T21" fmla="*/ 87 h 128"/>
                <a:gd name="T22" fmla="*/ 5 w 128"/>
                <a:gd name="T23" fmla="*/ 64 h 128"/>
                <a:gd name="T24" fmla="*/ 9 w 128"/>
                <a:gd name="T25" fmla="*/ 41 h 128"/>
                <a:gd name="T26" fmla="*/ 22 w 128"/>
                <a:gd name="T27" fmla="*/ 22 h 128"/>
                <a:gd name="T28" fmla="*/ 41 w 128"/>
                <a:gd name="T29" fmla="*/ 9 h 128"/>
                <a:gd name="T30" fmla="*/ 87 w 128"/>
                <a:gd name="T31" fmla="*/ 9 h 128"/>
                <a:gd name="T32" fmla="*/ 106 w 128"/>
                <a:gd name="T33" fmla="*/ 22 h 128"/>
                <a:gd name="T34" fmla="*/ 119 w 128"/>
                <a:gd name="T35" fmla="*/ 41 h 128"/>
                <a:gd name="T36" fmla="*/ 123 w 128"/>
                <a:gd name="T37" fmla="*/ 64 h 128"/>
                <a:gd name="T38" fmla="*/ 119 w 128"/>
                <a:gd name="T39" fmla="*/ 87 h 128"/>
                <a:gd name="T40" fmla="*/ 106 w 128"/>
                <a:gd name="T41" fmla="*/ 10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106" y="106"/>
                  </a:moveTo>
                  <a:cubicBezTo>
                    <a:pt x="101" y="111"/>
                    <a:pt x="94" y="116"/>
                    <a:pt x="87" y="119"/>
                  </a:cubicBezTo>
                  <a:cubicBezTo>
                    <a:pt x="80" y="122"/>
                    <a:pt x="72" y="123"/>
                    <a:pt x="64" y="123"/>
                  </a:cubicBezTo>
                  <a:cubicBezTo>
                    <a:pt x="56" y="123"/>
                    <a:pt x="48" y="122"/>
                    <a:pt x="41" y="119"/>
                  </a:cubicBezTo>
                  <a:cubicBezTo>
                    <a:pt x="34" y="116"/>
                    <a:pt x="27" y="111"/>
                    <a:pt x="22" y="106"/>
                  </a:cubicBezTo>
                  <a:cubicBezTo>
                    <a:pt x="17" y="101"/>
                    <a:pt x="12" y="94"/>
                    <a:pt x="9" y="87"/>
                  </a:cubicBezTo>
                  <a:cubicBezTo>
                    <a:pt x="6" y="80"/>
                    <a:pt x="5" y="72"/>
                    <a:pt x="5" y="64"/>
                  </a:cubicBezTo>
                  <a:cubicBezTo>
                    <a:pt x="5" y="56"/>
                    <a:pt x="6" y="48"/>
                    <a:pt x="9" y="41"/>
                  </a:cubicBezTo>
                  <a:cubicBezTo>
                    <a:pt x="12" y="34"/>
                    <a:pt x="17" y="27"/>
                    <a:pt x="22" y="22"/>
                  </a:cubicBezTo>
                  <a:cubicBezTo>
                    <a:pt x="27" y="17"/>
                    <a:pt x="34" y="12"/>
                    <a:pt x="41" y="9"/>
                  </a:cubicBezTo>
                  <a:cubicBezTo>
                    <a:pt x="56" y="3"/>
                    <a:pt x="72" y="3"/>
                    <a:pt x="87" y="9"/>
                  </a:cubicBezTo>
                  <a:cubicBezTo>
                    <a:pt x="94" y="12"/>
                    <a:pt x="101" y="17"/>
                    <a:pt x="106" y="22"/>
                  </a:cubicBezTo>
                  <a:cubicBezTo>
                    <a:pt x="111" y="27"/>
                    <a:pt x="116" y="34"/>
                    <a:pt x="119" y="41"/>
                  </a:cubicBezTo>
                  <a:cubicBezTo>
                    <a:pt x="122" y="48"/>
                    <a:pt x="123" y="56"/>
                    <a:pt x="123" y="64"/>
                  </a:cubicBezTo>
                  <a:cubicBezTo>
                    <a:pt x="123" y="72"/>
                    <a:pt x="122" y="80"/>
                    <a:pt x="119" y="87"/>
                  </a:cubicBezTo>
                  <a:cubicBezTo>
                    <a:pt x="116" y="94"/>
                    <a:pt x="112" y="101"/>
                    <a:pt x="106" y="10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53" name="Oval 229">
              <a:extLst>
                <a:ext uri="{FF2B5EF4-FFF2-40B4-BE49-F238E27FC236}">
                  <a16:creationId xmlns="" xmlns:a16="http://schemas.microsoft.com/office/drawing/2014/main" id="{0FC983F2-054C-456F-9FC7-6D861316DC09}"/>
                </a:ext>
              </a:extLst>
            </p:cNvPr>
            <p:cNvSpPr>
              <a:spLocks noChangeArrowheads="1"/>
            </p:cNvSpPr>
            <p:nvPr/>
          </p:nvSpPr>
          <p:spPr bwMode="auto">
            <a:xfrm>
              <a:off x="4637088" y="530225"/>
              <a:ext cx="30163" cy="3016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54" name="Freeform 230">
              <a:extLst>
                <a:ext uri="{FF2B5EF4-FFF2-40B4-BE49-F238E27FC236}">
                  <a16:creationId xmlns="" xmlns:a16="http://schemas.microsoft.com/office/drawing/2014/main" id="{DF4C1738-D1CA-4F58-9164-5D75F9BE6A89}"/>
                </a:ext>
              </a:extLst>
            </p:cNvPr>
            <p:cNvSpPr>
              <a:spLocks noEditPoints="1"/>
            </p:cNvSpPr>
            <p:nvPr/>
          </p:nvSpPr>
          <p:spPr bwMode="auto">
            <a:xfrm>
              <a:off x="4576763" y="381000"/>
              <a:ext cx="150813" cy="330200"/>
            </a:xfrm>
            <a:custGeom>
              <a:avLst/>
              <a:gdLst>
                <a:gd name="T0" fmla="*/ 40 w 40"/>
                <a:gd name="T1" fmla="*/ 43 h 88"/>
                <a:gd name="T2" fmla="*/ 40 w 40"/>
                <a:gd name="T3" fmla="*/ 43 h 88"/>
                <a:gd name="T4" fmla="*/ 22 w 40"/>
                <a:gd name="T5" fmla="*/ 2 h 88"/>
                <a:gd name="T6" fmla="*/ 18 w 40"/>
                <a:gd name="T7" fmla="*/ 2 h 88"/>
                <a:gd name="T8" fmla="*/ 0 w 40"/>
                <a:gd name="T9" fmla="*/ 43 h 88"/>
                <a:gd name="T10" fmla="*/ 0 w 40"/>
                <a:gd name="T11" fmla="*/ 44 h 88"/>
                <a:gd name="T12" fmla="*/ 0 w 40"/>
                <a:gd name="T13" fmla="*/ 45 h 88"/>
                <a:gd name="T14" fmla="*/ 0 w 40"/>
                <a:gd name="T15" fmla="*/ 45 h 88"/>
                <a:gd name="T16" fmla="*/ 18 w 40"/>
                <a:gd name="T17" fmla="*/ 86 h 88"/>
                <a:gd name="T18" fmla="*/ 22 w 40"/>
                <a:gd name="T19" fmla="*/ 86 h 88"/>
                <a:gd name="T20" fmla="*/ 40 w 40"/>
                <a:gd name="T21" fmla="*/ 45 h 88"/>
                <a:gd name="T22" fmla="*/ 40 w 40"/>
                <a:gd name="T23" fmla="*/ 44 h 88"/>
                <a:gd name="T24" fmla="*/ 40 w 40"/>
                <a:gd name="T25" fmla="*/ 44 h 88"/>
                <a:gd name="T26" fmla="*/ 40 w 40"/>
                <a:gd name="T27" fmla="*/ 44 h 88"/>
                <a:gd name="T28" fmla="*/ 40 w 40"/>
                <a:gd name="T29" fmla="*/ 43 h 88"/>
                <a:gd name="T30" fmla="*/ 20 w 40"/>
                <a:gd name="T31" fmla="*/ 80 h 88"/>
                <a:gd name="T32" fmla="*/ 4 w 40"/>
                <a:gd name="T33" fmla="*/ 44 h 88"/>
                <a:gd name="T34" fmla="*/ 20 w 40"/>
                <a:gd name="T35" fmla="*/ 9 h 88"/>
                <a:gd name="T36" fmla="*/ 36 w 40"/>
                <a:gd name="T37" fmla="*/ 44 h 88"/>
                <a:gd name="T38" fmla="*/ 20 w 40"/>
                <a:gd name="T39" fmla="*/ 8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0" h="88">
                  <a:moveTo>
                    <a:pt x="40" y="43"/>
                  </a:moveTo>
                  <a:cubicBezTo>
                    <a:pt x="40" y="43"/>
                    <a:pt x="40" y="43"/>
                    <a:pt x="40" y="43"/>
                  </a:cubicBezTo>
                  <a:cubicBezTo>
                    <a:pt x="22" y="2"/>
                    <a:pt x="22" y="2"/>
                    <a:pt x="22" y="2"/>
                  </a:cubicBezTo>
                  <a:cubicBezTo>
                    <a:pt x="21" y="0"/>
                    <a:pt x="19" y="0"/>
                    <a:pt x="18" y="2"/>
                  </a:cubicBezTo>
                  <a:cubicBezTo>
                    <a:pt x="0" y="43"/>
                    <a:pt x="0" y="43"/>
                    <a:pt x="0" y="43"/>
                  </a:cubicBezTo>
                  <a:cubicBezTo>
                    <a:pt x="0" y="43"/>
                    <a:pt x="0" y="44"/>
                    <a:pt x="0" y="44"/>
                  </a:cubicBezTo>
                  <a:cubicBezTo>
                    <a:pt x="0" y="44"/>
                    <a:pt x="0" y="45"/>
                    <a:pt x="0" y="45"/>
                  </a:cubicBezTo>
                  <a:cubicBezTo>
                    <a:pt x="0" y="45"/>
                    <a:pt x="0" y="45"/>
                    <a:pt x="0" y="45"/>
                  </a:cubicBezTo>
                  <a:cubicBezTo>
                    <a:pt x="18" y="86"/>
                    <a:pt x="18" y="86"/>
                    <a:pt x="18" y="86"/>
                  </a:cubicBezTo>
                  <a:cubicBezTo>
                    <a:pt x="19" y="88"/>
                    <a:pt x="21" y="88"/>
                    <a:pt x="22" y="86"/>
                  </a:cubicBezTo>
                  <a:cubicBezTo>
                    <a:pt x="40" y="45"/>
                    <a:pt x="40" y="45"/>
                    <a:pt x="40" y="45"/>
                  </a:cubicBezTo>
                  <a:cubicBezTo>
                    <a:pt x="40" y="45"/>
                    <a:pt x="40" y="44"/>
                    <a:pt x="40" y="44"/>
                  </a:cubicBezTo>
                  <a:cubicBezTo>
                    <a:pt x="40" y="44"/>
                    <a:pt x="40" y="44"/>
                    <a:pt x="40" y="44"/>
                  </a:cubicBezTo>
                  <a:cubicBezTo>
                    <a:pt x="40" y="44"/>
                    <a:pt x="40" y="44"/>
                    <a:pt x="40" y="44"/>
                  </a:cubicBezTo>
                  <a:cubicBezTo>
                    <a:pt x="40" y="44"/>
                    <a:pt x="40" y="43"/>
                    <a:pt x="40" y="43"/>
                  </a:cubicBezTo>
                  <a:close/>
                  <a:moveTo>
                    <a:pt x="20" y="80"/>
                  </a:moveTo>
                  <a:cubicBezTo>
                    <a:pt x="4" y="44"/>
                    <a:pt x="4" y="44"/>
                    <a:pt x="4" y="44"/>
                  </a:cubicBezTo>
                  <a:cubicBezTo>
                    <a:pt x="20" y="9"/>
                    <a:pt x="20" y="9"/>
                    <a:pt x="20" y="9"/>
                  </a:cubicBezTo>
                  <a:cubicBezTo>
                    <a:pt x="36" y="44"/>
                    <a:pt x="36" y="44"/>
                    <a:pt x="36" y="44"/>
                  </a:cubicBezTo>
                  <a:lnTo>
                    <a:pt x="20" y="8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spTree>
    <p:extLst>
      <p:ext uri="{BB962C8B-B14F-4D97-AF65-F5344CB8AC3E}">
        <p14:creationId xmlns:p14="http://schemas.microsoft.com/office/powerpoint/2010/main" val="4729544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3DDB0825-8035-4D57-8332-548E196F390A}"/>
              </a:ext>
            </a:extLst>
          </p:cNvPr>
          <p:cNvPicPr>
            <a:picLocks noChangeAspect="1"/>
          </p:cNvPicPr>
          <p:nvPr/>
        </p:nvPicPr>
        <p:blipFill rotWithShape="1">
          <a:blip r:embed="rId3" cstate="email">
            <a:duotone>
              <a:schemeClr val="bg2">
                <a:shade val="45000"/>
                <a:satMod val="135000"/>
              </a:schemeClr>
              <a:prstClr val="white"/>
            </a:duotone>
            <a:extLst>
              <a:ext uri="{28A0092B-C50C-407E-A947-70E740481C1C}">
                <a14:useLocalDpi xmlns:a14="http://schemas.microsoft.com/office/drawing/2010/main"/>
              </a:ext>
            </a:extLst>
          </a:blip>
          <a:srcRect/>
          <a:stretch/>
        </p:blipFill>
        <p:spPr>
          <a:xfrm>
            <a:off x="-16359" y="-5557"/>
            <a:ext cx="12192000" cy="6863557"/>
          </a:xfrm>
          <a:prstGeom prst="rect">
            <a:avLst/>
          </a:prstGeom>
        </p:spPr>
      </p:pic>
      <p:sp>
        <p:nvSpPr>
          <p:cNvPr id="3" name="矩形 2">
            <a:extLst>
              <a:ext uri="{FF2B5EF4-FFF2-40B4-BE49-F238E27FC236}">
                <a16:creationId xmlns="" xmlns:a16="http://schemas.microsoft.com/office/drawing/2014/main" id="{59E190C6-3C81-44A8-BEDB-9343929A6C37}"/>
              </a:ext>
            </a:extLst>
          </p:cNvPr>
          <p:cNvSpPr/>
          <p:nvPr/>
        </p:nvSpPr>
        <p:spPr>
          <a:xfrm>
            <a:off x="-16359"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 name="矩形 3">
            <a:extLst>
              <a:ext uri="{FF2B5EF4-FFF2-40B4-BE49-F238E27FC236}">
                <a16:creationId xmlns="" xmlns:a16="http://schemas.microsoft.com/office/drawing/2014/main" id="{550A3711-DD8A-472B-AD9C-FAA6FB2DAFD3}"/>
              </a:ext>
            </a:extLst>
          </p:cNvPr>
          <p:cNvSpPr/>
          <p:nvPr/>
        </p:nvSpPr>
        <p:spPr>
          <a:xfrm rot="10800000">
            <a:off x="-16359"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 xmlns:a16="http://schemas.microsoft.com/office/drawing/2014/main" id="{249ED8BD-2771-40B3-A8D9-09EC0ABC5C54}"/>
              </a:ext>
            </a:extLst>
          </p:cNvPr>
          <p:cNvSpPr/>
          <p:nvPr/>
        </p:nvSpPr>
        <p:spPr>
          <a:xfrm>
            <a:off x="-16360" y="0"/>
            <a:ext cx="12192001" cy="6811864"/>
          </a:xfrm>
          <a:prstGeom prst="rect">
            <a:avLst/>
          </a:prstGeom>
          <a:solidFill>
            <a:schemeClr val="tx1">
              <a:lumMod val="95000"/>
              <a:lumOff val="5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2" name="矩形 21">
            <a:extLst>
              <a:ext uri="{FF2B5EF4-FFF2-40B4-BE49-F238E27FC236}">
                <a16:creationId xmlns="" xmlns:a16="http://schemas.microsoft.com/office/drawing/2014/main" id="{B785DEA6-940A-4276-B500-50C8D026FA57}"/>
              </a:ext>
            </a:extLst>
          </p:cNvPr>
          <p:cNvSpPr/>
          <p:nvPr/>
        </p:nvSpPr>
        <p:spPr>
          <a:xfrm>
            <a:off x="6496030" y="996535"/>
            <a:ext cx="2181476" cy="2181476"/>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pic>
        <p:nvPicPr>
          <p:cNvPr id="20" name="图片 19">
            <a:extLst>
              <a:ext uri="{FF2B5EF4-FFF2-40B4-BE49-F238E27FC236}">
                <a16:creationId xmlns="" xmlns:a16="http://schemas.microsoft.com/office/drawing/2014/main" id="{EC215884-EF74-49F1-8FCF-70806DE1E7E8}"/>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8093" t="8093" r="8093" b="8093"/>
          <a:stretch/>
        </p:blipFill>
        <p:spPr>
          <a:xfrm>
            <a:off x="6591053" y="1074784"/>
            <a:ext cx="2008203" cy="2008203"/>
          </a:xfrm>
          <a:prstGeom prst="rect">
            <a:avLst/>
          </a:prstGeom>
        </p:spPr>
      </p:pic>
      <p:sp>
        <p:nvSpPr>
          <p:cNvPr id="7" name="矩形 6">
            <a:extLst>
              <a:ext uri="{FF2B5EF4-FFF2-40B4-BE49-F238E27FC236}">
                <a16:creationId xmlns="" xmlns:a16="http://schemas.microsoft.com/office/drawing/2014/main" id="{C1076577-37F2-461D-B66A-7CC68A218771}"/>
              </a:ext>
            </a:extLst>
          </p:cNvPr>
          <p:cNvSpPr/>
          <p:nvPr/>
        </p:nvSpPr>
        <p:spPr>
          <a:xfrm>
            <a:off x="653847" y="923634"/>
            <a:ext cx="5570756" cy="230832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获取更多</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PPT</a:t>
            </a: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知识、高效办公技巧、</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
            </a:r>
            <a:b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b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职场经验分享</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关注微信公众号，回复「福利」</a:t>
            </a:r>
            <a:r>
              <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
            </a:r>
            <a:br>
              <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br>
            <a:r>
              <a:rPr kumimoji="0" lang="zh-CN" altLang="en-US"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更多福利等你拿</a:t>
            </a:r>
            <a:r>
              <a:rPr kumimoji="0" lang="en-US" altLang="zh-CN"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a:t>
            </a:r>
            <a:endParaRPr kumimoji="0" lang="en-US"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pic>
        <p:nvPicPr>
          <p:cNvPr id="6" name="图片 5">
            <a:extLst>
              <a:ext uri="{FF2B5EF4-FFF2-40B4-BE49-F238E27FC236}">
                <a16:creationId xmlns="" xmlns:a16="http://schemas.microsoft.com/office/drawing/2014/main" id="{2E88B025-52BD-435C-92C0-D99515073184}"/>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6361" y="2496939"/>
            <a:ext cx="12191999" cy="4393174"/>
          </a:xfrm>
          <a:prstGeom prst="rect">
            <a:avLst/>
          </a:prstGeom>
        </p:spPr>
      </p:pic>
      <p:sp>
        <p:nvSpPr>
          <p:cNvPr id="21" name="矩形 20">
            <a:extLst>
              <a:ext uri="{FF2B5EF4-FFF2-40B4-BE49-F238E27FC236}">
                <a16:creationId xmlns="" xmlns:a16="http://schemas.microsoft.com/office/drawing/2014/main" id="{29B30A0D-A1BC-4A7A-8310-D937403E0416}"/>
              </a:ext>
            </a:extLst>
          </p:cNvPr>
          <p:cNvSpPr/>
          <p:nvPr/>
        </p:nvSpPr>
        <p:spPr>
          <a:xfrm>
            <a:off x="814382" y="4265119"/>
            <a:ext cx="1804198" cy="1804198"/>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23" name="文本框 22">
            <a:extLst>
              <a:ext uri="{FF2B5EF4-FFF2-40B4-BE49-F238E27FC236}">
                <a16:creationId xmlns="" xmlns:a16="http://schemas.microsoft.com/office/drawing/2014/main" id="{6A38B136-E067-49A3-94DC-6459A5BF4B2E}"/>
              </a:ext>
            </a:extLst>
          </p:cNvPr>
          <p:cNvSpPr txBox="1"/>
          <p:nvPr/>
        </p:nvSpPr>
        <p:spPr>
          <a:xfrm>
            <a:off x="2812251" y="5544840"/>
            <a:ext cx="3171989" cy="587469"/>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微信关注回复关键词「</a:t>
            </a:r>
            <a:r>
              <a:rPr kumimoji="0" lang="zh-CN" altLang="en-US" sz="1400" b="0" i="1" u="none" strike="noStrike" kern="1200" cap="none" spc="150" normalizeH="0" baseline="0" noProof="0" dirty="0">
                <a:ln>
                  <a:noFill/>
                </a:ln>
                <a:solidFill>
                  <a:srgbClr val="CD9C53"/>
                </a:solidFill>
                <a:effectLst/>
                <a:uLnTx/>
                <a:uFillTx/>
                <a:latin typeface="微软雅黑"/>
                <a:ea typeface="微软雅黑"/>
                <a:cs typeface="+mn-cs"/>
              </a:rPr>
              <a:t>职场技能</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」领取职场技能</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PDF</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电子书</a:t>
            </a:r>
            <a:endParaRPr kumimoji="0" 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endParaRPr>
          </a:p>
        </p:txBody>
      </p:sp>
      <p:pic>
        <p:nvPicPr>
          <p:cNvPr id="25" name="图片 24">
            <a:extLst>
              <a:ext uri="{FF2B5EF4-FFF2-40B4-BE49-F238E27FC236}">
                <a16:creationId xmlns="" xmlns:a16="http://schemas.microsoft.com/office/drawing/2014/main" id="{2F7E5A27-B414-492B-8EDA-0ECCEFA70EB1}"/>
              </a:ext>
            </a:extLst>
          </p:cNvPr>
          <p:cNvPicPr>
            <a:picLocks noChangeAspect="1"/>
          </p:cNvPicPr>
          <p:nvPr/>
        </p:nvPicPr>
        <p:blipFill rotWithShape="1">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l="7155" t="7155" r="7155" b="7155"/>
          <a:stretch/>
        </p:blipFill>
        <p:spPr>
          <a:xfrm>
            <a:off x="850776" y="4313219"/>
            <a:ext cx="1719704" cy="1719704"/>
          </a:xfrm>
          <a:prstGeom prst="rect">
            <a:avLst/>
          </a:prstGeom>
        </p:spPr>
      </p:pic>
      <p:pic>
        <p:nvPicPr>
          <p:cNvPr id="15" name="图片 14">
            <a:extLst>
              <a:ext uri="{FF2B5EF4-FFF2-40B4-BE49-F238E27FC236}">
                <a16:creationId xmlns="" xmlns:a16="http://schemas.microsoft.com/office/drawing/2014/main" id="{2411C081-5584-4D98-A3F2-FE1DA2096F30}"/>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832571" y="4940177"/>
            <a:ext cx="1665533" cy="587469"/>
          </a:xfrm>
          <a:prstGeom prst="rect">
            <a:avLst/>
          </a:prstGeom>
        </p:spPr>
      </p:pic>
      <p:sp>
        <p:nvSpPr>
          <p:cNvPr id="32" name="矩形 31">
            <a:extLst>
              <a:ext uri="{FF2B5EF4-FFF2-40B4-BE49-F238E27FC236}">
                <a16:creationId xmlns="" xmlns:a16="http://schemas.microsoft.com/office/drawing/2014/main" id="{8CDD51D2-28EA-4BF5-B30F-4D0179836B89}"/>
              </a:ext>
            </a:extLst>
          </p:cNvPr>
          <p:cNvSpPr/>
          <p:nvPr/>
        </p:nvSpPr>
        <p:spPr>
          <a:xfrm>
            <a:off x="6496030" y="4265119"/>
            <a:ext cx="1804198" cy="1804198"/>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33" name="文本框 32">
            <a:extLst>
              <a:ext uri="{FF2B5EF4-FFF2-40B4-BE49-F238E27FC236}">
                <a16:creationId xmlns="" xmlns:a16="http://schemas.microsoft.com/office/drawing/2014/main" id="{2F9AF910-0CA4-4ED9-8A0D-33F8B2005F05}"/>
              </a:ext>
            </a:extLst>
          </p:cNvPr>
          <p:cNvSpPr txBox="1"/>
          <p:nvPr/>
        </p:nvSpPr>
        <p:spPr>
          <a:xfrm>
            <a:off x="8493899" y="5544840"/>
            <a:ext cx="3446641" cy="587469"/>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扫码关注回复「</a:t>
            </a:r>
            <a:r>
              <a:rPr kumimoji="0" lang="zh-CN" altLang="en-US" sz="1400" b="0" i="1" u="none" strike="noStrike" kern="1200" cap="none" spc="150" normalizeH="0" baseline="0" noProof="0" dirty="0">
                <a:ln>
                  <a:noFill/>
                </a:ln>
                <a:solidFill>
                  <a:srgbClr val="CD9C53"/>
                </a:solidFill>
                <a:effectLst/>
                <a:uLnTx/>
                <a:uFillTx/>
                <a:latin typeface="微软雅黑"/>
                <a:ea typeface="微软雅黑"/>
                <a:cs typeface="+mn-cs"/>
              </a:rPr>
              <a:t>版式大全</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
            </a:r>
            <a:b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b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送</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1000</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页</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PPT</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版式手册，够用一辈子！</a:t>
            </a:r>
            <a:endParaRPr kumimoji="0" 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endParaRPr>
          </a:p>
        </p:txBody>
      </p:sp>
      <p:pic>
        <p:nvPicPr>
          <p:cNvPr id="34" name="图片 33">
            <a:extLst>
              <a:ext uri="{FF2B5EF4-FFF2-40B4-BE49-F238E27FC236}">
                <a16:creationId xmlns="" xmlns:a16="http://schemas.microsoft.com/office/drawing/2014/main" id="{B033D9B8-13B0-4116-9A92-93199CE82DA0}"/>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l="6980" t="6980" r="6980" b="6980"/>
          <a:stretch/>
        </p:blipFill>
        <p:spPr>
          <a:xfrm>
            <a:off x="6532424" y="4313219"/>
            <a:ext cx="1719704" cy="1719704"/>
          </a:xfrm>
          <a:prstGeom prst="rect">
            <a:avLst/>
          </a:prstGeom>
        </p:spPr>
      </p:pic>
      <p:pic>
        <p:nvPicPr>
          <p:cNvPr id="36" name="图片 35">
            <a:extLst>
              <a:ext uri="{FF2B5EF4-FFF2-40B4-BE49-F238E27FC236}">
                <a16:creationId xmlns="" xmlns:a16="http://schemas.microsoft.com/office/drawing/2014/main" id="{DD5DC93C-7733-48C8-AA24-199A20B44B35}"/>
              </a:ext>
            </a:extLst>
          </p:cNvPr>
          <p:cNvPicPr>
            <a:picLocks noChangeAspect="1"/>
          </p:cNvPicPr>
          <p:nvPr/>
        </p:nvPicPr>
        <p:blipFill>
          <a:blip r:embed="rId9" cstate="email">
            <a:extLst>
              <a:ext uri="{28A0092B-C50C-407E-A947-70E740481C1C}">
                <a14:useLocalDpi xmlns:a14="http://schemas.microsoft.com/office/drawing/2010/main"/>
              </a:ext>
            </a:extLst>
          </a:blip>
          <a:srcRect/>
          <a:stretch/>
        </p:blipFill>
        <p:spPr>
          <a:xfrm>
            <a:off x="8524376" y="4967765"/>
            <a:ext cx="969572" cy="587469"/>
          </a:xfrm>
          <a:prstGeom prst="rect">
            <a:avLst/>
          </a:prstGeom>
        </p:spPr>
      </p:pic>
      <p:pic>
        <p:nvPicPr>
          <p:cNvPr id="14" name="图片 13">
            <a:extLst>
              <a:ext uri="{FF2B5EF4-FFF2-40B4-BE49-F238E27FC236}">
                <a16:creationId xmlns="" xmlns:a16="http://schemas.microsoft.com/office/drawing/2014/main" id="{1218264C-9DB6-4490-8A21-C19EC4E77FB0}"/>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8827625" y="1844544"/>
            <a:ext cx="1841242" cy="662497"/>
          </a:xfrm>
          <a:prstGeom prst="rect">
            <a:avLst/>
          </a:prstGeom>
        </p:spPr>
      </p:pic>
      <p:pic>
        <p:nvPicPr>
          <p:cNvPr id="35" name="PA_图片 480">
            <a:extLst>
              <a:ext uri="{FF2B5EF4-FFF2-40B4-BE49-F238E27FC236}">
                <a16:creationId xmlns="" xmlns:a16="http://schemas.microsoft.com/office/drawing/2014/main" id="{5B6642DA-E864-40F2-82D4-5904C63B1DB0}"/>
              </a:ext>
            </a:extLst>
          </p:cNvPr>
          <p:cNvPicPr>
            <a:picLocks noChangeAspect="1"/>
          </p:cNvPicPr>
          <p:nvPr>
            <p:custDataLst>
              <p:tags r:id="rId1"/>
            </p:custDataLst>
          </p:nvPr>
        </p:nvPicPr>
        <p:blipFill>
          <a:blip r:embed="rId11" cstate="email">
            <a:extLst>
              <a:ext uri="{28A0092B-C50C-407E-A947-70E740481C1C}">
                <a14:useLocalDpi xmlns:a14="http://schemas.microsoft.com/office/drawing/2010/main"/>
              </a:ext>
            </a:extLst>
          </a:blip>
          <a:stretch>
            <a:fillRect/>
          </a:stretch>
        </p:blipFill>
        <p:spPr>
          <a:xfrm>
            <a:off x="9220434" y="2813269"/>
            <a:ext cx="2358359" cy="293053"/>
          </a:xfrm>
          <a:prstGeom prst="rect">
            <a:avLst/>
          </a:prstGeom>
        </p:spPr>
      </p:pic>
      <p:sp>
        <p:nvSpPr>
          <p:cNvPr id="24" name="文本框 23">
            <a:extLst>
              <a:ext uri="{FF2B5EF4-FFF2-40B4-BE49-F238E27FC236}">
                <a16:creationId xmlns="" xmlns:a16="http://schemas.microsoft.com/office/drawing/2014/main" id="{A15EE8E9-AB03-4F6F-9386-0ED02F4F2AA1}"/>
              </a:ext>
            </a:extLst>
          </p:cNvPr>
          <p:cNvSpPr txBox="1"/>
          <p:nvPr/>
        </p:nvSpPr>
        <p:spPr>
          <a:xfrm>
            <a:off x="8827628" y="2431104"/>
            <a:ext cx="2891781" cy="84600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微信扫码关注</a:t>
            </a:r>
            <a:endParaRPr kumimoji="0" lang="en-US" altLang="zh-CN" sz="1400" b="0" i="0" u="none" strike="noStrike" kern="1200" cap="none" spc="150" normalizeH="0" baseline="0" noProof="0" dirty="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回复关键词「</a:t>
            </a:r>
            <a:r>
              <a:rPr kumimoji="0" lang="zh-CN" altLang="en-US" sz="1400" b="0" i="0" u="none" strike="noStrike" kern="1200" cap="none" spc="150" normalizeH="0" baseline="0" noProof="0" dirty="0">
                <a:ln>
                  <a:noFill/>
                </a:ln>
                <a:solidFill>
                  <a:srgbClr val="CD9C53"/>
                </a:solidFill>
                <a:effectLst/>
                <a:uLnTx/>
                <a:uFillTx/>
                <a:latin typeface="微软雅黑"/>
                <a:ea typeface="微软雅黑"/>
                <a:cs typeface="+mn-cs"/>
              </a:rPr>
              <a:t>福利</a:t>
            </a: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a:t>
            </a:r>
            <a:endParaRPr kumimoji="0" lang="en-US" altLang="zh-CN" sz="1400" b="0" i="0" u="none" strike="noStrike" kern="1200" cap="none" spc="150" normalizeH="0" baseline="0" noProof="0" dirty="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优质模板、干货教程免费领！</a:t>
            </a:r>
          </a:p>
        </p:txBody>
      </p:sp>
    </p:spTree>
    <p:extLst>
      <p:ext uri="{BB962C8B-B14F-4D97-AF65-F5344CB8AC3E}">
        <p14:creationId xmlns:p14="http://schemas.microsoft.com/office/powerpoint/2010/main" val="271702644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5BC5F3B2-E209-4936-AE64-11BC6A52D3F5}"/>
              </a:ext>
            </a:extLst>
          </p:cNvPr>
          <p:cNvSpPr>
            <a:spLocks noGrp="1"/>
          </p:cNvSpPr>
          <p:nvPr>
            <p:ph type="title"/>
          </p:nvPr>
        </p:nvSpPr>
        <p:spPr/>
        <p:txBody>
          <a:bodyPr/>
          <a:lstStyle/>
          <a:p>
            <a:r>
              <a:rPr lang="zh-CN" altLang="en-US" dirty="0"/>
              <a:t>四段无图式</a:t>
            </a:r>
          </a:p>
        </p:txBody>
      </p:sp>
      <p:sp>
        <p:nvSpPr>
          <p:cNvPr id="4" name="ïşlïďè">
            <a:extLst>
              <a:ext uri="{FF2B5EF4-FFF2-40B4-BE49-F238E27FC236}">
                <a16:creationId xmlns="" xmlns:a16="http://schemas.microsoft.com/office/drawing/2014/main" id="{D4CE82DB-01B4-4E65-90A3-A0FC3BBFA3BC}"/>
              </a:ext>
            </a:extLst>
          </p:cNvPr>
          <p:cNvSpPr/>
          <p:nvPr/>
        </p:nvSpPr>
        <p:spPr>
          <a:xfrm>
            <a:off x="1639910" y="1706996"/>
            <a:ext cx="3819677" cy="1781907"/>
          </a:xfrm>
          <a:prstGeom prst="rect">
            <a:avLst/>
          </a:prstGeom>
          <a:noFill/>
          <a:ln w="1587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5" name="ïṡlîḍé">
            <a:extLst>
              <a:ext uri="{FF2B5EF4-FFF2-40B4-BE49-F238E27FC236}">
                <a16:creationId xmlns="" xmlns:a16="http://schemas.microsoft.com/office/drawing/2014/main" id="{36990427-365D-4D13-99A0-7869922DDB86}"/>
              </a:ext>
            </a:extLst>
          </p:cNvPr>
          <p:cNvSpPr/>
          <p:nvPr/>
        </p:nvSpPr>
        <p:spPr>
          <a:xfrm>
            <a:off x="1639910" y="4150457"/>
            <a:ext cx="3819677" cy="1781907"/>
          </a:xfrm>
          <a:prstGeom prst="rect">
            <a:avLst/>
          </a:prstGeom>
          <a:noFill/>
          <a:ln w="1587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6" name="ïŝlíḍè">
            <a:extLst>
              <a:ext uri="{FF2B5EF4-FFF2-40B4-BE49-F238E27FC236}">
                <a16:creationId xmlns="" xmlns:a16="http://schemas.microsoft.com/office/drawing/2014/main" id="{F0C3D358-B4C6-450C-AEEA-F88C5CDA257E}"/>
              </a:ext>
            </a:extLst>
          </p:cNvPr>
          <p:cNvSpPr/>
          <p:nvPr/>
        </p:nvSpPr>
        <p:spPr>
          <a:xfrm rot="2700000">
            <a:off x="3171895" y="3772604"/>
            <a:ext cx="755703" cy="75570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8" name="iṣļiḋe">
            <a:extLst>
              <a:ext uri="{FF2B5EF4-FFF2-40B4-BE49-F238E27FC236}">
                <a16:creationId xmlns="" xmlns:a16="http://schemas.microsoft.com/office/drawing/2014/main" id="{3E1CF65F-CC51-46C0-B649-DD84D077C1F3}"/>
              </a:ext>
            </a:extLst>
          </p:cNvPr>
          <p:cNvSpPr/>
          <p:nvPr/>
        </p:nvSpPr>
        <p:spPr>
          <a:xfrm>
            <a:off x="6732413" y="4150457"/>
            <a:ext cx="3819677" cy="1781907"/>
          </a:xfrm>
          <a:prstGeom prst="rect">
            <a:avLst/>
          </a:prstGeom>
          <a:noFill/>
          <a:ln w="1587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9" name="iṥḷíďe">
            <a:extLst>
              <a:ext uri="{FF2B5EF4-FFF2-40B4-BE49-F238E27FC236}">
                <a16:creationId xmlns="" xmlns:a16="http://schemas.microsoft.com/office/drawing/2014/main" id="{E4D5C80A-4E39-4D14-81E6-96A37BCF2B90}"/>
              </a:ext>
            </a:extLst>
          </p:cNvPr>
          <p:cNvSpPr/>
          <p:nvPr/>
        </p:nvSpPr>
        <p:spPr>
          <a:xfrm rot="2700000">
            <a:off x="8264399" y="3772604"/>
            <a:ext cx="755703" cy="75570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1" name="iS1íḍé">
            <a:extLst>
              <a:ext uri="{FF2B5EF4-FFF2-40B4-BE49-F238E27FC236}">
                <a16:creationId xmlns="" xmlns:a16="http://schemas.microsoft.com/office/drawing/2014/main" id="{CA5C60B9-CEDB-4A25-99E9-5F1AD7C66CB5}"/>
              </a:ext>
            </a:extLst>
          </p:cNvPr>
          <p:cNvSpPr/>
          <p:nvPr/>
        </p:nvSpPr>
        <p:spPr>
          <a:xfrm>
            <a:off x="6732413" y="1706996"/>
            <a:ext cx="3819677" cy="1781907"/>
          </a:xfrm>
          <a:prstGeom prst="rect">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2" name="ïṡ1íḓê">
            <a:extLst>
              <a:ext uri="{FF2B5EF4-FFF2-40B4-BE49-F238E27FC236}">
                <a16:creationId xmlns="" xmlns:a16="http://schemas.microsoft.com/office/drawing/2014/main" id="{2F75C4CE-063F-4C2B-B081-47404C27AD99}"/>
              </a:ext>
            </a:extLst>
          </p:cNvPr>
          <p:cNvSpPr/>
          <p:nvPr/>
        </p:nvSpPr>
        <p:spPr>
          <a:xfrm rot="2700000">
            <a:off x="8264399" y="1329145"/>
            <a:ext cx="755703" cy="755703"/>
          </a:xfrm>
          <a:prstGeom prst="roundRect">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cxnSp>
        <p:nvCxnSpPr>
          <p:cNvPr id="14" name="直接连接符 13">
            <a:extLst>
              <a:ext uri="{FF2B5EF4-FFF2-40B4-BE49-F238E27FC236}">
                <a16:creationId xmlns="" xmlns:a16="http://schemas.microsoft.com/office/drawing/2014/main" id="{7D6DDD37-F722-4F8A-A414-72BD4868DF08}"/>
              </a:ext>
            </a:extLst>
          </p:cNvPr>
          <p:cNvCxnSpPr/>
          <p:nvPr/>
        </p:nvCxnSpPr>
        <p:spPr>
          <a:xfrm>
            <a:off x="6096000" y="2154352"/>
            <a:ext cx="0" cy="3198532"/>
          </a:xfrm>
          <a:prstGeom prst="line">
            <a:avLst/>
          </a:prstGeom>
          <a:ln w="9525">
            <a:solidFill>
              <a:schemeClr val="bg2">
                <a:lumMod val="75000"/>
              </a:schemeClr>
            </a:solidFill>
            <a:prstDash val="sysDot"/>
            <a:headEnd type="arrow"/>
            <a:tailEnd type="arrow"/>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ECD184A7-CE4C-4819-92A2-EC946E44A7A0}"/>
              </a:ext>
            </a:extLst>
          </p:cNvPr>
          <p:cNvCxnSpPr/>
          <p:nvPr/>
        </p:nvCxnSpPr>
        <p:spPr>
          <a:xfrm>
            <a:off x="4738467" y="3833453"/>
            <a:ext cx="2715065" cy="0"/>
          </a:xfrm>
          <a:prstGeom prst="line">
            <a:avLst/>
          </a:prstGeom>
          <a:ln w="9525">
            <a:solidFill>
              <a:schemeClr val="bg2">
                <a:lumMod val="75000"/>
              </a:schemeClr>
            </a:solidFill>
            <a:prstDash val="sysDot"/>
            <a:headEnd type="arrow"/>
            <a:tailEnd type="arrow"/>
          </a:ln>
        </p:spPr>
        <p:style>
          <a:lnRef idx="1">
            <a:schemeClr val="accent1"/>
          </a:lnRef>
          <a:fillRef idx="0">
            <a:schemeClr val="accent1"/>
          </a:fillRef>
          <a:effectRef idx="0">
            <a:schemeClr val="accent1"/>
          </a:effectRef>
          <a:fontRef idx="minor">
            <a:schemeClr val="tx1"/>
          </a:fontRef>
        </p:style>
      </p:cxnSp>
      <p:sp>
        <p:nvSpPr>
          <p:cNvPr id="24" name="iS1ídê">
            <a:extLst>
              <a:ext uri="{FF2B5EF4-FFF2-40B4-BE49-F238E27FC236}">
                <a16:creationId xmlns="" xmlns:a16="http://schemas.microsoft.com/office/drawing/2014/main" id="{3AE8634D-736E-42F8-AEF0-E0860B55A3AE}"/>
              </a:ext>
            </a:extLst>
          </p:cNvPr>
          <p:cNvSpPr/>
          <p:nvPr/>
        </p:nvSpPr>
        <p:spPr>
          <a:xfrm rot="2700000">
            <a:off x="3171896" y="1329145"/>
            <a:ext cx="755703" cy="75570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p>
        </p:txBody>
      </p:sp>
      <p:sp>
        <p:nvSpPr>
          <p:cNvPr id="26" name="文本框 25">
            <a:extLst>
              <a:ext uri="{FF2B5EF4-FFF2-40B4-BE49-F238E27FC236}">
                <a16:creationId xmlns="" xmlns:a16="http://schemas.microsoft.com/office/drawing/2014/main" id="{18C859D8-C21F-4559-8C19-F04B7C27F8F4}"/>
              </a:ext>
            </a:extLst>
          </p:cNvPr>
          <p:cNvSpPr txBox="1"/>
          <p:nvPr/>
        </p:nvSpPr>
        <p:spPr>
          <a:xfrm>
            <a:off x="1756374" y="2237093"/>
            <a:ext cx="3586748" cy="1169166"/>
          </a:xfrm>
          <a:prstGeom prst="rect">
            <a:avLst/>
          </a:prstGeom>
          <a:noFill/>
        </p:spPr>
        <p:txBody>
          <a:bodyPr wrap="square" lIns="0" tIns="0" rIns="0" bIns="0" rtlCol="0">
            <a:spAutoFit/>
          </a:bodyPr>
          <a:lstStyle/>
          <a:p>
            <a:pPr algn="ctr">
              <a:lnSpc>
                <a:spcPct val="130000"/>
              </a:lnSpc>
            </a:pPr>
            <a:r>
              <a:rPr lang="zh-CN" altLang="en-US" sz="2800" spc="300" dirty="0">
                <a:solidFill>
                  <a:schemeClr val="accent1"/>
                </a:solidFill>
                <a:latin typeface="+mj-ea"/>
                <a:ea typeface="+mj-ea"/>
              </a:rPr>
              <a:t>输入标题</a:t>
            </a:r>
            <a:endParaRPr lang="en-US" altLang="zh-CN" sz="2800" spc="300" dirty="0">
              <a:solidFill>
                <a:schemeClr val="accent1"/>
              </a:solidFill>
              <a:latin typeface="+mj-ea"/>
              <a:ea typeface="+mj-ea"/>
            </a:endParaRPr>
          </a:p>
          <a:p>
            <a:pPr algn="ctr">
              <a:lnSpc>
                <a:spcPct val="130000"/>
              </a:lnSpc>
            </a:pPr>
            <a:r>
              <a:rPr lang="zh-CN" altLang="en-US" sz="1600" spc="300" dirty="0">
                <a:solidFill>
                  <a:schemeClr val="tx1">
                    <a:lumMod val="75000"/>
                    <a:lumOff val="25000"/>
                  </a:schemeClr>
                </a:solidFill>
                <a:latin typeface="+mn-ea"/>
              </a:rPr>
              <a:t>在此解释你的观点，要有理有据不能瞎说啊，要有理有据</a:t>
            </a:r>
          </a:p>
        </p:txBody>
      </p:sp>
      <p:sp>
        <p:nvSpPr>
          <p:cNvPr id="27" name="文本框 26">
            <a:extLst>
              <a:ext uri="{FF2B5EF4-FFF2-40B4-BE49-F238E27FC236}">
                <a16:creationId xmlns="" xmlns:a16="http://schemas.microsoft.com/office/drawing/2014/main" id="{326CEF82-64ED-41E5-9424-F62A55C472BD}"/>
              </a:ext>
            </a:extLst>
          </p:cNvPr>
          <p:cNvSpPr txBox="1"/>
          <p:nvPr/>
        </p:nvSpPr>
        <p:spPr>
          <a:xfrm>
            <a:off x="6848875" y="2237093"/>
            <a:ext cx="3586748" cy="1169166"/>
          </a:xfrm>
          <a:prstGeom prst="rect">
            <a:avLst/>
          </a:prstGeom>
          <a:noFill/>
        </p:spPr>
        <p:txBody>
          <a:bodyPr wrap="square" lIns="0" tIns="0" rIns="0" bIns="0" rtlCol="0">
            <a:spAutoFit/>
          </a:bodyPr>
          <a:lstStyle/>
          <a:p>
            <a:pPr algn="ctr">
              <a:lnSpc>
                <a:spcPct val="130000"/>
              </a:lnSpc>
            </a:pPr>
            <a:r>
              <a:rPr lang="zh-CN" altLang="en-US" sz="2800" spc="300" dirty="0">
                <a:solidFill>
                  <a:schemeClr val="bg1"/>
                </a:solidFill>
                <a:latin typeface="+mj-ea"/>
                <a:ea typeface="+mj-ea"/>
              </a:rPr>
              <a:t>输入标题</a:t>
            </a:r>
            <a:endParaRPr lang="en-US" altLang="zh-CN" sz="2800" spc="300" dirty="0">
              <a:solidFill>
                <a:schemeClr val="bg1"/>
              </a:solidFill>
              <a:latin typeface="+mj-ea"/>
              <a:ea typeface="+mj-ea"/>
            </a:endParaRPr>
          </a:p>
          <a:p>
            <a:pPr algn="ctr">
              <a:lnSpc>
                <a:spcPct val="130000"/>
              </a:lnSpc>
            </a:pPr>
            <a:r>
              <a:rPr lang="zh-CN" altLang="en-US" sz="1600" spc="300" dirty="0">
                <a:solidFill>
                  <a:schemeClr val="bg1"/>
                </a:solidFill>
                <a:latin typeface="+mn-ea"/>
              </a:rPr>
              <a:t>在此解释你的观点，要有理有据不能瞎说啊，要有理有据</a:t>
            </a:r>
          </a:p>
        </p:txBody>
      </p:sp>
      <p:sp>
        <p:nvSpPr>
          <p:cNvPr id="28" name="文本框 27">
            <a:extLst>
              <a:ext uri="{FF2B5EF4-FFF2-40B4-BE49-F238E27FC236}">
                <a16:creationId xmlns="" xmlns:a16="http://schemas.microsoft.com/office/drawing/2014/main" id="{A0CEFE97-DE39-4639-89EE-73AA6B16F251}"/>
              </a:ext>
            </a:extLst>
          </p:cNvPr>
          <p:cNvSpPr txBox="1"/>
          <p:nvPr/>
        </p:nvSpPr>
        <p:spPr>
          <a:xfrm>
            <a:off x="1756374" y="4678602"/>
            <a:ext cx="3586748" cy="1169166"/>
          </a:xfrm>
          <a:prstGeom prst="rect">
            <a:avLst/>
          </a:prstGeom>
          <a:noFill/>
        </p:spPr>
        <p:txBody>
          <a:bodyPr wrap="square" lIns="0" tIns="0" rIns="0" bIns="0" rtlCol="0">
            <a:spAutoFit/>
          </a:bodyPr>
          <a:lstStyle/>
          <a:p>
            <a:pPr algn="ctr">
              <a:lnSpc>
                <a:spcPct val="130000"/>
              </a:lnSpc>
            </a:pPr>
            <a:r>
              <a:rPr lang="zh-CN" altLang="en-US" sz="2800" spc="300" dirty="0">
                <a:solidFill>
                  <a:schemeClr val="accent1"/>
                </a:solidFill>
                <a:latin typeface="+mj-ea"/>
                <a:ea typeface="+mj-ea"/>
              </a:rPr>
              <a:t>输入标题</a:t>
            </a:r>
            <a:endParaRPr lang="en-US" altLang="zh-CN" sz="2800" spc="300" dirty="0">
              <a:solidFill>
                <a:schemeClr val="accent1"/>
              </a:solidFill>
              <a:latin typeface="+mj-ea"/>
              <a:ea typeface="+mj-ea"/>
            </a:endParaRPr>
          </a:p>
          <a:p>
            <a:pPr algn="ctr">
              <a:lnSpc>
                <a:spcPct val="130000"/>
              </a:lnSpc>
            </a:pPr>
            <a:r>
              <a:rPr lang="zh-CN" altLang="en-US" sz="1600" spc="300" dirty="0">
                <a:solidFill>
                  <a:schemeClr val="tx1">
                    <a:lumMod val="75000"/>
                    <a:lumOff val="25000"/>
                  </a:schemeClr>
                </a:solidFill>
                <a:latin typeface="+mn-ea"/>
              </a:rPr>
              <a:t>在此解释你的观点，要有理有据不能瞎说啊，要有理有据</a:t>
            </a:r>
          </a:p>
        </p:txBody>
      </p:sp>
      <p:sp>
        <p:nvSpPr>
          <p:cNvPr id="29" name="文本框 28">
            <a:extLst>
              <a:ext uri="{FF2B5EF4-FFF2-40B4-BE49-F238E27FC236}">
                <a16:creationId xmlns="" xmlns:a16="http://schemas.microsoft.com/office/drawing/2014/main" id="{BE9F797B-6093-4DC2-9F9E-8984DA4BCDE3}"/>
              </a:ext>
            </a:extLst>
          </p:cNvPr>
          <p:cNvSpPr txBox="1"/>
          <p:nvPr/>
        </p:nvSpPr>
        <p:spPr>
          <a:xfrm>
            <a:off x="6848875" y="4678602"/>
            <a:ext cx="3586748" cy="1169166"/>
          </a:xfrm>
          <a:prstGeom prst="rect">
            <a:avLst/>
          </a:prstGeom>
          <a:noFill/>
        </p:spPr>
        <p:txBody>
          <a:bodyPr wrap="square" lIns="0" tIns="0" rIns="0" bIns="0" rtlCol="0">
            <a:spAutoFit/>
          </a:bodyPr>
          <a:lstStyle/>
          <a:p>
            <a:pPr algn="ctr">
              <a:lnSpc>
                <a:spcPct val="130000"/>
              </a:lnSpc>
            </a:pPr>
            <a:r>
              <a:rPr lang="zh-CN" altLang="en-US" sz="2800" spc="300" dirty="0">
                <a:solidFill>
                  <a:schemeClr val="accent1"/>
                </a:solidFill>
                <a:latin typeface="+mj-ea"/>
                <a:ea typeface="+mj-ea"/>
              </a:rPr>
              <a:t>输入标题</a:t>
            </a:r>
            <a:endParaRPr lang="en-US" altLang="zh-CN" sz="2800" spc="300" dirty="0">
              <a:solidFill>
                <a:schemeClr val="accent1"/>
              </a:solidFill>
              <a:latin typeface="+mj-ea"/>
              <a:ea typeface="+mj-ea"/>
            </a:endParaRPr>
          </a:p>
          <a:p>
            <a:pPr algn="ctr">
              <a:lnSpc>
                <a:spcPct val="130000"/>
              </a:lnSpc>
            </a:pPr>
            <a:r>
              <a:rPr lang="zh-CN" altLang="en-US" sz="1600" spc="300" dirty="0">
                <a:solidFill>
                  <a:schemeClr val="tx1">
                    <a:lumMod val="75000"/>
                    <a:lumOff val="25000"/>
                  </a:schemeClr>
                </a:solidFill>
                <a:latin typeface="+mn-ea"/>
              </a:rPr>
              <a:t>在此解释你的观点，要有理有据不能瞎说啊，要有理有据</a:t>
            </a:r>
          </a:p>
        </p:txBody>
      </p:sp>
      <p:grpSp>
        <p:nvGrpSpPr>
          <p:cNvPr id="21" name="组合 20">
            <a:extLst>
              <a:ext uri="{FF2B5EF4-FFF2-40B4-BE49-F238E27FC236}">
                <a16:creationId xmlns="" xmlns:a16="http://schemas.microsoft.com/office/drawing/2014/main" id="{E6880DC6-BF63-4D9A-8564-77CFFAF1E2A7}"/>
              </a:ext>
            </a:extLst>
          </p:cNvPr>
          <p:cNvGrpSpPr/>
          <p:nvPr/>
        </p:nvGrpSpPr>
        <p:grpSpPr>
          <a:xfrm>
            <a:off x="3351746" y="3951825"/>
            <a:ext cx="396000" cy="396000"/>
            <a:chOff x="9217025" y="2227263"/>
            <a:chExt cx="481013" cy="479425"/>
          </a:xfrm>
          <a:solidFill>
            <a:schemeClr val="bg1"/>
          </a:solidFill>
        </p:grpSpPr>
        <p:sp>
          <p:nvSpPr>
            <p:cNvPr id="22" name="Freeform 105">
              <a:extLst>
                <a:ext uri="{FF2B5EF4-FFF2-40B4-BE49-F238E27FC236}">
                  <a16:creationId xmlns="" xmlns:a16="http://schemas.microsoft.com/office/drawing/2014/main" id="{A82FDE47-D2EE-454B-ADC8-0C3628ACA953}"/>
                </a:ext>
              </a:extLst>
            </p:cNvPr>
            <p:cNvSpPr>
              <a:spLocks/>
            </p:cNvSpPr>
            <p:nvPr/>
          </p:nvSpPr>
          <p:spPr bwMode="auto">
            <a:xfrm>
              <a:off x="9217025" y="2227263"/>
              <a:ext cx="481013" cy="479425"/>
            </a:xfrm>
            <a:custGeom>
              <a:avLst/>
              <a:gdLst>
                <a:gd name="T0" fmla="*/ 126 w 128"/>
                <a:gd name="T1" fmla="*/ 123 h 128"/>
                <a:gd name="T2" fmla="*/ 5 w 128"/>
                <a:gd name="T3" fmla="*/ 123 h 128"/>
                <a:gd name="T4" fmla="*/ 5 w 128"/>
                <a:gd name="T5" fmla="*/ 2 h 128"/>
                <a:gd name="T6" fmla="*/ 2 w 128"/>
                <a:gd name="T7" fmla="*/ 0 h 128"/>
                <a:gd name="T8" fmla="*/ 0 w 128"/>
                <a:gd name="T9" fmla="*/ 2 h 128"/>
                <a:gd name="T10" fmla="*/ 0 w 128"/>
                <a:gd name="T11" fmla="*/ 126 h 128"/>
                <a:gd name="T12" fmla="*/ 2 w 128"/>
                <a:gd name="T13" fmla="*/ 128 h 128"/>
                <a:gd name="T14" fmla="*/ 126 w 128"/>
                <a:gd name="T15" fmla="*/ 128 h 128"/>
                <a:gd name="T16" fmla="*/ 128 w 128"/>
                <a:gd name="T17" fmla="*/ 126 h 128"/>
                <a:gd name="T18" fmla="*/ 126 w 128"/>
                <a:gd name="T19"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28">
                  <a:moveTo>
                    <a:pt x="126" y="123"/>
                  </a:moveTo>
                  <a:cubicBezTo>
                    <a:pt x="5" y="123"/>
                    <a:pt x="5" y="123"/>
                    <a:pt x="5" y="123"/>
                  </a:cubicBezTo>
                  <a:cubicBezTo>
                    <a:pt x="5" y="2"/>
                    <a:pt x="5" y="2"/>
                    <a:pt x="5" y="2"/>
                  </a:cubicBezTo>
                  <a:cubicBezTo>
                    <a:pt x="5" y="1"/>
                    <a:pt x="4" y="0"/>
                    <a:pt x="2" y="0"/>
                  </a:cubicBezTo>
                  <a:cubicBezTo>
                    <a:pt x="1" y="0"/>
                    <a:pt x="0" y="1"/>
                    <a:pt x="0" y="2"/>
                  </a:cubicBezTo>
                  <a:cubicBezTo>
                    <a:pt x="0" y="126"/>
                    <a:pt x="0" y="126"/>
                    <a:pt x="0" y="126"/>
                  </a:cubicBezTo>
                  <a:cubicBezTo>
                    <a:pt x="0" y="127"/>
                    <a:pt x="1" y="128"/>
                    <a:pt x="2" y="128"/>
                  </a:cubicBezTo>
                  <a:cubicBezTo>
                    <a:pt x="126" y="128"/>
                    <a:pt x="126" y="128"/>
                    <a:pt x="126" y="128"/>
                  </a:cubicBezTo>
                  <a:cubicBezTo>
                    <a:pt x="127" y="128"/>
                    <a:pt x="128" y="127"/>
                    <a:pt x="128" y="126"/>
                  </a:cubicBezTo>
                  <a:cubicBezTo>
                    <a:pt x="128" y="124"/>
                    <a:pt x="127" y="123"/>
                    <a:pt x="126" y="12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3" name="Freeform 106">
              <a:extLst>
                <a:ext uri="{FF2B5EF4-FFF2-40B4-BE49-F238E27FC236}">
                  <a16:creationId xmlns="" xmlns:a16="http://schemas.microsoft.com/office/drawing/2014/main" id="{ADE9B78B-7613-4487-8C4A-0EF3C1ED2325}"/>
                </a:ext>
              </a:extLst>
            </p:cNvPr>
            <p:cNvSpPr>
              <a:spLocks/>
            </p:cNvSpPr>
            <p:nvPr/>
          </p:nvSpPr>
          <p:spPr bwMode="auto">
            <a:xfrm>
              <a:off x="9274175" y="2316163"/>
              <a:ext cx="423863" cy="274638"/>
            </a:xfrm>
            <a:custGeom>
              <a:avLst/>
              <a:gdLst>
                <a:gd name="T0" fmla="*/ 2 w 113"/>
                <a:gd name="T1" fmla="*/ 49 h 73"/>
                <a:gd name="T2" fmla="*/ 16 w 113"/>
                <a:gd name="T3" fmla="*/ 49 h 73"/>
                <a:gd name="T4" fmla="*/ 35 w 113"/>
                <a:gd name="T5" fmla="*/ 72 h 73"/>
                <a:gd name="T6" fmla="*/ 39 w 113"/>
                <a:gd name="T7" fmla="*/ 72 h 73"/>
                <a:gd name="T8" fmla="*/ 93 w 113"/>
                <a:gd name="T9" fmla="*/ 6 h 73"/>
                <a:gd name="T10" fmla="*/ 109 w 113"/>
                <a:gd name="T11" fmla="*/ 25 h 73"/>
                <a:gd name="T12" fmla="*/ 111 w 113"/>
                <a:gd name="T13" fmla="*/ 26 h 73"/>
                <a:gd name="T14" fmla="*/ 113 w 113"/>
                <a:gd name="T15" fmla="*/ 23 h 73"/>
                <a:gd name="T16" fmla="*/ 112 w 113"/>
                <a:gd name="T17" fmla="*/ 22 h 73"/>
                <a:gd name="T18" fmla="*/ 95 w 113"/>
                <a:gd name="T19" fmla="*/ 1 h 73"/>
                <a:gd name="T20" fmla="*/ 91 w 113"/>
                <a:gd name="T21" fmla="*/ 1 h 73"/>
                <a:gd name="T22" fmla="*/ 37 w 113"/>
                <a:gd name="T23" fmla="*/ 67 h 73"/>
                <a:gd name="T24" fmla="*/ 19 w 113"/>
                <a:gd name="T25" fmla="*/ 45 h 73"/>
                <a:gd name="T26" fmla="*/ 17 w 113"/>
                <a:gd name="T27" fmla="*/ 44 h 73"/>
                <a:gd name="T28" fmla="*/ 2 w 113"/>
                <a:gd name="T29" fmla="*/ 44 h 73"/>
                <a:gd name="T30" fmla="*/ 0 w 113"/>
                <a:gd name="T31" fmla="*/ 46 h 73"/>
                <a:gd name="T32" fmla="*/ 2 w 113"/>
                <a:gd name="T33" fmla="*/ 4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3" h="73">
                  <a:moveTo>
                    <a:pt x="2" y="49"/>
                  </a:moveTo>
                  <a:cubicBezTo>
                    <a:pt x="16" y="49"/>
                    <a:pt x="16" y="49"/>
                    <a:pt x="16" y="49"/>
                  </a:cubicBezTo>
                  <a:cubicBezTo>
                    <a:pt x="35" y="72"/>
                    <a:pt x="35" y="72"/>
                    <a:pt x="35" y="72"/>
                  </a:cubicBezTo>
                  <a:cubicBezTo>
                    <a:pt x="36" y="73"/>
                    <a:pt x="38" y="73"/>
                    <a:pt x="39" y="72"/>
                  </a:cubicBezTo>
                  <a:cubicBezTo>
                    <a:pt x="93" y="6"/>
                    <a:pt x="93" y="6"/>
                    <a:pt x="93" y="6"/>
                  </a:cubicBezTo>
                  <a:cubicBezTo>
                    <a:pt x="109" y="25"/>
                    <a:pt x="109" y="25"/>
                    <a:pt x="109" y="25"/>
                  </a:cubicBezTo>
                  <a:cubicBezTo>
                    <a:pt x="109" y="25"/>
                    <a:pt x="110" y="26"/>
                    <a:pt x="111" y="26"/>
                  </a:cubicBezTo>
                  <a:cubicBezTo>
                    <a:pt x="112" y="26"/>
                    <a:pt x="113" y="25"/>
                    <a:pt x="113" y="23"/>
                  </a:cubicBezTo>
                  <a:cubicBezTo>
                    <a:pt x="113" y="23"/>
                    <a:pt x="112" y="22"/>
                    <a:pt x="112" y="22"/>
                  </a:cubicBezTo>
                  <a:cubicBezTo>
                    <a:pt x="95" y="1"/>
                    <a:pt x="95" y="1"/>
                    <a:pt x="95" y="1"/>
                  </a:cubicBezTo>
                  <a:cubicBezTo>
                    <a:pt x="94" y="0"/>
                    <a:pt x="92" y="0"/>
                    <a:pt x="91" y="1"/>
                  </a:cubicBezTo>
                  <a:cubicBezTo>
                    <a:pt x="37" y="67"/>
                    <a:pt x="37" y="67"/>
                    <a:pt x="37" y="67"/>
                  </a:cubicBezTo>
                  <a:cubicBezTo>
                    <a:pt x="19" y="45"/>
                    <a:pt x="19" y="45"/>
                    <a:pt x="19" y="45"/>
                  </a:cubicBezTo>
                  <a:cubicBezTo>
                    <a:pt x="19" y="44"/>
                    <a:pt x="18" y="44"/>
                    <a:pt x="17" y="44"/>
                  </a:cubicBezTo>
                  <a:cubicBezTo>
                    <a:pt x="2" y="44"/>
                    <a:pt x="2" y="44"/>
                    <a:pt x="2" y="44"/>
                  </a:cubicBezTo>
                  <a:cubicBezTo>
                    <a:pt x="1" y="44"/>
                    <a:pt x="0" y="45"/>
                    <a:pt x="0" y="46"/>
                  </a:cubicBezTo>
                  <a:cubicBezTo>
                    <a:pt x="0" y="48"/>
                    <a:pt x="1" y="49"/>
                    <a:pt x="2" y="4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5" name="组合 24">
            <a:extLst>
              <a:ext uri="{FF2B5EF4-FFF2-40B4-BE49-F238E27FC236}">
                <a16:creationId xmlns="" xmlns:a16="http://schemas.microsoft.com/office/drawing/2014/main" id="{31D94DE7-50C7-437D-8476-2E65A453508A}"/>
              </a:ext>
            </a:extLst>
          </p:cNvPr>
          <p:cNvGrpSpPr/>
          <p:nvPr/>
        </p:nvGrpSpPr>
        <p:grpSpPr>
          <a:xfrm>
            <a:off x="8444249" y="1508996"/>
            <a:ext cx="396000" cy="396000"/>
            <a:chOff x="2489201" y="5118109"/>
            <a:chExt cx="481013" cy="479426"/>
          </a:xfrm>
          <a:solidFill>
            <a:schemeClr val="accent1"/>
          </a:solidFill>
        </p:grpSpPr>
        <p:sp>
          <p:nvSpPr>
            <p:cNvPr id="31" name="Freeform 38">
              <a:extLst>
                <a:ext uri="{FF2B5EF4-FFF2-40B4-BE49-F238E27FC236}">
                  <a16:creationId xmlns="" xmlns:a16="http://schemas.microsoft.com/office/drawing/2014/main" id="{103C00C3-3D67-4520-A355-9CE3F13BCB43}"/>
                </a:ext>
              </a:extLst>
            </p:cNvPr>
            <p:cNvSpPr>
              <a:spLocks noEditPoints="1"/>
            </p:cNvSpPr>
            <p:nvPr/>
          </p:nvSpPr>
          <p:spPr bwMode="auto">
            <a:xfrm>
              <a:off x="2489201" y="5118109"/>
              <a:ext cx="481013" cy="479426"/>
            </a:xfrm>
            <a:custGeom>
              <a:avLst/>
              <a:gdLst>
                <a:gd name="T0" fmla="*/ 122 w 128"/>
                <a:gd name="T1" fmla="*/ 0 h 128"/>
                <a:gd name="T2" fmla="*/ 6 w 128"/>
                <a:gd name="T3" fmla="*/ 0 h 128"/>
                <a:gd name="T4" fmla="*/ 0 w 128"/>
                <a:gd name="T5" fmla="*/ 6 h 128"/>
                <a:gd name="T6" fmla="*/ 0 w 128"/>
                <a:gd name="T7" fmla="*/ 122 h 128"/>
                <a:gd name="T8" fmla="*/ 6 w 128"/>
                <a:gd name="T9" fmla="*/ 128 h 128"/>
                <a:gd name="T10" fmla="*/ 122 w 128"/>
                <a:gd name="T11" fmla="*/ 128 h 128"/>
                <a:gd name="T12" fmla="*/ 128 w 128"/>
                <a:gd name="T13" fmla="*/ 122 h 128"/>
                <a:gd name="T14" fmla="*/ 128 w 128"/>
                <a:gd name="T15" fmla="*/ 6 h 128"/>
                <a:gd name="T16" fmla="*/ 122 w 128"/>
                <a:gd name="T17" fmla="*/ 0 h 128"/>
                <a:gd name="T18" fmla="*/ 123 w 128"/>
                <a:gd name="T19" fmla="*/ 123 h 128"/>
                <a:gd name="T20" fmla="*/ 5 w 128"/>
                <a:gd name="T21" fmla="*/ 123 h 128"/>
                <a:gd name="T22" fmla="*/ 5 w 128"/>
                <a:gd name="T23" fmla="*/ 4 h 128"/>
                <a:gd name="T24" fmla="*/ 123 w 128"/>
                <a:gd name="T25" fmla="*/ 4 h 128"/>
                <a:gd name="T26" fmla="*/ 123 w 128"/>
                <a:gd name="T27"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128">
                  <a:moveTo>
                    <a:pt x="122" y="0"/>
                  </a:moveTo>
                  <a:cubicBezTo>
                    <a:pt x="6" y="0"/>
                    <a:pt x="6" y="0"/>
                    <a:pt x="6" y="0"/>
                  </a:cubicBezTo>
                  <a:cubicBezTo>
                    <a:pt x="3" y="0"/>
                    <a:pt x="0" y="2"/>
                    <a:pt x="0" y="6"/>
                  </a:cubicBezTo>
                  <a:cubicBezTo>
                    <a:pt x="0" y="122"/>
                    <a:pt x="0" y="122"/>
                    <a:pt x="0" y="122"/>
                  </a:cubicBezTo>
                  <a:cubicBezTo>
                    <a:pt x="0" y="125"/>
                    <a:pt x="3" y="128"/>
                    <a:pt x="6" y="128"/>
                  </a:cubicBezTo>
                  <a:cubicBezTo>
                    <a:pt x="122" y="128"/>
                    <a:pt x="122" y="128"/>
                    <a:pt x="122" y="128"/>
                  </a:cubicBezTo>
                  <a:cubicBezTo>
                    <a:pt x="125" y="128"/>
                    <a:pt x="128" y="125"/>
                    <a:pt x="128" y="122"/>
                  </a:cubicBezTo>
                  <a:cubicBezTo>
                    <a:pt x="128" y="6"/>
                    <a:pt x="128" y="6"/>
                    <a:pt x="128" y="6"/>
                  </a:cubicBezTo>
                  <a:cubicBezTo>
                    <a:pt x="128" y="2"/>
                    <a:pt x="125" y="0"/>
                    <a:pt x="122" y="0"/>
                  </a:cubicBezTo>
                  <a:close/>
                  <a:moveTo>
                    <a:pt x="123" y="123"/>
                  </a:moveTo>
                  <a:cubicBezTo>
                    <a:pt x="5" y="123"/>
                    <a:pt x="5" y="123"/>
                    <a:pt x="5" y="123"/>
                  </a:cubicBezTo>
                  <a:cubicBezTo>
                    <a:pt x="5" y="4"/>
                    <a:pt x="5" y="4"/>
                    <a:pt x="5" y="4"/>
                  </a:cubicBezTo>
                  <a:cubicBezTo>
                    <a:pt x="123" y="4"/>
                    <a:pt x="123" y="4"/>
                    <a:pt x="123" y="4"/>
                  </a:cubicBezTo>
                  <a:lnTo>
                    <a:pt x="123" y="12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2" name="Freeform 39">
              <a:extLst>
                <a:ext uri="{FF2B5EF4-FFF2-40B4-BE49-F238E27FC236}">
                  <a16:creationId xmlns="" xmlns:a16="http://schemas.microsoft.com/office/drawing/2014/main" id="{09C37E6A-D5CB-49F0-91C1-A3A747537197}"/>
                </a:ext>
              </a:extLst>
            </p:cNvPr>
            <p:cNvSpPr>
              <a:spLocks noEditPoints="1"/>
            </p:cNvSpPr>
            <p:nvPr/>
          </p:nvSpPr>
          <p:spPr bwMode="auto">
            <a:xfrm>
              <a:off x="2568576" y="5181609"/>
              <a:ext cx="322263" cy="101600"/>
            </a:xfrm>
            <a:custGeom>
              <a:avLst/>
              <a:gdLst>
                <a:gd name="T0" fmla="*/ 2 w 86"/>
                <a:gd name="T1" fmla="*/ 16 h 27"/>
                <a:gd name="T2" fmla="*/ 8 w 86"/>
                <a:gd name="T3" fmla="*/ 16 h 27"/>
                <a:gd name="T4" fmla="*/ 8 w 86"/>
                <a:gd name="T5" fmla="*/ 17 h 27"/>
                <a:gd name="T6" fmla="*/ 21 w 86"/>
                <a:gd name="T7" fmla="*/ 27 h 27"/>
                <a:gd name="T8" fmla="*/ 34 w 86"/>
                <a:gd name="T9" fmla="*/ 17 h 27"/>
                <a:gd name="T10" fmla="*/ 34 w 86"/>
                <a:gd name="T11" fmla="*/ 16 h 27"/>
                <a:gd name="T12" fmla="*/ 84 w 86"/>
                <a:gd name="T13" fmla="*/ 16 h 27"/>
                <a:gd name="T14" fmla="*/ 86 w 86"/>
                <a:gd name="T15" fmla="*/ 13 h 27"/>
                <a:gd name="T16" fmla="*/ 84 w 86"/>
                <a:gd name="T17" fmla="*/ 11 h 27"/>
                <a:gd name="T18" fmla="*/ 34 w 86"/>
                <a:gd name="T19" fmla="*/ 11 h 27"/>
                <a:gd name="T20" fmla="*/ 34 w 86"/>
                <a:gd name="T21" fmla="*/ 10 h 27"/>
                <a:gd name="T22" fmla="*/ 21 w 86"/>
                <a:gd name="T23" fmla="*/ 0 h 27"/>
                <a:gd name="T24" fmla="*/ 8 w 86"/>
                <a:gd name="T25" fmla="*/ 10 h 27"/>
                <a:gd name="T26" fmla="*/ 8 w 86"/>
                <a:gd name="T27" fmla="*/ 11 h 27"/>
                <a:gd name="T28" fmla="*/ 2 w 86"/>
                <a:gd name="T29" fmla="*/ 11 h 27"/>
                <a:gd name="T30" fmla="*/ 0 w 86"/>
                <a:gd name="T31" fmla="*/ 13 h 27"/>
                <a:gd name="T32" fmla="*/ 2 w 86"/>
                <a:gd name="T33" fmla="*/ 16 h 27"/>
                <a:gd name="T34" fmla="*/ 21 w 86"/>
                <a:gd name="T35" fmla="*/ 4 h 27"/>
                <a:gd name="T36" fmla="*/ 30 w 86"/>
                <a:gd name="T37" fmla="*/ 13 h 27"/>
                <a:gd name="T38" fmla="*/ 21 w 86"/>
                <a:gd name="T39" fmla="*/ 22 h 27"/>
                <a:gd name="T40" fmla="*/ 12 w 86"/>
                <a:gd name="T41" fmla="*/ 13 h 27"/>
                <a:gd name="T42" fmla="*/ 21 w 86"/>
                <a:gd name="T43" fmla="*/ 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6" h="27">
                  <a:moveTo>
                    <a:pt x="2" y="16"/>
                  </a:moveTo>
                  <a:cubicBezTo>
                    <a:pt x="8" y="16"/>
                    <a:pt x="8" y="16"/>
                    <a:pt x="8" y="16"/>
                  </a:cubicBezTo>
                  <a:cubicBezTo>
                    <a:pt x="8" y="17"/>
                    <a:pt x="8" y="17"/>
                    <a:pt x="8" y="17"/>
                  </a:cubicBezTo>
                  <a:cubicBezTo>
                    <a:pt x="9" y="22"/>
                    <a:pt x="15" y="27"/>
                    <a:pt x="21" y="27"/>
                  </a:cubicBezTo>
                  <a:cubicBezTo>
                    <a:pt x="27" y="27"/>
                    <a:pt x="32" y="22"/>
                    <a:pt x="34" y="17"/>
                  </a:cubicBezTo>
                  <a:cubicBezTo>
                    <a:pt x="34" y="16"/>
                    <a:pt x="34" y="16"/>
                    <a:pt x="34" y="16"/>
                  </a:cubicBezTo>
                  <a:cubicBezTo>
                    <a:pt x="84" y="16"/>
                    <a:pt x="84" y="16"/>
                    <a:pt x="84" y="16"/>
                  </a:cubicBezTo>
                  <a:cubicBezTo>
                    <a:pt x="85" y="16"/>
                    <a:pt x="86" y="14"/>
                    <a:pt x="86" y="13"/>
                  </a:cubicBezTo>
                  <a:cubicBezTo>
                    <a:pt x="86" y="12"/>
                    <a:pt x="85" y="11"/>
                    <a:pt x="84" y="11"/>
                  </a:cubicBezTo>
                  <a:cubicBezTo>
                    <a:pt x="34" y="11"/>
                    <a:pt x="34" y="11"/>
                    <a:pt x="34" y="11"/>
                  </a:cubicBezTo>
                  <a:cubicBezTo>
                    <a:pt x="34" y="10"/>
                    <a:pt x="34" y="10"/>
                    <a:pt x="34" y="10"/>
                  </a:cubicBezTo>
                  <a:cubicBezTo>
                    <a:pt x="32" y="4"/>
                    <a:pt x="27" y="0"/>
                    <a:pt x="21" y="0"/>
                  </a:cubicBezTo>
                  <a:cubicBezTo>
                    <a:pt x="15" y="0"/>
                    <a:pt x="9" y="4"/>
                    <a:pt x="8" y="10"/>
                  </a:cubicBezTo>
                  <a:cubicBezTo>
                    <a:pt x="8" y="11"/>
                    <a:pt x="8" y="11"/>
                    <a:pt x="8" y="11"/>
                  </a:cubicBezTo>
                  <a:cubicBezTo>
                    <a:pt x="2" y="11"/>
                    <a:pt x="2" y="11"/>
                    <a:pt x="2" y="11"/>
                  </a:cubicBezTo>
                  <a:cubicBezTo>
                    <a:pt x="1" y="11"/>
                    <a:pt x="0" y="12"/>
                    <a:pt x="0" y="13"/>
                  </a:cubicBezTo>
                  <a:cubicBezTo>
                    <a:pt x="0" y="14"/>
                    <a:pt x="1" y="16"/>
                    <a:pt x="2" y="16"/>
                  </a:cubicBezTo>
                  <a:close/>
                  <a:moveTo>
                    <a:pt x="21" y="4"/>
                  </a:moveTo>
                  <a:cubicBezTo>
                    <a:pt x="26" y="4"/>
                    <a:pt x="30" y="8"/>
                    <a:pt x="30" y="13"/>
                  </a:cubicBezTo>
                  <a:cubicBezTo>
                    <a:pt x="30" y="18"/>
                    <a:pt x="26" y="22"/>
                    <a:pt x="21" y="22"/>
                  </a:cubicBezTo>
                  <a:cubicBezTo>
                    <a:pt x="16" y="22"/>
                    <a:pt x="12" y="18"/>
                    <a:pt x="12" y="13"/>
                  </a:cubicBezTo>
                  <a:cubicBezTo>
                    <a:pt x="12" y="8"/>
                    <a:pt x="16" y="4"/>
                    <a:pt x="21"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3" name="Freeform 40">
              <a:extLst>
                <a:ext uri="{FF2B5EF4-FFF2-40B4-BE49-F238E27FC236}">
                  <a16:creationId xmlns="" xmlns:a16="http://schemas.microsoft.com/office/drawing/2014/main" id="{44D9DE82-6299-4F21-880A-354A61A44F2A}"/>
                </a:ext>
              </a:extLst>
            </p:cNvPr>
            <p:cNvSpPr>
              <a:spLocks noEditPoints="1"/>
            </p:cNvSpPr>
            <p:nvPr/>
          </p:nvSpPr>
          <p:spPr bwMode="auto">
            <a:xfrm>
              <a:off x="2568576" y="5432435"/>
              <a:ext cx="322263" cy="98425"/>
            </a:xfrm>
            <a:custGeom>
              <a:avLst/>
              <a:gdLst>
                <a:gd name="T0" fmla="*/ 2 w 86"/>
                <a:gd name="T1" fmla="*/ 15 h 26"/>
                <a:gd name="T2" fmla="*/ 52 w 86"/>
                <a:gd name="T3" fmla="*/ 15 h 26"/>
                <a:gd name="T4" fmla="*/ 52 w 86"/>
                <a:gd name="T5" fmla="*/ 16 h 26"/>
                <a:gd name="T6" fmla="*/ 65 w 86"/>
                <a:gd name="T7" fmla="*/ 26 h 26"/>
                <a:gd name="T8" fmla="*/ 78 w 86"/>
                <a:gd name="T9" fmla="*/ 16 h 26"/>
                <a:gd name="T10" fmla="*/ 78 w 86"/>
                <a:gd name="T11" fmla="*/ 15 h 26"/>
                <a:gd name="T12" fmla="*/ 84 w 86"/>
                <a:gd name="T13" fmla="*/ 15 h 26"/>
                <a:gd name="T14" fmla="*/ 86 w 86"/>
                <a:gd name="T15" fmla="*/ 13 h 26"/>
                <a:gd name="T16" fmla="*/ 84 w 86"/>
                <a:gd name="T17" fmla="*/ 11 h 26"/>
                <a:gd name="T18" fmla="*/ 78 w 86"/>
                <a:gd name="T19" fmla="*/ 11 h 26"/>
                <a:gd name="T20" fmla="*/ 78 w 86"/>
                <a:gd name="T21" fmla="*/ 10 h 26"/>
                <a:gd name="T22" fmla="*/ 65 w 86"/>
                <a:gd name="T23" fmla="*/ 0 h 26"/>
                <a:gd name="T24" fmla="*/ 52 w 86"/>
                <a:gd name="T25" fmla="*/ 10 h 26"/>
                <a:gd name="T26" fmla="*/ 52 w 86"/>
                <a:gd name="T27" fmla="*/ 11 h 26"/>
                <a:gd name="T28" fmla="*/ 2 w 86"/>
                <a:gd name="T29" fmla="*/ 11 h 26"/>
                <a:gd name="T30" fmla="*/ 0 w 86"/>
                <a:gd name="T31" fmla="*/ 13 h 26"/>
                <a:gd name="T32" fmla="*/ 2 w 86"/>
                <a:gd name="T33" fmla="*/ 15 h 26"/>
                <a:gd name="T34" fmla="*/ 65 w 86"/>
                <a:gd name="T35" fmla="*/ 4 h 26"/>
                <a:gd name="T36" fmla="*/ 74 w 86"/>
                <a:gd name="T37" fmla="*/ 13 h 26"/>
                <a:gd name="T38" fmla="*/ 65 w 86"/>
                <a:gd name="T39" fmla="*/ 22 h 26"/>
                <a:gd name="T40" fmla="*/ 56 w 86"/>
                <a:gd name="T41" fmla="*/ 13 h 26"/>
                <a:gd name="T42" fmla="*/ 65 w 86"/>
                <a:gd name="T43" fmla="*/ 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6" h="26">
                  <a:moveTo>
                    <a:pt x="2" y="15"/>
                  </a:moveTo>
                  <a:cubicBezTo>
                    <a:pt x="52" y="15"/>
                    <a:pt x="52" y="15"/>
                    <a:pt x="52" y="15"/>
                  </a:cubicBezTo>
                  <a:cubicBezTo>
                    <a:pt x="52" y="16"/>
                    <a:pt x="52" y="16"/>
                    <a:pt x="52" y="16"/>
                  </a:cubicBezTo>
                  <a:cubicBezTo>
                    <a:pt x="54" y="22"/>
                    <a:pt x="59" y="26"/>
                    <a:pt x="65" y="26"/>
                  </a:cubicBezTo>
                  <a:cubicBezTo>
                    <a:pt x="71" y="26"/>
                    <a:pt x="77" y="22"/>
                    <a:pt x="78" y="16"/>
                  </a:cubicBezTo>
                  <a:cubicBezTo>
                    <a:pt x="78" y="15"/>
                    <a:pt x="78" y="15"/>
                    <a:pt x="78" y="15"/>
                  </a:cubicBezTo>
                  <a:cubicBezTo>
                    <a:pt x="84" y="15"/>
                    <a:pt x="84" y="15"/>
                    <a:pt x="84" y="15"/>
                  </a:cubicBezTo>
                  <a:cubicBezTo>
                    <a:pt x="85" y="15"/>
                    <a:pt x="86" y="14"/>
                    <a:pt x="86" y="13"/>
                  </a:cubicBezTo>
                  <a:cubicBezTo>
                    <a:pt x="86" y="12"/>
                    <a:pt x="85" y="11"/>
                    <a:pt x="84" y="11"/>
                  </a:cubicBezTo>
                  <a:cubicBezTo>
                    <a:pt x="78" y="11"/>
                    <a:pt x="78" y="11"/>
                    <a:pt x="78" y="11"/>
                  </a:cubicBezTo>
                  <a:cubicBezTo>
                    <a:pt x="78" y="10"/>
                    <a:pt x="78" y="10"/>
                    <a:pt x="78" y="10"/>
                  </a:cubicBezTo>
                  <a:cubicBezTo>
                    <a:pt x="77" y="4"/>
                    <a:pt x="71" y="0"/>
                    <a:pt x="65" y="0"/>
                  </a:cubicBezTo>
                  <a:cubicBezTo>
                    <a:pt x="59" y="0"/>
                    <a:pt x="54" y="4"/>
                    <a:pt x="52" y="10"/>
                  </a:cubicBezTo>
                  <a:cubicBezTo>
                    <a:pt x="52" y="11"/>
                    <a:pt x="52" y="11"/>
                    <a:pt x="52" y="11"/>
                  </a:cubicBezTo>
                  <a:cubicBezTo>
                    <a:pt x="2" y="11"/>
                    <a:pt x="2" y="11"/>
                    <a:pt x="2" y="11"/>
                  </a:cubicBezTo>
                  <a:cubicBezTo>
                    <a:pt x="1" y="11"/>
                    <a:pt x="0" y="12"/>
                    <a:pt x="0" y="13"/>
                  </a:cubicBezTo>
                  <a:cubicBezTo>
                    <a:pt x="0" y="14"/>
                    <a:pt x="1" y="15"/>
                    <a:pt x="2" y="15"/>
                  </a:cubicBezTo>
                  <a:close/>
                  <a:moveTo>
                    <a:pt x="65" y="4"/>
                  </a:moveTo>
                  <a:cubicBezTo>
                    <a:pt x="70" y="4"/>
                    <a:pt x="74" y="8"/>
                    <a:pt x="74" y="13"/>
                  </a:cubicBezTo>
                  <a:cubicBezTo>
                    <a:pt x="74" y="18"/>
                    <a:pt x="70" y="22"/>
                    <a:pt x="65" y="22"/>
                  </a:cubicBezTo>
                  <a:cubicBezTo>
                    <a:pt x="60" y="22"/>
                    <a:pt x="56" y="18"/>
                    <a:pt x="56" y="13"/>
                  </a:cubicBezTo>
                  <a:cubicBezTo>
                    <a:pt x="56" y="8"/>
                    <a:pt x="60" y="4"/>
                    <a:pt x="65"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7" name="Freeform 41">
              <a:extLst>
                <a:ext uri="{FF2B5EF4-FFF2-40B4-BE49-F238E27FC236}">
                  <a16:creationId xmlns="" xmlns:a16="http://schemas.microsoft.com/office/drawing/2014/main" id="{0D5F3CE0-ACB3-413C-879F-C8D106CA9C37}"/>
                </a:ext>
              </a:extLst>
            </p:cNvPr>
            <p:cNvSpPr>
              <a:spLocks noEditPoints="1"/>
            </p:cNvSpPr>
            <p:nvPr/>
          </p:nvSpPr>
          <p:spPr bwMode="auto">
            <a:xfrm>
              <a:off x="2568576" y="5305435"/>
              <a:ext cx="322263" cy="101600"/>
            </a:xfrm>
            <a:custGeom>
              <a:avLst/>
              <a:gdLst>
                <a:gd name="T0" fmla="*/ 2 w 86"/>
                <a:gd name="T1" fmla="*/ 16 h 27"/>
                <a:gd name="T2" fmla="*/ 30 w 86"/>
                <a:gd name="T3" fmla="*/ 16 h 27"/>
                <a:gd name="T4" fmla="*/ 30 w 86"/>
                <a:gd name="T5" fmla="*/ 17 h 27"/>
                <a:gd name="T6" fmla="*/ 43 w 86"/>
                <a:gd name="T7" fmla="*/ 27 h 27"/>
                <a:gd name="T8" fmla="*/ 56 w 86"/>
                <a:gd name="T9" fmla="*/ 17 h 27"/>
                <a:gd name="T10" fmla="*/ 56 w 86"/>
                <a:gd name="T11" fmla="*/ 16 h 27"/>
                <a:gd name="T12" fmla="*/ 84 w 86"/>
                <a:gd name="T13" fmla="*/ 16 h 27"/>
                <a:gd name="T14" fmla="*/ 86 w 86"/>
                <a:gd name="T15" fmla="*/ 14 h 27"/>
                <a:gd name="T16" fmla="*/ 84 w 86"/>
                <a:gd name="T17" fmla="*/ 11 h 27"/>
                <a:gd name="T18" fmla="*/ 56 w 86"/>
                <a:gd name="T19" fmla="*/ 11 h 27"/>
                <a:gd name="T20" fmla="*/ 56 w 86"/>
                <a:gd name="T21" fmla="*/ 10 h 27"/>
                <a:gd name="T22" fmla="*/ 43 w 86"/>
                <a:gd name="T23" fmla="*/ 0 h 27"/>
                <a:gd name="T24" fmla="*/ 30 w 86"/>
                <a:gd name="T25" fmla="*/ 10 h 27"/>
                <a:gd name="T26" fmla="*/ 30 w 86"/>
                <a:gd name="T27" fmla="*/ 11 h 27"/>
                <a:gd name="T28" fmla="*/ 2 w 86"/>
                <a:gd name="T29" fmla="*/ 11 h 27"/>
                <a:gd name="T30" fmla="*/ 0 w 86"/>
                <a:gd name="T31" fmla="*/ 14 h 27"/>
                <a:gd name="T32" fmla="*/ 2 w 86"/>
                <a:gd name="T33" fmla="*/ 16 h 27"/>
                <a:gd name="T34" fmla="*/ 43 w 86"/>
                <a:gd name="T35" fmla="*/ 5 h 27"/>
                <a:gd name="T36" fmla="*/ 52 w 86"/>
                <a:gd name="T37" fmla="*/ 14 h 27"/>
                <a:gd name="T38" fmla="*/ 43 w 86"/>
                <a:gd name="T39" fmla="*/ 22 h 27"/>
                <a:gd name="T40" fmla="*/ 34 w 86"/>
                <a:gd name="T41" fmla="*/ 14 h 27"/>
                <a:gd name="T42" fmla="*/ 43 w 86"/>
                <a:gd name="T43" fmla="*/ 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6" h="27">
                  <a:moveTo>
                    <a:pt x="2" y="16"/>
                  </a:moveTo>
                  <a:cubicBezTo>
                    <a:pt x="30" y="16"/>
                    <a:pt x="30" y="16"/>
                    <a:pt x="30" y="16"/>
                  </a:cubicBezTo>
                  <a:cubicBezTo>
                    <a:pt x="30" y="17"/>
                    <a:pt x="30" y="17"/>
                    <a:pt x="30" y="17"/>
                  </a:cubicBezTo>
                  <a:cubicBezTo>
                    <a:pt x="32" y="23"/>
                    <a:pt x="37" y="27"/>
                    <a:pt x="43" y="27"/>
                  </a:cubicBezTo>
                  <a:cubicBezTo>
                    <a:pt x="49" y="27"/>
                    <a:pt x="54" y="23"/>
                    <a:pt x="56" y="17"/>
                  </a:cubicBezTo>
                  <a:cubicBezTo>
                    <a:pt x="56" y="16"/>
                    <a:pt x="56" y="16"/>
                    <a:pt x="56" y="16"/>
                  </a:cubicBezTo>
                  <a:cubicBezTo>
                    <a:pt x="84" y="16"/>
                    <a:pt x="84" y="16"/>
                    <a:pt x="84" y="16"/>
                  </a:cubicBezTo>
                  <a:cubicBezTo>
                    <a:pt x="85" y="16"/>
                    <a:pt x="86" y="15"/>
                    <a:pt x="86" y="14"/>
                  </a:cubicBezTo>
                  <a:cubicBezTo>
                    <a:pt x="86" y="12"/>
                    <a:pt x="85" y="11"/>
                    <a:pt x="84" y="11"/>
                  </a:cubicBezTo>
                  <a:cubicBezTo>
                    <a:pt x="56" y="11"/>
                    <a:pt x="56" y="11"/>
                    <a:pt x="56" y="11"/>
                  </a:cubicBezTo>
                  <a:cubicBezTo>
                    <a:pt x="56" y="10"/>
                    <a:pt x="56" y="10"/>
                    <a:pt x="56" y="10"/>
                  </a:cubicBezTo>
                  <a:cubicBezTo>
                    <a:pt x="54" y="4"/>
                    <a:pt x="49" y="0"/>
                    <a:pt x="43" y="0"/>
                  </a:cubicBezTo>
                  <a:cubicBezTo>
                    <a:pt x="37" y="0"/>
                    <a:pt x="32" y="4"/>
                    <a:pt x="30" y="10"/>
                  </a:cubicBezTo>
                  <a:cubicBezTo>
                    <a:pt x="30" y="11"/>
                    <a:pt x="30" y="11"/>
                    <a:pt x="30" y="11"/>
                  </a:cubicBezTo>
                  <a:cubicBezTo>
                    <a:pt x="2" y="11"/>
                    <a:pt x="2" y="11"/>
                    <a:pt x="2" y="11"/>
                  </a:cubicBezTo>
                  <a:cubicBezTo>
                    <a:pt x="1" y="11"/>
                    <a:pt x="0" y="12"/>
                    <a:pt x="0" y="14"/>
                  </a:cubicBezTo>
                  <a:cubicBezTo>
                    <a:pt x="0" y="15"/>
                    <a:pt x="1" y="16"/>
                    <a:pt x="2" y="16"/>
                  </a:cubicBezTo>
                  <a:close/>
                  <a:moveTo>
                    <a:pt x="43" y="5"/>
                  </a:moveTo>
                  <a:cubicBezTo>
                    <a:pt x="48" y="5"/>
                    <a:pt x="52" y="9"/>
                    <a:pt x="52" y="14"/>
                  </a:cubicBezTo>
                  <a:cubicBezTo>
                    <a:pt x="52" y="18"/>
                    <a:pt x="48" y="22"/>
                    <a:pt x="43" y="22"/>
                  </a:cubicBezTo>
                  <a:cubicBezTo>
                    <a:pt x="38" y="22"/>
                    <a:pt x="34" y="18"/>
                    <a:pt x="34" y="14"/>
                  </a:cubicBezTo>
                  <a:cubicBezTo>
                    <a:pt x="34" y="9"/>
                    <a:pt x="38" y="5"/>
                    <a:pt x="43" y="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sp>
        <p:nvSpPr>
          <p:cNvPr id="38" name="Freeform 126">
            <a:extLst>
              <a:ext uri="{FF2B5EF4-FFF2-40B4-BE49-F238E27FC236}">
                <a16:creationId xmlns="" xmlns:a16="http://schemas.microsoft.com/office/drawing/2014/main" id="{FBC7704A-2C4F-41E2-89EF-7E6B5376D95D}"/>
              </a:ext>
            </a:extLst>
          </p:cNvPr>
          <p:cNvSpPr>
            <a:spLocks noEditPoints="1"/>
          </p:cNvSpPr>
          <p:nvPr/>
        </p:nvSpPr>
        <p:spPr bwMode="auto">
          <a:xfrm>
            <a:off x="3351746" y="1508996"/>
            <a:ext cx="396000" cy="396000"/>
          </a:xfrm>
          <a:custGeom>
            <a:avLst/>
            <a:gdLst>
              <a:gd name="T0" fmla="*/ 106 w 108"/>
              <a:gd name="T1" fmla="*/ 15 h 128"/>
              <a:gd name="T2" fmla="*/ 10 w 108"/>
              <a:gd name="T3" fmla="*/ 15 h 128"/>
              <a:gd name="T4" fmla="*/ 5 w 108"/>
              <a:gd name="T5" fmla="*/ 10 h 128"/>
              <a:gd name="T6" fmla="*/ 10 w 108"/>
              <a:gd name="T7" fmla="*/ 5 h 128"/>
              <a:gd name="T8" fmla="*/ 106 w 108"/>
              <a:gd name="T9" fmla="*/ 5 h 128"/>
              <a:gd name="T10" fmla="*/ 108 w 108"/>
              <a:gd name="T11" fmla="*/ 2 h 128"/>
              <a:gd name="T12" fmla="*/ 106 w 108"/>
              <a:gd name="T13" fmla="*/ 0 h 128"/>
              <a:gd name="T14" fmla="*/ 10 w 108"/>
              <a:gd name="T15" fmla="*/ 0 h 128"/>
              <a:gd name="T16" fmla="*/ 0 w 108"/>
              <a:gd name="T17" fmla="*/ 10 h 128"/>
              <a:gd name="T18" fmla="*/ 0 w 108"/>
              <a:gd name="T19" fmla="*/ 118 h 128"/>
              <a:gd name="T20" fmla="*/ 10 w 108"/>
              <a:gd name="T21" fmla="*/ 128 h 128"/>
              <a:gd name="T22" fmla="*/ 106 w 108"/>
              <a:gd name="T23" fmla="*/ 128 h 128"/>
              <a:gd name="T24" fmla="*/ 108 w 108"/>
              <a:gd name="T25" fmla="*/ 126 h 128"/>
              <a:gd name="T26" fmla="*/ 108 w 108"/>
              <a:gd name="T27" fmla="*/ 17 h 128"/>
              <a:gd name="T28" fmla="*/ 106 w 108"/>
              <a:gd name="T29" fmla="*/ 15 h 128"/>
              <a:gd name="T30" fmla="*/ 22 w 108"/>
              <a:gd name="T31" fmla="*/ 123 h 128"/>
              <a:gd name="T32" fmla="*/ 10 w 108"/>
              <a:gd name="T33" fmla="*/ 123 h 128"/>
              <a:gd name="T34" fmla="*/ 5 w 108"/>
              <a:gd name="T35" fmla="*/ 118 h 128"/>
              <a:gd name="T36" fmla="*/ 5 w 108"/>
              <a:gd name="T37" fmla="*/ 18 h 128"/>
              <a:gd name="T38" fmla="*/ 6 w 108"/>
              <a:gd name="T39" fmla="*/ 19 h 128"/>
              <a:gd name="T40" fmla="*/ 10 w 108"/>
              <a:gd name="T41" fmla="*/ 19 h 128"/>
              <a:gd name="T42" fmla="*/ 22 w 108"/>
              <a:gd name="T43" fmla="*/ 19 h 128"/>
              <a:gd name="T44" fmla="*/ 22 w 108"/>
              <a:gd name="T45" fmla="*/ 123 h 128"/>
              <a:gd name="T46" fmla="*/ 104 w 108"/>
              <a:gd name="T47" fmla="*/ 123 h 128"/>
              <a:gd name="T48" fmla="*/ 27 w 108"/>
              <a:gd name="T49" fmla="*/ 123 h 128"/>
              <a:gd name="T50" fmla="*/ 27 w 108"/>
              <a:gd name="T51" fmla="*/ 19 h 128"/>
              <a:gd name="T52" fmla="*/ 104 w 108"/>
              <a:gd name="T53" fmla="*/ 19 h 128"/>
              <a:gd name="T54" fmla="*/ 104 w 108"/>
              <a:gd name="T55"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8" h="128">
                <a:moveTo>
                  <a:pt x="106" y="15"/>
                </a:moveTo>
                <a:cubicBezTo>
                  <a:pt x="10" y="15"/>
                  <a:pt x="10" y="15"/>
                  <a:pt x="10" y="15"/>
                </a:cubicBezTo>
                <a:cubicBezTo>
                  <a:pt x="7" y="15"/>
                  <a:pt x="5" y="13"/>
                  <a:pt x="5" y="10"/>
                </a:cubicBezTo>
                <a:cubicBezTo>
                  <a:pt x="5" y="7"/>
                  <a:pt x="7" y="5"/>
                  <a:pt x="10" y="5"/>
                </a:cubicBezTo>
                <a:cubicBezTo>
                  <a:pt x="106" y="5"/>
                  <a:pt x="106" y="5"/>
                  <a:pt x="106" y="5"/>
                </a:cubicBezTo>
                <a:cubicBezTo>
                  <a:pt x="107" y="5"/>
                  <a:pt x="108" y="4"/>
                  <a:pt x="108" y="2"/>
                </a:cubicBezTo>
                <a:cubicBezTo>
                  <a:pt x="108" y="1"/>
                  <a:pt x="107" y="0"/>
                  <a:pt x="106" y="0"/>
                </a:cubicBezTo>
                <a:cubicBezTo>
                  <a:pt x="10" y="0"/>
                  <a:pt x="10" y="0"/>
                  <a:pt x="10" y="0"/>
                </a:cubicBezTo>
                <a:cubicBezTo>
                  <a:pt x="4" y="0"/>
                  <a:pt x="0" y="4"/>
                  <a:pt x="0" y="10"/>
                </a:cubicBezTo>
                <a:cubicBezTo>
                  <a:pt x="0" y="118"/>
                  <a:pt x="0" y="118"/>
                  <a:pt x="0" y="118"/>
                </a:cubicBezTo>
                <a:cubicBezTo>
                  <a:pt x="0" y="124"/>
                  <a:pt x="4" y="128"/>
                  <a:pt x="10" y="128"/>
                </a:cubicBezTo>
                <a:cubicBezTo>
                  <a:pt x="106" y="128"/>
                  <a:pt x="106" y="128"/>
                  <a:pt x="106" y="128"/>
                </a:cubicBezTo>
                <a:cubicBezTo>
                  <a:pt x="107" y="128"/>
                  <a:pt x="108" y="127"/>
                  <a:pt x="108" y="126"/>
                </a:cubicBezTo>
                <a:cubicBezTo>
                  <a:pt x="108" y="17"/>
                  <a:pt x="108" y="17"/>
                  <a:pt x="108" y="17"/>
                </a:cubicBezTo>
                <a:cubicBezTo>
                  <a:pt x="108" y="16"/>
                  <a:pt x="107" y="15"/>
                  <a:pt x="106" y="15"/>
                </a:cubicBezTo>
                <a:close/>
                <a:moveTo>
                  <a:pt x="22" y="123"/>
                </a:moveTo>
                <a:cubicBezTo>
                  <a:pt x="10" y="123"/>
                  <a:pt x="10" y="123"/>
                  <a:pt x="10" y="123"/>
                </a:cubicBezTo>
                <a:cubicBezTo>
                  <a:pt x="7" y="123"/>
                  <a:pt x="5" y="121"/>
                  <a:pt x="5" y="118"/>
                </a:cubicBezTo>
                <a:cubicBezTo>
                  <a:pt x="5" y="18"/>
                  <a:pt x="5" y="18"/>
                  <a:pt x="5" y="18"/>
                </a:cubicBezTo>
                <a:cubicBezTo>
                  <a:pt x="6" y="19"/>
                  <a:pt x="6" y="19"/>
                  <a:pt x="6" y="19"/>
                </a:cubicBezTo>
                <a:cubicBezTo>
                  <a:pt x="8" y="19"/>
                  <a:pt x="9" y="19"/>
                  <a:pt x="10" y="19"/>
                </a:cubicBezTo>
                <a:cubicBezTo>
                  <a:pt x="22" y="19"/>
                  <a:pt x="22" y="19"/>
                  <a:pt x="22" y="19"/>
                </a:cubicBezTo>
                <a:lnTo>
                  <a:pt x="22" y="123"/>
                </a:lnTo>
                <a:close/>
                <a:moveTo>
                  <a:pt x="104" y="123"/>
                </a:moveTo>
                <a:cubicBezTo>
                  <a:pt x="27" y="123"/>
                  <a:pt x="27" y="123"/>
                  <a:pt x="27" y="123"/>
                </a:cubicBezTo>
                <a:cubicBezTo>
                  <a:pt x="27" y="19"/>
                  <a:pt x="27" y="19"/>
                  <a:pt x="27" y="19"/>
                </a:cubicBezTo>
                <a:cubicBezTo>
                  <a:pt x="104" y="19"/>
                  <a:pt x="104" y="19"/>
                  <a:pt x="104" y="19"/>
                </a:cubicBezTo>
                <a:lnTo>
                  <a:pt x="104" y="12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nvGrpSpPr>
          <p:cNvPr id="39" name="组合 38">
            <a:extLst>
              <a:ext uri="{FF2B5EF4-FFF2-40B4-BE49-F238E27FC236}">
                <a16:creationId xmlns="" xmlns:a16="http://schemas.microsoft.com/office/drawing/2014/main" id="{3D8EC3C4-E5C0-43B3-B608-12A33A21CC7B}"/>
              </a:ext>
            </a:extLst>
          </p:cNvPr>
          <p:cNvGrpSpPr/>
          <p:nvPr/>
        </p:nvGrpSpPr>
        <p:grpSpPr>
          <a:xfrm>
            <a:off x="8444248" y="3939125"/>
            <a:ext cx="396000" cy="396000"/>
            <a:chOff x="10179050" y="304800"/>
            <a:chExt cx="481013" cy="481013"/>
          </a:xfrm>
          <a:solidFill>
            <a:schemeClr val="bg1"/>
          </a:solidFill>
        </p:grpSpPr>
        <p:sp>
          <p:nvSpPr>
            <p:cNvPr id="40" name="Freeform 217">
              <a:extLst>
                <a:ext uri="{FF2B5EF4-FFF2-40B4-BE49-F238E27FC236}">
                  <a16:creationId xmlns="" xmlns:a16="http://schemas.microsoft.com/office/drawing/2014/main" id="{E2DF13AD-3BD8-47DE-B4C7-9F4EE30D4A5B}"/>
                </a:ext>
              </a:extLst>
            </p:cNvPr>
            <p:cNvSpPr>
              <a:spLocks noEditPoints="1"/>
            </p:cNvSpPr>
            <p:nvPr/>
          </p:nvSpPr>
          <p:spPr bwMode="auto">
            <a:xfrm>
              <a:off x="10179050" y="304800"/>
              <a:ext cx="481013" cy="481013"/>
            </a:xfrm>
            <a:custGeom>
              <a:avLst/>
              <a:gdLst>
                <a:gd name="T0" fmla="*/ 122 w 128"/>
                <a:gd name="T1" fmla="*/ 11 h 128"/>
                <a:gd name="T2" fmla="*/ 102 w 128"/>
                <a:gd name="T3" fmla="*/ 11 h 128"/>
                <a:gd name="T4" fmla="*/ 102 w 128"/>
                <a:gd name="T5" fmla="*/ 3 h 128"/>
                <a:gd name="T6" fmla="*/ 100 w 128"/>
                <a:gd name="T7" fmla="*/ 1 h 128"/>
                <a:gd name="T8" fmla="*/ 98 w 128"/>
                <a:gd name="T9" fmla="*/ 3 h 128"/>
                <a:gd name="T10" fmla="*/ 98 w 128"/>
                <a:gd name="T11" fmla="*/ 11 h 128"/>
                <a:gd name="T12" fmla="*/ 66 w 128"/>
                <a:gd name="T13" fmla="*/ 11 h 128"/>
                <a:gd name="T14" fmla="*/ 66 w 128"/>
                <a:gd name="T15" fmla="*/ 3 h 128"/>
                <a:gd name="T16" fmla="*/ 64 w 128"/>
                <a:gd name="T17" fmla="*/ 1 h 128"/>
                <a:gd name="T18" fmla="*/ 62 w 128"/>
                <a:gd name="T19" fmla="*/ 3 h 128"/>
                <a:gd name="T20" fmla="*/ 62 w 128"/>
                <a:gd name="T21" fmla="*/ 11 h 128"/>
                <a:gd name="T22" fmla="*/ 30 w 128"/>
                <a:gd name="T23" fmla="*/ 11 h 128"/>
                <a:gd name="T24" fmla="*/ 30 w 128"/>
                <a:gd name="T25" fmla="*/ 2 h 128"/>
                <a:gd name="T26" fmla="*/ 28 w 128"/>
                <a:gd name="T27" fmla="*/ 0 h 128"/>
                <a:gd name="T28" fmla="*/ 26 w 128"/>
                <a:gd name="T29" fmla="*/ 2 h 128"/>
                <a:gd name="T30" fmla="*/ 26 w 128"/>
                <a:gd name="T31" fmla="*/ 11 h 128"/>
                <a:gd name="T32" fmla="*/ 6 w 128"/>
                <a:gd name="T33" fmla="*/ 11 h 128"/>
                <a:gd name="T34" fmla="*/ 0 w 128"/>
                <a:gd name="T35" fmla="*/ 17 h 128"/>
                <a:gd name="T36" fmla="*/ 0 w 128"/>
                <a:gd name="T37" fmla="*/ 122 h 128"/>
                <a:gd name="T38" fmla="*/ 6 w 128"/>
                <a:gd name="T39" fmla="*/ 128 h 128"/>
                <a:gd name="T40" fmla="*/ 122 w 128"/>
                <a:gd name="T41" fmla="*/ 128 h 128"/>
                <a:gd name="T42" fmla="*/ 128 w 128"/>
                <a:gd name="T43" fmla="*/ 122 h 128"/>
                <a:gd name="T44" fmla="*/ 128 w 128"/>
                <a:gd name="T45" fmla="*/ 17 h 128"/>
                <a:gd name="T46" fmla="*/ 122 w 128"/>
                <a:gd name="T47" fmla="*/ 11 h 128"/>
                <a:gd name="T48" fmla="*/ 123 w 128"/>
                <a:gd name="T49" fmla="*/ 123 h 128"/>
                <a:gd name="T50" fmla="*/ 5 w 128"/>
                <a:gd name="T51" fmla="*/ 123 h 128"/>
                <a:gd name="T52" fmla="*/ 5 w 128"/>
                <a:gd name="T53" fmla="*/ 42 h 128"/>
                <a:gd name="T54" fmla="*/ 123 w 128"/>
                <a:gd name="T55" fmla="*/ 42 h 128"/>
                <a:gd name="T56" fmla="*/ 123 w 128"/>
                <a:gd name="T57" fmla="*/ 123 h 128"/>
                <a:gd name="T58" fmla="*/ 123 w 128"/>
                <a:gd name="T59" fmla="*/ 37 h 128"/>
                <a:gd name="T60" fmla="*/ 5 w 128"/>
                <a:gd name="T61" fmla="*/ 37 h 128"/>
                <a:gd name="T62" fmla="*/ 5 w 128"/>
                <a:gd name="T63" fmla="*/ 16 h 128"/>
                <a:gd name="T64" fmla="*/ 26 w 128"/>
                <a:gd name="T65" fmla="*/ 16 h 128"/>
                <a:gd name="T66" fmla="*/ 26 w 128"/>
                <a:gd name="T67" fmla="*/ 23 h 128"/>
                <a:gd name="T68" fmla="*/ 28 w 128"/>
                <a:gd name="T69" fmla="*/ 26 h 128"/>
                <a:gd name="T70" fmla="*/ 30 w 128"/>
                <a:gd name="T71" fmla="*/ 23 h 128"/>
                <a:gd name="T72" fmla="*/ 30 w 128"/>
                <a:gd name="T73" fmla="*/ 16 h 128"/>
                <a:gd name="T74" fmla="*/ 62 w 128"/>
                <a:gd name="T75" fmla="*/ 16 h 128"/>
                <a:gd name="T76" fmla="*/ 62 w 128"/>
                <a:gd name="T77" fmla="*/ 25 h 128"/>
                <a:gd name="T78" fmla="*/ 64 w 128"/>
                <a:gd name="T79" fmla="*/ 27 h 128"/>
                <a:gd name="T80" fmla="*/ 66 w 128"/>
                <a:gd name="T81" fmla="*/ 25 h 128"/>
                <a:gd name="T82" fmla="*/ 66 w 128"/>
                <a:gd name="T83" fmla="*/ 16 h 128"/>
                <a:gd name="T84" fmla="*/ 98 w 128"/>
                <a:gd name="T85" fmla="*/ 16 h 128"/>
                <a:gd name="T86" fmla="*/ 98 w 128"/>
                <a:gd name="T87" fmla="*/ 25 h 128"/>
                <a:gd name="T88" fmla="*/ 100 w 128"/>
                <a:gd name="T89" fmla="*/ 27 h 128"/>
                <a:gd name="T90" fmla="*/ 102 w 128"/>
                <a:gd name="T91" fmla="*/ 25 h 128"/>
                <a:gd name="T92" fmla="*/ 102 w 128"/>
                <a:gd name="T93" fmla="*/ 16 h 128"/>
                <a:gd name="T94" fmla="*/ 123 w 128"/>
                <a:gd name="T95" fmla="*/ 16 h 128"/>
                <a:gd name="T96" fmla="*/ 123 w 128"/>
                <a:gd name="T97" fmla="*/ 3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8" h="128">
                  <a:moveTo>
                    <a:pt x="122" y="11"/>
                  </a:moveTo>
                  <a:cubicBezTo>
                    <a:pt x="102" y="11"/>
                    <a:pt x="102" y="11"/>
                    <a:pt x="102" y="11"/>
                  </a:cubicBezTo>
                  <a:cubicBezTo>
                    <a:pt x="102" y="3"/>
                    <a:pt x="102" y="3"/>
                    <a:pt x="102" y="3"/>
                  </a:cubicBezTo>
                  <a:cubicBezTo>
                    <a:pt x="102" y="2"/>
                    <a:pt x="101" y="1"/>
                    <a:pt x="100" y="1"/>
                  </a:cubicBezTo>
                  <a:cubicBezTo>
                    <a:pt x="99" y="1"/>
                    <a:pt x="98" y="2"/>
                    <a:pt x="98" y="3"/>
                  </a:cubicBezTo>
                  <a:cubicBezTo>
                    <a:pt x="98" y="11"/>
                    <a:pt x="98" y="11"/>
                    <a:pt x="98" y="11"/>
                  </a:cubicBezTo>
                  <a:cubicBezTo>
                    <a:pt x="66" y="11"/>
                    <a:pt x="66" y="11"/>
                    <a:pt x="66" y="11"/>
                  </a:cubicBezTo>
                  <a:cubicBezTo>
                    <a:pt x="66" y="3"/>
                    <a:pt x="66" y="3"/>
                    <a:pt x="66" y="3"/>
                  </a:cubicBezTo>
                  <a:cubicBezTo>
                    <a:pt x="66" y="2"/>
                    <a:pt x="65" y="1"/>
                    <a:pt x="64" y="1"/>
                  </a:cubicBezTo>
                  <a:cubicBezTo>
                    <a:pt x="63" y="1"/>
                    <a:pt x="62" y="2"/>
                    <a:pt x="62" y="3"/>
                  </a:cubicBezTo>
                  <a:cubicBezTo>
                    <a:pt x="62" y="11"/>
                    <a:pt x="62" y="11"/>
                    <a:pt x="62" y="11"/>
                  </a:cubicBezTo>
                  <a:cubicBezTo>
                    <a:pt x="30" y="11"/>
                    <a:pt x="30" y="11"/>
                    <a:pt x="30" y="11"/>
                  </a:cubicBezTo>
                  <a:cubicBezTo>
                    <a:pt x="30" y="2"/>
                    <a:pt x="30" y="2"/>
                    <a:pt x="30" y="2"/>
                  </a:cubicBezTo>
                  <a:cubicBezTo>
                    <a:pt x="30" y="1"/>
                    <a:pt x="29" y="0"/>
                    <a:pt x="28" y="0"/>
                  </a:cubicBezTo>
                  <a:cubicBezTo>
                    <a:pt x="27" y="0"/>
                    <a:pt x="26" y="1"/>
                    <a:pt x="26" y="2"/>
                  </a:cubicBezTo>
                  <a:cubicBezTo>
                    <a:pt x="26" y="11"/>
                    <a:pt x="26" y="11"/>
                    <a:pt x="26" y="11"/>
                  </a:cubicBezTo>
                  <a:cubicBezTo>
                    <a:pt x="6" y="11"/>
                    <a:pt x="6" y="11"/>
                    <a:pt x="6" y="11"/>
                  </a:cubicBezTo>
                  <a:cubicBezTo>
                    <a:pt x="3" y="11"/>
                    <a:pt x="0" y="14"/>
                    <a:pt x="0" y="17"/>
                  </a:cubicBezTo>
                  <a:cubicBezTo>
                    <a:pt x="0" y="122"/>
                    <a:pt x="0" y="122"/>
                    <a:pt x="0" y="122"/>
                  </a:cubicBezTo>
                  <a:cubicBezTo>
                    <a:pt x="0" y="125"/>
                    <a:pt x="3" y="128"/>
                    <a:pt x="6" y="128"/>
                  </a:cubicBezTo>
                  <a:cubicBezTo>
                    <a:pt x="122" y="128"/>
                    <a:pt x="122" y="128"/>
                    <a:pt x="122" y="128"/>
                  </a:cubicBezTo>
                  <a:cubicBezTo>
                    <a:pt x="125" y="128"/>
                    <a:pt x="128" y="125"/>
                    <a:pt x="128" y="122"/>
                  </a:cubicBezTo>
                  <a:cubicBezTo>
                    <a:pt x="128" y="17"/>
                    <a:pt x="128" y="17"/>
                    <a:pt x="128" y="17"/>
                  </a:cubicBezTo>
                  <a:cubicBezTo>
                    <a:pt x="128" y="14"/>
                    <a:pt x="125" y="11"/>
                    <a:pt x="122" y="11"/>
                  </a:cubicBezTo>
                  <a:close/>
                  <a:moveTo>
                    <a:pt x="123" y="123"/>
                  </a:moveTo>
                  <a:cubicBezTo>
                    <a:pt x="5" y="123"/>
                    <a:pt x="5" y="123"/>
                    <a:pt x="5" y="123"/>
                  </a:cubicBezTo>
                  <a:cubicBezTo>
                    <a:pt x="5" y="42"/>
                    <a:pt x="5" y="42"/>
                    <a:pt x="5" y="42"/>
                  </a:cubicBezTo>
                  <a:cubicBezTo>
                    <a:pt x="123" y="42"/>
                    <a:pt x="123" y="42"/>
                    <a:pt x="123" y="42"/>
                  </a:cubicBezTo>
                  <a:lnTo>
                    <a:pt x="123" y="123"/>
                  </a:lnTo>
                  <a:close/>
                  <a:moveTo>
                    <a:pt x="123" y="37"/>
                  </a:moveTo>
                  <a:cubicBezTo>
                    <a:pt x="5" y="37"/>
                    <a:pt x="5" y="37"/>
                    <a:pt x="5" y="37"/>
                  </a:cubicBezTo>
                  <a:cubicBezTo>
                    <a:pt x="5" y="16"/>
                    <a:pt x="5" y="16"/>
                    <a:pt x="5" y="16"/>
                  </a:cubicBezTo>
                  <a:cubicBezTo>
                    <a:pt x="26" y="16"/>
                    <a:pt x="26" y="16"/>
                    <a:pt x="26" y="16"/>
                  </a:cubicBezTo>
                  <a:cubicBezTo>
                    <a:pt x="26" y="23"/>
                    <a:pt x="26" y="23"/>
                    <a:pt x="26" y="23"/>
                  </a:cubicBezTo>
                  <a:cubicBezTo>
                    <a:pt x="26" y="25"/>
                    <a:pt x="27" y="26"/>
                    <a:pt x="28" y="26"/>
                  </a:cubicBezTo>
                  <a:cubicBezTo>
                    <a:pt x="29" y="26"/>
                    <a:pt x="30" y="25"/>
                    <a:pt x="30" y="23"/>
                  </a:cubicBezTo>
                  <a:cubicBezTo>
                    <a:pt x="30" y="16"/>
                    <a:pt x="30" y="16"/>
                    <a:pt x="30" y="16"/>
                  </a:cubicBezTo>
                  <a:cubicBezTo>
                    <a:pt x="62" y="16"/>
                    <a:pt x="62" y="16"/>
                    <a:pt x="62" y="16"/>
                  </a:cubicBezTo>
                  <a:cubicBezTo>
                    <a:pt x="62" y="25"/>
                    <a:pt x="62" y="25"/>
                    <a:pt x="62" y="25"/>
                  </a:cubicBezTo>
                  <a:cubicBezTo>
                    <a:pt x="62" y="26"/>
                    <a:pt x="63" y="27"/>
                    <a:pt x="64" y="27"/>
                  </a:cubicBezTo>
                  <a:cubicBezTo>
                    <a:pt x="65" y="27"/>
                    <a:pt x="66" y="26"/>
                    <a:pt x="66" y="25"/>
                  </a:cubicBezTo>
                  <a:cubicBezTo>
                    <a:pt x="66" y="16"/>
                    <a:pt x="66" y="16"/>
                    <a:pt x="66" y="16"/>
                  </a:cubicBezTo>
                  <a:cubicBezTo>
                    <a:pt x="98" y="16"/>
                    <a:pt x="98" y="16"/>
                    <a:pt x="98" y="16"/>
                  </a:cubicBezTo>
                  <a:cubicBezTo>
                    <a:pt x="98" y="25"/>
                    <a:pt x="98" y="25"/>
                    <a:pt x="98" y="25"/>
                  </a:cubicBezTo>
                  <a:cubicBezTo>
                    <a:pt x="98" y="26"/>
                    <a:pt x="99" y="27"/>
                    <a:pt x="100" y="27"/>
                  </a:cubicBezTo>
                  <a:cubicBezTo>
                    <a:pt x="101" y="27"/>
                    <a:pt x="102" y="26"/>
                    <a:pt x="102" y="25"/>
                  </a:cubicBezTo>
                  <a:cubicBezTo>
                    <a:pt x="102" y="16"/>
                    <a:pt x="102" y="16"/>
                    <a:pt x="102" y="16"/>
                  </a:cubicBezTo>
                  <a:cubicBezTo>
                    <a:pt x="123" y="16"/>
                    <a:pt x="123" y="16"/>
                    <a:pt x="123" y="16"/>
                  </a:cubicBezTo>
                  <a:lnTo>
                    <a:pt x="123" y="3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1" name="Freeform 218">
              <a:extLst>
                <a:ext uri="{FF2B5EF4-FFF2-40B4-BE49-F238E27FC236}">
                  <a16:creationId xmlns="" xmlns:a16="http://schemas.microsoft.com/office/drawing/2014/main" id="{4915E462-9480-4B86-AF95-915FC566A059}"/>
                </a:ext>
              </a:extLst>
            </p:cNvPr>
            <p:cNvSpPr>
              <a:spLocks/>
            </p:cNvSpPr>
            <p:nvPr/>
          </p:nvSpPr>
          <p:spPr bwMode="auto">
            <a:xfrm>
              <a:off x="10321925" y="515938"/>
              <a:ext cx="71438" cy="184150"/>
            </a:xfrm>
            <a:custGeom>
              <a:avLst/>
              <a:gdLst>
                <a:gd name="T0" fmla="*/ 2 w 19"/>
                <a:gd name="T1" fmla="*/ 49 h 49"/>
                <a:gd name="T2" fmla="*/ 17 w 19"/>
                <a:gd name="T3" fmla="*/ 49 h 49"/>
                <a:gd name="T4" fmla="*/ 19 w 19"/>
                <a:gd name="T5" fmla="*/ 46 h 49"/>
                <a:gd name="T6" fmla="*/ 17 w 19"/>
                <a:gd name="T7" fmla="*/ 44 h 49"/>
                <a:gd name="T8" fmla="*/ 12 w 19"/>
                <a:gd name="T9" fmla="*/ 44 h 49"/>
                <a:gd name="T10" fmla="*/ 12 w 19"/>
                <a:gd name="T11" fmla="*/ 2 h 49"/>
                <a:gd name="T12" fmla="*/ 9 w 19"/>
                <a:gd name="T13" fmla="*/ 0 h 49"/>
                <a:gd name="T14" fmla="*/ 8 w 19"/>
                <a:gd name="T15" fmla="*/ 0 h 49"/>
                <a:gd name="T16" fmla="*/ 2 w 19"/>
                <a:gd name="T17" fmla="*/ 6 h 49"/>
                <a:gd name="T18" fmla="*/ 2 w 19"/>
                <a:gd name="T19" fmla="*/ 9 h 49"/>
                <a:gd name="T20" fmla="*/ 5 w 19"/>
                <a:gd name="T21" fmla="*/ 9 h 49"/>
                <a:gd name="T22" fmla="*/ 7 w 19"/>
                <a:gd name="T23" fmla="*/ 8 h 49"/>
                <a:gd name="T24" fmla="*/ 7 w 19"/>
                <a:gd name="T25" fmla="*/ 44 h 49"/>
                <a:gd name="T26" fmla="*/ 2 w 19"/>
                <a:gd name="T27" fmla="*/ 44 h 49"/>
                <a:gd name="T28" fmla="*/ 0 w 19"/>
                <a:gd name="T29" fmla="*/ 46 h 49"/>
                <a:gd name="T30" fmla="*/ 2 w 19"/>
                <a:gd name="T31"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49">
                  <a:moveTo>
                    <a:pt x="2" y="49"/>
                  </a:moveTo>
                  <a:cubicBezTo>
                    <a:pt x="17" y="49"/>
                    <a:pt x="17" y="49"/>
                    <a:pt x="17" y="49"/>
                  </a:cubicBezTo>
                  <a:cubicBezTo>
                    <a:pt x="18" y="49"/>
                    <a:pt x="19" y="48"/>
                    <a:pt x="19" y="46"/>
                  </a:cubicBezTo>
                  <a:cubicBezTo>
                    <a:pt x="19" y="45"/>
                    <a:pt x="18" y="44"/>
                    <a:pt x="17" y="44"/>
                  </a:cubicBezTo>
                  <a:cubicBezTo>
                    <a:pt x="12" y="44"/>
                    <a:pt x="12" y="44"/>
                    <a:pt x="12" y="44"/>
                  </a:cubicBezTo>
                  <a:cubicBezTo>
                    <a:pt x="12" y="2"/>
                    <a:pt x="12" y="2"/>
                    <a:pt x="12" y="2"/>
                  </a:cubicBezTo>
                  <a:cubicBezTo>
                    <a:pt x="12" y="1"/>
                    <a:pt x="11" y="0"/>
                    <a:pt x="9" y="0"/>
                  </a:cubicBezTo>
                  <a:cubicBezTo>
                    <a:pt x="9" y="0"/>
                    <a:pt x="8" y="0"/>
                    <a:pt x="8" y="0"/>
                  </a:cubicBezTo>
                  <a:cubicBezTo>
                    <a:pt x="2" y="6"/>
                    <a:pt x="2" y="6"/>
                    <a:pt x="2" y="6"/>
                  </a:cubicBezTo>
                  <a:cubicBezTo>
                    <a:pt x="2" y="6"/>
                    <a:pt x="2" y="8"/>
                    <a:pt x="2" y="9"/>
                  </a:cubicBezTo>
                  <a:cubicBezTo>
                    <a:pt x="3" y="9"/>
                    <a:pt x="4" y="10"/>
                    <a:pt x="5" y="9"/>
                  </a:cubicBezTo>
                  <a:cubicBezTo>
                    <a:pt x="7" y="8"/>
                    <a:pt x="7" y="8"/>
                    <a:pt x="7" y="8"/>
                  </a:cubicBezTo>
                  <a:cubicBezTo>
                    <a:pt x="7" y="44"/>
                    <a:pt x="7" y="44"/>
                    <a:pt x="7" y="44"/>
                  </a:cubicBezTo>
                  <a:cubicBezTo>
                    <a:pt x="2" y="44"/>
                    <a:pt x="2" y="44"/>
                    <a:pt x="2" y="44"/>
                  </a:cubicBezTo>
                  <a:cubicBezTo>
                    <a:pt x="1" y="44"/>
                    <a:pt x="0" y="45"/>
                    <a:pt x="0" y="46"/>
                  </a:cubicBezTo>
                  <a:cubicBezTo>
                    <a:pt x="0" y="48"/>
                    <a:pt x="1" y="49"/>
                    <a:pt x="2" y="4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2" name="Freeform 219">
              <a:extLst>
                <a:ext uri="{FF2B5EF4-FFF2-40B4-BE49-F238E27FC236}">
                  <a16:creationId xmlns="" xmlns:a16="http://schemas.microsoft.com/office/drawing/2014/main" id="{FE9934C1-C72B-4EF6-B041-8E3F264773C4}"/>
                </a:ext>
              </a:extLst>
            </p:cNvPr>
            <p:cNvSpPr>
              <a:spLocks/>
            </p:cNvSpPr>
            <p:nvPr/>
          </p:nvSpPr>
          <p:spPr bwMode="auto">
            <a:xfrm>
              <a:off x="10445750" y="515938"/>
              <a:ext cx="71438" cy="184150"/>
            </a:xfrm>
            <a:custGeom>
              <a:avLst/>
              <a:gdLst>
                <a:gd name="T0" fmla="*/ 2 w 19"/>
                <a:gd name="T1" fmla="*/ 49 h 49"/>
                <a:gd name="T2" fmla="*/ 17 w 19"/>
                <a:gd name="T3" fmla="*/ 49 h 49"/>
                <a:gd name="T4" fmla="*/ 19 w 19"/>
                <a:gd name="T5" fmla="*/ 46 h 49"/>
                <a:gd name="T6" fmla="*/ 17 w 19"/>
                <a:gd name="T7" fmla="*/ 44 h 49"/>
                <a:gd name="T8" fmla="*/ 12 w 19"/>
                <a:gd name="T9" fmla="*/ 44 h 49"/>
                <a:gd name="T10" fmla="*/ 12 w 19"/>
                <a:gd name="T11" fmla="*/ 2 h 49"/>
                <a:gd name="T12" fmla="*/ 10 w 19"/>
                <a:gd name="T13" fmla="*/ 0 h 49"/>
                <a:gd name="T14" fmla="*/ 8 w 19"/>
                <a:gd name="T15" fmla="*/ 0 h 49"/>
                <a:gd name="T16" fmla="*/ 3 w 19"/>
                <a:gd name="T17" fmla="*/ 6 h 49"/>
                <a:gd name="T18" fmla="*/ 3 w 19"/>
                <a:gd name="T19" fmla="*/ 9 h 49"/>
                <a:gd name="T20" fmla="*/ 5 w 19"/>
                <a:gd name="T21" fmla="*/ 9 h 49"/>
                <a:gd name="T22" fmla="*/ 7 w 19"/>
                <a:gd name="T23" fmla="*/ 8 h 49"/>
                <a:gd name="T24" fmla="*/ 7 w 19"/>
                <a:gd name="T25" fmla="*/ 44 h 49"/>
                <a:gd name="T26" fmla="*/ 2 w 19"/>
                <a:gd name="T27" fmla="*/ 44 h 49"/>
                <a:gd name="T28" fmla="*/ 0 w 19"/>
                <a:gd name="T29" fmla="*/ 46 h 49"/>
                <a:gd name="T30" fmla="*/ 2 w 19"/>
                <a:gd name="T31"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49">
                  <a:moveTo>
                    <a:pt x="2" y="49"/>
                  </a:moveTo>
                  <a:cubicBezTo>
                    <a:pt x="17" y="49"/>
                    <a:pt x="17" y="49"/>
                    <a:pt x="17" y="49"/>
                  </a:cubicBezTo>
                  <a:cubicBezTo>
                    <a:pt x="18" y="49"/>
                    <a:pt x="19" y="48"/>
                    <a:pt x="19" y="46"/>
                  </a:cubicBezTo>
                  <a:cubicBezTo>
                    <a:pt x="19" y="45"/>
                    <a:pt x="18" y="44"/>
                    <a:pt x="17" y="44"/>
                  </a:cubicBezTo>
                  <a:cubicBezTo>
                    <a:pt x="12" y="44"/>
                    <a:pt x="12" y="44"/>
                    <a:pt x="12" y="44"/>
                  </a:cubicBezTo>
                  <a:cubicBezTo>
                    <a:pt x="12" y="2"/>
                    <a:pt x="12" y="2"/>
                    <a:pt x="12" y="2"/>
                  </a:cubicBezTo>
                  <a:cubicBezTo>
                    <a:pt x="12" y="1"/>
                    <a:pt x="11" y="0"/>
                    <a:pt x="10" y="0"/>
                  </a:cubicBezTo>
                  <a:cubicBezTo>
                    <a:pt x="9" y="0"/>
                    <a:pt x="9" y="0"/>
                    <a:pt x="8" y="0"/>
                  </a:cubicBezTo>
                  <a:cubicBezTo>
                    <a:pt x="3" y="6"/>
                    <a:pt x="3" y="6"/>
                    <a:pt x="3" y="6"/>
                  </a:cubicBezTo>
                  <a:cubicBezTo>
                    <a:pt x="2" y="6"/>
                    <a:pt x="2" y="8"/>
                    <a:pt x="3" y="9"/>
                  </a:cubicBezTo>
                  <a:cubicBezTo>
                    <a:pt x="3" y="9"/>
                    <a:pt x="5" y="10"/>
                    <a:pt x="5" y="9"/>
                  </a:cubicBezTo>
                  <a:cubicBezTo>
                    <a:pt x="7" y="8"/>
                    <a:pt x="7" y="8"/>
                    <a:pt x="7" y="8"/>
                  </a:cubicBezTo>
                  <a:cubicBezTo>
                    <a:pt x="7" y="44"/>
                    <a:pt x="7" y="44"/>
                    <a:pt x="7" y="44"/>
                  </a:cubicBezTo>
                  <a:cubicBezTo>
                    <a:pt x="2" y="44"/>
                    <a:pt x="2" y="44"/>
                    <a:pt x="2" y="44"/>
                  </a:cubicBezTo>
                  <a:cubicBezTo>
                    <a:pt x="1" y="44"/>
                    <a:pt x="0" y="45"/>
                    <a:pt x="0" y="46"/>
                  </a:cubicBezTo>
                  <a:cubicBezTo>
                    <a:pt x="0" y="48"/>
                    <a:pt x="1" y="49"/>
                    <a:pt x="2" y="4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spTree>
    <p:extLst>
      <p:ext uri="{BB962C8B-B14F-4D97-AF65-F5344CB8AC3E}">
        <p14:creationId xmlns:p14="http://schemas.microsoft.com/office/powerpoint/2010/main" val="417059379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 xmlns:a16="http://schemas.microsoft.com/office/drawing/2014/main" id="{B5A28149-833C-4CD8-9118-FFC5E1CBB44C}"/>
              </a:ext>
            </a:extLst>
          </p:cNvPr>
          <p:cNvSpPr/>
          <p:nvPr/>
        </p:nvSpPr>
        <p:spPr>
          <a:xfrm rot="16200000">
            <a:off x="163459" y="3327229"/>
            <a:ext cx="3231242" cy="1918047"/>
          </a:xfrm>
          <a:prstGeom prst="rect">
            <a:avLst/>
          </a:prstGeom>
          <a:solidFill>
            <a:schemeClr val="bg1"/>
          </a:solidFill>
          <a:ln>
            <a:noFill/>
          </a:ln>
          <a:effectLst>
            <a:outerShdw blurRad="1651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 xmlns:a16="http://schemas.microsoft.com/office/drawing/2014/main" id="{DC228E61-D85D-4884-AB0D-035DC16A54BC}"/>
              </a:ext>
            </a:extLst>
          </p:cNvPr>
          <p:cNvSpPr/>
          <p:nvPr/>
        </p:nvSpPr>
        <p:spPr>
          <a:xfrm rot="16200000">
            <a:off x="8821999" y="3327227"/>
            <a:ext cx="3231245" cy="1918047"/>
          </a:xfrm>
          <a:prstGeom prst="rect">
            <a:avLst/>
          </a:prstGeom>
          <a:solidFill>
            <a:schemeClr val="bg1"/>
          </a:solidFill>
          <a:ln>
            <a:noFill/>
          </a:ln>
          <a:effectLst>
            <a:outerShdw blurRad="1651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2">
            <a:extLst>
              <a:ext uri="{FF2B5EF4-FFF2-40B4-BE49-F238E27FC236}">
                <a16:creationId xmlns="" xmlns:a16="http://schemas.microsoft.com/office/drawing/2014/main" id="{076D46AD-1984-47DD-938B-77F1CEAE3D05}"/>
              </a:ext>
            </a:extLst>
          </p:cNvPr>
          <p:cNvSpPr>
            <a:spLocks noGrp="1"/>
          </p:cNvSpPr>
          <p:nvPr>
            <p:ph type="title"/>
          </p:nvPr>
        </p:nvSpPr>
        <p:spPr/>
        <p:txBody>
          <a:bodyPr/>
          <a:lstStyle/>
          <a:p>
            <a:r>
              <a:rPr lang="zh-CN" altLang="en-US" dirty="0"/>
              <a:t>五段无图式</a:t>
            </a:r>
          </a:p>
        </p:txBody>
      </p:sp>
      <p:sp>
        <p:nvSpPr>
          <p:cNvPr id="9" name="矩形 8">
            <a:extLst>
              <a:ext uri="{FF2B5EF4-FFF2-40B4-BE49-F238E27FC236}">
                <a16:creationId xmlns="" xmlns:a16="http://schemas.microsoft.com/office/drawing/2014/main" id="{C918F169-824B-4E2B-B41B-7632F77ADDC8}"/>
              </a:ext>
            </a:extLst>
          </p:cNvPr>
          <p:cNvSpPr/>
          <p:nvPr/>
        </p:nvSpPr>
        <p:spPr>
          <a:xfrm rot="16200000">
            <a:off x="2010015" y="2992315"/>
            <a:ext cx="3594104" cy="2225013"/>
          </a:xfrm>
          <a:prstGeom prst="rect">
            <a:avLst/>
          </a:prstGeom>
          <a:solidFill>
            <a:schemeClr val="bg1"/>
          </a:solidFill>
          <a:ln>
            <a:noFill/>
          </a:ln>
          <a:effectLst>
            <a:outerShdw blurRad="1651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2AEBB320-13FE-4252-8379-BD76930E6178}"/>
              </a:ext>
            </a:extLst>
          </p:cNvPr>
          <p:cNvSpPr/>
          <p:nvPr/>
        </p:nvSpPr>
        <p:spPr>
          <a:xfrm rot="16200000">
            <a:off x="6592207" y="2992316"/>
            <a:ext cx="3594102" cy="2225013"/>
          </a:xfrm>
          <a:prstGeom prst="rect">
            <a:avLst/>
          </a:prstGeom>
          <a:solidFill>
            <a:schemeClr val="bg1"/>
          </a:solidFill>
          <a:ln>
            <a:noFill/>
          </a:ln>
          <a:effectLst>
            <a:outerShdw blurRad="1651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 xmlns:a16="http://schemas.microsoft.com/office/drawing/2014/main" id="{1B84E3E0-CFC5-4214-8BF6-83ECFB1F7CDE}"/>
              </a:ext>
            </a:extLst>
          </p:cNvPr>
          <p:cNvSpPr/>
          <p:nvPr/>
        </p:nvSpPr>
        <p:spPr>
          <a:xfrm rot="16200000">
            <a:off x="4100845" y="2670071"/>
            <a:ext cx="4000502" cy="2463101"/>
          </a:xfrm>
          <a:prstGeom prst="rect">
            <a:avLst/>
          </a:prstGeom>
          <a:solidFill>
            <a:schemeClr val="bg1"/>
          </a:solidFill>
          <a:ln>
            <a:noFill/>
          </a:ln>
          <a:effectLst>
            <a:outerShdw blurRad="1651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 xmlns:a16="http://schemas.microsoft.com/office/drawing/2014/main" id="{6BF64EDA-2857-49B0-A693-31B8BBD2327E}"/>
              </a:ext>
            </a:extLst>
          </p:cNvPr>
          <p:cNvSpPr txBox="1"/>
          <p:nvPr/>
        </p:nvSpPr>
        <p:spPr>
          <a:xfrm>
            <a:off x="5381869" y="3237860"/>
            <a:ext cx="1479691" cy="2209003"/>
          </a:xfrm>
          <a:prstGeom prst="rect">
            <a:avLst/>
          </a:prstGeom>
          <a:noFill/>
        </p:spPr>
        <p:txBody>
          <a:bodyPr wrap="square" lIns="0" tIns="0" rIns="0" bIns="0" rtlCol="0">
            <a:spAutoFit/>
          </a:bodyPr>
          <a:lstStyle/>
          <a:p>
            <a:pPr algn="just">
              <a:lnSpc>
                <a:spcPct val="130000"/>
              </a:lnSpc>
            </a:pPr>
            <a:r>
              <a:rPr lang="zh-CN" altLang="en-US" sz="1600" spc="300" dirty="0">
                <a:solidFill>
                  <a:schemeClr val="tx1">
                    <a:lumMod val="85000"/>
                    <a:lumOff val="15000"/>
                  </a:schemeClr>
                </a:solidFill>
              </a:rPr>
              <a:t>这里可以输入一段话，充分解释这个论点可根据实际情况灵活调整充分解释这个论点充分解释</a:t>
            </a:r>
          </a:p>
        </p:txBody>
      </p:sp>
      <p:sp>
        <p:nvSpPr>
          <p:cNvPr id="15" name="文本框 14">
            <a:extLst>
              <a:ext uri="{FF2B5EF4-FFF2-40B4-BE49-F238E27FC236}">
                <a16:creationId xmlns="" xmlns:a16="http://schemas.microsoft.com/office/drawing/2014/main" id="{9F8B9AE3-E33F-4938-B7A4-CD9F6FA64CB7}"/>
              </a:ext>
            </a:extLst>
          </p:cNvPr>
          <p:cNvSpPr txBox="1"/>
          <p:nvPr/>
        </p:nvSpPr>
        <p:spPr>
          <a:xfrm>
            <a:off x="7649411" y="3644256"/>
            <a:ext cx="1479691" cy="1888915"/>
          </a:xfrm>
          <a:prstGeom prst="rect">
            <a:avLst/>
          </a:prstGeom>
          <a:noFill/>
        </p:spPr>
        <p:txBody>
          <a:bodyPr wrap="square" lIns="0" tIns="0" rIns="0" bIns="0" rtlCol="0">
            <a:spAutoFit/>
          </a:bodyPr>
          <a:lstStyle/>
          <a:p>
            <a:pPr algn="just">
              <a:lnSpc>
                <a:spcPct val="130000"/>
              </a:lnSpc>
            </a:pPr>
            <a:r>
              <a:rPr lang="zh-CN" altLang="en-US" sz="1600" spc="300" dirty="0">
                <a:solidFill>
                  <a:schemeClr val="tx1">
                    <a:lumMod val="85000"/>
                    <a:lumOff val="15000"/>
                  </a:schemeClr>
                </a:solidFill>
              </a:rPr>
              <a:t>这里可以输入一段话，充分解释这个论点可根据实际情况灵活调整充分解释</a:t>
            </a:r>
          </a:p>
        </p:txBody>
      </p:sp>
      <p:sp>
        <p:nvSpPr>
          <p:cNvPr id="16" name="文本框 15">
            <a:extLst>
              <a:ext uri="{FF2B5EF4-FFF2-40B4-BE49-F238E27FC236}">
                <a16:creationId xmlns="" xmlns:a16="http://schemas.microsoft.com/office/drawing/2014/main" id="{2876A097-03B1-4189-8C0C-9C7C0C83015B}"/>
              </a:ext>
            </a:extLst>
          </p:cNvPr>
          <p:cNvSpPr txBox="1"/>
          <p:nvPr/>
        </p:nvSpPr>
        <p:spPr>
          <a:xfrm>
            <a:off x="1017462" y="4007109"/>
            <a:ext cx="1479691" cy="1568827"/>
          </a:xfrm>
          <a:prstGeom prst="rect">
            <a:avLst/>
          </a:prstGeom>
          <a:noFill/>
        </p:spPr>
        <p:txBody>
          <a:bodyPr wrap="square" lIns="0" tIns="0" rIns="0" bIns="0" rtlCol="0">
            <a:spAutoFit/>
          </a:bodyPr>
          <a:lstStyle/>
          <a:p>
            <a:pPr algn="just">
              <a:lnSpc>
                <a:spcPct val="130000"/>
              </a:lnSpc>
            </a:pPr>
            <a:r>
              <a:rPr lang="zh-CN" altLang="en-US" sz="1600" spc="300" dirty="0">
                <a:solidFill>
                  <a:schemeClr val="tx1">
                    <a:lumMod val="85000"/>
                    <a:lumOff val="15000"/>
                  </a:schemeClr>
                </a:solidFill>
              </a:rPr>
              <a:t>这里可以输入一段话，充分解释这个论点可根据实际情况灵活调整</a:t>
            </a:r>
          </a:p>
        </p:txBody>
      </p:sp>
      <p:sp>
        <p:nvSpPr>
          <p:cNvPr id="17" name="文本框 16">
            <a:extLst>
              <a:ext uri="{FF2B5EF4-FFF2-40B4-BE49-F238E27FC236}">
                <a16:creationId xmlns="" xmlns:a16="http://schemas.microsoft.com/office/drawing/2014/main" id="{B1E64FF1-84DE-487C-8ECD-F036241E4376}"/>
              </a:ext>
            </a:extLst>
          </p:cNvPr>
          <p:cNvSpPr txBox="1"/>
          <p:nvPr/>
        </p:nvSpPr>
        <p:spPr>
          <a:xfrm>
            <a:off x="9697775" y="4007109"/>
            <a:ext cx="1479691" cy="1568827"/>
          </a:xfrm>
          <a:prstGeom prst="rect">
            <a:avLst/>
          </a:prstGeom>
          <a:noFill/>
        </p:spPr>
        <p:txBody>
          <a:bodyPr wrap="square" lIns="0" tIns="0" rIns="0" bIns="0" rtlCol="0">
            <a:spAutoFit/>
          </a:bodyPr>
          <a:lstStyle/>
          <a:p>
            <a:pPr algn="just">
              <a:lnSpc>
                <a:spcPct val="130000"/>
              </a:lnSpc>
            </a:pPr>
            <a:r>
              <a:rPr lang="zh-CN" altLang="en-US" sz="1600" spc="300" dirty="0">
                <a:solidFill>
                  <a:schemeClr val="tx1">
                    <a:lumMod val="85000"/>
                    <a:lumOff val="15000"/>
                  </a:schemeClr>
                </a:solidFill>
              </a:rPr>
              <a:t>这里可以输入一段话，充分解释这个论点可根据实际情况灵活调整</a:t>
            </a:r>
          </a:p>
        </p:txBody>
      </p:sp>
      <p:sp>
        <p:nvSpPr>
          <p:cNvPr id="22" name="atom_1734">
            <a:extLst>
              <a:ext uri="{FF2B5EF4-FFF2-40B4-BE49-F238E27FC236}">
                <a16:creationId xmlns="" xmlns:a16="http://schemas.microsoft.com/office/drawing/2014/main" id="{82D4523E-4FF0-4A59-9D29-95A2900C8D05}"/>
              </a:ext>
            </a:extLst>
          </p:cNvPr>
          <p:cNvSpPr>
            <a:spLocks noChangeAspect="1"/>
          </p:cNvSpPr>
          <p:nvPr/>
        </p:nvSpPr>
        <p:spPr bwMode="auto">
          <a:xfrm>
            <a:off x="3477210" y="2670627"/>
            <a:ext cx="609685" cy="608450"/>
          </a:xfrm>
          <a:custGeom>
            <a:avLst/>
            <a:gdLst>
              <a:gd name="connsiteX0" fmla="*/ 224149 w 510715"/>
              <a:gd name="connsiteY0" fmla="*/ 365536 h 509681"/>
              <a:gd name="connsiteX1" fmla="*/ 256434 w 510715"/>
              <a:gd name="connsiteY1" fmla="*/ 365536 h 509681"/>
              <a:gd name="connsiteX2" fmla="*/ 286566 w 510715"/>
              <a:gd name="connsiteY2" fmla="*/ 365536 h 509681"/>
              <a:gd name="connsiteX3" fmla="*/ 256434 w 510715"/>
              <a:gd name="connsiteY3" fmla="*/ 391399 h 509681"/>
              <a:gd name="connsiteX4" fmla="*/ 224149 w 510715"/>
              <a:gd name="connsiteY4" fmla="*/ 365536 h 509681"/>
              <a:gd name="connsiteX5" fmla="*/ 389934 w 510715"/>
              <a:gd name="connsiteY5" fmla="*/ 342086 h 509681"/>
              <a:gd name="connsiteX6" fmla="*/ 366226 w 510715"/>
              <a:gd name="connsiteY6" fmla="*/ 419437 h 509681"/>
              <a:gd name="connsiteX7" fmla="*/ 336052 w 510715"/>
              <a:gd name="connsiteY7" fmla="*/ 425883 h 509681"/>
              <a:gd name="connsiteX8" fmla="*/ 271393 w 510715"/>
              <a:gd name="connsiteY8" fmla="*/ 402248 h 509681"/>
              <a:gd name="connsiteX9" fmla="*/ 312343 w 510715"/>
              <a:gd name="connsiteY9" fmla="*/ 361424 h 509681"/>
              <a:gd name="connsiteX10" fmla="*/ 389934 w 510715"/>
              <a:gd name="connsiteY10" fmla="*/ 342086 h 509681"/>
              <a:gd name="connsiteX11" fmla="*/ 120776 w 510715"/>
              <a:gd name="connsiteY11" fmla="*/ 342086 h 509681"/>
              <a:gd name="connsiteX12" fmla="*/ 198145 w 510715"/>
              <a:gd name="connsiteY12" fmla="*/ 361424 h 509681"/>
              <a:gd name="connsiteX13" fmla="*/ 238978 w 510715"/>
              <a:gd name="connsiteY13" fmla="*/ 402248 h 509681"/>
              <a:gd name="connsiteX14" fmla="*/ 174504 w 510715"/>
              <a:gd name="connsiteY14" fmla="*/ 425883 h 509681"/>
              <a:gd name="connsiteX15" fmla="*/ 144417 w 510715"/>
              <a:gd name="connsiteY15" fmla="*/ 419437 h 509681"/>
              <a:gd name="connsiteX16" fmla="*/ 120776 w 510715"/>
              <a:gd name="connsiteY16" fmla="*/ 342086 h 509681"/>
              <a:gd name="connsiteX17" fmla="*/ 372626 w 510715"/>
              <a:gd name="connsiteY17" fmla="*/ 275186 h 509681"/>
              <a:gd name="connsiteX18" fmla="*/ 385537 w 510715"/>
              <a:gd name="connsiteY18" fmla="*/ 324625 h 509681"/>
              <a:gd name="connsiteX19" fmla="*/ 331741 w 510715"/>
              <a:gd name="connsiteY19" fmla="*/ 339672 h 509681"/>
              <a:gd name="connsiteX20" fmla="*/ 348956 w 510715"/>
              <a:gd name="connsiteY20" fmla="*/ 316027 h 509681"/>
              <a:gd name="connsiteX21" fmla="*/ 372626 w 510715"/>
              <a:gd name="connsiteY21" fmla="*/ 275186 h 509681"/>
              <a:gd name="connsiteX22" fmla="*/ 137828 w 510715"/>
              <a:gd name="connsiteY22" fmla="*/ 275186 h 509681"/>
              <a:gd name="connsiteX23" fmla="*/ 161650 w 510715"/>
              <a:gd name="connsiteY23" fmla="*/ 316027 h 509681"/>
              <a:gd name="connsiteX24" fmla="*/ 178975 w 510715"/>
              <a:gd name="connsiteY24" fmla="*/ 339672 h 509681"/>
              <a:gd name="connsiteX25" fmla="*/ 124834 w 510715"/>
              <a:gd name="connsiteY25" fmla="*/ 324625 h 509681"/>
              <a:gd name="connsiteX26" fmla="*/ 137828 w 510715"/>
              <a:gd name="connsiteY26" fmla="*/ 275186 h 509681"/>
              <a:gd name="connsiteX27" fmla="*/ 256435 w 510715"/>
              <a:gd name="connsiteY27" fmla="*/ 221594 h 509681"/>
              <a:gd name="connsiteX28" fmla="*/ 224118 w 510715"/>
              <a:gd name="connsiteY28" fmla="*/ 253806 h 509681"/>
              <a:gd name="connsiteX29" fmla="*/ 256435 w 510715"/>
              <a:gd name="connsiteY29" fmla="*/ 286017 h 509681"/>
              <a:gd name="connsiteX30" fmla="*/ 286597 w 510715"/>
              <a:gd name="connsiteY30" fmla="*/ 253806 h 509681"/>
              <a:gd name="connsiteX31" fmla="*/ 256435 w 510715"/>
              <a:gd name="connsiteY31" fmla="*/ 221594 h 509681"/>
              <a:gd name="connsiteX32" fmla="*/ 402841 w 510715"/>
              <a:gd name="connsiteY32" fmla="*/ 191389 h 509681"/>
              <a:gd name="connsiteX33" fmla="*/ 454505 w 510715"/>
              <a:gd name="connsiteY33" fmla="*/ 253806 h 509681"/>
              <a:gd name="connsiteX34" fmla="*/ 402841 w 510715"/>
              <a:gd name="connsiteY34" fmla="*/ 316223 h 509681"/>
              <a:gd name="connsiteX35" fmla="*/ 383467 w 510715"/>
              <a:gd name="connsiteY35" fmla="*/ 253806 h 509681"/>
              <a:gd name="connsiteX36" fmla="*/ 402841 w 510715"/>
              <a:gd name="connsiteY36" fmla="*/ 191389 h 509681"/>
              <a:gd name="connsiteX37" fmla="*/ 107780 w 510715"/>
              <a:gd name="connsiteY37" fmla="*/ 191389 h 509681"/>
              <a:gd name="connsiteX38" fmla="*/ 127248 w 510715"/>
              <a:gd name="connsiteY38" fmla="*/ 253806 h 509681"/>
              <a:gd name="connsiteX39" fmla="*/ 107780 w 510715"/>
              <a:gd name="connsiteY39" fmla="*/ 316223 h 509681"/>
              <a:gd name="connsiteX40" fmla="*/ 55865 w 510715"/>
              <a:gd name="connsiteY40" fmla="*/ 253806 h 509681"/>
              <a:gd name="connsiteX41" fmla="*/ 107780 w 510715"/>
              <a:gd name="connsiteY41" fmla="*/ 191389 h 509681"/>
              <a:gd name="connsiteX42" fmla="*/ 331741 w 510715"/>
              <a:gd name="connsiteY42" fmla="*/ 165526 h 509681"/>
              <a:gd name="connsiteX43" fmla="*/ 387951 w 510715"/>
              <a:gd name="connsiteY43" fmla="*/ 182791 h 509681"/>
              <a:gd name="connsiteX44" fmla="*/ 372818 w 510715"/>
              <a:gd name="connsiteY44" fmla="*/ 232426 h 509681"/>
              <a:gd name="connsiteX45" fmla="*/ 349036 w 510715"/>
              <a:gd name="connsiteY45" fmla="*/ 191423 h 509681"/>
              <a:gd name="connsiteX46" fmla="*/ 331741 w 510715"/>
              <a:gd name="connsiteY46" fmla="*/ 165526 h 509681"/>
              <a:gd name="connsiteX47" fmla="*/ 178975 w 510715"/>
              <a:gd name="connsiteY47" fmla="*/ 165526 h 509681"/>
              <a:gd name="connsiteX48" fmla="*/ 161680 w 510715"/>
              <a:gd name="connsiteY48" fmla="*/ 191423 h 509681"/>
              <a:gd name="connsiteX49" fmla="*/ 137899 w 510715"/>
              <a:gd name="connsiteY49" fmla="*/ 232426 h 509681"/>
              <a:gd name="connsiteX50" fmla="*/ 122765 w 510715"/>
              <a:gd name="connsiteY50" fmla="*/ 182791 h 509681"/>
              <a:gd name="connsiteX51" fmla="*/ 178975 w 510715"/>
              <a:gd name="connsiteY51" fmla="*/ 165526 h 509681"/>
              <a:gd name="connsiteX52" fmla="*/ 256435 w 510715"/>
              <a:gd name="connsiteY52" fmla="*/ 159318 h 509681"/>
              <a:gd name="connsiteX53" fmla="*/ 303832 w 510715"/>
              <a:gd name="connsiteY53" fmla="*/ 161465 h 509681"/>
              <a:gd name="connsiteX54" fmla="*/ 333994 w 510715"/>
              <a:gd name="connsiteY54" fmla="*/ 200119 h 509681"/>
              <a:gd name="connsiteX55" fmla="*/ 364156 w 510715"/>
              <a:gd name="connsiteY55" fmla="*/ 253806 h 509681"/>
              <a:gd name="connsiteX56" fmla="*/ 333994 w 510715"/>
              <a:gd name="connsiteY56" fmla="*/ 305344 h 509681"/>
              <a:gd name="connsiteX57" fmla="*/ 303832 w 510715"/>
              <a:gd name="connsiteY57" fmla="*/ 343998 h 509681"/>
              <a:gd name="connsiteX58" fmla="*/ 256435 w 510715"/>
              <a:gd name="connsiteY58" fmla="*/ 348293 h 509681"/>
              <a:gd name="connsiteX59" fmla="*/ 206883 w 510715"/>
              <a:gd name="connsiteY59" fmla="*/ 343998 h 509681"/>
              <a:gd name="connsiteX60" fmla="*/ 176721 w 510715"/>
              <a:gd name="connsiteY60" fmla="*/ 305344 h 509681"/>
              <a:gd name="connsiteX61" fmla="*/ 146559 w 510715"/>
              <a:gd name="connsiteY61" fmla="*/ 253806 h 509681"/>
              <a:gd name="connsiteX62" fmla="*/ 176721 w 510715"/>
              <a:gd name="connsiteY62" fmla="*/ 200119 h 509681"/>
              <a:gd name="connsiteX63" fmla="*/ 206883 w 510715"/>
              <a:gd name="connsiteY63" fmla="*/ 161465 h 509681"/>
              <a:gd name="connsiteX64" fmla="*/ 256435 w 510715"/>
              <a:gd name="connsiteY64" fmla="*/ 159318 h 509681"/>
              <a:gd name="connsiteX65" fmla="*/ 256434 w 510715"/>
              <a:gd name="connsiteY65" fmla="*/ 114144 h 509681"/>
              <a:gd name="connsiteX66" fmla="*/ 286566 w 510715"/>
              <a:gd name="connsiteY66" fmla="*/ 142076 h 509681"/>
              <a:gd name="connsiteX67" fmla="*/ 256434 w 510715"/>
              <a:gd name="connsiteY67" fmla="*/ 142076 h 509681"/>
              <a:gd name="connsiteX68" fmla="*/ 224149 w 510715"/>
              <a:gd name="connsiteY68" fmla="*/ 142076 h 509681"/>
              <a:gd name="connsiteX69" fmla="*/ 256434 w 510715"/>
              <a:gd name="connsiteY69" fmla="*/ 114144 h 509681"/>
              <a:gd name="connsiteX70" fmla="*/ 336052 w 510715"/>
              <a:gd name="connsiteY70" fmla="*/ 79659 h 509681"/>
              <a:gd name="connsiteX71" fmla="*/ 366226 w 510715"/>
              <a:gd name="connsiteY71" fmla="*/ 88246 h 509681"/>
              <a:gd name="connsiteX72" fmla="*/ 389934 w 510715"/>
              <a:gd name="connsiteY72" fmla="*/ 165525 h 509681"/>
              <a:gd name="connsiteX73" fmla="*/ 312343 w 510715"/>
              <a:gd name="connsiteY73" fmla="*/ 144058 h 509681"/>
              <a:gd name="connsiteX74" fmla="*/ 271393 w 510715"/>
              <a:gd name="connsiteY74" fmla="*/ 105419 h 509681"/>
              <a:gd name="connsiteX75" fmla="*/ 336052 w 510715"/>
              <a:gd name="connsiteY75" fmla="*/ 79659 h 509681"/>
              <a:gd name="connsiteX76" fmla="*/ 174504 w 510715"/>
              <a:gd name="connsiteY76" fmla="*/ 79659 h 509681"/>
              <a:gd name="connsiteX77" fmla="*/ 238978 w 510715"/>
              <a:gd name="connsiteY77" fmla="*/ 105419 h 509681"/>
              <a:gd name="connsiteX78" fmla="*/ 198145 w 510715"/>
              <a:gd name="connsiteY78" fmla="*/ 144058 h 509681"/>
              <a:gd name="connsiteX79" fmla="*/ 120776 w 510715"/>
              <a:gd name="connsiteY79" fmla="*/ 165525 h 509681"/>
              <a:gd name="connsiteX80" fmla="*/ 144417 w 510715"/>
              <a:gd name="connsiteY80" fmla="*/ 88246 h 509681"/>
              <a:gd name="connsiteX81" fmla="*/ 174504 w 510715"/>
              <a:gd name="connsiteY81" fmla="*/ 79659 h 509681"/>
              <a:gd name="connsiteX82" fmla="*/ 174548 w 510715"/>
              <a:gd name="connsiteY82" fmla="*/ 62366 h 509681"/>
              <a:gd name="connsiteX83" fmla="*/ 135760 w 510715"/>
              <a:gd name="connsiteY83" fmla="*/ 73119 h 509681"/>
              <a:gd name="connsiteX84" fmla="*/ 103436 w 510715"/>
              <a:gd name="connsiteY84" fmla="*/ 172044 h 509681"/>
              <a:gd name="connsiteX85" fmla="*/ 38789 w 510715"/>
              <a:gd name="connsiteY85" fmla="*/ 253765 h 509681"/>
              <a:gd name="connsiteX86" fmla="*/ 103436 w 510715"/>
              <a:gd name="connsiteY86" fmla="*/ 335486 h 509681"/>
              <a:gd name="connsiteX87" fmla="*/ 135760 w 510715"/>
              <a:gd name="connsiteY87" fmla="*/ 434412 h 509681"/>
              <a:gd name="connsiteX88" fmla="*/ 174548 w 510715"/>
              <a:gd name="connsiteY88" fmla="*/ 445164 h 509681"/>
              <a:gd name="connsiteX89" fmla="*/ 256435 w 510715"/>
              <a:gd name="connsiteY89" fmla="*/ 412906 h 509681"/>
              <a:gd name="connsiteX90" fmla="*/ 336167 w 510715"/>
              <a:gd name="connsiteY90" fmla="*/ 445164 h 509681"/>
              <a:gd name="connsiteX91" fmla="*/ 374955 w 510715"/>
              <a:gd name="connsiteY91" fmla="*/ 434412 h 509681"/>
              <a:gd name="connsiteX92" fmla="*/ 407279 w 510715"/>
              <a:gd name="connsiteY92" fmla="*/ 335486 h 509681"/>
              <a:gd name="connsiteX93" fmla="*/ 471927 w 510715"/>
              <a:gd name="connsiteY93" fmla="*/ 253765 h 509681"/>
              <a:gd name="connsiteX94" fmla="*/ 407279 w 510715"/>
              <a:gd name="connsiteY94" fmla="*/ 172044 h 509681"/>
              <a:gd name="connsiteX95" fmla="*/ 374955 w 510715"/>
              <a:gd name="connsiteY95" fmla="*/ 73119 h 509681"/>
              <a:gd name="connsiteX96" fmla="*/ 336167 w 510715"/>
              <a:gd name="connsiteY96" fmla="*/ 62366 h 509681"/>
              <a:gd name="connsiteX97" fmla="*/ 256435 w 510715"/>
              <a:gd name="connsiteY97" fmla="*/ 92474 h 509681"/>
              <a:gd name="connsiteX98" fmla="*/ 174548 w 510715"/>
              <a:gd name="connsiteY98" fmla="*/ 62366 h 509681"/>
              <a:gd name="connsiteX99" fmla="*/ 256435 w 510715"/>
              <a:gd name="connsiteY99" fmla="*/ 0 h 509681"/>
              <a:gd name="connsiteX100" fmla="*/ 510715 w 510715"/>
              <a:gd name="connsiteY100" fmla="*/ 255916 h 509681"/>
              <a:gd name="connsiteX101" fmla="*/ 256435 w 510715"/>
              <a:gd name="connsiteY101" fmla="*/ 509681 h 509681"/>
              <a:gd name="connsiteX102" fmla="*/ 0 w 510715"/>
              <a:gd name="connsiteY102" fmla="*/ 255916 h 509681"/>
              <a:gd name="connsiteX103" fmla="*/ 256435 w 510715"/>
              <a:gd name="connsiteY103" fmla="*/ 0 h 50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510715" h="509681">
                <a:moveTo>
                  <a:pt x="224149" y="365536"/>
                </a:moveTo>
                <a:cubicBezTo>
                  <a:pt x="234911" y="365536"/>
                  <a:pt x="245672" y="365536"/>
                  <a:pt x="256434" y="365536"/>
                </a:cubicBezTo>
                <a:cubicBezTo>
                  <a:pt x="265043" y="365536"/>
                  <a:pt x="275804" y="365536"/>
                  <a:pt x="286566" y="365536"/>
                </a:cubicBezTo>
                <a:cubicBezTo>
                  <a:pt x="275804" y="374157"/>
                  <a:pt x="265043" y="382778"/>
                  <a:pt x="256434" y="391399"/>
                </a:cubicBezTo>
                <a:cubicBezTo>
                  <a:pt x="245672" y="382778"/>
                  <a:pt x="234911" y="374157"/>
                  <a:pt x="224149" y="365536"/>
                </a:cubicBezTo>
                <a:close/>
                <a:moveTo>
                  <a:pt x="389934" y="342086"/>
                </a:moveTo>
                <a:cubicBezTo>
                  <a:pt x="392089" y="378613"/>
                  <a:pt x="385623" y="406545"/>
                  <a:pt x="366226" y="419437"/>
                </a:cubicBezTo>
                <a:cubicBezTo>
                  <a:pt x="357604" y="423734"/>
                  <a:pt x="348983" y="425883"/>
                  <a:pt x="336052" y="425883"/>
                </a:cubicBezTo>
                <a:cubicBezTo>
                  <a:pt x="316654" y="425883"/>
                  <a:pt x="295101" y="417288"/>
                  <a:pt x="271393" y="402248"/>
                </a:cubicBezTo>
                <a:cubicBezTo>
                  <a:pt x="284325" y="391505"/>
                  <a:pt x="299412" y="376464"/>
                  <a:pt x="312343" y="361424"/>
                </a:cubicBezTo>
                <a:cubicBezTo>
                  <a:pt x="342517" y="357126"/>
                  <a:pt x="366226" y="350681"/>
                  <a:pt x="389934" y="342086"/>
                </a:cubicBezTo>
                <a:close/>
                <a:moveTo>
                  <a:pt x="120776" y="342086"/>
                </a:moveTo>
                <a:cubicBezTo>
                  <a:pt x="144417" y="350681"/>
                  <a:pt x="168057" y="357126"/>
                  <a:pt x="198145" y="361424"/>
                </a:cubicBezTo>
                <a:cubicBezTo>
                  <a:pt x="211039" y="376464"/>
                  <a:pt x="226083" y="391505"/>
                  <a:pt x="238978" y="402248"/>
                </a:cubicBezTo>
                <a:cubicBezTo>
                  <a:pt x="215338" y="417288"/>
                  <a:pt x="193846" y="425883"/>
                  <a:pt x="174504" y="425883"/>
                </a:cubicBezTo>
                <a:cubicBezTo>
                  <a:pt x="161610" y="425883"/>
                  <a:pt x="153013" y="423734"/>
                  <a:pt x="144417" y="419437"/>
                </a:cubicBezTo>
                <a:cubicBezTo>
                  <a:pt x="125074" y="406545"/>
                  <a:pt x="118627" y="378613"/>
                  <a:pt x="120776" y="342086"/>
                </a:cubicBezTo>
                <a:close/>
                <a:moveTo>
                  <a:pt x="372626" y="275186"/>
                </a:moveTo>
                <a:cubicBezTo>
                  <a:pt x="379081" y="292382"/>
                  <a:pt x="383385" y="307429"/>
                  <a:pt x="385537" y="324625"/>
                </a:cubicBezTo>
                <a:cubicBezTo>
                  <a:pt x="370474" y="331074"/>
                  <a:pt x="351108" y="337522"/>
                  <a:pt x="331741" y="339672"/>
                </a:cubicBezTo>
                <a:cubicBezTo>
                  <a:pt x="338197" y="333223"/>
                  <a:pt x="342500" y="324625"/>
                  <a:pt x="348956" y="316027"/>
                </a:cubicBezTo>
                <a:cubicBezTo>
                  <a:pt x="357563" y="303130"/>
                  <a:pt x="366170" y="288083"/>
                  <a:pt x="372626" y="275186"/>
                </a:cubicBezTo>
                <a:close/>
                <a:moveTo>
                  <a:pt x="137828" y="275186"/>
                </a:moveTo>
                <a:cubicBezTo>
                  <a:pt x="144325" y="288083"/>
                  <a:pt x="152987" y="303130"/>
                  <a:pt x="161650" y="316027"/>
                </a:cubicBezTo>
                <a:cubicBezTo>
                  <a:pt x="168147" y="324625"/>
                  <a:pt x="172478" y="333223"/>
                  <a:pt x="178975" y="339672"/>
                </a:cubicBezTo>
                <a:cubicBezTo>
                  <a:pt x="159484" y="337522"/>
                  <a:pt x="139994" y="331074"/>
                  <a:pt x="124834" y="324625"/>
                </a:cubicBezTo>
                <a:cubicBezTo>
                  <a:pt x="127000" y="307429"/>
                  <a:pt x="131331" y="292382"/>
                  <a:pt x="137828" y="275186"/>
                </a:cubicBezTo>
                <a:close/>
                <a:moveTo>
                  <a:pt x="256435" y="221594"/>
                </a:moveTo>
                <a:cubicBezTo>
                  <a:pt x="237045" y="221594"/>
                  <a:pt x="224118" y="236626"/>
                  <a:pt x="224118" y="253806"/>
                </a:cubicBezTo>
                <a:cubicBezTo>
                  <a:pt x="224118" y="270985"/>
                  <a:pt x="237045" y="286017"/>
                  <a:pt x="256435" y="286017"/>
                </a:cubicBezTo>
                <a:cubicBezTo>
                  <a:pt x="273670" y="286017"/>
                  <a:pt x="286597" y="270985"/>
                  <a:pt x="286597" y="253806"/>
                </a:cubicBezTo>
                <a:cubicBezTo>
                  <a:pt x="286597" y="236626"/>
                  <a:pt x="273670" y="221594"/>
                  <a:pt x="256435" y="221594"/>
                </a:cubicBezTo>
                <a:close/>
                <a:moveTo>
                  <a:pt x="402841" y="191389"/>
                </a:moveTo>
                <a:cubicBezTo>
                  <a:pt x="435131" y="208607"/>
                  <a:pt x="454505" y="230131"/>
                  <a:pt x="454505" y="253806"/>
                </a:cubicBezTo>
                <a:cubicBezTo>
                  <a:pt x="454505" y="277481"/>
                  <a:pt x="435131" y="299005"/>
                  <a:pt x="402841" y="316223"/>
                </a:cubicBezTo>
                <a:cubicBezTo>
                  <a:pt x="398536" y="296852"/>
                  <a:pt x="392078" y="275329"/>
                  <a:pt x="383467" y="253806"/>
                </a:cubicBezTo>
                <a:cubicBezTo>
                  <a:pt x="392078" y="232283"/>
                  <a:pt x="398536" y="210760"/>
                  <a:pt x="402841" y="191389"/>
                </a:cubicBezTo>
                <a:close/>
                <a:moveTo>
                  <a:pt x="107780" y="191389"/>
                </a:moveTo>
                <a:cubicBezTo>
                  <a:pt x="112106" y="210760"/>
                  <a:pt x="118596" y="232283"/>
                  <a:pt x="127248" y="253806"/>
                </a:cubicBezTo>
                <a:cubicBezTo>
                  <a:pt x="118596" y="275329"/>
                  <a:pt x="112106" y="296852"/>
                  <a:pt x="107780" y="316223"/>
                </a:cubicBezTo>
                <a:cubicBezTo>
                  <a:pt x="75333" y="299005"/>
                  <a:pt x="55865" y="277481"/>
                  <a:pt x="55865" y="253806"/>
                </a:cubicBezTo>
                <a:cubicBezTo>
                  <a:pt x="55865" y="230131"/>
                  <a:pt x="75333" y="208607"/>
                  <a:pt x="107780" y="191389"/>
                </a:cubicBezTo>
                <a:close/>
                <a:moveTo>
                  <a:pt x="331741" y="165526"/>
                </a:moveTo>
                <a:cubicBezTo>
                  <a:pt x="351198" y="169842"/>
                  <a:pt x="370656" y="176316"/>
                  <a:pt x="387951" y="182791"/>
                </a:cubicBezTo>
                <a:cubicBezTo>
                  <a:pt x="383627" y="197897"/>
                  <a:pt x="379303" y="215161"/>
                  <a:pt x="372818" y="232426"/>
                </a:cubicBezTo>
                <a:cubicBezTo>
                  <a:pt x="366332" y="217320"/>
                  <a:pt x="357684" y="204371"/>
                  <a:pt x="349036" y="191423"/>
                </a:cubicBezTo>
                <a:cubicBezTo>
                  <a:pt x="342551" y="182791"/>
                  <a:pt x="338227" y="174158"/>
                  <a:pt x="331741" y="165526"/>
                </a:cubicBezTo>
                <a:close/>
                <a:moveTo>
                  <a:pt x="178975" y="165526"/>
                </a:moveTo>
                <a:cubicBezTo>
                  <a:pt x="172489" y="174158"/>
                  <a:pt x="168165" y="182791"/>
                  <a:pt x="161680" y="191423"/>
                </a:cubicBezTo>
                <a:cubicBezTo>
                  <a:pt x="153032" y="204371"/>
                  <a:pt x="144384" y="217320"/>
                  <a:pt x="137899" y="232426"/>
                </a:cubicBezTo>
                <a:cubicBezTo>
                  <a:pt x="131413" y="215161"/>
                  <a:pt x="127089" y="197897"/>
                  <a:pt x="122765" y="182791"/>
                </a:cubicBezTo>
                <a:cubicBezTo>
                  <a:pt x="140060" y="176316"/>
                  <a:pt x="159518" y="169842"/>
                  <a:pt x="178975" y="165526"/>
                </a:cubicBezTo>
                <a:close/>
                <a:moveTo>
                  <a:pt x="256435" y="159318"/>
                </a:moveTo>
                <a:cubicBezTo>
                  <a:pt x="271516" y="159318"/>
                  <a:pt x="288751" y="159318"/>
                  <a:pt x="303832" y="161465"/>
                </a:cubicBezTo>
                <a:cubicBezTo>
                  <a:pt x="314604" y="174350"/>
                  <a:pt x="325376" y="187235"/>
                  <a:pt x="333994" y="200119"/>
                </a:cubicBezTo>
                <a:cubicBezTo>
                  <a:pt x="346921" y="219446"/>
                  <a:pt x="355538" y="236626"/>
                  <a:pt x="364156" y="253806"/>
                </a:cubicBezTo>
                <a:cubicBezTo>
                  <a:pt x="355538" y="270985"/>
                  <a:pt x="346921" y="288165"/>
                  <a:pt x="333994" y="305344"/>
                </a:cubicBezTo>
                <a:cubicBezTo>
                  <a:pt x="325376" y="320376"/>
                  <a:pt x="314604" y="333261"/>
                  <a:pt x="303832" y="343998"/>
                </a:cubicBezTo>
                <a:cubicBezTo>
                  <a:pt x="288751" y="346146"/>
                  <a:pt x="271516" y="348293"/>
                  <a:pt x="256435" y="348293"/>
                </a:cubicBezTo>
                <a:cubicBezTo>
                  <a:pt x="239199" y="348293"/>
                  <a:pt x="221964" y="346146"/>
                  <a:pt x="206883" y="343998"/>
                </a:cubicBezTo>
                <a:cubicBezTo>
                  <a:pt x="196111" y="333261"/>
                  <a:pt x="185339" y="320376"/>
                  <a:pt x="176721" y="305344"/>
                </a:cubicBezTo>
                <a:cubicBezTo>
                  <a:pt x="163794" y="288165"/>
                  <a:pt x="155177" y="270985"/>
                  <a:pt x="146559" y="253806"/>
                </a:cubicBezTo>
                <a:cubicBezTo>
                  <a:pt x="155177" y="236626"/>
                  <a:pt x="163794" y="219446"/>
                  <a:pt x="176721" y="200119"/>
                </a:cubicBezTo>
                <a:cubicBezTo>
                  <a:pt x="185339" y="187235"/>
                  <a:pt x="196111" y="174350"/>
                  <a:pt x="206883" y="161465"/>
                </a:cubicBezTo>
                <a:cubicBezTo>
                  <a:pt x="221964" y="159318"/>
                  <a:pt x="239199" y="159318"/>
                  <a:pt x="256435" y="159318"/>
                </a:cubicBezTo>
                <a:close/>
                <a:moveTo>
                  <a:pt x="256434" y="114144"/>
                </a:moveTo>
                <a:cubicBezTo>
                  <a:pt x="265043" y="122738"/>
                  <a:pt x="275804" y="131333"/>
                  <a:pt x="286566" y="142076"/>
                </a:cubicBezTo>
                <a:cubicBezTo>
                  <a:pt x="275804" y="142076"/>
                  <a:pt x="265043" y="142076"/>
                  <a:pt x="256434" y="142076"/>
                </a:cubicBezTo>
                <a:cubicBezTo>
                  <a:pt x="245672" y="142076"/>
                  <a:pt x="234911" y="142076"/>
                  <a:pt x="224149" y="142076"/>
                </a:cubicBezTo>
                <a:cubicBezTo>
                  <a:pt x="234911" y="131333"/>
                  <a:pt x="245672" y="122738"/>
                  <a:pt x="256434" y="114144"/>
                </a:cubicBezTo>
                <a:close/>
                <a:moveTo>
                  <a:pt x="336052" y="79659"/>
                </a:moveTo>
                <a:cubicBezTo>
                  <a:pt x="346828" y="79659"/>
                  <a:pt x="357604" y="83952"/>
                  <a:pt x="366226" y="88246"/>
                </a:cubicBezTo>
                <a:cubicBezTo>
                  <a:pt x="383468" y="101126"/>
                  <a:pt x="392089" y="126885"/>
                  <a:pt x="389934" y="165525"/>
                </a:cubicBezTo>
                <a:cubicBezTo>
                  <a:pt x="366226" y="154792"/>
                  <a:pt x="342517" y="148352"/>
                  <a:pt x="312343" y="144058"/>
                </a:cubicBezTo>
                <a:cubicBezTo>
                  <a:pt x="299412" y="129032"/>
                  <a:pt x="284325" y="116152"/>
                  <a:pt x="271393" y="105419"/>
                </a:cubicBezTo>
                <a:cubicBezTo>
                  <a:pt x="295101" y="88246"/>
                  <a:pt x="316654" y="79659"/>
                  <a:pt x="336052" y="79659"/>
                </a:cubicBezTo>
                <a:close/>
                <a:moveTo>
                  <a:pt x="174504" y="79659"/>
                </a:moveTo>
                <a:cubicBezTo>
                  <a:pt x="193846" y="79659"/>
                  <a:pt x="215338" y="88246"/>
                  <a:pt x="238978" y="105419"/>
                </a:cubicBezTo>
                <a:cubicBezTo>
                  <a:pt x="226083" y="116152"/>
                  <a:pt x="211039" y="129032"/>
                  <a:pt x="198145" y="144058"/>
                </a:cubicBezTo>
                <a:cubicBezTo>
                  <a:pt x="168057" y="148352"/>
                  <a:pt x="144417" y="154792"/>
                  <a:pt x="120776" y="165525"/>
                </a:cubicBezTo>
                <a:cubicBezTo>
                  <a:pt x="118627" y="126885"/>
                  <a:pt x="127224" y="101126"/>
                  <a:pt x="144417" y="88246"/>
                </a:cubicBezTo>
                <a:cubicBezTo>
                  <a:pt x="153013" y="83952"/>
                  <a:pt x="161610" y="79659"/>
                  <a:pt x="174504" y="79659"/>
                </a:cubicBezTo>
                <a:close/>
                <a:moveTo>
                  <a:pt x="174548" y="62366"/>
                </a:moveTo>
                <a:cubicBezTo>
                  <a:pt x="159464" y="62366"/>
                  <a:pt x="146534" y="66667"/>
                  <a:pt x="135760" y="73119"/>
                </a:cubicBezTo>
                <a:cubicBezTo>
                  <a:pt x="109901" y="90323"/>
                  <a:pt x="99126" y="124732"/>
                  <a:pt x="103436" y="172044"/>
                </a:cubicBezTo>
                <a:cubicBezTo>
                  <a:pt x="64648" y="193550"/>
                  <a:pt x="38789" y="221507"/>
                  <a:pt x="38789" y="253765"/>
                </a:cubicBezTo>
                <a:cubicBezTo>
                  <a:pt x="38789" y="286024"/>
                  <a:pt x="64648" y="313981"/>
                  <a:pt x="103436" y="335486"/>
                </a:cubicBezTo>
                <a:cubicBezTo>
                  <a:pt x="99126" y="378497"/>
                  <a:pt x="107746" y="415057"/>
                  <a:pt x="135760" y="434412"/>
                </a:cubicBezTo>
                <a:cubicBezTo>
                  <a:pt x="146534" y="440863"/>
                  <a:pt x="159464" y="445164"/>
                  <a:pt x="174548" y="445164"/>
                </a:cubicBezTo>
                <a:cubicBezTo>
                  <a:pt x="198252" y="445164"/>
                  <a:pt x="226266" y="432261"/>
                  <a:pt x="256435" y="412906"/>
                </a:cubicBezTo>
                <a:cubicBezTo>
                  <a:pt x="284449" y="432261"/>
                  <a:pt x="312463" y="445164"/>
                  <a:pt x="336167" y="445164"/>
                </a:cubicBezTo>
                <a:cubicBezTo>
                  <a:pt x="351251" y="445164"/>
                  <a:pt x="364181" y="440863"/>
                  <a:pt x="374955" y="434412"/>
                </a:cubicBezTo>
                <a:cubicBezTo>
                  <a:pt x="402969" y="415057"/>
                  <a:pt x="411589" y="378497"/>
                  <a:pt x="407279" y="335486"/>
                </a:cubicBezTo>
                <a:cubicBezTo>
                  <a:pt x="446068" y="313981"/>
                  <a:pt x="471927" y="286024"/>
                  <a:pt x="471927" y="253765"/>
                </a:cubicBezTo>
                <a:cubicBezTo>
                  <a:pt x="471927" y="221507"/>
                  <a:pt x="446068" y="193550"/>
                  <a:pt x="407279" y="172044"/>
                </a:cubicBezTo>
                <a:cubicBezTo>
                  <a:pt x="411589" y="124732"/>
                  <a:pt x="400814" y="90323"/>
                  <a:pt x="374955" y="73119"/>
                </a:cubicBezTo>
                <a:cubicBezTo>
                  <a:pt x="364181" y="66667"/>
                  <a:pt x="351251" y="62366"/>
                  <a:pt x="336167" y="62366"/>
                </a:cubicBezTo>
                <a:cubicBezTo>
                  <a:pt x="312463" y="62366"/>
                  <a:pt x="284449" y="73119"/>
                  <a:pt x="256435" y="92474"/>
                </a:cubicBezTo>
                <a:cubicBezTo>
                  <a:pt x="226266" y="73119"/>
                  <a:pt x="198252" y="62366"/>
                  <a:pt x="174548" y="62366"/>
                </a:cubicBezTo>
                <a:close/>
                <a:moveTo>
                  <a:pt x="256435" y="0"/>
                </a:moveTo>
                <a:cubicBezTo>
                  <a:pt x="396504" y="0"/>
                  <a:pt x="510715" y="113979"/>
                  <a:pt x="510715" y="255916"/>
                </a:cubicBezTo>
                <a:cubicBezTo>
                  <a:pt x="510715" y="395702"/>
                  <a:pt x="396504" y="509681"/>
                  <a:pt x="256435" y="509681"/>
                </a:cubicBezTo>
                <a:cubicBezTo>
                  <a:pt x="114211" y="509681"/>
                  <a:pt x="0" y="395702"/>
                  <a:pt x="0" y="255916"/>
                </a:cubicBezTo>
                <a:cubicBezTo>
                  <a:pt x="0" y="113979"/>
                  <a:pt x="114211" y="0"/>
                  <a:pt x="256435" y="0"/>
                </a:cubicBezTo>
                <a:close/>
              </a:path>
            </a:pathLst>
          </a:custGeom>
          <a:gradFill>
            <a:gsLst>
              <a:gs pos="100000">
                <a:schemeClr val="accent1">
                  <a:alpha val="0"/>
                </a:schemeClr>
              </a:gs>
              <a:gs pos="0">
                <a:schemeClr val="accent1"/>
              </a:gs>
            </a:gsLst>
            <a:lin ang="5400000" scaled="0"/>
          </a:gradFill>
          <a:ln>
            <a:noFill/>
          </a:ln>
        </p:spPr>
      </p:sp>
      <p:sp>
        <p:nvSpPr>
          <p:cNvPr id="23" name="financial-chart_72334">
            <a:extLst>
              <a:ext uri="{FF2B5EF4-FFF2-40B4-BE49-F238E27FC236}">
                <a16:creationId xmlns="" xmlns:a16="http://schemas.microsoft.com/office/drawing/2014/main" id="{7697E829-4494-480A-BD11-B7F711023B45}"/>
              </a:ext>
            </a:extLst>
          </p:cNvPr>
          <p:cNvSpPr>
            <a:spLocks noChangeAspect="1"/>
          </p:cNvSpPr>
          <p:nvPr/>
        </p:nvSpPr>
        <p:spPr bwMode="auto">
          <a:xfrm>
            <a:off x="1401758" y="3039554"/>
            <a:ext cx="609685" cy="608696"/>
          </a:xfrm>
          <a:custGeom>
            <a:avLst/>
            <a:gdLst>
              <a:gd name="connsiteX0" fmla="*/ 282573 w 608697"/>
              <a:gd name="connsiteY0" fmla="*/ 19758 h 607710"/>
              <a:gd name="connsiteX1" fmla="*/ 282573 w 608697"/>
              <a:gd name="connsiteY1" fmla="*/ 294106 h 607710"/>
              <a:gd name="connsiteX2" fmla="*/ 314128 w 608697"/>
              <a:gd name="connsiteY2" fmla="*/ 325615 h 607710"/>
              <a:gd name="connsiteX3" fmla="*/ 588868 w 608697"/>
              <a:gd name="connsiteY3" fmla="*/ 325615 h 607710"/>
              <a:gd name="connsiteX4" fmla="*/ 294583 w 608697"/>
              <a:gd name="connsiteY4" fmla="*/ 607710 h 607710"/>
              <a:gd name="connsiteX5" fmla="*/ 0 w 608697"/>
              <a:gd name="connsiteY5" fmla="*/ 313622 h 607710"/>
              <a:gd name="connsiteX6" fmla="*/ 282573 w 608697"/>
              <a:gd name="connsiteY6" fmla="*/ 19758 h 607710"/>
              <a:gd name="connsiteX7" fmla="*/ 314157 w 608697"/>
              <a:gd name="connsiteY7" fmla="*/ 0 h 607710"/>
              <a:gd name="connsiteX8" fmla="*/ 608697 w 608697"/>
              <a:gd name="connsiteY8" fmla="*/ 294117 h 607710"/>
              <a:gd name="connsiteX9" fmla="*/ 314157 w 608697"/>
              <a:gd name="connsiteY9" fmla="*/ 294117 h 607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8697" h="607710">
                <a:moveTo>
                  <a:pt x="282573" y="19758"/>
                </a:moveTo>
                <a:lnTo>
                  <a:pt x="282573" y="294106"/>
                </a:lnTo>
                <a:cubicBezTo>
                  <a:pt x="282573" y="311537"/>
                  <a:pt x="296747" y="325615"/>
                  <a:pt x="314128" y="325615"/>
                </a:cubicBezTo>
                <a:lnTo>
                  <a:pt x="588868" y="325615"/>
                </a:lnTo>
                <a:cubicBezTo>
                  <a:pt x="582527" y="482492"/>
                  <a:pt x="453176" y="607710"/>
                  <a:pt x="294583" y="607710"/>
                </a:cubicBezTo>
                <a:cubicBezTo>
                  <a:pt x="131887" y="607710"/>
                  <a:pt x="0" y="476086"/>
                  <a:pt x="0" y="313622"/>
                </a:cubicBezTo>
                <a:cubicBezTo>
                  <a:pt x="0" y="155181"/>
                  <a:pt x="125472" y="26015"/>
                  <a:pt x="282573" y="19758"/>
                </a:cubicBezTo>
                <a:close/>
                <a:moveTo>
                  <a:pt x="314157" y="0"/>
                </a:moveTo>
                <a:cubicBezTo>
                  <a:pt x="476829" y="0"/>
                  <a:pt x="608697" y="131637"/>
                  <a:pt x="608697" y="294117"/>
                </a:cubicBezTo>
                <a:lnTo>
                  <a:pt x="314157" y="294117"/>
                </a:lnTo>
                <a:close/>
              </a:path>
            </a:pathLst>
          </a:custGeom>
          <a:gradFill>
            <a:gsLst>
              <a:gs pos="100000">
                <a:schemeClr val="accent1">
                  <a:alpha val="0"/>
                </a:schemeClr>
              </a:gs>
              <a:gs pos="0">
                <a:schemeClr val="accent1"/>
              </a:gs>
            </a:gsLst>
            <a:lin ang="5400000" scaled="0"/>
          </a:gradFill>
          <a:ln>
            <a:noFill/>
          </a:ln>
        </p:spPr>
      </p:sp>
      <p:sp>
        <p:nvSpPr>
          <p:cNvPr id="24" name="world_52349">
            <a:extLst>
              <a:ext uri="{FF2B5EF4-FFF2-40B4-BE49-F238E27FC236}">
                <a16:creationId xmlns="" xmlns:a16="http://schemas.microsoft.com/office/drawing/2014/main" id="{A1D1108D-2B38-4F96-81D1-310D22A5711F}"/>
              </a:ext>
            </a:extLst>
          </p:cNvPr>
          <p:cNvSpPr>
            <a:spLocks noChangeAspect="1"/>
          </p:cNvSpPr>
          <p:nvPr/>
        </p:nvSpPr>
        <p:spPr bwMode="auto">
          <a:xfrm>
            <a:off x="5793320" y="2263069"/>
            <a:ext cx="609685" cy="608752"/>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1409" h="600489">
                <a:moveTo>
                  <a:pt x="63148" y="143225"/>
                </a:moveTo>
                <a:lnTo>
                  <a:pt x="41620" y="160426"/>
                </a:lnTo>
                <a:lnTo>
                  <a:pt x="58843" y="171894"/>
                </a:lnTo>
                <a:lnTo>
                  <a:pt x="91853" y="171894"/>
                </a:lnTo>
                <a:lnTo>
                  <a:pt x="142085" y="163293"/>
                </a:lnTo>
                <a:lnTo>
                  <a:pt x="173659" y="214896"/>
                </a:lnTo>
                <a:lnTo>
                  <a:pt x="173659" y="262200"/>
                </a:lnTo>
                <a:lnTo>
                  <a:pt x="216715" y="320970"/>
                </a:lnTo>
                <a:lnTo>
                  <a:pt x="223891" y="320970"/>
                </a:lnTo>
                <a:lnTo>
                  <a:pt x="223891" y="299469"/>
                </a:lnTo>
                <a:lnTo>
                  <a:pt x="241113" y="335305"/>
                </a:lnTo>
                <a:lnTo>
                  <a:pt x="291345" y="345339"/>
                </a:lnTo>
                <a:lnTo>
                  <a:pt x="312873" y="368273"/>
                </a:lnTo>
                <a:lnTo>
                  <a:pt x="332966" y="374007"/>
                </a:lnTo>
                <a:lnTo>
                  <a:pt x="312873" y="417010"/>
                </a:lnTo>
                <a:lnTo>
                  <a:pt x="335836" y="457146"/>
                </a:lnTo>
                <a:cubicBezTo>
                  <a:pt x="335836" y="457146"/>
                  <a:pt x="348753" y="503016"/>
                  <a:pt x="348753" y="505883"/>
                </a:cubicBezTo>
                <a:cubicBezTo>
                  <a:pt x="348753" y="507316"/>
                  <a:pt x="335836" y="561786"/>
                  <a:pt x="335836" y="561786"/>
                </a:cubicBezTo>
                <a:lnTo>
                  <a:pt x="338707" y="597622"/>
                </a:lnTo>
                <a:cubicBezTo>
                  <a:pt x="325790" y="599056"/>
                  <a:pt x="312873" y="600489"/>
                  <a:pt x="299957" y="600489"/>
                </a:cubicBezTo>
                <a:cubicBezTo>
                  <a:pt x="134909" y="600489"/>
                  <a:pt x="0" y="465747"/>
                  <a:pt x="0" y="299469"/>
                </a:cubicBezTo>
                <a:cubicBezTo>
                  <a:pt x="0" y="244998"/>
                  <a:pt x="15787" y="193395"/>
                  <a:pt x="41620" y="148959"/>
                </a:cubicBezTo>
                <a:close/>
                <a:moveTo>
                  <a:pt x="367486" y="60233"/>
                </a:moveTo>
                <a:lnTo>
                  <a:pt x="394753" y="65966"/>
                </a:lnTo>
                <a:lnTo>
                  <a:pt x="419150" y="87465"/>
                </a:lnTo>
                <a:lnTo>
                  <a:pt x="426326" y="106098"/>
                </a:lnTo>
                <a:lnTo>
                  <a:pt x="432066" y="124731"/>
                </a:lnTo>
                <a:lnTo>
                  <a:pt x="469379" y="159130"/>
                </a:lnTo>
                <a:lnTo>
                  <a:pt x="479425" y="161996"/>
                </a:lnTo>
                <a:lnTo>
                  <a:pt x="493776" y="140497"/>
                </a:lnTo>
                <a:lnTo>
                  <a:pt x="541135" y="136197"/>
                </a:lnTo>
                <a:lnTo>
                  <a:pt x="549745" y="133331"/>
                </a:lnTo>
                <a:cubicBezTo>
                  <a:pt x="582753" y="180629"/>
                  <a:pt x="601409" y="237961"/>
                  <a:pt x="601409" y="299592"/>
                </a:cubicBezTo>
                <a:cubicBezTo>
                  <a:pt x="601409" y="441488"/>
                  <a:pt x="503822" y="560451"/>
                  <a:pt x="371791" y="591983"/>
                </a:cubicBezTo>
                <a:lnTo>
                  <a:pt x="376097" y="571917"/>
                </a:lnTo>
                <a:lnTo>
                  <a:pt x="427761" y="537518"/>
                </a:lnTo>
                <a:lnTo>
                  <a:pt x="442112" y="500253"/>
                </a:lnTo>
                <a:lnTo>
                  <a:pt x="477990" y="484486"/>
                </a:lnTo>
                <a:lnTo>
                  <a:pt x="510997" y="419988"/>
                </a:lnTo>
                <a:lnTo>
                  <a:pt x="459333" y="388456"/>
                </a:lnTo>
                <a:lnTo>
                  <a:pt x="432066" y="358357"/>
                </a:lnTo>
                <a:lnTo>
                  <a:pt x="416280" y="356924"/>
                </a:lnTo>
                <a:lnTo>
                  <a:pt x="384707" y="348324"/>
                </a:lnTo>
                <a:lnTo>
                  <a:pt x="356005" y="344024"/>
                </a:lnTo>
                <a:lnTo>
                  <a:pt x="333043" y="349757"/>
                </a:lnTo>
                <a:lnTo>
                  <a:pt x="317257" y="333991"/>
                </a:lnTo>
                <a:lnTo>
                  <a:pt x="302906" y="329691"/>
                </a:lnTo>
                <a:lnTo>
                  <a:pt x="304341" y="306759"/>
                </a:lnTo>
                <a:lnTo>
                  <a:pt x="285684" y="308192"/>
                </a:lnTo>
                <a:lnTo>
                  <a:pt x="275639" y="319658"/>
                </a:lnTo>
                <a:lnTo>
                  <a:pt x="269898" y="295292"/>
                </a:lnTo>
                <a:lnTo>
                  <a:pt x="294295" y="283826"/>
                </a:lnTo>
                <a:lnTo>
                  <a:pt x="317257" y="295292"/>
                </a:lnTo>
                <a:lnTo>
                  <a:pt x="330173" y="295292"/>
                </a:lnTo>
                <a:lnTo>
                  <a:pt x="335913" y="276660"/>
                </a:lnTo>
                <a:lnTo>
                  <a:pt x="371791" y="233661"/>
                </a:lnTo>
                <a:lnTo>
                  <a:pt x="420585" y="207862"/>
                </a:lnTo>
                <a:lnTo>
                  <a:pt x="449287" y="212162"/>
                </a:lnTo>
                <a:lnTo>
                  <a:pt x="452158" y="197829"/>
                </a:lnTo>
                <a:lnTo>
                  <a:pt x="416280" y="160563"/>
                </a:lnTo>
                <a:lnTo>
                  <a:pt x="403364" y="134764"/>
                </a:lnTo>
                <a:lnTo>
                  <a:pt x="383272" y="134764"/>
                </a:lnTo>
                <a:lnTo>
                  <a:pt x="371791" y="127598"/>
                </a:lnTo>
                <a:lnTo>
                  <a:pt x="344524" y="123298"/>
                </a:lnTo>
                <a:lnTo>
                  <a:pt x="338784" y="154830"/>
                </a:lnTo>
                <a:lnTo>
                  <a:pt x="307211" y="147664"/>
                </a:lnTo>
                <a:lnTo>
                  <a:pt x="304341" y="129031"/>
                </a:lnTo>
                <a:lnTo>
                  <a:pt x="328738" y="123298"/>
                </a:lnTo>
                <a:lnTo>
                  <a:pt x="337349" y="87465"/>
                </a:lnTo>
                <a:lnTo>
                  <a:pt x="361745" y="97498"/>
                </a:lnTo>
                <a:lnTo>
                  <a:pt x="361745" y="113265"/>
                </a:lnTo>
                <a:lnTo>
                  <a:pt x="380402" y="120431"/>
                </a:lnTo>
                <a:lnTo>
                  <a:pt x="391883" y="124731"/>
                </a:lnTo>
                <a:lnTo>
                  <a:pt x="407669" y="116131"/>
                </a:lnTo>
                <a:lnTo>
                  <a:pt x="393318" y="100365"/>
                </a:lnTo>
                <a:lnTo>
                  <a:pt x="366051" y="73133"/>
                </a:lnTo>
                <a:close/>
                <a:moveTo>
                  <a:pt x="222541" y="32978"/>
                </a:moveTo>
                <a:cubicBezTo>
                  <a:pt x="222541" y="35846"/>
                  <a:pt x="202448" y="48750"/>
                  <a:pt x="202448" y="48750"/>
                </a:cubicBezTo>
                <a:lnTo>
                  <a:pt x="222541" y="60221"/>
                </a:lnTo>
                <a:lnTo>
                  <a:pt x="262728" y="48750"/>
                </a:lnTo>
                <a:lnTo>
                  <a:pt x="254117" y="32978"/>
                </a:lnTo>
                <a:lnTo>
                  <a:pt x="235458" y="37280"/>
                </a:lnTo>
                <a:close/>
                <a:moveTo>
                  <a:pt x="344537" y="12904"/>
                </a:moveTo>
                <a:lnTo>
                  <a:pt x="312962" y="30110"/>
                </a:lnTo>
                <a:lnTo>
                  <a:pt x="295739" y="40147"/>
                </a:lnTo>
                <a:lnTo>
                  <a:pt x="308656" y="48750"/>
                </a:lnTo>
                <a:lnTo>
                  <a:pt x="335926" y="45883"/>
                </a:lnTo>
                <a:lnTo>
                  <a:pt x="363196" y="24375"/>
                </a:lnTo>
                <a:close/>
                <a:moveTo>
                  <a:pt x="300045" y="0"/>
                </a:moveTo>
                <a:cubicBezTo>
                  <a:pt x="345973" y="0"/>
                  <a:pt x="390465" y="10037"/>
                  <a:pt x="429217" y="28677"/>
                </a:cubicBezTo>
                <a:lnTo>
                  <a:pt x="417735" y="30110"/>
                </a:lnTo>
                <a:lnTo>
                  <a:pt x="389030" y="25809"/>
                </a:lnTo>
                <a:lnTo>
                  <a:pt x="367501" y="40147"/>
                </a:lnTo>
                <a:lnTo>
                  <a:pt x="353149" y="55919"/>
                </a:lnTo>
                <a:lnTo>
                  <a:pt x="298609" y="61655"/>
                </a:lnTo>
                <a:lnTo>
                  <a:pt x="277081" y="57353"/>
                </a:lnTo>
                <a:lnTo>
                  <a:pt x="261293" y="81728"/>
                </a:lnTo>
                <a:lnTo>
                  <a:pt x="218235" y="84596"/>
                </a:lnTo>
                <a:lnTo>
                  <a:pt x="189530" y="75993"/>
                </a:lnTo>
                <a:lnTo>
                  <a:pt x="165131" y="88897"/>
                </a:lnTo>
                <a:lnTo>
                  <a:pt x="112027" y="97500"/>
                </a:lnTo>
                <a:lnTo>
                  <a:pt x="68969" y="108971"/>
                </a:lnTo>
                <a:cubicBezTo>
                  <a:pt x="123509" y="43015"/>
                  <a:pt x="206753" y="0"/>
                  <a:pt x="300045" y="0"/>
                </a:cubicBezTo>
                <a:close/>
              </a:path>
            </a:pathLst>
          </a:custGeom>
          <a:gradFill>
            <a:gsLst>
              <a:gs pos="100000">
                <a:schemeClr val="accent1">
                  <a:alpha val="0"/>
                </a:schemeClr>
              </a:gs>
              <a:gs pos="0">
                <a:schemeClr val="accent1"/>
              </a:gs>
            </a:gsLst>
            <a:lin ang="5400000" scaled="0"/>
          </a:gradFill>
          <a:ln>
            <a:noFill/>
          </a:ln>
        </p:spPr>
      </p:sp>
      <p:sp>
        <p:nvSpPr>
          <p:cNvPr id="25" name="tourist-information_64672">
            <a:extLst>
              <a:ext uri="{FF2B5EF4-FFF2-40B4-BE49-F238E27FC236}">
                <a16:creationId xmlns="" xmlns:a16="http://schemas.microsoft.com/office/drawing/2014/main" id="{6825C19C-3640-4214-8C2F-74D5E2495C88}"/>
              </a:ext>
            </a:extLst>
          </p:cNvPr>
          <p:cNvSpPr>
            <a:spLocks noChangeAspect="1"/>
          </p:cNvSpPr>
          <p:nvPr/>
        </p:nvSpPr>
        <p:spPr bwMode="auto">
          <a:xfrm>
            <a:off x="8112364" y="2670347"/>
            <a:ext cx="609684" cy="608730"/>
          </a:xfrm>
          <a:custGeom>
            <a:avLst/>
            <a:gdLst>
              <a:gd name="connsiteX0" fmla="*/ 284148 w 567225"/>
              <a:gd name="connsiteY0" fmla="*/ 251399 h 566337"/>
              <a:gd name="connsiteX1" fmla="*/ 247246 w 567225"/>
              <a:gd name="connsiteY1" fmla="*/ 286391 h 566337"/>
              <a:gd name="connsiteX2" fmla="*/ 247246 w 567225"/>
              <a:gd name="connsiteY2" fmla="*/ 409786 h 566337"/>
              <a:gd name="connsiteX3" fmla="*/ 284148 w 567225"/>
              <a:gd name="connsiteY3" fmla="*/ 444778 h 566337"/>
              <a:gd name="connsiteX4" fmla="*/ 321972 w 567225"/>
              <a:gd name="connsiteY4" fmla="*/ 409786 h 566337"/>
              <a:gd name="connsiteX5" fmla="*/ 321972 w 567225"/>
              <a:gd name="connsiteY5" fmla="*/ 286391 h 566337"/>
              <a:gd name="connsiteX6" fmla="*/ 284148 w 567225"/>
              <a:gd name="connsiteY6" fmla="*/ 251399 h 566337"/>
              <a:gd name="connsiteX7" fmla="*/ 284148 w 567225"/>
              <a:gd name="connsiteY7" fmla="*/ 129846 h 566337"/>
              <a:gd name="connsiteX8" fmla="*/ 238020 w 567225"/>
              <a:gd name="connsiteY8" fmla="*/ 176810 h 566337"/>
              <a:gd name="connsiteX9" fmla="*/ 284148 w 567225"/>
              <a:gd name="connsiteY9" fmla="*/ 222853 h 566337"/>
              <a:gd name="connsiteX10" fmla="*/ 330275 w 567225"/>
              <a:gd name="connsiteY10" fmla="*/ 176810 h 566337"/>
              <a:gd name="connsiteX11" fmla="*/ 284148 w 567225"/>
              <a:gd name="connsiteY11" fmla="*/ 129846 h 566337"/>
              <a:gd name="connsiteX12" fmla="*/ 284148 w 567225"/>
              <a:gd name="connsiteY12" fmla="*/ 81962 h 566337"/>
              <a:gd name="connsiteX13" fmla="*/ 485263 w 567225"/>
              <a:gd name="connsiteY13" fmla="*/ 283629 h 566337"/>
              <a:gd name="connsiteX14" fmla="*/ 284148 w 567225"/>
              <a:gd name="connsiteY14" fmla="*/ 484375 h 566337"/>
              <a:gd name="connsiteX15" fmla="*/ 82110 w 567225"/>
              <a:gd name="connsiteY15" fmla="*/ 283629 h 566337"/>
              <a:gd name="connsiteX16" fmla="*/ 284148 w 567225"/>
              <a:gd name="connsiteY16" fmla="*/ 81962 h 566337"/>
              <a:gd name="connsiteX17" fmla="*/ 284074 w 567225"/>
              <a:gd name="connsiteY17" fmla="*/ 45123 h 566337"/>
              <a:gd name="connsiteX18" fmla="*/ 45194 w 567225"/>
              <a:gd name="connsiteY18" fmla="*/ 283629 h 566337"/>
              <a:gd name="connsiteX19" fmla="*/ 284074 w 567225"/>
              <a:gd name="connsiteY19" fmla="*/ 521214 h 566337"/>
              <a:gd name="connsiteX20" fmla="*/ 522031 w 567225"/>
              <a:gd name="connsiteY20" fmla="*/ 283629 h 566337"/>
              <a:gd name="connsiteX21" fmla="*/ 284074 w 567225"/>
              <a:gd name="connsiteY21" fmla="*/ 45123 h 566337"/>
              <a:gd name="connsiteX22" fmla="*/ 284074 w 567225"/>
              <a:gd name="connsiteY22" fmla="*/ 0 h 566337"/>
              <a:gd name="connsiteX23" fmla="*/ 567225 w 567225"/>
              <a:gd name="connsiteY23" fmla="*/ 283629 h 566337"/>
              <a:gd name="connsiteX24" fmla="*/ 284074 w 567225"/>
              <a:gd name="connsiteY24" fmla="*/ 566337 h 566337"/>
              <a:gd name="connsiteX25" fmla="*/ 0 w 567225"/>
              <a:gd name="connsiteY25" fmla="*/ 283629 h 566337"/>
              <a:gd name="connsiteX26" fmla="*/ 284074 w 567225"/>
              <a:gd name="connsiteY26" fmla="*/ 0 h 566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67225" h="566337">
                <a:moveTo>
                  <a:pt x="284148" y="251399"/>
                </a:moveTo>
                <a:cubicBezTo>
                  <a:pt x="264774" y="251399"/>
                  <a:pt x="247246" y="267054"/>
                  <a:pt x="247246" y="286391"/>
                </a:cubicBezTo>
                <a:lnTo>
                  <a:pt x="247246" y="409786"/>
                </a:lnTo>
                <a:cubicBezTo>
                  <a:pt x="247246" y="429124"/>
                  <a:pt x="264774" y="444778"/>
                  <a:pt x="284148" y="444778"/>
                </a:cubicBezTo>
                <a:cubicBezTo>
                  <a:pt x="303521" y="444778"/>
                  <a:pt x="321972" y="429124"/>
                  <a:pt x="321972" y="409786"/>
                </a:cubicBezTo>
                <a:lnTo>
                  <a:pt x="321972" y="286391"/>
                </a:lnTo>
                <a:cubicBezTo>
                  <a:pt x="321972" y="267054"/>
                  <a:pt x="303521" y="251399"/>
                  <a:pt x="284148" y="251399"/>
                </a:cubicBezTo>
                <a:close/>
                <a:moveTo>
                  <a:pt x="284148" y="129846"/>
                </a:moveTo>
                <a:cubicBezTo>
                  <a:pt x="258316" y="129846"/>
                  <a:pt x="238020" y="151026"/>
                  <a:pt x="238020" y="176810"/>
                </a:cubicBezTo>
                <a:cubicBezTo>
                  <a:pt x="238020" y="201673"/>
                  <a:pt x="258316" y="222853"/>
                  <a:pt x="284148" y="222853"/>
                </a:cubicBezTo>
                <a:cubicBezTo>
                  <a:pt x="309057" y="222853"/>
                  <a:pt x="330275" y="201673"/>
                  <a:pt x="330275" y="176810"/>
                </a:cubicBezTo>
                <a:cubicBezTo>
                  <a:pt x="330275" y="151026"/>
                  <a:pt x="309057" y="129846"/>
                  <a:pt x="284148" y="129846"/>
                </a:cubicBezTo>
                <a:close/>
                <a:moveTo>
                  <a:pt x="284148" y="81962"/>
                </a:moveTo>
                <a:cubicBezTo>
                  <a:pt x="394853" y="81962"/>
                  <a:pt x="485263" y="172206"/>
                  <a:pt x="485263" y="283629"/>
                </a:cubicBezTo>
                <a:cubicBezTo>
                  <a:pt x="485263" y="394131"/>
                  <a:pt x="394853" y="484375"/>
                  <a:pt x="284148" y="484375"/>
                </a:cubicBezTo>
                <a:cubicBezTo>
                  <a:pt x="172520" y="484375"/>
                  <a:pt x="82110" y="394131"/>
                  <a:pt x="82110" y="283629"/>
                </a:cubicBezTo>
                <a:cubicBezTo>
                  <a:pt x="82110" y="172206"/>
                  <a:pt x="172520" y="81962"/>
                  <a:pt x="284148" y="81962"/>
                </a:cubicBezTo>
                <a:close/>
                <a:moveTo>
                  <a:pt x="284074" y="45123"/>
                </a:moveTo>
                <a:cubicBezTo>
                  <a:pt x="152182" y="45123"/>
                  <a:pt x="45194" y="151944"/>
                  <a:pt x="45194" y="283629"/>
                </a:cubicBezTo>
                <a:cubicBezTo>
                  <a:pt x="45194" y="414393"/>
                  <a:pt x="152182" y="521214"/>
                  <a:pt x="284074" y="521214"/>
                </a:cubicBezTo>
                <a:cubicBezTo>
                  <a:pt x="415043" y="521214"/>
                  <a:pt x="522031" y="414393"/>
                  <a:pt x="522031" y="283629"/>
                </a:cubicBezTo>
                <a:cubicBezTo>
                  <a:pt x="522031" y="151944"/>
                  <a:pt x="415043" y="45123"/>
                  <a:pt x="284074" y="45123"/>
                </a:cubicBezTo>
                <a:close/>
                <a:moveTo>
                  <a:pt x="284074" y="0"/>
                </a:moveTo>
                <a:cubicBezTo>
                  <a:pt x="440868" y="0"/>
                  <a:pt x="567225" y="127080"/>
                  <a:pt x="567225" y="283629"/>
                </a:cubicBezTo>
                <a:cubicBezTo>
                  <a:pt x="567225" y="440177"/>
                  <a:pt x="440868" y="566337"/>
                  <a:pt x="284074" y="566337"/>
                </a:cubicBezTo>
                <a:cubicBezTo>
                  <a:pt x="127280" y="566337"/>
                  <a:pt x="0" y="440177"/>
                  <a:pt x="0" y="283629"/>
                </a:cubicBezTo>
                <a:cubicBezTo>
                  <a:pt x="0" y="127080"/>
                  <a:pt x="127280" y="0"/>
                  <a:pt x="284074" y="0"/>
                </a:cubicBezTo>
                <a:close/>
              </a:path>
            </a:pathLst>
          </a:custGeom>
          <a:gradFill>
            <a:gsLst>
              <a:gs pos="100000">
                <a:schemeClr val="accent1">
                  <a:alpha val="0"/>
                </a:schemeClr>
              </a:gs>
              <a:gs pos="0">
                <a:schemeClr val="accent1"/>
              </a:gs>
            </a:gsLst>
            <a:lin ang="5400000" scaled="0"/>
          </a:gradFill>
          <a:ln>
            <a:noFill/>
          </a:ln>
        </p:spPr>
      </p:sp>
      <p:sp>
        <p:nvSpPr>
          <p:cNvPr id="26" name="horizontal-scrolling_1042">
            <a:extLst>
              <a:ext uri="{FF2B5EF4-FFF2-40B4-BE49-F238E27FC236}">
                <a16:creationId xmlns="" xmlns:a16="http://schemas.microsoft.com/office/drawing/2014/main" id="{17FE4409-3F91-4D24-BC32-25003493A2D0}"/>
              </a:ext>
            </a:extLst>
          </p:cNvPr>
          <p:cNvSpPr>
            <a:spLocks noChangeAspect="1"/>
          </p:cNvSpPr>
          <p:nvPr/>
        </p:nvSpPr>
        <p:spPr bwMode="auto">
          <a:xfrm>
            <a:off x="10132777" y="3039554"/>
            <a:ext cx="609685" cy="608998"/>
          </a:xfrm>
          <a:custGeom>
            <a:avLst/>
            <a:gdLst>
              <a:gd name="T0" fmla="*/ 427 w 427"/>
              <a:gd name="T1" fmla="*/ 213 h 427"/>
              <a:gd name="T2" fmla="*/ 213 w 427"/>
              <a:gd name="T3" fmla="*/ 0 h 427"/>
              <a:gd name="T4" fmla="*/ 0 w 427"/>
              <a:gd name="T5" fmla="*/ 213 h 427"/>
              <a:gd name="T6" fmla="*/ 213 w 427"/>
              <a:gd name="T7" fmla="*/ 427 h 427"/>
              <a:gd name="T8" fmla="*/ 427 w 427"/>
              <a:gd name="T9" fmla="*/ 213 h 427"/>
              <a:gd name="T10" fmla="*/ 133 w 427"/>
              <a:gd name="T11" fmla="*/ 240 h 427"/>
              <a:gd name="T12" fmla="*/ 133 w 427"/>
              <a:gd name="T13" fmla="*/ 267 h 427"/>
              <a:gd name="T14" fmla="*/ 80 w 427"/>
              <a:gd name="T15" fmla="*/ 213 h 427"/>
              <a:gd name="T16" fmla="*/ 133 w 427"/>
              <a:gd name="T17" fmla="*/ 160 h 427"/>
              <a:gd name="T18" fmla="*/ 133 w 427"/>
              <a:gd name="T19" fmla="*/ 187 h 427"/>
              <a:gd name="T20" fmla="*/ 293 w 427"/>
              <a:gd name="T21" fmla="*/ 187 h 427"/>
              <a:gd name="T22" fmla="*/ 293 w 427"/>
              <a:gd name="T23" fmla="*/ 160 h 427"/>
              <a:gd name="T24" fmla="*/ 347 w 427"/>
              <a:gd name="T25" fmla="*/ 213 h 427"/>
              <a:gd name="T26" fmla="*/ 293 w 427"/>
              <a:gd name="T27" fmla="*/ 267 h 427"/>
              <a:gd name="T28" fmla="*/ 293 w 427"/>
              <a:gd name="T29" fmla="*/ 240 h 427"/>
              <a:gd name="T30" fmla="*/ 133 w 427"/>
              <a:gd name="T31" fmla="*/ 24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7" h="427">
                <a:moveTo>
                  <a:pt x="427" y="213"/>
                </a:moveTo>
                <a:cubicBezTo>
                  <a:pt x="427" y="96"/>
                  <a:pt x="331" y="0"/>
                  <a:pt x="213" y="0"/>
                </a:cubicBezTo>
                <a:cubicBezTo>
                  <a:pt x="96" y="0"/>
                  <a:pt x="0" y="96"/>
                  <a:pt x="0" y="213"/>
                </a:cubicBezTo>
                <a:cubicBezTo>
                  <a:pt x="0" y="331"/>
                  <a:pt x="96" y="427"/>
                  <a:pt x="213" y="427"/>
                </a:cubicBezTo>
                <a:cubicBezTo>
                  <a:pt x="331" y="427"/>
                  <a:pt x="427" y="331"/>
                  <a:pt x="427" y="213"/>
                </a:cubicBezTo>
                <a:close/>
                <a:moveTo>
                  <a:pt x="133" y="240"/>
                </a:moveTo>
                <a:lnTo>
                  <a:pt x="133" y="267"/>
                </a:lnTo>
                <a:lnTo>
                  <a:pt x="80" y="213"/>
                </a:lnTo>
                <a:lnTo>
                  <a:pt x="133" y="160"/>
                </a:lnTo>
                <a:lnTo>
                  <a:pt x="133" y="187"/>
                </a:lnTo>
                <a:lnTo>
                  <a:pt x="293" y="187"/>
                </a:lnTo>
                <a:lnTo>
                  <a:pt x="293" y="160"/>
                </a:lnTo>
                <a:lnTo>
                  <a:pt x="347" y="213"/>
                </a:lnTo>
                <a:lnTo>
                  <a:pt x="293" y="267"/>
                </a:lnTo>
                <a:lnTo>
                  <a:pt x="293" y="240"/>
                </a:lnTo>
                <a:lnTo>
                  <a:pt x="133" y="240"/>
                </a:lnTo>
                <a:close/>
              </a:path>
            </a:pathLst>
          </a:custGeom>
          <a:gradFill>
            <a:gsLst>
              <a:gs pos="100000">
                <a:schemeClr val="accent1">
                  <a:alpha val="0"/>
                </a:schemeClr>
              </a:gs>
              <a:gs pos="0">
                <a:schemeClr val="accent1"/>
              </a:gs>
            </a:gsLst>
            <a:lin ang="5400000" scaled="0"/>
          </a:gradFill>
          <a:ln>
            <a:noFill/>
          </a:ln>
        </p:spPr>
      </p:sp>
      <p:sp>
        <p:nvSpPr>
          <p:cNvPr id="29" name="文本框 28">
            <a:extLst>
              <a:ext uri="{FF2B5EF4-FFF2-40B4-BE49-F238E27FC236}">
                <a16:creationId xmlns="" xmlns:a16="http://schemas.microsoft.com/office/drawing/2014/main" id="{CDEADC5B-768D-48A8-8D04-40E65ADF6DE9}"/>
              </a:ext>
            </a:extLst>
          </p:cNvPr>
          <p:cNvSpPr txBox="1"/>
          <p:nvPr/>
        </p:nvSpPr>
        <p:spPr>
          <a:xfrm>
            <a:off x="3063316" y="3644256"/>
            <a:ext cx="1479691" cy="1888915"/>
          </a:xfrm>
          <a:prstGeom prst="rect">
            <a:avLst/>
          </a:prstGeom>
          <a:noFill/>
        </p:spPr>
        <p:txBody>
          <a:bodyPr wrap="square" lIns="0" tIns="0" rIns="0" bIns="0" rtlCol="0">
            <a:spAutoFit/>
          </a:bodyPr>
          <a:lstStyle/>
          <a:p>
            <a:pPr algn="just">
              <a:lnSpc>
                <a:spcPct val="130000"/>
              </a:lnSpc>
            </a:pPr>
            <a:r>
              <a:rPr lang="zh-CN" altLang="en-US" sz="1600" spc="300" dirty="0">
                <a:solidFill>
                  <a:schemeClr val="tx1">
                    <a:lumMod val="85000"/>
                    <a:lumOff val="15000"/>
                  </a:schemeClr>
                </a:solidFill>
              </a:rPr>
              <a:t>这里可以输入一段话，充分解释这个论点可根据实际情况灵活调整充分解释</a:t>
            </a:r>
          </a:p>
        </p:txBody>
      </p:sp>
    </p:spTree>
    <p:extLst>
      <p:ext uri="{BB962C8B-B14F-4D97-AF65-F5344CB8AC3E}">
        <p14:creationId xmlns:p14="http://schemas.microsoft.com/office/powerpoint/2010/main" val="155412720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076D46AD-1984-47DD-938B-77F1CEAE3D05}"/>
              </a:ext>
            </a:extLst>
          </p:cNvPr>
          <p:cNvSpPr>
            <a:spLocks noGrp="1"/>
          </p:cNvSpPr>
          <p:nvPr>
            <p:ph type="title"/>
          </p:nvPr>
        </p:nvSpPr>
        <p:spPr/>
        <p:txBody>
          <a:bodyPr/>
          <a:lstStyle/>
          <a:p>
            <a:r>
              <a:rPr lang="zh-CN" altLang="en-US" dirty="0"/>
              <a:t>五段无图式</a:t>
            </a:r>
          </a:p>
        </p:txBody>
      </p:sp>
      <p:grpSp>
        <p:nvGrpSpPr>
          <p:cNvPr id="82" name="组合 81">
            <a:extLst>
              <a:ext uri="{FF2B5EF4-FFF2-40B4-BE49-F238E27FC236}">
                <a16:creationId xmlns="" xmlns:a16="http://schemas.microsoft.com/office/drawing/2014/main" id="{37B82EF6-30C4-4B2A-81CB-67B7A3B1BC8B}"/>
              </a:ext>
            </a:extLst>
          </p:cNvPr>
          <p:cNvGrpSpPr/>
          <p:nvPr/>
        </p:nvGrpSpPr>
        <p:grpSpPr>
          <a:xfrm>
            <a:off x="2673819" y="1526767"/>
            <a:ext cx="3273369" cy="1889143"/>
            <a:chOff x="2673819" y="1526767"/>
            <a:chExt cx="3273369" cy="1889143"/>
          </a:xfrm>
        </p:grpSpPr>
        <p:sp>
          <p:nvSpPr>
            <p:cNvPr id="55" name="椭圆 54">
              <a:extLst>
                <a:ext uri="{FF2B5EF4-FFF2-40B4-BE49-F238E27FC236}">
                  <a16:creationId xmlns="" xmlns:a16="http://schemas.microsoft.com/office/drawing/2014/main" id="{42A43CB9-142A-428C-92B3-7F809E33B2FC}"/>
                </a:ext>
              </a:extLst>
            </p:cNvPr>
            <p:cNvSpPr/>
            <p:nvPr/>
          </p:nvSpPr>
          <p:spPr>
            <a:xfrm>
              <a:off x="4076785" y="1558445"/>
              <a:ext cx="550893" cy="550893"/>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 xmlns:a16="http://schemas.microsoft.com/office/drawing/2014/main" id="{C6FEE9BC-B961-4035-AED7-758020A67F8C}"/>
                </a:ext>
              </a:extLst>
            </p:cNvPr>
            <p:cNvSpPr/>
            <p:nvPr/>
          </p:nvSpPr>
          <p:spPr>
            <a:xfrm>
              <a:off x="4035058" y="1526767"/>
              <a:ext cx="550893" cy="55089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 xmlns:a16="http://schemas.microsoft.com/office/drawing/2014/main" id="{EC3FBD52-0AD3-4FFF-BA4E-1A28CA1872BD}"/>
                </a:ext>
              </a:extLst>
            </p:cNvPr>
            <p:cNvSpPr txBox="1"/>
            <p:nvPr/>
          </p:nvSpPr>
          <p:spPr>
            <a:xfrm>
              <a:off x="4057241" y="1611604"/>
              <a:ext cx="527539" cy="430887"/>
            </a:xfrm>
            <a:prstGeom prst="rect">
              <a:avLst/>
            </a:prstGeom>
            <a:noFill/>
          </p:spPr>
          <p:txBody>
            <a:bodyPr wrap="square" lIns="0" tIns="0" rIns="0" bIns="0" rtlCol="0">
              <a:spAutoFit/>
            </a:bodyPr>
            <a:lstStyle/>
            <a:p>
              <a:pPr algn="ctr"/>
              <a:r>
                <a:rPr lang="en-US" altLang="zh-CN" sz="2800" spc="300" dirty="0">
                  <a:solidFill>
                    <a:schemeClr val="bg1"/>
                  </a:solidFill>
                  <a:latin typeface="+mn-ea"/>
                </a:rPr>
                <a:t>1</a:t>
              </a:r>
              <a:endParaRPr lang="zh-CN" altLang="en-US" sz="2800" spc="300" dirty="0">
                <a:solidFill>
                  <a:schemeClr val="bg1"/>
                </a:solidFill>
                <a:latin typeface="+mn-ea"/>
              </a:endParaRPr>
            </a:p>
          </p:txBody>
        </p:sp>
        <p:sp>
          <p:nvSpPr>
            <p:cNvPr id="31" name="文本框 30">
              <a:extLst>
                <a:ext uri="{FF2B5EF4-FFF2-40B4-BE49-F238E27FC236}">
                  <a16:creationId xmlns="" xmlns:a16="http://schemas.microsoft.com/office/drawing/2014/main" id="{0C91A019-CEE9-4118-86F9-58F17466C871}"/>
                </a:ext>
              </a:extLst>
            </p:cNvPr>
            <p:cNvSpPr txBox="1"/>
            <p:nvPr/>
          </p:nvSpPr>
          <p:spPr>
            <a:xfrm>
              <a:off x="2673819" y="2191796"/>
              <a:ext cx="3273369" cy="523220"/>
            </a:xfrm>
            <a:prstGeom prst="rect">
              <a:avLst/>
            </a:prstGeom>
            <a:noFill/>
          </p:spPr>
          <p:txBody>
            <a:bodyPr wrap="square" rtlCol="0">
              <a:spAutoFit/>
            </a:bodyPr>
            <a:lstStyle/>
            <a:p>
              <a:pPr algn="ctr"/>
              <a:r>
                <a:rPr lang="zh-CN" altLang="en-US" sz="2800" spc="300" dirty="0">
                  <a:solidFill>
                    <a:schemeClr val="accent1"/>
                  </a:solidFill>
                  <a:latin typeface="+mj-ea"/>
                  <a:ea typeface="+mj-ea"/>
                </a:rPr>
                <a:t>标题关键词</a:t>
              </a:r>
            </a:p>
          </p:txBody>
        </p:sp>
        <p:sp>
          <p:nvSpPr>
            <p:cNvPr id="32" name="文本框 31">
              <a:extLst>
                <a:ext uri="{FF2B5EF4-FFF2-40B4-BE49-F238E27FC236}">
                  <a16:creationId xmlns="" xmlns:a16="http://schemas.microsoft.com/office/drawing/2014/main" id="{99B54065-2A95-4A77-89E3-D702A5EBD8B9}"/>
                </a:ext>
              </a:extLst>
            </p:cNvPr>
            <p:cNvSpPr txBox="1"/>
            <p:nvPr/>
          </p:nvSpPr>
          <p:spPr>
            <a:xfrm>
              <a:off x="2673819" y="2731235"/>
              <a:ext cx="3273369" cy="684675"/>
            </a:xfrm>
            <a:prstGeom prst="rect">
              <a:avLst/>
            </a:prstGeom>
            <a:noFill/>
          </p:spPr>
          <p:txBody>
            <a:bodyPr wrap="square" lIns="0" tIns="0" rIns="0" bIns="0" rtlCol="0">
              <a:spAutoFit/>
            </a:bodyPr>
            <a:lstStyle>
              <a:defPPr>
                <a:defRPr lang="zh-CN"/>
              </a:defPPr>
              <a:lvl1pPr algn="just">
                <a:lnSpc>
                  <a:spcPct val="130000"/>
                </a:lnSpc>
                <a:defRPr sz="1400" spc="300">
                  <a:solidFill>
                    <a:schemeClr val="tx1">
                      <a:lumMod val="85000"/>
                      <a:lumOff val="15000"/>
                    </a:schemeClr>
                  </a:solidFill>
                </a:defRPr>
              </a:lvl1pPr>
            </a:lstStyle>
            <a:p>
              <a:pPr algn="ctr"/>
              <a:r>
                <a:rPr lang="zh-CN" altLang="en-US" sz="1800" dirty="0"/>
                <a:t>这里可以输入一段话，解释论点根据实际情况调整</a:t>
              </a:r>
            </a:p>
          </p:txBody>
        </p:sp>
      </p:grpSp>
      <p:grpSp>
        <p:nvGrpSpPr>
          <p:cNvPr id="81" name="组合 80">
            <a:extLst>
              <a:ext uri="{FF2B5EF4-FFF2-40B4-BE49-F238E27FC236}">
                <a16:creationId xmlns="" xmlns:a16="http://schemas.microsoft.com/office/drawing/2014/main" id="{D7B2D0AE-D415-4C2A-A6F1-A2F1581FB2BE}"/>
              </a:ext>
            </a:extLst>
          </p:cNvPr>
          <p:cNvGrpSpPr/>
          <p:nvPr/>
        </p:nvGrpSpPr>
        <p:grpSpPr>
          <a:xfrm>
            <a:off x="6244814" y="1526767"/>
            <a:ext cx="3273369" cy="1889143"/>
            <a:chOff x="6244814" y="1526767"/>
            <a:chExt cx="3273369" cy="1889143"/>
          </a:xfrm>
        </p:grpSpPr>
        <p:sp>
          <p:nvSpPr>
            <p:cNvPr id="58" name="椭圆 57">
              <a:extLst>
                <a:ext uri="{FF2B5EF4-FFF2-40B4-BE49-F238E27FC236}">
                  <a16:creationId xmlns="" xmlns:a16="http://schemas.microsoft.com/office/drawing/2014/main" id="{457BA12D-AD05-4D78-A340-396E79C50788}"/>
                </a:ext>
              </a:extLst>
            </p:cNvPr>
            <p:cNvSpPr/>
            <p:nvPr/>
          </p:nvSpPr>
          <p:spPr>
            <a:xfrm>
              <a:off x="7647780" y="1558445"/>
              <a:ext cx="550893" cy="550893"/>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 xmlns:a16="http://schemas.microsoft.com/office/drawing/2014/main" id="{BB424AFF-CEE3-497E-B352-3AB5A43B722B}"/>
                </a:ext>
              </a:extLst>
            </p:cNvPr>
            <p:cNvSpPr/>
            <p:nvPr/>
          </p:nvSpPr>
          <p:spPr>
            <a:xfrm>
              <a:off x="7606053" y="1526767"/>
              <a:ext cx="550893" cy="55089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a:extLst>
                <a:ext uri="{FF2B5EF4-FFF2-40B4-BE49-F238E27FC236}">
                  <a16:creationId xmlns="" xmlns:a16="http://schemas.microsoft.com/office/drawing/2014/main" id="{135AA072-89A0-4DF9-96A1-353F095182E4}"/>
                </a:ext>
              </a:extLst>
            </p:cNvPr>
            <p:cNvSpPr txBox="1"/>
            <p:nvPr/>
          </p:nvSpPr>
          <p:spPr>
            <a:xfrm>
              <a:off x="7628236" y="1611604"/>
              <a:ext cx="527539" cy="430887"/>
            </a:xfrm>
            <a:prstGeom prst="rect">
              <a:avLst/>
            </a:prstGeom>
            <a:noFill/>
          </p:spPr>
          <p:txBody>
            <a:bodyPr wrap="square" lIns="0" tIns="0" rIns="0" bIns="0" rtlCol="0">
              <a:spAutoFit/>
            </a:bodyPr>
            <a:lstStyle/>
            <a:p>
              <a:pPr algn="ctr"/>
              <a:r>
                <a:rPr lang="en-US" altLang="zh-CN" sz="2800" spc="300" dirty="0">
                  <a:solidFill>
                    <a:schemeClr val="bg1"/>
                  </a:solidFill>
                  <a:latin typeface="+mn-ea"/>
                </a:rPr>
                <a:t>2</a:t>
              </a:r>
              <a:endParaRPr lang="zh-CN" altLang="en-US" sz="2800" spc="300" dirty="0">
                <a:solidFill>
                  <a:schemeClr val="bg1"/>
                </a:solidFill>
                <a:latin typeface="+mn-ea"/>
              </a:endParaRPr>
            </a:p>
          </p:txBody>
        </p:sp>
        <p:sp>
          <p:nvSpPr>
            <p:cNvPr id="61" name="文本框 60">
              <a:extLst>
                <a:ext uri="{FF2B5EF4-FFF2-40B4-BE49-F238E27FC236}">
                  <a16:creationId xmlns="" xmlns:a16="http://schemas.microsoft.com/office/drawing/2014/main" id="{F4EB7766-6C16-42BA-B49E-B9AAB36DE8CF}"/>
                </a:ext>
              </a:extLst>
            </p:cNvPr>
            <p:cNvSpPr txBox="1"/>
            <p:nvPr/>
          </p:nvSpPr>
          <p:spPr>
            <a:xfrm>
              <a:off x="6244814" y="2191796"/>
              <a:ext cx="3273369" cy="523220"/>
            </a:xfrm>
            <a:prstGeom prst="rect">
              <a:avLst/>
            </a:prstGeom>
            <a:noFill/>
          </p:spPr>
          <p:txBody>
            <a:bodyPr wrap="square" rtlCol="0">
              <a:spAutoFit/>
            </a:bodyPr>
            <a:lstStyle/>
            <a:p>
              <a:pPr algn="ctr"/>
              <a:r>
                <a:rPr lang="zh-CN" altLang="en-US" sz="2800" spc="300" dirty="0">
                  <a:solidFill>
                    <a:schemeClr val="accent1"/>
                  </a:solidFill>
                  <a:latin typeface="+mj-ea"/>
                  <a:ea typeface="+mj-ea"/>
                </a:rPr>
                <a:t>标题关键词</a:t>
              </a:r>
            </a:p>
          </p:txBody>
        </p:sp>
        <p:sp>
          <p:nvSpPr>
            <p:cNvPr id="62" name="文本框 61">
              <a:extLst>
                <a:ext uri="{FF2B5EF4-FFF2-40B4-BE49-F238E27FC236}">
                  <a16:creationId xmlns="" xmlns:a16="http://schemas.microsoft.com/office/drawing/2014/main" id="{42479119-2211-4336-8F06-9C9F87A793DD}"/>
                </a:ext>
              </a:extLst>
            </p:cNvPr>
            <p:cNvSpPr txBox="1"/>
            <p:nvPr/>
          </p:nvSpPr>
          <p:spPr>
            <a:xfrm>
              <a:off x="6244814" y="2731235"/>
              <a:ext cx="3273369" cy="684675"/>
            </a:xfrm>
            <a:prstGeom prst="rect">
              <a:avLst/>
            </a:prstGeom>
            <a:noFill/>
          </p:spPr>
          <p:txBody>
            <a:bodyPr wrap="square" lIns="0" tIns="0" rIns="0" bIns="0" rtlCol="0">
              <a:spAutoFit/>
            </a:bodyPr>
            <a:lstStyle>
              <a:defPPr>
                <a:defRPr lang="zh-CN"/>
              </a:defPPr>
              <a:lvl1pPr algn="just">
                <a:lnSpc>
                  <a:spcPct val="130000"/>
                </a:lnSpc>
                <a:defRPr sz="1400" spc="300">
                  <a:solidFill>
                    <a:schemeClr val="tx1">
                      <a:lumMod val="85000"/>
                      <a:lumOff val="15000"/>
                    </a:schemeClr>
                  </a:solidFill>
                </a:defRPr>
              </a:lvl1pPr>
            </a:lstStyle>
            <a:p>
              <a:pPr algn="ctr"/>
              <a:r>
                <a:rPr lang="zh-CN" altLang="en-US" sz="1800" dirty="0"/>
                <a:t>这里可以输入一段话，解释论点根据实际情况调整</a:t>
              </a:r>
            </a:p>
          </p:txBody>
        </p:sp>
      </p:grpSp>
      <p:grpSp>
        <p:nvGrpSpPr>
          <p:cNvPr id="79" name="组合 78">
            <a:extLst>
              <a:ext uri="{FF2B5EF4-FFF2-40B4-BE49-F238E27FC236}">
                <a16:creationId xmlns="" xmlns:a16="http://schemas.microsoft.com/office/drawing/2014/main" id="{7FB38355-6987-4B19-99F9-222FB41E8104}"/>
              </a:ext>
            </a:extLst>
          </p:cNvPr>
          <p:cNvGrpSpPr/>
          <p:nvPr/>
        </p:nvGrpSpPr>
        <p:grpSpPr>
          <a:xfrm>
            <a:off x="4473829" y="3945895"/>
            <a:ext cx="3273369" cy="1889143"/>
            <a:chOff x="4459315" y="3916867"/>
            <a:chExt cx="3273369" cy="1889143"/>
          </a:xfrm>
        </p:grpSpPr>
        <p:sp>
          <p:nvSpPr>
            <p:cNvPr id="63" name="椭圆 62">
              <a:extLst>
                <a:ext uri="{FF2B5EF4-FFF2-40B4-BE49-F238E27FC236}">
                  <a16:creationId xmlns="" xmlns:a16="http://schemas.microsoft.com/office/drawing/2014/main" id="{918C3664-0853-491A-BE9B-D4A2794AF64C}"/>
                </a:ext>
              </a:extLst>
            </p:cNvPr>
            <p:cNvSpPr/>
            <p:nvPr/>
          </p:nvSpPr>
          <p:spPr>
            <a:xfrm>
              <a:off x="5862281" y="3948545"/>
              <a:ext cx="550893" cy="550893"/>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 xmlns:a16="http://schemas.microsoft.com/office/drawing/2014/main" id="{931803C4-482D-4365-980C-415AD0E8AAAC}"/>
                </a:ext>
              </a:extLst>
            </p:cNvPr>
            <p:cNvSpPr/>
            <p:nvPr/>
          </p:nvSpPr>
          <p:spPr>
            <a:xfrm>
              <a:off x="5820554" y="3916867"/>
              <a:ext cx="550893" cy="55089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64">
              <a:extLst>
                <a:ext uri="{FF2B5EF4-FFF2-40B4-BE49-F238E27FC236}">
                  <a16:creationId xmlns="" xmlns:a16="http://schemas.microsoft.com/office/drawing/2014/main" id="{ED9C301C-565A-434A-885C-8056F2B722D6}"/>
                </a:ext>
              </a:extLst>
            </p:cNvPr>
            <p:cNvSpPr txBox="1"/>
            <p:nvPr/>
          </p:nvSpPr>
          <p:spPr>
            <a:xfrm>
              <a:off x="5842737" y="4001704"/>
              <a:ext cx="527539" cy="430887"/>
            </a:xfrm>
            <a:prstGeom prst="rect">
              <a:avLst/>
            </a:prstGeom>
            <a:noFill/>
          </p:spPr>
          <p:txBody>
            <a:bodyPr wrap="square" lIns="0" tIns="0" rIns="0" bIns="0" rtlCol="0">
              <a:spAutoFit/>
            </a:bodyPr>
            <a:lstStyle/>
            <a:p>
              <a:pPr algn="ctr"/>
              <a:r>
                <a:rPr lang="en-US" altLang="zh-CN" sz="2800" spc="300" dirty="0">
                  <a:solidFill>
                    <a:schemeClr val="bg1"/>
                  </a:solidFill>
                  <a:latin typeface="+mn-ea"/>
                </a:rPr>
                <a:t>4</a:t>
              </a:r>
              <a:endParaRPr lang="zh-CN" altLang="en-US" sz="2800" spc="300" dirty="0">
                <a:solidFill>
                  <a:schemeClr val="bg1"/>
                </a:solidFill>
                <a:latin typeface="+mn-ea"/>
              </a:endParaRPr>
            </a:p>
          </p:txBody>
        </p:sp>
        <p:sp>
          <p:nvSpPr>
            <p:cNvPr id="66" name="文本框 65">
              <a:extLst>
                <a:ext uri="{FF2B5EF4-FFF2-40B4-BE49-F238E27FC236}">
                  <a16:creationId xmlns="" xmlns:a16="http://schemas.microsoft.com/office/drawing/2014/main" id="{3DFC2586-BDBD-44D5-BBFA-48FCD92892AA}"/>
                </a:ext>
              </a:extLst>
            </p:cNvPr>
            <p:cNvSpPr txBox="1"/>
            <p:nvPr/>
          </p:nvSpPr>
          <p:spPr>
            <a:xfrm>
              <a:off x="4459315" y="4581896"/>
              <a:ext cx="3273369" cy="523220"/>
            </a:xfrm>
            <a:prstGeom prst="rect">
              <a:avLst/>
            </a:prstGeom>
            <a:noFill/>
          </p:spPr>
          <p:txBody>
            <a:bodyPr wrap="square" rtlCol="0">
              <a:spAutoFit/>
            </a:bodyPr>
            <a:lstStyle/>
            <a:p>
              <a:pPr algn="ctr"/>
              <a:r>
                <a:rPr lang="zh-CN" altLang="en-US" sz="2800" spc="300" dirty="0">
                  <a:solidFill>
                    <a:schemeClr val="accent1"/>
                  </a:solidFill>
                  <a:latin typeface="+mj-ea"/>
                  <a:ea typeface="+mj-ea"/>
                </a:rPr>
                <a:t>标题关键词</a:t>
              </a:r>
            </a:p>
          </p:txBody>
        </p:sp>
        <p:sp>
          <p:nvSpPr>
            <p:cNvPr id="67" name="文本框 66">
              <a:extLst>
                <a:ext uri="{FF2B5EF4-FFF2-40B4-BE49-F238E27FC236}">
                  <a16:creationId xmlns="" xmlns:a16="http://schemas.microsoft.com/office/drawing/2014/main" id="{61BC0EB4-12F7-4F37-8544-5BF315D05CFC}"/>
                </a:ext>
              </a:extLst>
            </p:cNvPr>
            <p:cNvSpPr txBox="1"/>
            <p:nvPr/>
          </p:nvSpPr>
          <p:spPr>
            <a:xfrm>
              <a:off x="4459315" y="5121335"/>
              <a:ext cx="3273369" cy="684675"/>
            </a:xfrm>
            <a:prstGeom prst="rect">
              <a:avLst/>
            </a:prstGeom>
            <a:noFill/>
          </p:spPr>
          <p:txBody>
            <a:bodyPr wrap="square" lIns="0" tIns="0" rIns="0" bIns="0" rtlCol="0">
              <a:spAutoFit/>
            </a:bodyPr>
            <a:lstStyle>
              <a:defPPr>
                <a:defRPr lang="zh-CN"/>
              </a:defPPr>
              <a:lvl1pPr algn="just">
                <a:lnSpc>
                  <a:spcPct val="130000"/>
                </a:lnSpc>
                <a:defRPr sz="1400" spc="300">
                  <a:solidFill>
                    <a:schemeClr val="tx1">
                      <a:lumMod val="85000"/>
                      <a:lumOff val="15000"/>
                    </a:schemeClr>
                  </a:solidFill>
                </a:defRPr>
              </a:lvl1pPr>
            </a:lstStyle>
            <a:p>
              <a:pPr algn="ctr"/>
              <a:r>
                <a:rPr lang="zh-CN" altLang="en-US" sz="1800" dirty="0"/>
                <a:t>这里可以输入一段话，解释论点根据实际情况调整</a:t>
              </a:r>
            </a:p>
          </p:txBody>
        </p:sp>
      </p:grpSp>
      <p:grpSp>
        <p:nvGrpSpPr>
          <p:cNvPr id="78" name="组合 77">
            <a:extLst>
              <a:ext uri="{FF2B5EF4-FFF2-40B4-BE49-F238E27FC236}">
                <a16:creationId xmlns="" xmlns:a16="http://schemas.microsoft.com/office/drawing/2014/main" id="{70EE628E-4E4E-45AC-BC8C-5B9B5B8C2BD2}"/>
              </a:ext>
            </a:extLst>
          </p:cNvPr>
          <p:cNvGrpSpPr/>
          <p:nvPr/>
        </p:nvGrpSpPr>
        <p:grpSpPr>
          <a:xfrm>
            <a:off x="7896012" y="3949070"/>
            <a:ext cx="3273369" cy="1882793"/>
            <a:chOff x="7881498" y="3926541"/>
            <a:chExt cx="3273369" cy="1882793"/>
          </a:xfrm>
        </p:grpSpPr>
        <p:sp>
          <p:nvSpPr>
            <p:cNvPr id="68" name="椭圆 67">
              <a:extLst>
                <a:ext uri="{FF2B5EF4-FFF2-40B4-BE49-F238E27FC236}">
                  <a16:creationId xmlns="" xmlns:a16="http://schemas.microsoft.com/office/drawing/2014/main" id="{0F681F8E-B076-4E4C-88EB-41F1D7D4F718}"/>
                </a:ext>
              </a:extLst>
            </p:cNvPr>
            <p:cNvSpPr/>
            <p:nvPr/>
          </p:nvSpPr>
          <p:spPr>
            <a:xfrm>
              <a:off x="9284464" y="3958219"/>
              <a:ext cx="550893" cy="550893"/>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 xmlns:a16="http://schemas.microsoft.com/office/drawing/2014/main" id="{30D17495-3BDC-4527-8562-91D730CD654F}"/>
                </a:ext>
              </a:extLst>
            </p:cNvPr>
            <p:cNvSpPr/>
            <p:nvPr/>
          </p:nvSpPr>
          <p:spPr>
            <a:xfrm>
              <a:off x="9242737" y="3926541"/>
              <a:ext cx="550893" cy="55089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文本框 69">
              <a:extLst>
                <a:ext uri="{FF2B5EF4-FFF2-40B4-BE49-F238E27FC236}">
                  <a16:creationId xmlns="" xmlns:a16="http://schemas.microsoft.com/office/drawing/2014/main" id="{2E922053-7202-48D6-B0C3-3C776024D859}"/>
                </a:ext>
              </a:extLst>
            </p:cNvPr>
            <p:cNvSpPr txBox="1"/>
            <p:nvPr/>
          </p:nvSpPr>
          <p:spPr>
            <a:xfrm>
              <a:off x="9264920" y="4011378"/>
              <a:ext cx="527539" cy="430887"/>
            </a:xfrm>
            <a:prstGeom prst="rect">
              <a:avLst/>
            </a:prstGeom>
            <a:noFill/>
          </p:spPr>
          <p:txBody>
            <a:bodyPr wrap="square" lIns="0" tIns="0" rIns="0" bIns="0" rtlCol="0">
              <a:spAutoFit/>
            </a:bodyPr>
            <a:lstStyle/>
            <a:p>
              <a:pPr algn="ctr"/>
              <a:r>
                <a:rPr lang="en-US" altLang="zh-CN" sz="2800" spc="300" dirty="0">
                  <a:solidFill>
                    <a:schemeClr val="bg1"/>
                  </a:solidFill>
                  <a:latin typeface="+mn-ea"/>
                </a:rPr>
                <a:t>5</a:t>
              </a:r>
              <a:endParaRPr lang="zh-CN" altLang="en-US" sz="2800" spc="300" dirty="0">
                <a:solidFill>
                  <a:schemeClr val="bg1"/>
                </a:solidFill>
                <a:latin typeface="+mn-ea"/>
              </a:endParaRPr>
            </a:p>
          </p:txBody>
        </p:sp>
        <p:sp>
          <p:nvSpPr>
            <p:cNvPr id="71" name="文本框 70">
              <a:extLst>
                <a:ext uri="{FF2B5EF4-FFF2-40B4-BE49-F238E27FC236}">
                  <a16:creationId xmlns="" xmlns:a16="http://schemas.microsoft.com/office/drawing/2014/main" id="{AF8339EA-9CBA-4E24-B5E3-FF4A85E07C02}"/>
                </a:ext>
              </a:extLst>
            </p:cNvPr>
            <p:cNvSpPr txBox="1"/>
            <p:nvPr/>
          </p:nvSpPr>
          <p:spPr>
            <a:xfrm>
              <a:off x="7881498" y="4591570"/>
              <a:ext cx="3273369" cy="523220"/>
            </a:xfrm>
            <a:prstGeom prst="rect">
              <a:avLst/>
            </a:prstGeom>
            <a:noFill/>
          </p:spPr>
          <p:txBody>
            <a:bodyPr wrap="square" rtlCol="0">
              <a:spAutoFit/>
            </a:bodyPr>
            <a:lstStyle/>
            <a:p>
              <a:pPr algn="ctr"/>
              <a:r>
                <a:rPr lang="zh-CN" altLang="en-US" sz="2800" spc="300" dirty="0">
                  <a:solidFill>
                    <a:schemeClr val="accent1"/>
                  </a:solidFill>
                  <a:latin typeface="+mj-ea"/>
                  <a:ea typeface="+mj-ea"/>
                </a:rPr>
                <a:t>标题关键词</a:t>
              </a:r>
            </a:p>
          </p:txBody>
        </p:sp>
        <p:sp>
          <p:nvSpPr>
            <p:cNvPr id="72" name="文本框 71">
              <a:extLst>
                <a:ext uri="{FF2B5EF4-FFF2-40B4-BE49-F238E27FC236}">
                  <a16:creationId xmlns="" xmlns:a16="http://schemas.microsoft.com/office/drawing/2014/main" id="{A6F76D48-7DAA-467C-9AFC-9FD318CB0373}"/>
                </a:ext>
              </a:extLst>
            </p:cNvPr>
            <p:cNvSpPr txBox="1"/>
            <p:nvPr/>
          </p:nvSpPr>
          <p:spPr>
            <a:xfrm>
              <a:off x="7881498" y="5124659"/>
              <a:ext cx="3273369" cy="684675"/>
            </a:xfrm>
            <a:prstGeom prst="rect">
              <a:avLst/>
            </a:prstGeom>
            <a:noFill/>
          </p:spPr>
          <p:txBody>
            <a:bodyPr wrap="square" lIns="0" tIns="0" rIns="0" bIns="0" rtlCol="0">
              <a:spAutoFit/>
            </a:bodyPr>
            <a:lstStyle>
              <a:defPPr>
                <a:defRPr lang="zh-CN"/>
              </a:defPPr>
              <a:lvl1pPr algn="just">
                <a:lnSpc>
                  <a:spcPct val="130000"/>
                </a:lnSpc>
                <a:defRPr sz="1400" spc="300">
                  <a:solidFill>
                    <a:schemeClr val="tx1">
                      <a:lumMod val="85000"/>
                      <a:lumOff val="15000"/>
                    </a:schemeClr>
                  </a:solidFill>
                </a:defRPr>
              </a:lvl1pPr>
            </a:lstStyle>
            <a:p>
              <a:pPr algn="ctr"/>
              <a:r>
                <a:rPr lang="zh-CN" altLang="en-US" sz="1800" dirty="0"/>
                <a:t>这里可以输入一段话，解释论点根据实际情况调整</a:t>
              </a:r>
            </a:p>
          </p:txBody>
        </p:sp>
      </p:grpSp>
      <p:grpSp>
        <p:nvGrpSpPr>
          <p:cNvPr id="80" name="组合 79">
            <a:extLst>
              <a:ext uri="{FF2B5EF4-FFF2-40B4-BE49-F238E27FC236}">
                <a16:creationId xmlns="" xmlns:a16="http://schemas.microsoft.com/office/drawing/2014/main" id="{4DCF633A-213F-41CC-89C2-7F067A88A0EA}"/>
              </a:ext>
            </a:extLst>
          </p:cNvPr>
          <p:cNvGrpSpPr/>
          <p:nvPr/>
        </p:nvGrpSpPr>
        <p:grpSpPr>
          <a:xfrm>
            <a:off x="1051648" y="3945895"/>
            <a:ext cx="3273369" cy="1889143"/>
            <a:chOff x="1037134" y="3929346"/>
            <a:chExt cx="3273369" cy="1889143"/>
          </a:xfrm>
        </p:grpSpPr>
        <p:sp>
          <p:nvSpPr>
            <p:cNvPr id="73" name="椭圆 72">
              <a:extLst>
                <a:ext uri="{FF2B5EF4-FFF2-40B4-BE49-F238E27FC236}">
                  <a16:creationId xmlns="" xmlns:a16="http://schemas.microsoft.com/office/drawing/2014/main" id="{024D736E-26A5-4106-A34E-FF3B9CBBF605}"/>
                </a:ext>
              </a:extLst>
            </p:cNvPr>
            <p:cNvSpPr/>
            <p:nvPr/>
          </p:nvSpPr>
          <p:spPr>
            <a:xfrm>
              <a:off x="2440100" y="3961024"/>
              <a:ext cx="550893" cy="550893"/>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 xmlns:a16="http://schemas.microsoft.com/office/drawing/2014/main" id="{D5F9009D-C0F8-44B2-897A-3AEEB0508B56}"/>
                </a:ext>
              </a:extLst>
            </p:cNvPr>
            <p:cNvSpPr/>
            <p:nvPr/>
          </p:nvSpPr>
          <p:spPr>
            <a:xfrm>
              <a:off x="2398373" y="3929346"/>
              <a:ext cx="550893" cy="55089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a:extLst>
                <a:ext uri="{FF2B5EF4-FFF2-40B4-BE49-F238E27FC236}">
                  <a16:creationId xmlns="" xmlns:a16="http://schemas.microsoft.com/office/drawing/2014/main" id="{0CE20330-7480-426A-9F3D-A2F0F41D8D46}"/>
                </a:ext>
              </a:extLst>
            </p:cNvPr>
            <p:cNvSpPr txBox="1"/>
            <p:nvPr/>
          </p:nvSpPr>
          <p:spPr>
            <a:xfrm>
              <a:off x="2420556" y="4014183"/>
              <a:ext cx="527539" cy="430887"/>
            </a:xfrm>
            <a:prstGeom prst="rect">
              <a:avLst/>
            </a:prstGeom>
            <a:noFill/>
          </p:spPr>
          <p:txBody>
            <a:bodyPr wrap="square" lIns="0" tIns="0" rIns="0" bIns="0" rtlCol="0">
              <a:spAutoFit/>
            </a:bodyPr>
            <a:lstStyle/>
            <a:p>
              <a:pPr algn="ctr"/>
              <a:r>
                <a:rPr lang="en-US" altLang="zh-CN" sz="2800" spc="300" dirty="0">
                  <a:solidFill>
                    <a:schemeClr val="bg1"/>
                  </a:solidFill>
                  <a:latin typeface="+mn-ea"/>
                </a:rPr>
                <a:t>3</a:t>
              </a:r>
              <a:endParaRPr lang="zh-CN" altLang="en-US" sz="2800" spc="300" dirty="0">
                <a:solidFill>
                  <a:schemeClr val="bg1"/>
                </a:solidFill>
                <a:latin typeface="+mn-ea"/>
              </a:endParaRPr>
            </a:p>
          </p:txBody>
        </p:sp>
        <p:sp>
          <p:nvSpPr>
            <p:cNvPr id="76" name="文本框 75">
              <a:extLst>
                <a:ext uri="{FF2B5EF4-FFF2-40B4-BE49-F238E27FC236}">
                  <a16:creationId xmlns="" xmlns:a16="http://schemas.microsoft.com/office/drawing/2014/main" id="{3F49B9B3-DE29-4347-B6C2-B1208531A7A9}"/>
                </a:ext>
              </a:extLst>
            </p:cNvPr>
            <p:cNvSpPr txBox="1"/>
            <p:nvPr/>
          </p:nvSpPr>
          <p:spPr>
            <a:xfrm>
              <a:off x="1037134" y="4594375"/>
              <a:ext cx="3273369" cy="523220"/>
            </a:xfrm>
            <a:prstGeom prst="rect">
              <a:avLst/>
            </a:prstGeom>
            <a:noFill/>
          </p:spPr>
          <p:txBody>
            <a:bodyPr wrap="square" rtlCol="0">
              <a:spAutoFit/>
            </a:bodyPr>
            <a:lstStyle/>
            <a:p>
              <a:pPr algn="ctr"/>
              <a:r>
                <a:rPr lang="zh-CN" altLang="en-US" sz="2800" spc="300" dirty="0">
                  <a:solidFill>
                    <a:schemeClr val="accent1"/>
                  </a:solidFill>
                  <a:latin typeface="+mj-ea"/>
                  <a:ea typeface="+mj-ea"/>
                </a:rPr>
                <a:t>标题关键词</a:t>
              </a:r>
            </a:p>
          </p:txBody>
        </p:sp>
        <p:sp>
          <p:nvSpPr>
            <p:cNvPr id="77" name="文本框 76">
              <a:extLst>
                <a:ext uri="{FF2B5EF4-FFF2-40B4-BE49-F238E27FC236}">
                  <a16:creationId xmlns="" xmlns:a16="http://schemas.microsoft.com/office/drawing/2014/main" id="{6B8069EE-72A5-46CD-980A-F639DEEE7FDF}"/>
                </a:ext>
              </a:extLst>
            </p:cNvPr>
            <p:cNvSpPr txBox="1"/>
            <p:nvPr/>
          </p:nvSpPr>
          <p:spPr>
            <a:xfrm>
              <a:off x="1037134" y="5133814"/>
              <a:ext cx="3273369" cy="684675"/>
            </a:xfrm>
            <a:prstGeom prst="rect">
              <a:avLst/>
            </a:prstGeom>
            <a:noFill/>
          </p:spPr>
          <p:txBody>
            <a:bodyPr wrap="square" lIns="0" tIns="0" rIns="0" bIns="0" rtlCol="0">
              <a:spAutoFit/>
            </a:bodyPr>
            <a:lstStyle>
              <a:defPPr>
                <a:defRPr lang="zh-CN"/>
              </a:defPPr>
              <a:lvl1pPr algn="just">
                <a:lnSpc>
                  <a:spcPct val="130000"/>
                </a:lnSpc>
                <a:defRPr sz="1400" spc="300">
                  <a:solidFill>
                    <a:schemeClr val="tx1">
                      <a:lumMod val="85000"/>
                      <a:lumOff val="15000"/>
                    </a:schemeClr>
                  </a:solidFill>
                </a:defRPr>
              </a:lvl1pPr>
            </a:lstStyle>
            <a:p>
              <a:pPr algn="ctr"/>
              <a:r>
                <a:rPr lang="zh-CN" altLang="en-US" sz="1800" dirty="0"/>
                <a:t>这里可以输入一段话，解释论点根据实际情况调整</a:t>
              </a:r>
            </a:p>
          </p:txBody>
        </p:sp>
      </p:grpSp>
    </p:spTree>
    <p:extLst>
      <p:ext uri="{BB962C8B-B14F-4D97-AF65-F5344CB8AC3E}">
        <p14:creationId xmlns:p14="http://schemas.microsoft.com/office/powerpoint/2010/main" val="37025693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FF366D70-8DC6-4FEB-832C-7AF83C32B433}"/>
              </a:ext>
            </a:extLst>
          </p:cNvPr>
          <p:cNvSpPr>
            <a:spLocks noGrp="1"/>
          </p:cNvSpPr>
          <p:nvPr>
            <p:ph type="title"/>
          </p:nvPr>
        </p:nvSpPr>
        <p:spPr/>
        <p:txBody>
          <a:bodyPr/>
          <a:lstStyle/>
          <a:p>
            <a:r>
              <a:rPr lang="zh-CN" altLang="en-US" dirty="0"/>
              <a:t>六段无图式</a:t>
            </a:r>
          </a:p>
        </p:txBody>
      </p:sp>
      <p:cxnSp>
        <p:nvCxnSpPr>
          <p:cNvPr id="5" name="直接连接符 4">
            <a:extLst>
              <a:ext uri="{FF2B5EF4-FFF2-40B4-BE49-F238E27FC236}">
                <a16:creationId xmlns="" xmlns:a16="http://schemas.microsoft.com/office/drawing/2014/main" id="{98365522-F909-4548-AD38-E47ABCA60092}"/>
              </a:ext>
            </a:extLst>
          </p:cNvPr>
          <p:cNvCxnSpPr/>
          <p:nvPr/>
        </p:nvCxnSpPr>
        <p:spPr>
          <a:xfrm>
            <a:off x="6096000" y="1130300"/>
            <a:ext cx="0" cy="500380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6" name="椭圆 5">
            <a:extLst>
              <a:ext uri="{FF2B5EF4-FFF2-40B4-BE49-F238E27FC236}">
                <a16:creationId xmlns="" xmlns:a16="http://schemas.microsoft.com/office/drawing/2014/main" id="{FF0FEAC5-9078-48B0-B0E4-4C12E5DC9AB9}"/>
              </a:ext>
            </a:extLst>
          </p:cNvPr>
          <p:cNvSpPr/>
          <p:nvPr/>
        </p:nvSpPr>
        <p:spPr>
          <a:xfrm>
            <a:off x="5989638" y="1582060"/>
            <a:ext cx="216000" cy="216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 xmlns:a16="http://schemas.microsoft.com/office/drawing/2014/main" id="{ECF319D0-D1F8-4884-8BB1-F897988CEA12}"/>
              </a:ext>
            </a:extLst>
          </p:cNvPr>
          <p:cNvSpPr/>
          <p:nvPr/>
        </p:nvSpPr>
        <p:spPr>
          <a:xfrm>
            <a:off x="5989638" y="3272524"/>
            <a:ext cx="216000" cy="216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 xmlns:a16="http://schemas.microsoft.com/office/drawing/2014/main" id="{175E39EF-C92C-43C8-A634-1E5031D65051}"/>
              </a:ext>
            </a:extLst>
          </p:cNvPr>
          <p:cNvSpPr/>
          <p:nvPr/>
        </p:nvSpPr>
        <p:spPr>
          <a:xfrm>
            <a:off x="5989638" y="4962989"/>
            <a:ext cx="216000" cy="216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a:extLst>
              <a:ext uri="{FF2B5EF4-FFF2-40B4-BE49-F238E27FC236}">
                <a16:creationId xmlns="" xmlns:a16="http://schemas.microsoft.com/office/drawing/2014/main" id="{91CD3E4C-05C9-47DE-9CC4-8F9574E4D7A3}"/>
              </a:ext>
            </a:extLst>
          </p:cNvPr>
          <p:cNvCxnSpPr/>
          <p:nvPr/>
        </p:nvCxnSpPr>
        <p:spPr>
          <a:xfrm>
            <a:off x="5080000" y="1683658"/>
            <a:ext cx="2032000" cy="0"/>
          </a:xfrm>
          <a:prstGeom prst="line">
            <a:avLst/>
          </a:prstGeom>
          <a:ln>
            <a:gradFill flip="none" rotWithShape="1">
              <a:gsLst>
                <a:gs pos="0">
                  <a:schemeClr val="accent1">
                    <a:alpha val="0"/>
                  </a:schemeClr>
                </a:gs>
                <a:gs pos="53000">
                  <a:schemeClr val="accent1"/>
                </a:gs>
                <a:gs pos="100000">
                  <a:schemeClr val="accent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9CBC765D-BCD5-4C52-AEEF-54895D3FBA6B}"/>
              </a:ext>
            </a:extLst>
          </p:cNvPr>
          <p:cNvCxnSpPr/>
          <p:nvPr/>
        </p:nvCxnSpPr>
        <p:spPr>
          <a:xfrm>
            <a:off x="5080000" y="3380524"/>
            <a:ext cx="2032000" cy="0"/>
          </a:xfrm>
          <a:prstGeom prst="line">
            <a:avLst/>
          </a:prstGeom>
          <a:ln>
            <a:gradFill flip="none" rotWithShape="1">
              <a:gsLst>
                <a:gs pos="0">
                  <a:schemeClr val="accent1">
                    <a:alpha val="0"/>
                  </a:schemeClr>
                </a:gs>
                <a:gs pos="53000">
                  <a:schemeClr val="accent1"/>
                </a:gs>
                <a:gs pos="100000">
                  <a:schemeClr val="accent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 xmlns:a16="http://schemas.microsoft.com/office/drawing/2014/main" id="{3BD1B066-24FC-47F7-944C-95C898C5263A}"/>
              </a:ext>
            </a:extLst>
          </p:cNvPr>
          <p:cNvCxnSpPr/>
          <p:nvPr/>
        </p:nvCxnSpPr>
        <p:spPr>
          <a:xfrm>
            <a:off x="5080000" y="5070989"/>
            <a:ext cx="2032000" cy="0"/>
          </a:xfrm>
          <a:prstGeom prst="line">
            <a:avLst/>
          </a:prstGeom>
          <a:ln>
            <a:gradFill flip="none" rotWithShape="1">
              <a:gsLst>
                <a:gs pos="0">
                  <a:schemeClr val="accent1">
                    <a:alpha val="0"/>
                  </a:schemeClr>
                </a:gs>
                <a:gs pos="53000">
                  <a:schemeClr val="accent1"/>
                </a:gs>
                <a:gs pos="100000">
                  <a:schemeClr val="accent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 xmlns:a16="http://schemas.microsoft.com/office/drawing/2014/main" id="{66CFDBD3-EDA5-4EA3-AEB2-9116D27268B1}"/>
              </a:ext>
            </a:extLst>
          </p:cNvPr>
          <p:cNvSpPr txBox="1"/>
          <p:nvPr/>
        </p:nvSpPr>
        <p:spPr>
          <a:xfrm>
            <a:off x="1224232" y="1483616"/>
            <a:ext cx="3273369" cy="430887"/>
          </a:xfrm>
          <a:prstGeom prst="rect">
            <a:avLst/>
          </a:prstGeom>
          <a:noFill/>
        </p:spPr>
        <p:txBody>
          <a:bodyPr wrap="square" lIns="0" tIns="0" rIns="0" bIns="0" rtlCol="0">
            <a:spAutoFit/>
          </a:bodyPr>
          <a:lstStyle/>
          <a:p>
            <a:pPr algn="r"/>
            <a:r>
              <a:rPr lang="zh-CN" altLang="en-US" sz="2800" spc="300" dirty="0">
                <a:solidFill>
                  <a:schemeClr val="accent1"/>
                </a:solidFill>
                <a:latin typeface="+mj-ea"/>
                <a:ea typeface="+mj-ea"/>
              </a:rPr>
              <a:t>标题关键词</a:t>
            </a:r>
          </a:p>
        </p:txBody>
      </p:sp>
      <p:sp>
        <p:nvSpPr>
          <p:cNvPr id="20" name="文本框 19">
            <a:extLst>
              <a:ext uri="{FF2B5EF4-FFF2-40B4-BE49-F238E27FC236}">
                <a16:creationId xmlns="" xmlns:a16="http://schemas.microsoft.com/office/drawing/2014/main" id="{31F6F863-881A-4955-B430-963CF8674BFD}"/>
              </a:ext>
            </a:extLst>
          </p:cNvPr>
          <p:cNvSpPr txBox="1"/>
          <p:nvPr/>
        </p:nvSpPr>
        <p:spPr>
          <a:xfrm>
            <a:off x="1224232" y="2023055"/>
            <a:ext cx="3273369" cy="684675"/>
          </a:xfrm>
          <a:prstGeom prst="rect">
            <a:avLst/>
          </a:prstGeom>
          <a:noFill/>
        </p:spPr>
        <p:txBody>
          <a:bodyPr wrap="square" lIns="0" tIns="0" rIns="0" bIns="0" rtlCol="0">
            <a:spAutoFit/>
          </a:bodyPr>
          <a:lstStyle>
            <a:defPPr>
              <a:defRPr lang="zh-CN"/>
            </a:defPPr>
            <a:lvl1pPr algn="just">
              <a:lnSpc>
                <a:spcPct val="130000"/>
              </a:lnSpc>
              <a:defRPr sz="1400" spc="300">
                <a:solidFill>
                  <a:schemeClr val="tx1">
                    <a:lumMod val="85000"/>
                    <a:lumOff val="15000"/>
                  </a:schemeClr>
                </a:solidFill>
              </a:defRPr>
            </a:lvl1pPr>
          </a:lstStyle>
          <a:p>
            <a:pPr algn="r"/>
            <a:r>
              <a:rPr lang="zh-CN" altLang="en-US" sz="1800" dirty="0"/>
              <a:t>这里可以输入一段话，解释论点根据实际情况调整</a:t>
            </a:r>
          </a:p>
        </p:txBody>
      </p:sp>
      <p:sp>
        <p:nvSpPr>
          <p:cNvPr id="21" name="文本框 20">
            <a:extLst>
              <a:ext uri="{FF2B5EF4-FFF2-40B4-BE49-F238E27FC236}">
                <a16:creationId xmlns="" xmlns:a16="http://schemas.microsoft.com/office/drawing/2014/main" id="{DE2148D3-B150-4AAE-B380-49289A356E65}"/>
              </a:ext>
            </a:extLst>
          </p:cNvPr>
          <p:cNvSpPr txBox="1"/>
          <p:nvPr/>
        </p:nvSpPr>
        <p:spPr>
          <a:xfrm>
            <a:off x="1224232" y="3178547"/>
            <a:ext cx="3273369" cy="430887"/>
          </a:xfrm>
          <a:prstGeom prst="rect">
            <a:avLst/>
          </a:prstGeom>
          <a:noFill/>
        </p:spPr>
        <p:txBody>
          <a:bodyPr wrap="square" lIns="0" tIns="0" rIns="0" bIns="0" rtlCol="0">
            <a:spAutoFit/>
          </a:bodyPr>
          <a:lstStyle/>
          <a:p>
            <a:pPr algn="r"/>
            <a:r>
              <a:rPr lang="zh-CN" altLang="en-US" sz="2800" spc="300" dirty="0">
                <a:solidFill>
                  <a:schemeClr val="accent1"/>
                </a:solidFill>
                <a:latin typeface="+mj-ea"/>
                <a:ea typeface="+mj-ea"/>
              </a:rPr>
              <a:t>标题关键词</a:t>
            </a:r>
          </a:p>
        </p:txBody>
      </p:sp>
      <p:sp>
        <p:nvSpPr>
          <p:cNvPr id="22" name="文本框 21">
            <a:extLst>
              <a:ext uri="{FF2B5EF4-FFF2-40B4-BE49-F238E27FC236}">
                <a16:creationId xmlns="" xmlns:a16="http://schemas.microsoft.com/office/drawing/2014/main" id="{F7AB5490-72A4-41ED-8BDC-6EB2DF91862E}"/>
              </a:ext>
            </a:extLst>
          </p:cNvPr>
          <p:cNvSpPr txBox="1"/>
          <p:nvPr/>
        </p:nvSpPr>
        <p:spPr>
          <a:xfrm>
            <a:off x="1224232" y="3717986"/>
            <a:ext cx="3273369" cy="684675"/>
          </a:xfrm>
          <a:prstGeom prst="rect">
            <a:avLst/>
          </a:prstGeom>
          <a:noFill/>
        </p:spPr>
        <p:txBody>
          <a:bodyPr wrap="square" lIns="0" tIns="0" rIns="0" bIns="0" rtlCol="0">
            <a:spAutoFit/>
          </a:bodyPr>
          <a:lstStyle>
            <a:defPPr>
              <a:defRPr lang="zh-CN"/>
            </a:defPPr>
            <a:lvl1pPr algn="just">
              <a:lnSpc>
                <a:spcPct val="130000"/>
              </a:lnSpc>
              <a:defRPr sz="1400" spc="300">
                <a:solidFill>
                  <a:schemeClr val="tx1">
                    <a:lumMod val="85000"/>
                    <a:lumOff val="15000"/>
                  </a:schemeClr>
                </a:solidFill>
              </a:defRPr>
            </a:lvl1pPr>
          </a:lstStyle>
          <a:p>
            <a:pPr algn="r"/>
            <a:r>
              <a:rPr lang="zh-CN" altLang="en-US" sz="1800" dirty="0"/>
              <a:t>这里可以输入一段话，解释论点根据实际情况调整</a:t>
            </a:r>
          </a:p>
        </p:txBody>
      </p:sp>
      <p:sp>
        <p:nvSpPr>
          <p:cNvPr id="23" name="文本框 22">
            <a:extLst>
              <a:ext uri="{FF2B5EF4-FFF2-40B4-BE49-F238E27FC236}">
                <a16:creationId xmlns="" xmlns:a16="http://schemas.microsoft.com/office/drawing/2014/main" id="{6A352EAF-A87B-4B03-A487-15EFF5039E3A}"/>
              </a:ext>
            </a:extLst>
          </p:cNvPr>
          <p:cNvSpPr txBox="1"/>
          <p:nvPr/>
        </p:nvSpPr>
        <p:spPr>
          <a:xfrm>
            <a:off x="1224232" y="4856600"/>
            <a:ext cx="3273369" cy="430887"/>
          </a:xfrm>
          <a:prstGeom prst="rect">
            <a:avLst/>
          </a:prstGeom>
          <a:noFill/>
        </p:spPr>
        <p:txBody>
          <a:bodyPr wrap="square" lIns="0" tIns="0" rIns="0" bIns="0" rtlCol="0">
            <a:spAutoFit/>
          </a:bodyPr>
          <a:lstStyle/>
          <a:p>
            <a:pPr algn="r"/>
            <a:r>
              <a:rPr lang="zh-CN" altLang="en-US" sz="2800" spc="300" dirty="0">
                <a:solidFill>
                  <a:schemeClr val="accent1"/>
                </a:solidFill>
                <a:latin typeface="+mj-ea"/>
                <a:ea typeface="+mj-ea"/>
              </a:rPr>
              <a:t>标题关键词</a:t>
            </a:r>
          </a:p>
        </p:txBody>
      </p:sp>
      <p:sp>
        <p:nvSpPr>
          <p:cNvPr id="24" name="文本框 23">
            <a:extLst>
              <a:ext uri="{FF2B5EF4-FFF2-40B4-BE49-F238E27FC236}">
                <a16:creationId xmlns="" xmlns:a16="http://schemas.microsoft.com/office/drawing/2014/main" id="{D9DAC488-3818-4AB7-BF71-F27D6A30D9EC}"/>
              </a:ext>
            </a:extLst>
          </p:cNvPr>
          <p:cNvSpPr txBox="1"/>
          <p:nvPr/>
        </p:nvSpPr>
        <p:spPr>
          <a:xfrm>
            <a:off x="1224232" y="5396039"/>
            <a:ext cx="3273369" cy="684675"/>
          </a:xfrm>
          <a:prstGeom prst="rect">
            <a:avLst/>
          </a:prstGeom>
          <a:noFill/>
        </p:spPr>
        <p:txBody>
          <a:bodyPr wrap="square" lIns="0" tIns="0" rIns="0" bIns="0" rtlCol="0">
            <a:spAutoFit/>
          </a:bodyPr>
          <a:lstStyle>
            <a:defPPr>
              <a:defRPr lang="zh-CN"/>
            </a:defPPr>
            <a:lvl1pPr algn="just">
              <a:lnSpc>
                <a:spcPct val="130000"/>
              </a:lnSpc>
              <a:defRPr sz="1400" spc="300">
                <a:solidFill>
                  <a:schemeClr val="tx1">
                    <a:lumMod val="85000"/>
                    <a:lumOff val="15000"/>
                  </a:schemeClr>
                </a:solidFill>
              </a:defRPr>
            </a:lvl1pPr>
          </a:lstStyle>
          <a:p>
            <a:pPr algn="r"/>
            <a:r>
              <a:rPr lang="zh-CN" altLang="en-US" sz="1800" dirty="0"/>
              <a:t>这里可以输入一段话，解释论点根据实际情况调整</a:t>
            </a:r>
          </a:p>
        </p:txBody>
      </p:sp>
      <p:sp>
        <p:nvSpPr>
          <p:cNvPr id="25" name="文本框 24">
            <a:extLst>
              <a:ext uri="{FF2B5EF4-FFF2-40B4-BE49-F238E27FC236}">
                <a16:creationId xmlns="" xmlns:a16="http://schemas.microsoft.com/office/drawing/2014/main" id="{15DAE622-0B9C-49D8-A696-B41006768D46}"/>
              </a:ext>
            </a:extLst>
          </p:cNvPr>
          <p:cNvSpPr txBox="1"/>
          <p:nvPr/>
        </p:nvSpPr>
        <p:spPr>
          <a:xfrm>
            <a:off x="7694400" y="1483616"/>
            <a:ext cx="3273369" cy="430887"/>
          </a:xfrm>
          <a:prstGeom prst="rect">
            <a:avLst/>
          </a:prstGeom>
          <a:noFill/>
        </p:spPr>
        <p:txBody>
          <a:bodyPr wrap="square" lIns="0" tIns="0" rIns="0" bIns="0" rtlCol="0">
            <a:spAutoFit/>
          </a:bodyPr>
          <a:lstStyle/>
          <a:p>
            <a:r>
              <a:rPr lang="zh-CN" altLang="en-US" sz="2800" spc="300" dirty="0">
                <a:solidFill>
                  <a:schemeClr val="accent1"/>
                </a:solidFill>
                <a:latin typeface="+mj-ea"/>
                <a:ea typeface="+mj-ea"/>
              </a:rPr>
              <a:t>标题关键词</a:t>
            </a:r>
          </a:p>
        </p:txBody>
      </p:sp>
      <p:sp>
        <p:nvSpPr>
          <p:cNvPr id="26" name="文本框 25">
            <a:extLst>
              <a:ext uri="{FF2B5EF4-FFF2-40B4-BE49-F238E27FC236}">
                <a16:creationId xmlns="" xmlns:a16="http://schemas.microsoft.com/office/drawing/2014/main" id="{C2FEAF1B-032A-43EB-9FC4-51AC1F470A13}"/>
              </a:ext>
            </a:extLst>
          </p:cNvPr>
          <p:cNvSpPr txBox="1"/>
          <p:nvPr/>
        </p:nvSpPr>
        <p:spPr>
          <a:xfrm>
            <a:off x="7694400" y="2023055"/>
            <a:ext cx="3273369" cy="684675"/>
          </a:xfrm>
          <a:prstGeom prst="rect">
            <a:avLst/>
          </a:prstGeom>
          <a:noFill/>
        </p:spPr>
        <p:txBody>
          <a:bodyPr wrap="square" lIns="0" tIns="0" rIns="0" bIns="0" rtlCol="0">
            <a:spAutoFit/>
          </a:bodyPr>
          <a:lstStyle>
            <a:defPPr>
              <a:defRPr lang="zh-CN"/>
            </a:defPPr>
            <a:lvl1pPr algn="just">
              <a:lnSpc>
                <a:spcPct val="130000"/>
              </a:lnSpc>
              <a:defRPr sz="1400" spc="300">
                <a:solidFill>
                  <a:schemeClr val="tx1">
                    <a:lumMod val="85000"/>
                    <a:lumOff val="15000"/>
                  </a:schemeClr>
                </a:solidFill>
              </a:defRPr>
            </a:lvl1pPr>
          </a:lstStyle>
          <a:p>
            <a:pPr algn="l"/>
            <a:r>
              <a:rPr lang="zh-CN" altLang="en-US" sz="1800" dirty="0"/>
              <a:t>这里可以输入一段话，解释论点根据实际情况调整</a:t>
            </a:r>
          </a:p>
        </p:txBody>
      </p:sp>
      <p:sp>
        <p:nvSpPr>
          <p:cNvPr id="27" name="文本框 26">
            <a:extLst>
              <a:ext uri="{FF2B5EF4-FFF2-40B4-BE49-F238E27FC236}">
                <a16:creationId xmlns="" xmlns:a16="http://schemas.microsoft.com/office/drawing/2014/main" id="{97B67956-36D8-4450-956B-566065CBA2ED}"/>
              </a:ext>
            </a:extLst>
          </p:cNvPr>
          <p:cNvSpPr txBox="1"/>
          <p:nvPr/>
        </p:nvSpPr>
        <p:spPr>
          <a:xfrm>
            <a:off x="7694400" y="3178547"/>
            <a:ext cx="3273369" cy="430887"/>
          </a:xfrm>
          <a:prstGeom prst="rect">
            <a:avLst/>
          </a:prstGeom>
          <a:noFill/>
        </p:spPr>
        <p:txBody>
          <a:bodyPr wrap="square" lIns="0" tIns="0" rIns="0" bIns="0" rtlCol="0">
            <a:spAutoFit/>
          </a:bodyPr>
          <a:lstStyle/>
          <a:p>
            <a:r>
              <a:rPr lang="zh-CN" altLang="en-US" sz="2800" spc="300" dirty="0">
                <a:solidFill>
                  <a:schemeClr val="accent1"/>
                </a:solidFill>
                <a:latin typeface="+mj-ea"/>
                <a:ea typeface="+mj-ea"/>
              </a:rPr>
              <a:t>标题关键词</a:t>
            </a:r>
          </a:p>
        </p:txBody>
      </p:sp>
      <p:sp>
        <p:nvSpPr>
          <p:cNvPr id="28" name="文本框 27">
            <a:extLst>
              <a:ext uri="{FF2B5EF4-FFF2-40B4-BE49-F238E27FC236}">
                <a16:creationId xmlns="" xmlns:a16="http://schemas.microsoft.com/office/drawing/2014/main" id="{0DC77B34-9187-4B01-A49E-5338A0C29475}"/>
              </a:ext>
            </a:extLst>
          </p:cNvPr>
          <p:cNvSpPr txBox="1"/>
          <p:nvPr/>
        </p:nvSpPr>
        <p:spPr>
          <a:xfrm>
            <a:off x="7694400" y="3717986"/>
            <a:ext cx="3273369" cy="684675"/>
          </a:xfrm>
          <a:prstGeom prst="rect">
            <a:avLst/>
          </a:prstGeom>
          <a:noFill/>
        </p:spPr>
        <p:txBody>
          <a:bodyPr wrap="square" lIns="0" tIns="0" rIns="0" bIns="0" rtlCol="0">
            <a:spAutoFit/>
          </a:bodyPr>
          <a:lstStyle>
            <a:defPPr>
              <a:defRPr lang="zh-CN"/>
            </a:defPPr>
            <a:lvl1pPr algn="just">
              <a:lnSpc>
                <a:spcPct val="130000"/>
              </a:lnSpc>
              <a:defRPr sz="1400" spc="300">
                <a:solidFill>
                  <a:schemeClr val="tx1">
                    <a:lumMod val="85000"/>
                    <a:lumOff val="15000"/>
                  </a:schemeClr>
                </a:solidFill>
              </a:defRPr>
            </a:lvl1pPr>
          </a:lstStyle>
          <a:p>
            <a:pPr algn="l"/>
            <a:r>
              <a:rPr lang="zh-CN" altLang="en-US" sz="1800" dirty="0"/>
              <a:t>这里可以输入一段话，解释论点根据实际情况调整</a:t>
            </a:r>
          </a:p>
        </p:txBody>
      </p:sp>
      <p:sp>
        <p:nvSpPr>
          <p:cNvPr id="29" name="文本框 28">
            <a:extLst>
              <a:ext uri="{FF2B5EF4-FFF2-40B4-BE49-F238E27FC236}">
                <a16:creationId xmlns="" xmlns:a16="http://schemas.microsoft.com/office/drawing/2014/main" id="{4184225B-75FE-4CB7-888D-9D7047E64914}"/>
              </a:ext>
            </a:extLst>
          </p:cNvPr>
          <p:cNvSpPr txBox="1"/>
          <p:nvPr/>
        </p:nvSpPr>
        <p:spPr>
          <a:xfrm>
            <a:off x="7694400" y="4856600"/>
            <a:ext cx="3273369" cy="430887"/>
          </a:xfrm>
          <a:prstGeom prst="rect">
            <a:avLst/>
          </a:prstGeom>
          <a:noFill/>
        </p:spPr>
        <p:txBody>
          <a:bodyPr wrap="square" lIns="0" tIns="0" rIns="0" bIns="0" rtlCol="0">
            <a:spAutoFit/>
          </a:bodyPr>
          <a:lstStyle/>
          <a:p>
            <a:r>
              <a:rPr lang="zh-CN" altLang="en-US" sz="2800" spc="300" dirty="0">
                <a:solidFill>
                  <a:schemeClr val="accent1"/>
                </a:solidFill>
                <a:latin typeface="+mj-ea"/>
                <a:ea typeface="+mj-ea"/>
              </a:rPr>
              <a:t>标题关键词</a:t>
            </a:r>
          </a:p>
        </p:txBody>
      </p:sp>
      <p:sp>
        <p:nvSpPr>
          <p:cNvPr id="30" name="文本框 29">
            <a:extLst>
              <a:ext uri="{FF2B5EF4-FFF2-40B4-BE49-F238E27FC236}">
                <a16:creationId xmlns="" xmlns:a16="http://schemas.microsoft.com/office/drawing/2014/main" id="{EDAA0C0B-49E9-44E4-82FF-063C35F30E09}"/>
              </a:ext>
            </a:extLst>
          </p:cNvPr>
          <p:cNvSpPr txBox="1"/>
          <p:nvPr/>
        </p:nvSpPr>
        <p:spPr>
          <a:xfrm>
            <a:off x="7694400" y="5396039"/>
            <a:ext cx="3273369" cy="684675"/>
          </a:xfrm>
          <a:prstGeom prst="rect">
            <a:avLst/>
          </a:prstGeom>
          <a:noFill/>
        </p:spPr>
        <p:txBody>
          <a:bodyPr wrap="square" lIns="0" tIns="0" rIns="0" bIns="0" rtlCol="0">
            <a:spAutoFit/>
          </a:bodyPr>
          <a:lstStyle>
            <a:defPPr>
              <a:defRPr lang="zh-CN"/>
            </a:defPPr>
            <a:lvl1pPr algn="just">
              <a:lnSpc>
                <a:spcPct val="130000"/>
              </a:lnSpc>
              <a:defRPr sz="1400" spc="300">
                <a:solidFill>
                  <a:schemeClr val="tx1">
                    <a:lumMod val="85000"/>
                    <a:lumOff val="15000"/>
                  </a:schemeClr>
                </a:solidFill>
              </a:defRPr>
            </a:lvl1pPr>
          </a:lstStyle>
          <a:p>
            <a:pPr algn="l"/>
            <a:r>
              <a:rPr lang="zh-CN" altLang="en-US" sz="1800" dirty="0"/>
              <a:t>这里可以输入一段话，解释论点根据实际情况调整</a:t>
            </a:r>
          </a:p>
        </p:txBody>
      </p:sp>
      <p:grpSp>
        <p:nvGrpSpPr>
          <p:cNvPr id="31" name="组合 30">
            <a:extLst>
              <a:ext uri="{FF2B5EF4-FFF2-40B4-BE49-F238E27FC236}">
                <a16:creationId xmlns="" xmlns:a16="http://schemas.microsoft.com/office/drawing/2014/main" id="{FB30725F-D0EF-439D-8E41-F9F2EC9F6152}"/>
              </a:ext>
            </a:extLst>
          </p:cNvPr>
          <p:cNvGrpSpPr/>
          <p:nvPr/>
        </p:nvGrpSpPr>
        <p:grpSpPr>
          <a:xfrm>
            <a:off x="6705418" y="3114906"/>
            <a:ext cx="504000" cy="504000"/>
            <a:chOff x="7982080" y="4240456"/>
            <a:chExt cx="504000" cy="504000"/>
          </a:xfrm>
        </p:grpSpPr>
        <p:sp>
          <p:nvSpPr>
            <p:cNvPr id="32" name="椭圆 31">
              <a:extLst>
                <a:ext uri="{FF2B5EF4-FFF2-40B4-BE49-F238E27FC236}">
                  <a16:creationId xmlns="" xmlns:a16="http://schemas.microsoft.com/office/drawing/2014/main" id="{321C5363-4DF6-4916-987C-B6702218EA21}"/>
                </a:ext>
              </a:extLst>
            </p:cNvPr>
            <p:cNvSpPr/>
            <p:nvPr/>
          </p:nvSpPr>
          <p:spPr>
            <a:xfrm>
              <a:off x="7982080" y="4240456"/>
              <a:ext cx="504000" cy="50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108">
              <a:extLst>
                <a:ext uri="{FF2B5EF4-FFF2-40B4-BE49-F238E27FC236}">
                  <a16:creationId xmlns="" xmlns:a16="http://schemas.microsoft.com/office/drawing/2014/main" id="{5EB69014-7CF2-415E-BDB6-C9EC32D95784}"/>
                </a:ext>
              </a:extLst>
            </p:cNvPr>
            <p:cNvSpPr>
              <a:spLocks noChangeAspect="1" noEditPoints="1"/>
            </p:cNvSpPr>
            <p:nvPr/>
          </p:nvSpPr>
          <p:spPr bwMode="auto">
            <a:xfrm>
              <a:off x="8054080" y="4382788"/>
              <a:ext cx="360000" cy="219337"/>
            </a:xfrm>
            <a:custGeom>
              <a:avLst/>
              <a:gdLst>
                <a:gd name="T0" fmla="*/ 126 w 128"/>
                <a:gd name="T1" fmla="*/ 74 h 78"/>
                <a:gd name="T2" fmla="*/ 114 w 128"/>
                <a:gd name="T3" fmla="*/ 74 h 78"/>
                <a:gd name="T4" fmla="*/ 114 w 128"/>
                <a:gd name="T5" fmla="*/ 50 h 78"/>
                <a:gd name="T6" fmla="*/ 108 w 128"/>
                <a:gd name="T7" fmla="*/ 44 h 78"/>
                <a:gd name="T8" fmla="*/ 94 w 128"/>
                <a:gd name="T9" fmla="*/ 44 h 78"/>
                <a:gd name="T10" fmla="*/ 88 w 128"/>
                <a:gd name="T11" fmla="*/ 50 h 78"/>
                <a:gd name="T12" fmla="*/ 88 w 128"/>
                <a:gd name="T13" fmla="*/ 74 h 78"/>
                <a:gd name="T14" fmla="*/ 77 w 128"/>
                <a:gd name="T15" fmla="*/ 74 h 78"/>
                <a:gd name="T16" fmla="*/ 77 w 128"/>
                <a:gd name="T17" fmla="*/ 6 h 78"/>
                <a:gd name="T18" fmla="*/ 71 w 128"/>
                <a:gd name="T19" fmla="*/ 0 h 78"/>
                <a:gd name="T20" fmla="*/ 57 w 128"/>
                <a:gd name="T21" fmla="*/ 0 h 78"/>
                <a:gd name="T22" fmla="*/ 51 w 128"/>
                <a:gd name="T23" fmla="*/ 6 h 78"/>
                <a:gd name="T24" fmla="*/ 51 w 128"/>
                <a:gd name="T25" fmla="*/ 74 h 78"/>
                <a:gd name="T26" fmla="*/ 40 w 128"/>
                <a:gd name="T27" fmla="*/ 74 h 78"/>
                <a:gd name="T28" fmla="*/ 40 w 128"/>
                <a:gd name="T29" fmla="*/ 35 h 78"/>
                <a:gd name="T30" fmla="*/ 34 w 128"/>
                <a:gd name="T31" fmla="*/ 29 h 78"/>
                <a:gd name="T32" fmla="*/ 20 w 128"/>
                <a:gd name="T33" fmla="*/ 29 h 78"/>
                <a:gd name="T34" fmla="*/ 14 w 128"/>
                <a:gd name="T35" fmla="*/ 35 h 78"/>
                <a:gd name="T36" fmla="*/ 14 w 128"/>
                <a:gd name="T37" fmla="*/ 74 h 78"/>
                <a:gd name="T38" fmla="*/ 2 w 128"/>
                <a:gd name="T39" fmla="*/ 74 h 78"/>
                <a:gd name="T40" fmla="*/ 0 w 128"/>
                <a:gd name="T41" fmla="*/ 76 h 78"/>
                <a:gd name="T42" fmla="*/ 2 w 128"/>
                <a:gd name="T43" fmla="*/ 78 h 78"/>
                <a:gd name="T44" fmla="*/ 126 w 128"/>
                <a:gd name="T45" fmla="*/ 78 h 78"/>
                <a:gd name="T46" fmla="*/ 128 w 128"/>
                <a:gd name="T47" fmla="*/ 76 h 78"/>
                <a:gd name="T48" fmla="*/ 126 w 128"/>
                <a:gd name="T49" fmla="*/ 74 h 78"/>
                <a:gd name="T50" fmla="*/ 36 w 128"/>
                <a:gd name="T51" fmla="*/ 74 h 78"/>
                <a:gd name="T52" fmla="*/ 18 w 128"/>
                <a:gd name="T53" fmla="*/ 74 h 78"/>
                <a:gd name="T54" fmla="*/ 18 w 128"/>
                <a:gd name="T55" fmla="*/ 34 h 78"/>
                <a:gd name="T56" fmla="*/ 36 w 128"/>
                <a:gd name="T57" fmla="*/ 34 h 78"/>
                <a:gd name="T58" fmla="*/ 36 w 128"/>
                <a:gd name="T59" fmla="*/ 74 h 78"/>
                <a:gd name="T60" fmla="*/ 73 w 128"/>
                <a:gd name="T61" fmla="*/ 74 h 78"/>
                <a:gd name="T62" fmla="*/ 55 w 128"/>
                <a:gd name="T63" fmla="*/ 74 h 78"/>
                <a:gd name="T64" fmla="*/ 55 w 128"/>
                <a:gd name="T65" fmla="*/ 4 h 78"/>
                <a:gd name="T66" fmla="*/ 73 w 128"/>
                <a:gd name="T67" fmla="*/ 4 h 78"/>
                <a:gd name="T68" fmla="*/ 73 w 128"/>
                <a:gd name="T69" fmla="*/ 74 h 78"/>
                <a:gd name="T70" fmla="*/ 110 w 128"/>
                <a:gd name="T71" fmla="*/ 74 h 78"/>
                <a:gd name="T72" fmla="*/ 92 w 128"/>
                <a:gd name="T73" fmla="*/ 74 h 78"/>
                <a:gd name="T74" fmla="*/ 92 w 128"/>
                <a:gd name="T75" fmla="*/ 49 h 78"/>
                <a:gd name="T76" fmla="*/ 110 w 128"/>
                <a:gd name="T77" fmla="*/ 49 h 78"/>
                <a:gd name="T78" fmla="*/ 110 w 128"/>
                <a:gd name="T79" fmla="*/ 7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78">
                  <a:moveTo>
                    <a:pt x="126" y="74"/>
                  </a:moveTo>
                  <a:cubicBezTo>
                    <a:pt x="114" y="74"/>
                    <a:pt x="114" y="74"/>
                    <a:pt x="114" y="74"/>
                  </a:cubicBezTo>
                  <a:cubicBezTo>
                    <a:pt x="114" y="50"/>
                    <a:pt x="114" y="50"/>
                    <a:pt x="114" y="50"/>
                  </a:cubicBezTo>
                  <a:cubicBezTo>
                    <a:pt x="114" y="47"/>
                    <a:pt x="112" y="44"/>
                    <a:pt x="108" y="44"/>
                  </a:cubicBezTo>
                  <a:cubicBezTo>
                    <a:pt x="94" y="44"/>
                    <a:pt x="94" y="44"/>
                    <a:pt x="94" y="44"/>
                  </a:cubicBezTo>
                  <a:cubicBezTo>
                    <a:pt x="90" y="44"/>
                    <a:pt x="88" y="47"/>
                    <a:pt x="88" y="50"/>
                  </a:cubicBezTo>
                  <a:cubicBezTo>
                    <a:pt x="88" y="74"/>
                    <a:pt x="88" y="74"/>
                    <a:pt x="88" y="74"/>
                  </a:cubicBezTo>
                  <a:cubicBezTo>
                    <a:pt x="77" y="74"/>
                    <a:pt x="77" y="74"/>
                    <a:pt x="77" y="74"/>
                  </a:cubicBezTo>
                  <a:cubicBezTo>
                    <a:pt x="77" y="6"/>
                    <a:pt x="77" y="6"/>
                    <a:pt x="77" y="6"/>
                  </a:cubicBezTo>
                  <a:cubicBezTo>
                    <a:pt x="77" y="2"/>
                    <a:pt x="75" y="0"/>
                    <a:pt x="71" y="0"/>
                  </a:cubicBezTo>
                  <a:cubicBezTo>
                    <a:pt x="57" y="0"/>
                    <a:pt x="57" y="0"/>
                    <a:pt x="57" y="0"/>
                  </a:cubicBezTo>
                  <a:cubicBezTo>
                    <a:pt x="53" y="0"/>
                    <a:pt x="51" y="2"/>
                    <a:pt x="51" y="6"/>
                  </a:cubicBezTo>
                  <a:cubicBezTo>
                    <a:pt x="51" y="74"/>
                    <a:pt x="51" y="74"/>
                    <a:pt x="51" y="74"/>
                  </a:cubicBezTo>
                  <a:cubicBezTo>
                    <a:pt x="40" y="74"/>
                    <a:pt x="40" y="74"/>
                    <a:pt x="40" y="74"/>
                  </a:cubicBezTo>
                  <a:cubicBezTo>
                    <a:pt x="40" y="35"/>
                    <a:pt x="40" y="35"/>
                    <a:pt x="40" y="35"/>
                  </a:cubicBezTo>
                  <a:cubicBezTo>
                    <a:pt x="40" y="32"/>
                    <a:pt x="38" y="29"/>
                    <a:pt x="34" y="29"/>
                  </a:cubicBezTo>
                  <a:cubicBezTo>
                    <a:pt x="20" y="29"/>
                    <a:pt x="20" y="29"/>
                    <a:pt x="20" y="29"/>
                  </a:cubicBezTo>
                  <a:cubicBezTo>
                    <a:pt x="16" y="29"/>
                    <a:pt x="14" y="32"/>
                    <a:pt x="14" y="35"/>
                  </a:cubicBezTo>
                  <a:cubicBezTo>
                    <a:pt x="14" y="74"/>
                    <a:pt x="14" y="74"/>
                    <a:pt x="14" y="74"/>
                  </a:cubicBezTo>
                  <a:cubicBezTo>
                    <a:pt x="2" y="74"/>
                    <a:pt x="2" y="74"/>
                    <a:pt x="2" y="74"/>
                  </a:cubicBezTo>
                  <a:cubicBezTo>
                    <a:pt x="1" y="74"/>
                    <a:pt x="0" y="75"/>
                    <a:pt x="0" y="76"/>
                  </a:cubicBezTo>
                  <a:cubicBezTo>
                    <a:pt x="0" y="77"/>
                    <a:pt x="1" y="78"/>
                    <a:pt x="2" y="78"/>
                  </a:cubicBezTo>
                  <a:cubicBezTo>
                    <a:pt x="126" y="78"/>
                    <a:pt x="126" y="78"/>
                    <a:pt x="126" y="78"/>
                  </a:cubicBezTo>
                  <a:cubicBezTo>
                    <a:pt x="127" y="78"/>
                    <a:pt x="128" y="77"/>
                    <a:pt x="128" y="76"/>
                  </a:cubicBezTo>
                  <a:cubicBezTo>
                    <a:pt x="128" y="75"/>
                    <a:pt x="127" y="74"/>
                    <a:pt x="126" y="74"/>
                  </a:cubicBezTo>
                  <a:close/>
                  <a:moveTo>
                    <a:pt x="36" y="74"/>
                  </a:moveTo>
                  <a:cubicBezTo>
                    <a:pt x="18" y="74"/>
                    <a:pt x="18" y="74"/>
                    <a:pt x="18" y="74"/>
                  </a:cubicBezTo>
                  <a:cubicBezTo>
                    <a:pt x="18" y="34"/>
                    <a:pt x="18" y="34"/>
                    <a:pt x="18" y="34"/>
                  </a:cubicBezTo>
                  <a:cubicBezTo>
                    <a:pt x="36" y="34"/>
                    <a:pt x="36" y="34"/>
                    <a:pt x="36" y="34"/>
                  </a:cubicBezTo>
                  <a:lnTo>
                    <a:pt x="36" y="74"/>
                  </a:lnTo>
                  <a:close/>
                  <a:moveTo>
                    <a:pt x="73" y="74"/>
                  </a:moveTo>
                  <a:cubicBezTo>
                    <a:pt x="55" y="74"/>
                    <a:pt x="55" y="74"/>
                    <a:pt x="55" y="74"/>
                  </a:cubicBezTo>
                  <a:cubicBezTo>
                    <a:pt x="55" y="4"/>
                    <a:pt x="55" y="4"/>
                    <a:pt x="55" y="4"/>
                  </a:cubicBezTo>
                  <a:cubicBezTo>
                    <a:pt x="73" y="4"/>
                    <a:pt x="73" y="4"/>
                    <a:pt x="73" y="4"/>
                  </a:cubicBezTo>
                  <a:lnTo>
                    <a:pt x="73" y="74"/>
                  </a:lnTo>
                  <a:close/>
                  <a:moveTo>
                    <a:pt x="110" y="74"/>
                  </a:moveTo>
                  <a:cubicBezTo>
                    <a:pt x="92" y="74"/>
                    <a:pt x="92" y="74"/>
                    <a:pt x="92" y="74"/>
                  </a:cubicBezTo>
                  <a:cubicBezTo>
                    <a:pt x="92" y="49"/>
                    <a:pt x="92" y="49"/>
                    <a:pt x="92" y="49"/>
                  </a:cubicBezTo>
                  <a:cubicBezTo>
                    <a:pt x="110" y="49"/>
                    <a:pt x="110" y="49"/>
                    <a:pt x="110" y="49"/>
                  </a:cubicBezTo>
                  <a:lnTo>
                    <a:pt x="110" y="74"/>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34" name="组合 33">
            <a:extLst>
              <a:ext uri="{FF2B5EF4-FFF2-40B4-BE49-F238E27FC236}">
                <a16:creationId xmlns="" xmlns:a16="http://schemas.microsoft.com/office/drawing/2014/main" id="{86CED927-9CE6-45E4-AF9F-BD68E218D0A3}"/>
              </a:ext>
            </a:extLst>
          </p:cNvPr>
          <p:cNvGrpSpPr/>
          <p:nvPr/>
        </p:nvGrpSpPr>
        <p:grpSpPr>
          <a:xfrm>
            <a:off x="6705418" y="4828564"/>
            <a:ext cx="504000" cy="504000"/>
            <a:chOff x="7982080" y="5312514"/>
            <a:chExt cx="504000" cy="504000"/>
          </a:xfrm>
        </p:grpSpPr>
        <p:sp>
          <p:nvSpPr>
            <p:cNvPr id="35" name="椭圆 34">
              <a:extLst>
                <a:ext uri="{FF2B5EF4-FFF2-40B4-BE49-F238E27FC236}">
                  <a16:creationId xmlns="" xmlns:a16="http://schemas.microsoft.com/office/drawing/2014/main" id="{842B825B-9174-465E-BA78-4379471DB442}"/>
                </a:ext>
              </a:extLst>
            </p:cNvPr>
            <p:cNvSpPr/>
            <p:nvPr/>
          </p:nvSpPr>
          <p:spPr>
            <a:xfrm>
              <a:off x="7982080" y="5312514"/>
              <a:ext cx="504000" cy="50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96">
              <a:extLst>
                <a:ext uri="{FF2B5EF4-FFF2-40B4-BE49-F238E27FC236}">
                  <a16:creationId xmlns="" xmlns:a16="http://schemas.microsoft.com/office/drawing/2014/main" id="{F20D0201-B83E-428C-92F8-76C9C7CEE8BB}"/>
                </a:ext>
              </a:extLst>
            </p:cNvPr>
            <p:cNvSpPr>
              <a:spLocks noChangeAspect="1" noEditPoints="1"/>
            </p:cNvSpPr>
            <p:nvPr/>
          </p:nvSpPr>
          <p:spPr bwMode="auto">
            <a:xfrm>
              <a:off x="8072080" y="5401977"/>
              <a:ext cx="324000" cy="325074"/>
            </a:xfrm>
            <a:custGeom>
              <a:avLst/>
              <a:gdLst>
                <a:gd name="T0" fmla="*/ 64 w 128"/>
                <a:gd name="T1" fmla="*/ 128 h 128"/>
                <a:gd name="T2" fmla="*/ 20 w 128"/>
                <a:gd name="T3" fmla="*/ 24 h 128"/>
                <a:gd name="T4" fmla="*/ 48 w 128"/>
                <a:gd name="T5" fmla="*/ 7 h 128"/>
                <a:gd name="T6" fmla="*/ 33 w 128"/>
                <a:gd name="T7" fmla="*/ 30 h 128"/>
                <a:gd name="T8" fmla="*/ 21 w 128"/>
                <a:gd name="T9" fmla="*/ 26 h 128"/>
                <a:gd name="T10" fmla="*/ 5 w 128"/>
                <a:gd name="T11" fmla="*/ 60 h 128"/>
                <a:gd name="T12" fmla="*/ 16 w 128"/>
                <a:gd name="T13" fmla="*/ 29 h 128"/>
                <a:gd name="T14" fmla="*/ 30 w 128"/>
                <a:gd name="T15" fmla="*/ 35 h 128"/>
                <a:gd name="T16" fmla="*/ 24 w 128"/>
                <a:gd name="T17" fmla="*/ 62 h 128"/>
                <a:gd name="T18" fmla="*/ 17 w 128"/>
                <a:gd name="T19" fmla="*/ 98 h 128"/>
                <a:gd name="T20" fmla="*/ 9 w 128"/>
                <a:gd name="T21" fmla="*/ 87 h 128"/>
                <a:gd name="T22" fmla="*/ 24 w 128"/>
                <a:gd name="T23" fmla="*/ 66 h 128"/>
                <a:gd name="T24" fmla="*/ 30 w 128"/>
                <a:gd name="T25" fmla="*/ 93 h 128"/>
                <a:gd name="T26" fmla="*/ 48 w 128"/>
                <a:gd name="T27" fmla="*/ 121 h 128"/>
                <a:gd name="T28" fmla="*/ 20 w 128"/>
                <a:gd name="T29" fmla="*/ 104 h 128"/>
                <a:gd name="T30" fmla="*/ 31 w 128"/>
                <a:gd name="T31" fmla="*/ 98 h 128"/>
                <a:gd name="T32" fmla="*/ 49 w 128"/>
                <a:gd name="T33" fmla="*/ 119 h 128"/>
                <a:gd name="T34" fmla="*/ 62 w 128"/>
                <a:gd name="T35" fmla="*/ 122 h 128"/>
                <a:gd name="T36" fmla="*/ 37 w 128"/>
                <a:gd name="T37" fmla="*/ 97 h 128"/>
                <a:gd name="T38" fmla="*/ 60 w 128"/>
                <a:gd name="T39" fmla="*/ 92 h 128"/>
                <a:gd name="T40" fmla="*/ 62 w 128"/>
                <a:gd name="T41" fmla="*/ 88 h 128"/>
                <a:gd name="T42" fmla="*/ 34 w 128"/>
                <a:gd name="T43" fmla="*/ 92 h 128"/>
                <a:gd name="T44" fmla="*/ 29 w 128"/>
                <a:gd name="T45" fmla="*/ 66 h 128"/>
                <a:gd name="T46" fmla="*/ 62 w 128"/>
                <a:gd name="T47" fmla="*/ 62 h 128"/>
                <a:gd name="T48" fmla="*/ 34 w 128"/>
                <a:gd name="T49" fmla="*/ 38 h 128"/>
                <a:gd name="T50" fmla="*/ 60 w 128"/>
                <a:gd name="T51" fmla="*/ 40 h 128"/>
                <a:gd name="T52" fmla="*/ 62 w 128"/>
                <a:gd name="T53" fmla="*/ 36 h 128"/>
                <a:gd name="T54" fmla="*/ 36 w 128"/>
                <a:gd name="T55" fmla="*/ 32 h 128"/>
                <a:gd name="T56" fmla="*/ 60 w 128"/>
                <a:gd name="T57" fmla="*/ 7 h 128"/>
                <a:gd name="T58" fmla="*/ 111 w 128"/>
                <a:gd name="T59" fmla="*/ 30 h 128"/>
                <a:gd name="T60" fmla="*/ 119 w 128"/>
                <a:gd name="T61" fmla="*/ 41 h 128"/>
                <a:gd name="T62" fmla="*/ 104 w 128"/>
                <a:gd name="T63" fmla="*/ 62 h 128"/>
                <a:gd name="T64" fmla="*/ 98 w 128"/>
                <a:gd name="T65" fmla="*/ 35 h 128"/>
                <a:gd name="T66" fmla="*/ 80 w 128"/>
                <a:gd name="T67" fmla="*/ 7 h 128"/>
                <a:gd name="T68" fmla="*/ 108 w 128"/>
                <a:gd name="T69" fmla="*/ 24 h 128"/>
                <a:gd name="T70" fmla="*/ 97 w 128"/>
                <a:gd name="T71" fmla="*/ 30 h 128"/>
                <a:gd name="T72" fmla="*/ 79 w 128"/>
                <a:gd name="T73" fmla="*/ 9 h 128"/>
                <a:gd name="T74" fmla="*/ 66 w 128"/>
                <a:gd name="T75" fmla="*/ 6 h 128"/>
                <a:gd name="T76" fmla="*/ 91 w 128"/>
                <a:gd name="T77" fmla="*/ 31 h 128"/>
                <a:gd name="T78" fmla="*/ 68 w 128"/>
                <a:gd name="T79" fmla="*/ 36 h 128"/>
                <a:gd name="T80" fmla="*/ 66 w 128"/>
                <a:gd name="T81" fmla="*/ 40 h 128"/>
                <a:gd name="T82" fmla="*/ 94 w 128"/>
                <a:gd name="T83" fmla="*/ 36 h 128"/>
                <a:gd name="T84" fmla="*/ 99 w 128"/>
                <a:gd name="T85" fmla="*/ 62 h 128"/>
                <a:gd name="T86" fmla="*/ 66 w 128"/>
                <a:gd name="T87" fmla="*/ 66 h 128"/>
                <a:gd name="T88" fmla="*/ 94 w 128"/>
                <a:gd name="T89" fmla="*/ 90 h 128"/>
                <a:gd name="T90" fmla="*/ 68 w 128"/>
                <a:gd name="T91" fmla="*/ 88 h 128"/>
                <a:gd name="T92" fmla="*/ 66 w 128"/>
                <a:gd name="T93" fmla="*/ 122 h 128"/>
                <a:gd name="T94" fmla="*/ 90 w 128"/>
                <a:gd name="T95" fmla="*/ 95 h 128"/>
                <a:gd name="T96" fmla="*/ 80 w 128"/>
                <a:gd name="T97" fmla="*/ 112 h 128"/>
                <a:gd name="T98" fmla="*/ 108 w 128"/>
                <a:gd name="T99" fmla="*/ 104 h 128"/>
                <a:gd name="T100" fmla="*/ 80 w 128"/>
                <a:gd name="T101" fmla="*/ 121 h 128"/>
                <a:gd name="T102" fmla="*/ 95 w 128"/>
                <a:gd name="T103" fmla="*/ 98 h 128"/>
                <a:gd name="T104" fmla="*/ 107 w 128"/>
                <a:gd name="T105" fmla="*/ 102 h 128"/>
                <a:gd name="T106" fmla="*/ 123 w 128"/>
                <a:gd name="T107" fmla="*/ 68 h 128"/>
                <a:gd name="T108" fmla="*/ 112 w 128"/>
                <a:gd name="T109" fmla="*/ 99 h 128"/>
                <a:gd name="T110" fmla="*/ 98 w 128"/>
                <a:gd name="T111" fmla="*/ 93 h 128"/>
                <a:gd name="T112" fmla="*/ 104 w 128"/>
                <a:gd name="T113" fmla="*/ 6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20" y="24"/>
                  </a:moveTo>
                  <a:cubicBezTo>
                    <a:pt x="21" y="23"/>
                    <a:pt x="21" y="23"/>
                    <a:pt x="22" y="22"/>
                  </a:cubicBezTo>
                  <a:cubicBezTo>
                    <a:pt x="27" y="17"/>
                    <a:pt x="34" y="12"/>
                    <a:pt x="41" y="9"/>
                  </a:cubicBezTo>
                  <a:cubicBezTo>
                    <a:pt x="43" y="8"/>
                    <a:pt x="46" y="7"/>
                    <a:pt x="48" y="7"/>
                  </a:cubicBezTo>
                  <a:cubicBezTo>
                    <a:pt x="54" y="5"/>
                    <a:pt x="54" y="5"/>
                    <a:pt x="54" y="5"/>
                  </a:cubicBezTo>
                  <a:cubicBezTo>
                    <a:pt x="49" y="9"/>
                    <a:pt x="49" y="9"/>
                    <a:pt x="49" y="9"/>
                  </a:cubicBezTo>
                  <a:cubicBezTo>
                    <a:pt x="43" y="15"/>
                    <a:pt x="37" y="22"/>
                    <a:pt x="33" y="30"/>
                  </a:cubicBezTo>
                  <a:cubicBezTo>
                    <a:pt x="32" y="31"/>
                    <a:pt x="32" y="31"/>
                    <a:pt x="32" y="31"/>
                  </a:cubicBezTo>
                  <a:cubicBezTo>
                    <a:pt x="31" y="30"/>
                    <a:pt x="31" y="30"/>
                    <a:pt x="31" y="30"/>
                  </a:cubicBezTo>
                  <a:cubicBezTo>
                    <a:pt x="27" y="29"/>
                    <a:pt x="24" y="28"/>
                    <a:pt x="21" y="26"/>
                  </a:cubicBezTo>
                  <a:cubicBezTo>
                    <a:pt x="19" y="25"/>
                    <a:pt x="19" y="25"/>
                    <a:pt x="19" y="25"/>
                  </a:cubicBezTo>
                  <a:lnTo>
                    <a:pt x="20" y="24"/>
                  </a:lnTo>
                  <a:close/>
                  <a:moveTo>
                    <a:pt x="5" y="60"/>
                  </a:moveTo>
                  <a:cubicBezTo>
                    <a:pt x="5" y="54"/>
                    <a:pt x="7" y="47"/>
                    <a:pt x="9" y="41"/>
                  </a:cubicBezTo>
                  <a:cubicBezTo>
                    <a:pt x="11" y="37"/>
                    <a:pt x="13" y="33"/>
                    <a:pt x="15" y="30"/>
                  </a:cubicBezTo>
                  <a:cubicBezTo>
                    <a:pt x="16" y="29"/>
                    <a:pt x="16" y="29"/>
                    <a:pt x="16" y="29"/>
                  </a:cubicBezTo>
                  <a:cubicBezTo>
                    <a:pt x="17" y="30"/>
                    <a:pt x="17" y="30"/>
                    <a:pt x="17" y="30"/>
                  </a:cubicBezTo>
                  <a:cubicBezTo>
                    <a:pt x="21" y="31"/>
                    <a:pt x="25" y="33"/>
                    <a:pt x="29" y="34"/>
                  </a:cubicBezTo>
                  <a:cubicBezTo>
                    <a:pt x="30" y="35"/>
                    <a:pt x="30" y="35"/>
                    <a:pt x="30" y="35"/>
                  </a:cubicBezTo>
                  <a:cubicBezTo>
                    <a:pt x="29" y="36"/>
                    <a:pt x="29" y="36"/>
                    <a:pt x="29" y="36"/>
                  </a:cubicBezTo>
                  <a:cubicBezTo>
                    <a:pt x="26" y="44"/>
                    <a:pt x="24" y="52"/>
                    <a:pt x="24" y="60"/>
                  </a:cubicBezTo>
                  <a:cubicBezTo>
                    <a:pt x="24" y="62"/>
                    <a:pt x="24" y="62"/>
                    <a:pt x="24" y="62"/>
                  </a:cubicBezTo>
                  <a:cubicBezTo>
                    <a:pt x="5" y="62"/>
                    <a:pt x="5" y="62"/>
                    <a:pt x="5" y="62"/>
                  </a:cubicBezTo>
                  <a:lnTo>
                    <a:pt x="5" y="60"/>
                  </a:lnTo>
                  <a:close/>
                  <a:moveTo>
                    <a:pt x="17" y="98"/>
                  </a:moveTo>
                  <a:cubicBezTo>
                    <a:pt x="16" y="99"/>
                    <a:pt x="16" y="99"/>
                    <a:pt x="16" y="99"/>
                  </a:cubicBezTo>
                  <a:cubicBezTo>
                    <a:pt x="15" y="98"/>
                    <a:pt x="15" y="98"/>
                    <a:pt x="15" y="98"/>
                  </a:cubicBezTo>
                  <a:cubicBezTo>
                    <a:pt x="13" y="95"/>
                    <a:pt x="11" y="91"/>
                    <a:pt x="9" y="87"/>
                  </a:cubicBezTo>
                  <a:cubicBezTo>
                    <a:pt x="7" y="81"/>
                    <a:pt x="5" y="74"/>
                    <a:pt x="5" y="68"/>
                  </a:cubicBezTo>
                  <a:cubicBezTo>
                    <a:pt x="5" y="66"/>
                    <a:pt x="5" y="66"/>
                    <a:pt x="5" y="66"/>
                  </a:cubicBezTo>
                  <a:cubicBezTo>
                    <a:pt x="24" y="66"/>
                    <a:pt x="24" y="66"/>
                    <a:pt x="24" y="66"/>
                  </a:cubicBezTo>
                  <a:cubicBezTo>
                    <a:pt x="24" y="68"/>
                    <a:pt x="24" y="68"/>
                    <a:pt x="24" y="68"/>
                  </a:cubicBezTo>
                  <a:cubicBezTo>
                    <a:pt x="24" y="76"/>
                    <a:pt x="26" y="84"/>
                    <a:pt x="29" y="92"/>
                  </a:cubicBezTo>
                  <a:cubicBezTo>
                    <a:pt x="30" y="93"/>
                    <a:pt x="30" y="93"/>
                    <a:pt x="30" y="93"/>
                  </a:cubicBezTo>
                  <a:cubicBezTo>
                    <a:pt x="29" y="94"/>
                    <a:pt x="29" y="94"/>
                    <a:pt x="29" y="94"/>
                  </a:cubicBezTo>
                  <a:cubicBezTo>
                    <a:pt x="25" y="95"/>
                    <a:pt x="21" y="97"/>
                    <a:pt x="17" y="98"/>
                  </a:cubicBezTo>
                  <a:close/>
                  <a:moveTo>
                    <a:pt x="48" y="121"/>
                  </a:moveTo>
                  <a:cubicBezTo>
                    <a:pt x="46" y="121"/>
                    <a:pt x="43" y="120"/>
                    <a:pt x="41" y="119"/>
                  </a:cubicBezTo>
                  <a:cubicBezTo>
                    <a:pt x="34" y="116"/>
                    <a:pt x="27" y="112"/>
                    <a:pt x="22" y="106"/>
                  </a:cubicBezTo>
                  <a:cubicBezTo>
                    <a:pt x="21" y="105"/>
                    <a:pt x="21" y="105"/>
                    <a:pt x="20" y="104"/>
                  </a:cubicBezTo>
                  <a:cubicBezTo>
                    <a:pt x="19" y="103"/>
                    <a:pt x="19" y="103"/>
                    <a:pt x="19" y="103"/>
                  </a:cubicBezTo>
                  <a:cubicBezTo>
                    <a:pt x="21" y="102"/>
                    <a:pt x="21" y="102"/>
                    <a:pt x="21" y="102"/>
                  </a:cubicBezTo>
                  <a:cubicBezTo>
                    <a:pt x="24" y="100"/>
                    <a:pt x="27" y="99"/>
                    <a:pt x="31" y="98"/>
                  </a:cubicBezTo>
                  <a:cubicBezTo>
                    <a:pt x="32" y="97"/>
                    <a:pt x="32" y="97"/>
                    <a:pt x="32" y="97"/>
                  </a:cubicBezTo>
                  <a:cubicBezTo>
                    <a:pt x="33" y="98"/>
                    <a:pt x="33" y="98"/>
                    <a:pt x="33" y="98"/>
                  </a:cubicBezTo>
                  <a:cubicBezTo>
                    <a:pt x="37" y="106"/>
                    <a:pt x="43" y="113"/>
                    <a:pt x="49" y="119"/>
                  </a:cubicBezTo>
                  <a:cubicBezTo>
                    <a:pt x="54" y="123"/>
                    <a:pt x="54" y="123"/>
                    <a:pt x="54" y="123"/>
                  </a:cubicBezTo>
                  <a:lnTo>
                    <a:pt x="48" y="121"/>
                  </a:lnTo>
                  <a:close/>
                  <a:moveTo>
                    <a:pt x="62" y="122"/>
                  </a:moveTo>
                  <a:cubicBezTo>
                    <a:pt x="60" y="121"/>
                    <a:pt x="60" y="121"/>
                    <a:pt x="60" y="121"/>
                  </a:cubicBezTo>
                  <a:cubicBezTo>
                    <a:pt x="55" y="118"/>
                    <a:pt x="52" y="115"/>
                    <a:pt x="48" y="112"/>
                  </a:cubicBezTo>
                  <a:cubicBezTo>
                    <a:pt x="44" y="107"/>
                    <a:pt x="40" y="103"/>
                    <a:pt x="37" y="97"/>
                  </a:cubicBezTo>
                  <a:cubicBezTo>
                    <a:pt x="36" y="96"/>
                    <a:pt x="36" y="96"/>
                    <a:pt x="36" y="96"/>
                  </a:cubicBezTo>
                  <a:cubicBezTo>
                    <a:pt x="38" y="95"/>
                    <a:pt x="38" y="95"/>
                    <a:pt x="38" y="95"/>
                  </a:cubicBezTo>
                  <a:cubicBezTo>
                    <a:pt x="45" y="94"/>
                    <a:pt x="53" y="93"/>
                    <a:pt x="60" y="92"/>
                  </a:cubicBezTo>
                  <a:cubicBezTo>
                    <a:pt x="62" y="92"/>
                    <a:pt x="62" y="92"/>
                    <a:pt x="62" y="92"/>
                  </a:cubicBezTo>
                  <a:lnTo>
                    <a:pt x="62" y="122"/>
                  </a:lnTo>
                  <a:close/>
                  <a:moveTo>
                    <a:pt x="62" y="88"/>
                  </a:moveTo>
                  <a:cubicBezTo>
                    <a:pt x="60" y="88"/>
                    <a:pt x="60" y="88"/>
                    <a:pt x="60" y="88"/>
                  </a:cubicBezTo>
                  <a:cubicBezTo>
                    <a:pt x="52" y="88"/>
                    <a:pt x="44" y="89"/>
                    <a:pt x="36" y="91"/>
                  </a:cubicBezTo>
                  <a:cubicBezTo>
                    <a:pt x="34" y="92"/>
                    <a:pt x="34" y="92"/>
                    <a:pt x="34" y="92"/>
                  </a:cubicBezTo>
                  <a:cubicBezTo>
                    <a:pt x="34" y="90"/>
                    <a:pt x="34" y="90"/>
                    <a:pt x="34" y="90"/>
                  </a:cubicBezTo>
                  <a:cubicBezTo>
                    <a:pt x="31" y="83"/>
                    <a:pt x="29" y="76"/>
                    <a:pt x="29" y="68"/>
                  </a:cubicBezTo>
                  <a:cubicBezTo>
                    <a:pt x="29" y="66"/>
                    <a:pt x="29" y="66"/>
                    <a:pt x="29" y="66"/>
                  </a:cubicBezTo>
                  <a:cubicBezTo>
                    <a:pt x="62" y="66"/>
                    <a:pt x="62" y="66"/>
                    <a:pt x="62" y="66"/>
                  </a:cubicBezTo>
                  <a:lnTo>
                    <a:pt x="62" y="88"/>
                  </a:lnTo>
                  <a:close/>
                  <a:moveTo>
                    <a:pt x="62" y="62"/>
                  </a:moveTo>
                  <a:cubicBezTo>
                    <a:pt x="29" y="62"/>
                    <a:pt x="29" y="62"/>
                    <a:pt x="29" y="62"/>
                  </a:cubicBezTo>
                  <a:cubicBezTo>
                    <a:pt x="29" y="60"/>
                    <a:pt x="29" y="60"/>
                    <a:pt x="29" y="60"/>
                  </a:cubicBezTo>
                  <a:cubicBezTo>
                    <a:pt x="29" y="52"/>
                    <a:pt x="31" y="45"/>
                    <a:pt x="34" y="38"/>
                  </a:cubicBezTo>
                  <a:cubicBezTo>
                    <a:pt x="34" y="37"/>
                    <a:pt x="34" y="37"/>
                    <a:pt x="34" y="37"/>
                  </a:cubicBezTo>
                  <a:cubicBezTo>
                    <a:pt x="36" y="37"/>
                    <a:pt x="36" y="37"/>
                    <a:pt x="36" y="37"/>
                  </a:cubicBezTo>
                  <a:cubicBezTo>
                    <a:pt x="44" y="39"/>
                    <a:pt x="52" y="40"/>
                    <a:pt x="60" y="40"/>
                  </a:cubicBezTo>
                  <a:cubicBezTo>
                    <a:pt x="62" y="40"/>
                    <a:pt x="62" y="40"/>
                    <a:pt x="62" y="40"/>
                  </a:cubicBezTo>
                  <a:lnTo>
                    <a:pt x="62" y="62"/>
                  </a:lnTo>
                  <a:close/>
                  <a:moveTo>
                    <a:pt x="62" y="36"/>
                  </a:moveTo>
                  <a:cubicBezTo>
                    <a:pt x="60" y="36"/>
                    <a:pt x="60" y="36"/>
                    <a:pt x="60" y="36"/>
                  </a:cubicBezTo>
                  <a:cubicBezTo>
                    <a:pt x="53" y="35"/>
                    <a:pt x="45" y="34"/>
                    <a:pt x="38" y="33"/>
                  </a:cubicBezTo>
                  <a:cubicBezTo>
                    <a:pt x="36" y="32"/>
                    <a:pt x="36" y="32"/>
                    <a:pt x="36" y="32"/>
                  </a:cubicBezTo>
                  <a:cubicBezTo>
                    <a:pt x="37" y="31"/>
                    <a:pt x="37" y="31"/>
                    <a:pt x="37" y="31"/>
                  </a:cubicBezTo>
                  <a:cubicBezTo>
                    <a:pt x="40" y="25"/>
                    <a:pt x="44" y="21"/>
                    <a:pt x="48" y="17"/>
                  </a:cubicBezTo>
                  <a:cubicBezTo>
                    <a:pt x="52" y="13"/>
                    <a:pt x="55" y="10"/>
                    <a:pt x="60" y="7"/>
                  </a:cubicBezTo>
                  <a:cubicBezTo>
                    <a:pt x="62" y="6"/>
                    <a:pt x="62" y="6"/>
                    <a:pt x="62" y="6"/>
                  </a:cubicBezTo>
                  <a:lnTo>
                    <a:pt x="62" y="36"/>
                  </a:lnTo>
                  <a:close/>
                  <a:moveTo>
                    <a:pt x="111" y="30"/>
                  </a:moveTo>
                  <a:cubicBezTo>
                    <a:pt x="112" y="29"/>
                    <a:pt x="112" y="29"/>
                    <a:pt x="112" y="29"/>
                  </a:cubicBezTo>
                  <a:cubicBezTo>
                    <a:pt x="113" y="30"/>
                    <a:pt x="113" y="30"/>
                    <a:pt x="113" y="30"/>
                  </a:cubicBezTo>
                  <a:cubicBezTo>
                    <a:pt x="115" y="33"/>
                    <a:pt x="117" y="37"/>
                    <a:pt x="119" y="41"/>
                  </a:cubicBezTo>
                  <a:cubicBezTo>
                    <a:pt x="121" y="47"/>
                    <a:pt x="123" y="54"/>
                    <a:pt x="123" y="60"/>
                  </a:cubicBezTo>
                  <a:cubicBezTo>
                    <a:pt x="123" y="62"/>
                    <a:pt x="123" y="62"/>
                    <a:pt x="123" y="62"/>
                  </a:cubicBezTo>
                  <a:cubicBezTo>
                    <a:pt x="104" y="62"/>
                    <a:pt x="104" y="62"/>
                    <a:pt x="104" y="62"/>
                  </a:cubicBezTo>
                  <a:cubicBezTo>
                    <a:pt x="104" y="60"/>
                    <a:pt x="104" y="60"/>
                    <a:pt x="104" y="60"/>
                  </a:cubicBezTo>
                  <a:cubicBezTo>
                    <a:pt x="104" y="52"/>
                    <a:pt x="102" y="44"/>
                    <a:pt x="98" y="36"/>
                  </a:cubicBezTo>
                  <a:cubicBezTo>
                    <a:pt x="98" y="35"/>
                    <a:pt x="98" y="35"/>
                    <a:pt x="98" y="35"/>
                  </a:cubicBezTo>
                  <a:cubicBezTo>
                    <a:pt x="99" y="34"/>
                    <a:pt x="99" y="34"/>
                    <a:pt x="99" y="34"/>
                  </a:cubicBezTo>
                  <a:cubicBezTo>
                    <a:pt x="103" y="33"/>
                    <a:pt x="107" y="31"/>
                    <a:pt x="111" y="30"/>
                  </a:cubicBezTo>
                  <a:close/>
                  <a:moveTo>
                    <a:pt x="80" y="7"/>
                  </a:moveTo>
                  <a:cubicBezTo>
                    <a:pt x="82" y="7"/>
                    <a:pt x="85" y="8"/>
                    <a:pt x="87" y="9"/>
                  </a:cubicBezTo>
                  <a:cubicBezTo>
                    <a:pt x="94" y="12"/>
                    <a:pt x="101" y="17"/>
                    <a:pt x="106" y="22"/>
                  </a:cubicBezTo>
                  <a:cubicBezTo>
                    <a:pt x="107" y="23"/>
                    <a:pt x="107" y="23"/>
                    <a:pt x="108" y="24"/>
                  </a:cubicBezTo>
                  <a:cubicBezTo>
                    <a:pt x="109" y="25"/>
                    <a:pt x="109" y="25"/>
                    <a:pt x="109" y="25"/>
                  </a:cubicBezTo>
                  <a:cubicBezTo>
                    <a:pt x="107" y="26"/>
                    <a:pt x="107" y="26"/>
                    <a:pt x="107" y="26"/>
                  </a:cubicBezTo>
                  <a:cubicBezTo>
                    <a:pt x="104" y="28"/>
                    <a:pt x="101" y="29"/>
                    <a:pt x="97" y="30"/>
                  </a:cubicBezTo>
                  <a:cubicBezTo>
                    <a:pt x="96" y="31"/>
                    <a:pt x="96" y="31"/>
                    <a:pt x="96" y="31"/>
                  </a:cubicBezTo>
                  <a:cubicBezTo>
                    <a:pt x="95" y="30"/>
                    <a:pt x="95" y="30"/>
                    <a:pt x="95" y="30"/>
                  </a:cubicBezTo>
                  <a:cubicBezTo>
                    <a:pt x="91" y="22"/>
                    <a:pt x="85" y="15"/>
                    <a:pt x="79" y="9"/>
                  </a:cubicBezTo>
                  <a:cubicBezTo>
                    <a:pt x="74" y="5"/>
                    <a:pt x="74" y="5"/>
                    <a:pt x="74" y="5"/>
                  </a:cubicBezTo>
                  <a:lnTo>
                    <a:pt x="80" y="7"/>
                  </a:lnTo>
                  <a:close/>
                  <a:moveTo>
                    <a:pt x="66" y="6"/>
                  </a:moveTo>
                  <a:cubicBezTo>
                    <a:pt x="68" y="7"/>
                    <a:pt x="68" y="7"/>
                    <a:pt x="68" y="7"/>
                  </a:cubicBezTo>
                  <a:cubicBezTo>
                    <a:pt x="73" y="10"/>
                    <a:pt x="76" y="13"/>
                    <a:pt x="80" y="16"/>
                  </a:cubicBezTo>
                  <a:cubicBezTo>
                    <a:pt x="84" y="21"/>
                    <a:pt x="88" y="25"/>
                    <a:pt x="91" y="31"/>
                  </a:cubicBezTo>
                  <a:cubicBezTo>
                    <a:pt x="91" y="32"/>
                    <a:pt x="91" y="32"/>
                    <a:pt x="91" y="32"/>
                  </a:cubicBezTo>
                  <a:cubicBezTo>
                    <a:pt x="90" y="33"/>
                    <a:pt x="90" y="33"/>
                    <a:pt x="90" y="33"/>
                  </a:cubicBezTo>
                  <a:cubicBezTo>
                    <a:pt x="83" y="34"/>
                    <a:pt x="75" y="35"/>
                    <a:pt x="68" y="36"/>
                  </a:cubicBezTo>
                  <a:cubicBezTo>
                    <a:pt x="66" y="36"/>
                    <a:pt x="66" y="36"/>
                    <a:pt x="66" y="36"/>
                  </a:cubicBezTo>
                  <a:lnTo>
                    <a:pt x="66" y="6"/>
                  </a:lnTo>
                  <a:close/>
                  <a:moveTo>
                    <a:pt x="66" y="40"/>
                  </a:moveTo>
                  <a:cubicBezTo>
                    <a:pt x="68" y="40"/>
                    <a:pt x="68" y="40"/>
                    <a:pt x="68" y="40"/>
                  </a:cubicBezTo>
                  <a:cubicBezTo>
                    <a:pt x="76" y="40"/>
                    <a:pt x="84" y="39"/>
                    <a:pt x="92" y="37"/>
                  </a:cubicBezTo>
                  <a:cubicBezTo>
                    <a:pt x="94" y="36"/>
                    <a:pt x="94" y="36"/>
                    <a:pt x="94" y="36"/>
                  </a:cubicBezTo>
                  <a:cubicBezTo>
                    <a:pt x="94" y="38"/>
                    <a:pt x="94" y="38"/>
                    <a:pt x="94" y="38"/>
                  </a:cubicBezTo>
                  <a:cubicBezTo>
                    <a:pt x="97" y="45"/>
                    <a:pt x="99" y="52"/>
                    <a:pt x="99" y="60"/>
                  </a:cubicBezTo>
                  <a:cubicBezTo>
                    <a:pt x="99" y="62"/>
                    <a:pt x="99" y="62"/>
                    <a:pt x="99" y="62"/>
                  </a:cubicBezTo>
                  <a:cubicBezTo>
                    <a:pt x="66" y="62"/>
                    <a:pt x="66" y="62"/>
                    <a:pt x="66" y="62"/>
                  </a:cubicBezTo>
                  <a:lnTo>
                    <a:pt x="66" y="40"/>
                  </a:lnTo>
                  <a:close/>
                  <a:moveTo>
                    <a:pt x="66" y="66"/>
                  </a:moveTo>
                  <a:cubicBezTo>
                    <a:pt x="99" y="66"/>
                    <a:pt x="99" y="66"/>
                    <a:pt x="99" y="66"/>
                  </a:cubicBezTo>
                  <a:cubicBezTo>
                    <a:pt x="99" y="68"/>
                    <a:pt x="99" y="68"/>
                    <a:pt x="99" y="68"/>
                  </a:cubicBezTo>
                  <a:cubicBezTo>
                    <a:pt x="99" y="76"/>
                    <a:pt x="97" y="83"/>
                    <a:pt x="94" y="90"/>
                  </a:cubicBezTo>
                  <a:cubicBezTo>
                    <a:pt x="94" y="91"/>
                    <a:pt x="94" y="91"/>
                    <a:pt x="94" y="91"/>
                  </a:cubicBezTo>
                  <a:cubicBezTo>
                    <a:pt x="92" y="91"/>
                    <a:pt x="92" y="91"/>
                    <a:pt x="92" y="91"/>
                  </a:cubicBezTo>
                  <a:cubicBezTo>
                    <a:pt x="84" y="89"/>
                    <a:pt x="76" y="88"/>
                    <a:pt x="68" y="88"/>
                  </a:cubicBezTo>
                  <a:cubicBezTo>
                    <a:pt x="66" y="88"/>
                    <a:pt x="66" y="88"/>
                    <a:pt x="66" y="88"/>
                  </a:cubicBezTo>
                  <a:lnTo>
                    <a:pt x="66" y="66"/>
                  </a:lnTo>
                  <a:close/>
                  <a:moveTo>
                    <a:pt x="66" y="122"/>
                  </a:moveTo>
                  <a:cubicBezTo>
                    <a:pt x="66" y="92"/>
                    <a:pt x="66" y="92"/>
                    <a:pt x="66" y="92"/>
                  </a:cubicBezTo>
                  <a:cubicBezTo>
                    <a:pt x="68" y="92"/>
                    <a:pt x="68" y="92"/>
                    <a:pt x="68" y="92"/>
                  </a:cubicBezTo>
                  <a:cubicBezTo>
                    <a:pt x="75" y="93"/>
                    <a:pt x="83" y="94"/>
                    <a:pt x="90" y="95"/>
                  </a:cubicBezTo>
                  <a:cubicBezTo>
                    <a:pt x="91" y="96"/>
                    <a:pt x="91" y="96"/>
                    <a:pt x="91" y="96"/>
                  </a:cubicBezTo>
                  <a:cubicBezTo>
                    <a:pt x="91" y="97"/>
                    <a:pt x="91" y="97"/>
                    <a:pt x="91" y="97"/>
                  </a:cubicBezTo>
                  <a:cubicBezTo>
                    <a:pt x="88" y="103"/>
                    <a:pt x="84" y="107"/>
                    <a:pt x="80" y="112"/>
                  </a:cubicBezTo>
                  <a:cubicBezTo>
                    <a:pt x="76" y="115"/>
                    <a:pt x="73" y="118"/>
                    <a:pt x="68" y="121"/>
                  </a:cubicBezTo>
                  <a:lnTo>
                    <a:pt x="66" y="122"/>
                  </a:lnTo>
                  <a:close/>
                  <a:moveTo>
                    <a:pt x="108" y="104"/>
                  </a:moveTo>
                  <a:cubicBezTo>
                    <a:pt x="107" y="105"/>
                    <a:pt x="107" y="105"/>
                    <a:pt x="106" y="106"/>
                  </a:cubicBezTo>
                  <a:cubicBezTo>
                    <a:pt x="101" y="112"/>
                    <a:pt x="94" y="116"/>
                    <a:pt x="87" y="119"/>
                  </a:cubicBezTo>
                  <a:cubicBezTo>
                    <a:pt x="85" y="120"/>
                    <a:pt x="82" y="121"/>
                    <a:pt x="80" y="121"/>
                  </a:cubicBezTo>
                  <a:cubicBezTo>
                    <a:pt x="74" y="123"/>
                    <a:pt x="74" y="123"/>
                    <a:pt x="74" y="123"/>
                  </a:cubicBezTo>
                  <a:cubicBezTo>
                    <a:pt x="79" y="119"/>
                    <a:pt x="79" y="119"/>
                    <a:pt x="79" y="119"/>
                  </a:cubicBezTo>
                  <a:cubicBezTo>
                    <a:pt x="85" y="113"/>
                    <a:pt x="91" y="106"/>
                    <a:pt x="95" y="98"/>
                  </a:cubicBezTo>
                  <a:cubicBezTo>
                    <a:pt x="96" y="97"/>
                    <a:pt x="96" y="97"/>
                    <a:pt x="96" y="97"/>
                  </a:cubicBezTo>
                  <a:cubicBezTo>
                    <a:pt x="97" y="98"/>
                    <a:pt x="97" y="98"/>
                    <a:pt x="97" y="98"/>
                  </a:cubicBezTo>
                  <a:cubicBezTo>
                    <a:pt x="101" y="99"/>
                    <a:pt x="104" y="100"/>
                    <a:pt x="107" y="102"/>
                  </a:cubicBezTo>
                  <a:cubicBezTo>
                    <a:pt x="109" y="103"/>
                    <a:pt x="109" y="103"/>
                    <a:pt x="109" y="103"/>
                  </a:cubicBezTo>
                  <a:lnTo>
                    <a:pt x="108" y="104"/>
                  </a:lnTo>
                  <a:close/>
                  <a:moveTo>
                    <a:pt x="123" y="68"/>
                  </a:moveTo>
                  <a:cubicBezTo>
                    <a:pt x="123" y="74"/>
                    <a:pt x="121" y="81"/>
                    <a:pt x="119" y="87"/>
                  </a:cubicBezTo>
                  <a:cubicBezTo>
                    <a:pt x="117" y="91"/>
                    <a:pt x="115" y="95"/>
                    <a:pt x="113" y="98"/>
                  </a:cubicBezTo>
                  <a:cubicBezTo>
                    <a:pt x="112" y="99"/>
                    <a:pt x="112" y="99"/>
                    <a:pt x="112" y="99"/>
                  </a:cubicBezTo>
                  <a:cubicBezTo>
                    <a:pt x="111" y="98"/>
                    <a:pt x="111" y="98"/>
                    <a:pt x="111" y="98"/>
                  </a:cubicBezTo>
                  <a:cubicBezTo>
                    <a:pt x="107" y="97"/>
                    <a:pt x="103" y="95"/>
                    <a:pt x="99" y="94"/>
                  </a:cubicBezTo>
                  <a:cubicBezTo>
                    <a:pt x="98" y="93"/>
                    <a:pt x="98" y="93"/>
                    <a:pt x="98" y="93"/>
                  </a:cubicBezTo>
                  <a:cubicBezTo>
                    <a:pt x="98" y="92"/>
                    <a:pt x="98" y="92"/>
                    <a:pt x="98" y="92"/>
                  </a:cubicBezTo>
                  <a:cubicBezTo>
                    <a:pt x="102" y="84"/>
                    <a:pt x="104" y="76"/>
                    <a:pt x="104" y="68"/>
                  </a:cubicBezTo>
                  <a:cubicBezTo>
                    <a:pt x="104" y="66"/>
                    <a:pt x="104" y="66"/>
                    <a:pt x="104" y="66"/>
                  </a:cubicBezTo>
                  <a:cubicBezTo>
                    <a:pt x="123" y="66"/>
                    <a:pt x="123" y="66"/>
                    <a:pt x="123" y="66"/>
                  </a:cubicBezTo>
                  <a:lnTo>
                    <a:pt x="123" y="68"/>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37" name="组合 36">
            <a:extLst>
              <a:ext uri="{FF2B5EF4-FFF2-40B4-BE49-F238E27FC236}">
                <a16:creationId xmlns="" xmlns:a16="http://schemas.microsoft.com/office/drawing/2014/main" id="{941D8ACB-564E-41C6-B1BA-B79B2E61CA2E}"/>
              </a:ext>
            </a:extLst>
          </p:cNvPr>
          <p:cNvGrpSpPr/>
          <p:nvPr/>
        </p:nvGrpSpPr>
        <p:grpSpPr>
          <a:xfrm>
            <a:off x="5008701" y="3117007"/>
            <a:ext cx="504000" cy="504000"/>
            <a:chOff x="4613213" y="4247997"/>
            <a:chExt cx="504000" cy="504000"/>
          </a:xfrm>
        </p:grpSpPr>
        <p:sp>
          <p:nvSpPr>
            <p:cNvPr id="38" name="椭圆 37">
              <a:extLst>
                <a:ext uri="{FF2B5EF4-FFF2-40B4-BE49-F238E27FC236}">
                  <a16:creationId xmlns="" xmlns:a16="http://schemas.microsoft.com/office/drawing/2014/main" id="{BAD71CA6-AC32-4C9F-97D3-E7F793107C2E}"/>
                </a:ext>
              </a:extLst>
            </p:cNvPr>
            <p:cNvSpPr/>
            <p:nvPr/>
          </p:nvSpPr>
          <p:spPr>
            <a:xfrm>
              <a:off x="4613213" y="4247997"/>
              <a:ext cx="504000" cy="50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70">
              <a:extLst>
                <a:ext uri="{FF2B5EF4-FFF2-40B4-BE49-F238E27FC236}">
                  <a16:creationId xmlns="" xmlns:a16="http://schemas.microsoft.com/office/drawing/2014/main" id="{9287C74F-40F7-4938-B894-4A68A2D27DE0}"/>
                </a:ext>
              </a:extLst>
            </p:cNvPr>
            <p:cNvSpPr>
              <a:spLocks noChangeAspect="1" noEditPoints="1"/>
            </p:cNvSpPr>
            <p:nvPr/>
          </p:nvSpPr>
          <p:spPr bwMode="auto">
            <a:xfrm>
              <a:off x="4703213" y="4337463"/>
              <a:ext cx="324000" cy="325068"/>
            </a:xfrm>
            <a:custGeom>
              <a:avLst/>
              <a:gdLst>
                <a:gd name="T0" fmla="*/ 111 w 128"/>
                <a:gd name="T1" fmla="*/ 62 h 128"/>
                <a:gd name="T2" fmla="*/ 68 w 128"/>
                <a:gd name="T3" fmla="*/ 17 h 128"/>
                <a:gd name="T4" fmla="*/ 66 w 128"/>
                <a:gd name="T5" fmla="*/ 2 h 128"/>
                <a:gd name="T6" fmla="*/ 62 w 128"/>
                <a:gd name="T7" fmla="*/ 2 h 128"/>
                <a:gd name="T8" fmla="*/ 60 w 128"/>
                <a:gd name="T9" fmla="*/ 17 h 128"/>
                <a:gd name="T10" fmla="*/ 17 w 128"/>
                <a:gd name="T11" fmla="*/ 62 h 128"/>
                <a:gd name="T12" fmla="*/ 0 w 128"/>
                <a:gd name="T13" fmla="*/ 64 h 128"/>
                <a:gd name="T14" fmla="*/ 17 w 128"/>
                <a:gd name="T15" fmla="*/ 66 h 128"/>
                <a:gd name="T16" fmla="*/ 60 w 128"/>
                <a:gd name="T17" fmla="*/ 111 h 128"/>
                <a:gd name="T18" fmla="*/ 62 w 128"/>
                <a:gd name="T19" fmla="*/ 126 h 128"/>
                <a:gd name="T20" fmla="*/ 66 w 128"/>
                <a:gd name="T21" fmla="*/ 126 h 128"/>
                <a:gd name="T22" fmla="*/ 68 w 128"/>
                <a:gd name="T23" fmla="*/ 111 h 128"/>
                <a:gd name="T24" fmla="*/ 111 w 128"/>
                <a:gd name="T25" fmla="*/ 66 h 128"/>
                <a:gd name="T26" fmla="*/ 128 w 128"/>
                <a:gd name="T27" fmla="*/ 64 h 128"/>
                <a:gd name="T28" fmla="*/ 62 w 128"/>
                <a:gd name="T29" fmla="*/ 106 h 128"/>
                <a:gd name="T30" fmla="*/ 48 w 128"/>
                <a:gd name="T31" fmla="*/ 103 h 128"/>
                <a:gd name="T32" fmla="*/ 25 w 128"/>
                <a:gd name="T33" fmla="*/ 80 h 128"/>
                <a:gd name="T34" fmla="*/ 22 w 128"/>
                <a:gd name="T35" fmla="*/ 66 h 128"/>
                <a:gd name="T36" fmla="*/ 62 w 128"/>
                <a:gd name="T37" fmla="*/ 106 h 128"/>
                <a:gd name="T38" fmla="*/ 22 w 128"/>
                <a:gd name="T39" fmla="*/ 62 h 128"/>
                <a:gd name="T40" fmla="*/ 25 w 128"/>
                <a:gd name="T41" fmla="*/ 48 h 128"/>
                <a:gd name="T42" fmla="*/ 48 w 128"/>
                <a:gd name="T43" fmla="*/ 25 h 128"/>
                <a:gd name="T44" fmla="*/ 62 w 128"/>
                <a:gd name="T45" fmla="*/ 22 h 128"/>
                <a:gd name="T46" fmla="*/ 106 w 128"/>
                <a:gd name="T47" fmla="*/ 68 h 128"/>
                <a:gd name="T48" fmla="*/ 94 w 128"/>
                <a:gd name="T49" fmla="*/ 94 h 128"/>
                <a:gd name="T50" fmla="*/ 68 w 128"/>
                <a:gd name="T51" fmla="*/ 106 h 128"/>
                <a:gd name="T52" fmla="*/ 66 w 128"/>
                <a:gd name="T53" fmla="*/ 66 h 128"/>
                <a:gd name="T54" fmla="*/ 106 w 128"/>
                <a:gd name="T55" fmla="*/ 68 h 128"/>
                <a:gd name="T56" fmla="*/ 66 w 128"/>
                <a:gd name="T57" fmla="*/ 22 h 128"/>
                <a:gd name="T58" fmla="*/ 80 w 128"/>
                <a:gd name="T59" fmla="*/ 25 h 128"/>
                <a:gd name="T60" fmla="*/ 103 w 128"/>
                <a:gd name="T61" fmla="*/ 48 h 128"/>
                <a:gd name="T62" fmla="*/ 106 w 128"/>
                <a:gd name="T63" fmla="*/ 6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128">
                  <a:moveTo>
                    <a:pt x="126" y="62"/>
                  </a:moveTo>
                  <a:cubicBezTo>
                    <a:pt x="111" y="62"/>
                    <a:pt x="111" y="62"/>
                    <a:pt x="111" y="62"/>
                  </a:cubicBezTo>
                  <a:cubicBezTo>
                    <a:pt x="111" y="60"/>
                    <a:pt x="111" y="60"/>
                    <a:pt x="111" y="60"/>
                  </a:cubicBezTo>
                  <a:cubicBezTo>
                    <a:pt x="109" y="38"/>
                    <a:pt x="90" y="19"/>
                    <a:pt x="68" y="17"/>
                  </a:cubicBezTo>
                  <a:cubicBezTo>
                    <a:pt x="66" y="17"/>
                    <a:pt x="66" y="17"/>
                    <a:pt x="66" y="17"/>
                  </a:cubicBezTo>
                  <a:cubicBezTo>
                    <a:pt x="66" y="2"/>
                    <a:pt x="66" y="2"/>
                    <a:pt x="66" y="2"/>
                  </a:cubicBezTo>
                  <a:cubicBezTo>
                    <a:pt x="66" y="1"/>
                    <a:pt x="65" y="0"/>
                    <a:pt x="64" y="0"/>
                  </a:cubicBezTo>
                  <a:cubicBezTo>
                    <a:pt x="63" y="0"/>
                    <a:pt x="62" y="1"/>
                    <a:pt x="62" y="2"/>
                  </a:cubicBezTo>
                  <a:cubicBezTo>
                    <a:pt x="62" y="17"/>
                    <a:pt x="62" y="17"/>
                    <a:pt x="62" y="17"/>
                  </a:cubicBezTo>
                  <a:cubicBezTo>
                    <a:pt x="60" y="17"/>
                    <a:pt x="60" y="17"/>
                    <a:pt x="60" y="17"/>
                  </a:cubicBezTo>
                  <a:cubicBezTo>
                    <a:pt x="38" y="19"/>
                    <a:pt x="19" y="38"/>
                    <a:pt x="17" y="60"/>
                  </a:cubicBezTo>
                  <a:cubicBezTo>
                    <a:pt x="17" y="62"/>
                    <a:pt x="17" y="62"/>
                    <a:pt x="17" y="62"/>
                  </a:cubicBezTo>
                  <a:cubicBezTo>
                    <a:pt x="2" y="62"/>
                    <a:pt x="2" y="62"/>
                    <a:pt x="2" y="62"/>
                  </a:cubicBezTo>
                  <a:cubicBezTo>
                    <a:pt x="1" y="62"/>
                    <a:pt x="0" y="63"/>
                    <a:pt x="0" y="64"/>
                  </a:cubicBezTo>
                  <a:cubicBezTo>
                    <a:pt x="0" y="65"/>
                    <a:pt x="1" y="66"/>
                    <a:pt x="2" y="66"/>
                  </a:cubicBezTo>
                  <a:cubicBezTo>
                    <a:pt x="17" y="66"/>
                    <a:pt x="17" y="66"/>
                    <a:pt x="17" y="66"/>
                  </a:cubicBezTo>
                  <a:cubicBezTo>
                    <a:pt x="17" y="68"/>
                    <a:pt x="17" y="68"/>
                    <a:pt x="17" y="68"/>
                  </a:cubicBezTo>
                  <a:cubicBezTo>
                    <a:pt x="19" y="90"/>
                    <a:pt x="38" y="109"/>
                    <a:pt x="60" y="111"/>
                  </a:cubicBezTo>
                  <a:cubicBezTo>
                    <a:pt x="62" y="111"/>
                    <a:pt x="62" y="111"/>
                    <a:pt x="62" y="111"/>
                  </a:cubicBezTo>
                  <a:cubicBezTo>
                    <a:pt x="62" y="126"/>
                    <a:pt x="62" y="126"/>
                    <a:pt x="62" y="126"/>
                  </a:cubicBezTo>
                  <a:cubicBezTo>
                    <a:pt x="62" y="127"/>
                    <a:pt x="63" y="128"/>
                    <a:pt x="64" y="128"/>
                  </a:cubicBezTo>
                  <a:cubicBezTo>
                    <a:pt x="65" y="128"/>
                    <a:pt x="66" y="127"/>
                    <a:pt x="66" y="126"/>
                  </a:cubicBezTo>
                  <a:cubicBezTo>
                    <a:pt x="66" y="111"/>
                    <a:pt x="66" y="111"/>
                    <a:pt x="66" y="111"/>
                  </a:cubicBezTo>
                  <a:cubicBezTo>
                    <a:pt x="68" y="111"/>
                    <a:pt x="68" y="111"/>
                    <a:pt x="68" y="111"/>
                  </a:cubicBezTo>
                  <a:cubicBezTo>
                    <a:pt x="90" y="109"/>
                    <a:pt x="109" y="90"/>
                    <a:pt x="111" y="68"/>
                  </a:cubicBezTo>
                  <a:cubicBezTo>
                    <a:pt x="111" y="66"/>
                    <a:pt x="111" y="66"/>
                    <a:pt x="111" y="66"/>
                  </a:cubicBezTo>
                  <a:cubicBezTo>
                    <a:pt x="126" y="66"/>
                    <a:pt x="126" y="66"/>
                    <a:pt x="126" y="66"/>
                  </a:cubicBezTo>
                  <a:cubicBezTo>
                    <a:pt x="127" y="66"/>
                    <a:pt x="128" y="65"/>
                    <a:pt x="128" y="64"/>
                  </a:cubicBezTo>
                  <a:cubicBezTo>
                    <a:pt x="128" y="63"/>
                    <a:pt x="127" y="62"/>
                    <a:pt x="126" y="62"/>
                  </a:cubicBezTo>
                  <a:close/>
                  <a:moveTo>
                    <a:pt x="62" y="106"/>
                  </a:moveTo>
                  <a:cubicBezTo>
                    <a:pt x="60" y="106"/>
                    <a:pt x="60" y="106"/>
                    <a:pt x="60" y="106"/>
                  </a:cubicBezTo>
                  <a:cubicBezTo>
                    <a:pt x="56" y="106"/>
                    <a:pt x="52" y="105"/>
                    <a:pt x="48" y="103"/>
                  </a:cubicBezTo>
                  <a:cubicBezTo>
                    <a:pt x="43" y="101"/>
                    <a:pt x="38" y="98"/>
                    <a:pt x="34" y="94"/>
                  </a:cubicBezTo>
                  <a:cubicBezTo>
                    <a:pt x="30" y="90"/>
                    <a:pt x="27" y="85"/>
                    <a:pt x="25" y="80"/>
                  </a:cubicBezTo>
                  <a:cubicBezTo>
                    <a:pt x="23" y="76"/>
                    <a:pt x="22" y="72"/>
                    <a:pt x="22" y="68"/>
                  </a:cubicBezTo>
                  <a:cubicBezTo>
                    <a:pt x="22" y="66"/>
                    <a:pt x="22" y="66"/>
                    <a:pt x="22" y="66"/>
                  </a:cubicBezTo>
                  <a:cubicBezTo>
                    <a:pt x="62" y="66"/>
                    <a:pt x="62" y="66"/>
                    <a:pt x="62" y="66"/>
                  </a:cubicBezTo>
                  <a:lnTo>
                    <a:pt x="62" y="106"/>
                  </a:lnTo>
                  <a:close/>
                  <a:moveTo>
                    <a:pt x="62" y="62"/>
                  </a:moveTo>
                  <a:cubicBezTo>
                    <a:pt x="22" y="62"/>
                    <a:pt x="22" y="62"/>
                    <a:pt x="22" y="62"/>
                  </a:cubicBezTo>
                  <a:cubicBezTo>
                    <a:pt x="22" y="60"/>
                    <a:pt x="22" y="60"/>
                    <a:pt x="22" y="60"/>
                  </a:cubicBezTo>
                  <a:cubicBezTo>
                    <a:pt x="22" y="56"/>
                    <a:pt x="23" y="52"/>
                    <a:pt x="25" y="48"/>
                  </a:cubicBezTo>
                  <a:cubicBezTo>
                    <a:pt x="27" y="43"/>
                    <a:pt x="30" y="38"/>
                    <a:pt x="34" y="34"/>
                  </a:cubicBezTo>
                  <a:cubicBezTo>
                    <a:pt x="38" y="30"/>
                    <a:pt x="43" y="27"/>
                    <a:pt x="48" y="25"/>
                  </a:cubicBezTo>
                  <a:cubicBezTo>
                    <a:pt x="52" y="23"/>
                    <a:pt x="56" y="22"/>
                    <a:pt x="60" y="22"/>
                  </a:cubicBezTo>
                  <a:cubicBezTo>
                    <a:pt x="62" y="22"/>
                    <a:pt x="62" y="22"/>
                    <a:pt x="62" y="22"/>
                  </a:cubicBezTo>
                  <a:lnTo>
                    <a:pt x="62" y="62"/>
                  </a:lnTo>
                  <a:close/>
                  <a:moveTo>
                    <a:pt x="106" y="68"/>
                  </a:moveTo>
                  <a:cubicBezTo>
                    <a:pt x="106" y="72"/>
                    <a:pt x="105" y="76"/>
                    <a:pt x="103" y="80"/>
                  </a:cubicBezTo>
                  <a:cubicBezTo>
                    <a:pt x="101" y="85"/>
                    <a:pt x="98" y="90"/>
                    <a:pt x="94" y="94"/>
                  </a:cubicBezTo>
                  <a:cubicBezTo>
                    <a:pt x="90" y="98"/>
                    <a:pt x="85" y="101"/>
                    <a:pt x="80" y="103"/>
                  </a:cubicBezTo>
                  <a:cubicBezTo>
                    <a:pt x="76" y="105"/>
                    <a:pt x="72" y="106"/>
                    <a:pt x="68" y="106"/>
                  </a:cubicBezTo>
                  <a:cubicBezTo>
                    <a:pt x="66" y="106"/>
                    <a:pt x="66" y="106"/>
                    <a:pt x="66" y="106"/>
                  </a:cubicBezTo>
                  <a:cubicBezTo>
                    <a:pt x="66" y="66"/>
                    <a:pt x="66" y="66"/>
                    <a:pt x="66" y="66"/>
                  </a:cubicBezTo>
                  <a:cubicBezTo>
                    <a:pt x="106" y="66"/>
                    <a:pt x="106" y="66"/>
                    <a:pt x="106" y="66"/>
                  </a:cubicBezTo>
                  <a:lnTo>
                    <a:pt x="106" y="68"/>
                  </a:lnTo>
                  <a:close/>
                  <a:moveTo>
                    <a:pt x="66" y="62"/>
                  </a:moveTo>
                  <a:cubicBezTo>
                    <a:pt x="66" y="22"/>
                    <a:pt x="66" y="22"/>
                    <a:pt x="66" y="22"/>
                  </a:cubicBezTo>
                  <a:cubicBezTo>
                    <a:pt x="68" y="22"/>
                    <a:pt x="68" y="22"/>
                    <a:pt x="68" y="22"/>
                  </a:cubicBezTo>
                  <a:cubicBezTo>
                    <a:pt x="72" y="22"/>
                    <a:pt x="76" y="23"/>
                    <a:pt x="80" y="25"/>
                  </a:cubicBezTo>
                  <a:cubicBezTo>
                    <a:pt x="85" y="27"/>
                    <a:pt x="90" y="30"/>
                    <a:pt x="94" y="34"/>
                  </a:cubicBezTo>
                  <a:cubicBezTo>
                    <a:pt x="98" y="38"/>
                    <a:pt x="101" y="43"/>
                    <a:pt x="103" y="48"/>
                  </a:cubicBezTo>
                  <a:cubicBezTo>
                    <a:pt x="105" y="52"/>
                    <a:pt x="106" y="56"/>
                    <a:pt x="106" y="60"/>
                  </a:cubicBezTo>
                  <a:cubicBezTo>
                    <a:pt x="106" y="62"/>
                    <a:pt x="106" y="62"/>
                    <a:pt x="106" y="62"/>
                  </a:cubicBezTo>
                  <a:lnTo>
                    <a:pt x="66" y="6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40" name="组合 39">
            <a:extLst>
              <a:ext uri="{FF2B5EF4-FFF2-40B4-BE49-F238E27FC236}">
                <a16:creationId xmlns="" xmlns:a16="http://schemas.microsoft.com/office/drawing/2014/main" id="{1B5CB367-336A-4E31-B305-F1FAEBEE1D70}"/>
              </a:ext>
            </a:extLst>
          </p:cNvPr>
          <p:cNvGrpSpPr/>
          <p:nvPr/>
        </p:nvGrpSpPr>
        <p:grpSpPr>
          <a:xfrm>
            <a:off x="6705418" y="1454605"/>
            <a:ext cx="504000" cy="504000"/>
            <a:chOff x="7982080" y="3120819"/>
            <a:chExt cx="504000" cy="504000"/>
          </a:xfrm>
        </p:grpSpPr>
        <p:sp>
          <p:nvSpPr>
            <p:cNvPr id="41" name="椭圆 40">
              <a:extLst>
                <a:ext uri="{FF2B5EF4-FFF2-40B4-BE49-F238E27FC236}">
                  <a16:creationId xmlns="" xmlns:a16="http://schemas.microsoft.com/office/drawing/2014/main" id="{C4D7C0BE-8FC8-4F59-9297-883A72A376B4}"/>
                </a:ext>
              </a:extLst>
            </p:cNvPr>
            <p:cNvSpPr/>
            <p:nvPr/>
          </p:nvSpPr>
          <p:spPr>
            <a:xfrm>
              <a:off x="7982080" y="3120819"/>
              <a:ext cx="504000" cy="50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73">
              <a:extLst>
                <a:ext uri="{FF2B5EF4-FFF2-40B4-BE49-F238E27FC236}">
                  <a16:creationId xmlns="" xmlns:a16="http://schemas.microsoft.com/office/drawing/2014/main" id="{9DBE3738-D62A-4EA8-97A5-61DF626CFC20}"/>
                </a:ext>
              </a:extLst>
            </p:cNvPr>
            <p:cNvSpPr>
              <a:spLocks noChangeAspect="1" noEditPoints="1"/>
            </p:cNvSpPr>
            <p:nvPr/>
          </p:nvSpPr>
          <p:spPr bwMode="auto">
            <a:xfrm>
              <a:off x="8072080" y="3190343"/>
              <a:ext cx="324000" cy="364952"/>
            </a:xfrm>
            <a:custGeom>
              <a:avLst/>
              <a:gdLst>
                <a:gd name="T0" fmla="*/ 114 w 114"/>
                <a:gd name="T1" fmla="*/ 95 h 128"/>
                <a:gd name="T2" fmla="*/ 114 w 114"/>
                <a:gd name="T3" fmla="*/ 34 h 128"/>
                <a:gd name="T4" fmla="*/ 112 w 114"/>
                <a:gd name="T5" fmla="*/ 32 h 128"/>
                <a:gd name="T6" fmla="*/ 58 w 114"/>
                <a:gd name="T7" fmla="*/ 1 h 128"/>
                <a:gd name="T8" fmla="*/ 57 w 114"/>
                <a:gd name="T9" fmla="*/ 0 h 128"/>
                <a:gd name="T10" fmla="*/ 56 w 114"/>
                <a:gd name="T11" fmla="*/ 1 h 128"/>
                <a:gd name="T12" fmla="*/ 1 w 114"/>
                <a:gd name="T13" fmla="*/ 32 h 128"/>
                <a:gd name="T14" fmla="*/ 0 w 114"/>
                <a:gd name="T15" fmla="*/ 34 h 128"/>
                <a:gd name="T16" fmla="*/ 0 w 114"/>
                <a:gd name="T17" fmla="*/ 94 h 128"/>
                <a:gd name="T18" fmla="*/ 0 w 114"/>
                <a:gd name="T19" fmla="*/ 95 h 128"/>
                <a:gd name="T20" fmla="*/ 1 w 114"/>
                <a:gd name="T21" fmla="*/ 97 h 128"/>
                <a:gd name="T22" fmla="*/ 56 w 114"/>
                <a:gd name="T23" fmla="*/ 128 h 128"/>
                <a:gd name="T24" fmla="*/ 58 w 114"/>
                <a:gd name="T25" fmla="*/ 128 h 128"/>
                <a:gd name="T26" fmla="*/ 112 w 114"/>
                <a:gd name="T27" fmla="*/ 97 h 128"/>
                <a:gd name="T28" fmla="*/ 114 w 114"/>
                <a:gd name="T29" fmla="*/ 95 h 128"/>
                <a:gd name="T30" fmla="*/ 55 w 114"/>
                <a:gd name="T31" fmla="*/ 122 h 128"/>
                <a:gd name="T32" fmla="*/ 5 w 114"/>
                <a:gd name="T33" fmla="*/ 93 h 128"/>
                <a:gd name="T34" fmla="*/ 5 w 114"/>
                <a:gd name="T35" fmla="*/ 38 h 128"/>
                <a:gd name="T36" fmla="*/ 55 w 114"/>
                <a:gd name="T37" fmla="*/ 67 h 128"/>
                <a:gd name="T38" fmla="*/ 55 w 114"/>
                <a:gd name="T39" fmla="*/ 122 h 128"/>
                <a:gd name="T40" fmla="*/ 57 w 114"/>
                <a:gd name="T41" fmla="*/ 63 h 128"/>
                <a:gd name="T42" fmla="*/ 7 w 114"/>
                <a:gd name="T43" fmla="*/ 34 h 128"/>
                <a:gd name="T44" fmla="*/ 57 w 114"/>
                <a:gd name="T45" fmla="*/ 5 h 128"/>
                <a:gd name="T46" fmla="*/ 107 w 114"/>
                <a:gd name="T47" fmla="*/ 34 h 128"/>
                <a:gd name="T48" fmla="*/ 57 w 114"/>
                <a:gd name="T49" fmla="*/ 63 h 128"/>
                <a:gd name="T50" fmla="*/ 109 w 114"/>
                <a:gd name="T51" fmla="*/ 93 h 128"/>
                <a:gd name="T52" fmla="*/ 59 w 114"/>
                <a:gd name="T53" fmla="*/ 122 h 128"/>
                <a:gd name="T54" fmla="*/ 59 w 114"/>
                <a:gd name="T55" fmla="*/ 67 h 128"/>
                <a:gd name="T56" fmla="*/ 109 w 114"/>
                <a:gd name="T57" fmla="*/ 38 h 128"/>
                <a:gd name="T58" fmla="*/ 109 w 114"/>
                <a:gd name="T59" fmla="*/ 9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4" h="128">
                  <a:moveTo>
                    <a:pt x="114" y="95"/>
                  </a:moveTo>
                  <a:cubicBezTo>
                    <a:pt x="114" y="34"/>
                    <a:pt x="114" y="34"/>
                    <a:pt x="114" y="34"/>
                  </a:cubicBezTo>
                  <a:cubicBezTo>
                    <a:pt x="114" y="33"/>
                    <a:pt x="113" y="32"/>
                    <a:pt x="112" y="32"/>
                  </a:cubicBezTo>
                  <a:cubicBezTo>
                    <a:pt x="58" y="1"/>
                    <a:pt x="58" y="1"/>
                    <a:pt x="58" y="1"/>
                  </a:cubicBezTo>
                  <a:cubicBezTo>
                    <a:pt x="58" y="0"/>
                    <a:pt x="57" y="0"/>
                    <a:pt x="57" y="0"/>
                  </a:cubicBezTo>
                  <a:cubicBezTo>
                    <a:pt x="57" y="0"/>
                    <a:pt x="56" y="0"/>
                    <a:pt x="56" y="1"/>
                  </a:cubicBezTo>
                  <a:cubicBezTo>
                    <a:pt x="1" y="32"/>
                    <a:pt x="1" y="32"/>
                    <a:pt x="1" y="32"/>
                  </a:cubicBezTo>
                  <a:cubicBezTo>
                    <a:pt x="1" y="32"/>
                    <a:pt x="0" y="33"/>
                    <a:pt x="0" y="34"/>
                  </a:cubicBezTo>
                  <a:cubicBezTo>
                    <a:pt x="0" y="94"/>
                    <a:pt x="0" y="94"/>
                    <a:pt x="0" y="94"/>
                  </a:cubicBezTo>
                  <a:cubicBezTo>
                    <a:pt x="0" y="94"/>
                    <a:pt x="0" y="95"/>
                    <a:pt x="0" y="95"/>
                  </a:cubicBezTo>
                  <a:cubicBezTo>
                    <a:pt x="0" y="95"/>
                    <a:pt x="1" y="96"/>
                    <a:pt x="1" y="97"/>
                  </a:cubicBezTo>
                  <a:cubicBezTo>
                    <a:pt x="56" y="128"/>
                    <a:pt x="56" y="128"/>
                    <a:pt x="56" y="128"/>
                  </a:cubicBezTo>
                  <a:cubicBezTo>
                    <a:pt x="56" y="128"/>
                    <a:pt x="57" y="128"/>
                    <a:pt x="58" y="128"/>
                  </a:cubicBezTo>
                  <a:cubicBezTo>
                    <a:pt x="112" y="97"/>
                    <a:pt x="112" y="97"/>
                    <a:pt x="112" y="97"/>
                  </a:cubicBezTo>
                  <a:cubicBezTo>
                    <a:pt x="113" y="96"/>
                    <a:pt x="114" y="95"/>
                    <a:pt x="114" y="95"/>
                  </a:cubicBezTo>
                  <a:close/>
                  <a:moveTo>
                    <a:pt x="55" y="122"/>
                  </a:moveTo>
                  <a:cubicBezTo>
                    <a:pt x="5" y="93"/>
                    <a:pt x="5" y="93"/>
                    <a:pt x="5" y="93"/>
                  </a:cubicBezTo>
                  <a:cubicBezTo>
                    <a:pt x="5" y="38"/>
                    <a:pt x="5" y="38"/>
                    <a:pt x="5" y="38"/>
                  </a:cubicBezTo>
                  <a:cubicBezTo>
                    <a:pt x="55" y="67"/>
                    <a:pt x="55" y="67"/>
                    <a:pt x="55" y="67"/>
                  </a:cubicBezTo>
                  <a:lnTo>
                    <a:pt x="55" y="122"/>
                  </a:lnTo>
                  <a:close/>
                  <a:moveTo>
                    <a:pt x="57" y="63"/>
                  </a:moveTo>
                  <a:cubicBezTo>
                    <a:pt x="7" y="34"/>
                    <a:pt x="7" y="34"/>
                    <a:pt x="7" y="34"/>
                  </a:cubicBezTo>
                  <a:cubicBezTo>
                    <a:pt x="57" y="5"/>
                    <a:pt x="57" y="5"/>
                    <a:pt x="57" y="5"/>
                  </a:cubicBezTo>
                  <a:cubicBezTo>
                    <a:pt x="107" y="34"/>
                    <a:pt x="107" y="34"/>
                    <a:pt x="107" y="34"/>
                  </a:cubicBezTo>
                  <a:lnTo>
                    <a:pt x="57" y="63"/>
                  </a:lnTo>
                  <a:close/>
                  <a:moveTo>
                    <a:pt x="109" y="93"/>
                  </a:moveTo>
                  <a:cubicBezTo>
                    <a:pt x="59" y="122"/>
                    <a:pt x="59" y="122"/>
                    <a:pt x="59" y="122"/>
                  </a:cubicBezTo>
                  <a:cubicBezTo>
                    <a:pt x="59" y="67"/>
                    <a:pt x="59" y="67"/>
                    <a:pt x="59" y="67"/>
                  </a:cubicBezTo>
                  <a:cubicBezTo>
                    <a:pt x="109" y="38"/>
                    <a:pt x="109" y="38"/>
                    <a:pt x="109" y="38"/>
                  </a:cubicBezTo>
                  <a:lnTo>
                    <a:pt x="109" y="9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43" name="组合 42">
            <a:extLst>
              <a:ext uri="{FF2B5EF4-FFF2-40B4-BE49-F238E27FC236}">
                <a16:creationId xmlns="" xmlns:a16="http://schemas.microsoft.com/office/drawing/2014/main" id="{7A1D17BE-7365-4996-934A-7D7DFE40D408}"/>
              </a:ext>
            </a:extLst>
          </p:cNvPr>
          <p:cNvGrpSpPr/>
          <p:nvPr/>
        </p:nvGrpSpPr>
        <p:grpSpPr>
          <a:xfrm>
            <a:off x="5008701" y="4826879"/>
            <a:ext cx="504000" cy="504000"/>
            <a:chOff x="4613213" y="5317762"/>
            <a:chExt cx="504000" cy="504000"/>
          </a:xfrm>
        </p:grpSpPr>
        <p:sp>
          <p:nvSpPr>
            <p:cNvPr id="44" name="椭圆 43">
              <a:extLst>
                <a:ext uri="{FF2B5EF4-FFF2-40B4-BE49-F238E27FC236}">
                  <a16:creationId xmlns="" xmlns:a16="http://schemas.microsoft.com/office/drawing/2014/main" id="{12CC4FB4-FC92-4B03-9D57-7452521BF738}"/>
                </a:ext>
              </a:extLst>
            </p:cNvPr>
            <p:cNvSpPr/>
            <p:nvPr/>
          </p:nvSpPr>
          <p:spPr>
            <a:xfrm>
              <a:off x="4613213" y="5317762"/>
              <a:ext cx="504000" cy="50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a:extLst>
                <a:ext uri="{FF2B5EF4-FFF2-40B4-BE49-F238E27FC236}">
                  <a16:creationId xmlns="" xmlns:a16="http://schemas.microsoft.com/office/drawing/2014/main" id="{BFC83673-EC1B-44C2-8D9F-E38791724BB7}"/>
                </a:ext>
              </a:extLst>
            </p:cNvPr>
            <p:cNvGrpSpPr>
              <a:grpSpLocks noChangeAspect="1"/>
            </p:cNvGrpSpPr>
            <p:nvPr/>
          </p:nvGrpSpPr>
          <p:grpSpPr>
            <a:xfrm>
              <a:off x="4775213" y="5422357"/>
              <a:ext cx="180000" cy="294810"/>
              <a:chOff x="8350250" y="5110163"/>
              <a:chExt cx="293688" cy="481012"/>
            </a:xfrm>
            <a:solidFill>
              <a:schemeClr val="bg1"/>
            </a:solidFill>
          </p:grpSpPr>
          <p:sp>
            <p:nvSpPr>
              <p:cNvPr id="46" name="Freeform 52">
                <a:extLst>
                  <a:ext uri="{FF2B5EF4-FFF2-40B4-BE49-F238E27FC236}">
                    <a16:creationId xmlns="" xmlns:a16="http://schemas.microsoft.com/office/drawing/2014/main" id="{738EF519-BB53-4C88-A45B-6FCC89E5777D}"/>
                  </a:ext>
                </a:extLst>
              </p:cNvPr>
              <p:cNvSpPr>
                <a:spLocks/>
              </p:cNvSpPr>
              <p:nvPr/>
            </p:nvSpPr>
            <p:spPr bwMode="auto">
              <a:xfrm>
                <a:off x="8350250" y="5327650"/>
                <a:ext cx="293688" cy="263525"/>
              </a:xfrm>
              <a:custGeom>
                <a:avLst/>
                <a:gdLst>
                  <a:gd name="T0" fmla="*/ 69 w 78"/>
                  <a:gd name="T1" fmla="*/ 65 h 70"/>
                  <a:gd name="T2" fmla="*/ 41 w 78"/>
                  <a:gd name="T3" fmla="*/ 65 h 70"/>
                  <a:gd name="T4" fmla="*/ 41 w 78"/>
                  <a:gd name="T5" fmla="*/ 43 h 70"/>
                  <a:gd name="T6" fmla="*/ 43 w 78"/>
                  <a:gd name="T7" fmla="*/ 42 h 70"/>
                  <a:gd name="T8" fmla="*/ 78 w 78"/>
                  <a:gd name="T9" fmla="*/ 3 h 70"/>
                  <a:gd name="T10" fmla="*/ 76 w 78"/>
                  <a:gd name="T11" fmla="*/ 0 h 70"/>
                  <a:gd name="T12" fmla="*/ 74 w 78"/>
                  <a:gd name="T13" fmla="*/ 3 h 70"/>
                  <a:gd name="T14" fmla="*/ 64 w 78"/>
                  <a:gd name="T15" fmla="*/ 27 h 70"/>
                  <a:gd name="T16" fmla="*/ 39 w 78"/>
                  <a:gd name="T17" fmla="*/ 38 h 70"/>
                  <a:gd name="T18" fmla="*/ 14 w 78"/>
                  <a:gd name="T19" fmla="*/ 27 h 70"/>
                  <a:gd name="T20" fmla="*/ 4 w 78"/>
                  <a:gd name="T21" fmla="*/ 4 h 70"/>
                  <a:gd name="T22" fmla="*/ 4 w 78"/>
                  <a:gd name="T23" fmla="*/ 3 h 70"/>
                  <a:gd name="T24" fmla="*/ 2 w 78"/>
                  <a:gd name="T25" fmla="*/ 0 h 70"/>
                  <a:gd name="T26" fmla="*/ 0 w 78"/>
                  <a:gd name="T27" fmla="*/ 2 h 70"/>
                  <a:gd name="T28" fmla="*/ 0 w 78"/>
                  <a:gd name="T29" fmla="*/ 4 h 70"/>
                  <a:gd name="T30" fmla="*/ 35 w 78"/>
                  <a:gd name="T31" fmla="*/ 42 h 70"/>
                  <a:gd name="T32" fmla="*/ 37 w 78"/>
                  <a:gd name="T33" fmla="*/ 43 h 70"/>
                  <a:gd name="T34" fmla="*/ 37 w 78"/>
                  <a:gd name="T35" fmla="*/ 65 h 70"/>
                  <a:gd name="T36" fmla="*/ 9 w 78"/>
                  <a:gd name="T37" fmla="*/ 65 h 70"/>
                  <a:gd name="T38" fmla="*/ 7 w 78"/>
                  <a:gd name="T39" fmla="*/ 68 h 70"/>
                  <a:gd name="T40" fmla="*/ 9 w 78"/>
                  <a:gd name="T41" fmla="*/ 70 h 70"/>
                  <a:gd name="T42" fmla="*/ 69 w 78"/>
                  <a:gd name="T43" fmla="*/ 70 h 70"/>
                  <a:gd name="T44" fmla="*/ 71 w 78"/>
                  <a:gd name="T45" fmla="*/ 68 h 70"/>
                  <a:gd name="T46" fmla="*/ 69 w 78"/>
                  <a:gd name="T47" fmla="*/ 6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8" h="70">
                    <a:moveTo>
                      <a:pt x="69" y="65"/>
                    </a:moveTo>
                    <a:cubicBezTo>
                      <a:pt x="41" y="65"/>
                      <a:pt x="41" y="65"/>
                      <a:pt x="41" y="65"/>
                    </a:cubicBezTo>
                    <a:cubicBezTo>
                      <a:pt x="41" y="43"/>
                      <a:pt x="41" y="43"/>
                      <a:pt x="41" y="43"/>
                    </a:cubicBezTo>
                    <a:cubicBezTo>
                      <a:pt x="43" y="42"/>
                      <a:pt x="43" y="42"/>
                      <a:pt x="43" y="42"/>
                    </a:cubicBezTo>
                    <a:cubicBezTo>
                      <a:pt x="63" y="40"/>
                      <a:pt x="78" y="23"/>
                      <a:pt x="78" y="3"/>
                    </a:cubicBezTo>
                    <a:cubicBezTo>
                      <a:pt x="78" y="2"/>
                      <a:pt x="77" y="0"/>
                      <a:pt x="76" y="0"/>
                    </a:cubicBezTo>
                    <a:cubicBezTo>
                      <a:pt x="75" y="0"/>
                      <a:pt x="74" y="2"/>
                      <a:pt x="74" y="3"/>
                    </a:cubicBezTo>
                    <a:cubicBezTo>
                      <a:pt x="74" y="12"/>
                      <a:pt x="70" y="21"/>
                      <a:pt x="64" y="27"/>
                    </a:cubicBezTo>
                    <a:cubicBezTo>
                      <a:pt x="57" y="34"/>
                      <a:pt x="48" y="38"/>
                      <a:pt x="39" y="38"/>
                    </a:cubicBezTo>
                    <a:cubicBezTo>
                      <a:pt x="30" y="38"/>
                      <a:pt x="21" y="34"/>
                      <a:pt x="14" y="27"/>
                    </a:cubicBezTo>
                    <a:cubicBezTo>
                      <a:pt x="8" y="21"/>
                      <a:pt x="5" y="13"/>
                      <a:pt x="4" y="4"/>
                    </a:cubicBezTo>
                    <a:cubicBezTo>
                      <a:pt x="4" y="3"/>
                      <a:pt x="4" y="3"/>
                      <a:pt x="4" y="3"/>
                    </a:cubicBezTo>
                    <a:cubicBezTo>
                      <a:pt x="4" y="1"/>
                      <a:pt x="3" y="0"/>
                      <a:pt x="2" y="0"/>
                    </a:cubicBezTo>
                    <a:cubicBezTo>
                      <a:pt x="1" y="0"/>
                      <a:pt x="0" y="1"/>
                      <a:pt x="0" y="2"/>
                    </a:cubicBezTo>
                    <a:cubicBezTo>
                      <a:pt x="0" y="4"/>
                      <a:pt x="0" y="4"/>
                      <a:pt x="0" y="4"/>
                    </a:cubicBezTo>
                    <a:cubicBezTo>
                      <a:pt x="0" y="24"/>
                      <a:pt x="15" y="40"/>
                      <a:pt x="35" y="42"/>
                    </a:cubicBezTo>
                    <a:cubicBezTo>
                      <a:pt x="37" y="43"/>
                      <a:pt x="37" y="43"/>
                      <a:pt x="37" y="43"/>
                    </a:cubicBezTo>
                    <a:cubicBezTo>
                      <a:pt x="37" y="65"/>
                      <a:pt x="37" y="65"/>
                      <a:pt x="37" y="65"/>
                    </a:cubicBezTo>
                    <a:cubicBezTo>
                      <a:pt x="9" y="65"/>
                      <a:pt x="9" y="65"/>
                      <a:pt x="9" y="65"/>
                    </a:cubicBezTo>
                    <a:cubicBezTo>
                      <a:pt x="8" y="65"/>
                      <a:pt x="7" y="66"/>
                      <a:pt x="7" y="68"/>
                    </a:cubicBezTo>
                    <a:cubicBezTo>
                      <a:pt x="7" y="69"/>
                      <a:pt x="8" y="70"/>
                      <a:pt x="9" y="70"/>
                    </a:cubicBezTo>
                    <a:cubicBezTo>
                      <a:pt x="69" y="70"/>
                      <a:pt x="69" y="70"/>
                      <a:pt x="69" y="70"/>
                    </a:cubicBezTo>
                    <a:cubicBezTo>
                      <a:pt x="70" y="70"/>
                      <a:pt x="71" y="69"/>
                      <a:pt x="71" y="68"/>
                    </a:cubicBezTo>
                    <a:cubicBezTo>
                      <a:pt x="71" y="66"/>
                      <a:pt x="70" y="65"/>
                      <a:pt x="69" y="6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7" name="Freeform 53">
                <a:extLst>
                  <a:ext uri="{FF2B5EF4-FFF2-40B4-BE49-F238E27FC236}">
                    <a16:creationId xmlns="" xmlns:a16="http://schemas.microsoft.com/office/drawing/2014/main" id="{D3B5629C-437E-4A10-BCA1-993F1E319760}"/>
                  </a:ext>
                </a:extLst>
              </p:cNvPr>
              <p:cNvSpPr>
                <a:spLocks noEditPoints="1"/>
              </p:cNvSpPr>
              <p:nvPr/>
            </p:nvSpPr>
            <p:spPr bwMode="auto">
              <a:xfrm>
                <a:off x="8402638" y="5110163"/>
                <a:ext cx="187325" cy="319088"/>
              </a:xfrm>
              <a:custGeom>
                <a:avLst/>
                <a:gdLst>
                  <a:gd name="T0" fmla="*/ 25 w 50"/>
                  <a:gd name="T1" fmla="*/ 85 h 85"/>
                  <a:gd name="T2" fmla="*/ 50 w 50"/>
                  <a:gd name="T3" fmla="*/ 61 h 85"/>
                  <a:gd name="T4" fmla="*/ 50 w 50"/>
                  <a:gd name="T5" fmla="*/ 25 h 85"/>
                  <a:gd name="T6" fmla="*/ 25 w 50"/>
                  <a:gd name="T7" fmla="*/ 0 h 85"/>
                  <a:gd name="T8" fmla="*/ 0 w 50"/>
                  <a:gd name="T9" fmla="*/ 25 h 85"/>
                  <a:gd name="T10" fmla="*/ 0 w 50"/>
                  <a:gd name="T11" fmla="*/ 61 h 85"/>
                  <a:gd name="T12" fmla="*/ 25 w 50"/>
                  <a:gd name="T13" fmla="*/ 85 h 85"/>
                  <a:gd name="T14" fmla="*/ 7 w 50"/>
                  <a:gd name="T15" fmla="*/ 16 h 85"/>
                  <a:gd name="T16" fmla="*/ 11 w 50"/>
                  <a:gd name="T17" fmla="*/ 10 h 85"/>
                  <a:gd name="T18" fmla="*/ 25 w 50"/>
                  <a:gd name="T19" fmla="*/ 5 h 85"/>
                  <a:gd name="T20" fmla="*/ 39 w 50"/>
                  <a:gd name="T21" fmla="*/ 10 h 85"/>
                  <a:gd name="T22" fmla="*/ 43 w 50"/>
                  <a:gd name="T23" fmla="*/ 16 h 85"/>
                  <a:gd name="T24" fmla="*/ 44 w 50"/>
                  <a:gd name="T25" fmla="*/ 18 h 85"/>
                  <a:gd name="T26" fmla="*/ 6 w 50"/>
                  <a:gd name="T27" fmla="*/ 18 h 85"/>
                  <a:gd name="T28" fmla="*/ 7 w 50"/>
                  <a:gd name="T29" fmla="*/ 16 h 85"/>
                  <a:gd name="T30" fmla="*/ 5 w 50"/>
                  <a:gd name="T31" fmla="*/ 23 h 85"/>
                  <a:gd name="T32" fmla="*/ 45 w 50"/>
                  <a:gd name="T33" fmla="*/ 23 h 85"/>
                  <a:gd name="T34" fmla="*/ 45 w 50"/>
                  <a:gd name="T35" fmla="*/ 25 h 85"/>
                  <a:gd name="T36" fmla="*/ 45 w 50"/>
                  <a:gd name="T37" fmla="*/ 33 h 85"/>
                  <a:gd name="T38" fmla="*/ 5 w 50"/>
                  <a:gd name="T39" fmla="*/ 33 h 85"/>
                  <a:gd name="T40" fmla="*/ 5 w 50"/>
                  <a:gd name="T41" fmla="*/ 23 h 85"/>
                  <a:gd name="T42" fmla="*/ 5 w 50"/>
                  <a:gd name="T43" fmla="*/ 37 h 85"/>
                  <a:gd name="T44" fmla="*/ 45 w 50"/>
                  <a:gd name="T45" fmla="*/ 37 h 85"/>
                  <a:gd name="T46" fmla="*/ 45 w 50"/>
                  <a:gd name="T47" fmla="*/ 48 h 85"/>
                  <a:gd name="T48" fmla="*/ 5 w 50"/>
                  <a:gd name="T49" fmla="*/ 48 h 85"/>
                  <a:gd name="T50" fmla="*/ 5 w 50"/>
                  <a:gd name="T51" fmla="*/ 37 h 85"/>
                  <a:gd name="T52" fmla="*/ 5 w 50"/>
                  <a:gd name="T53" fmla="*/ 61 h 85"/>
                  <a:gd name="T54" fmla="*/ 5 w 50"/>
                  <a:gd name="T55" fmla="*/ 52 h 85"/>
                  <a:gd name="T56" fmla="*/ 45 w 50"/>
                  <a:gd name="T57" fmla="*/ 52 h 85"/>
                  <a:gd name="T58" fmla="*/ 45 w 50"/>
                  <a:gd name="T59" fmla="*/ 63 h 85"/>
                  <a:gd name="T60" fmla="*/ 5 w 50"/>
                  <a:gd name="T61" fmla="*/ 63 h 85"/>
                  <a:gd name="T62" fmla="*/ 5 w 50"/>
                  <a:gd name="T63" fmla="*/ 61 h 85"/>
                  <a:gd name="T64" fmla="*/ 6 w 50"/>
                  <a:gd name="T65" fmla="*/ 67 h 85"/>
                  <a:gd name="T66" fmla="*/ 44 w 50"/>
                  <a:gd name="T67" fmla="*/ 67 h 85"/>
                  <a:gd name="T68" fmla="*/ 43 w 50"/>
                  <a:gd name="T69" fmla="*/ 69 h 85"/>
                  <a:gd name="T70" fmla="*/ 39 w 50"/>
                  <a:gd name="T71" fmla="*/ 75 h 85"/>
                  <a:gd name="T72" fmla="*/ 25 w 50"/>
                  <a:gd name="T73" fmla="*/ 81 h 85"/>
                  <a:gd name="T74" fmla="*/ 11 w 50"/>
                  <a:gd name="T75" fmla="*/ 75 h 85"/>
                  <a:gd name="T76" fmla="*/ 7 w 50"/>
                  <a:gd name="T77" fmla="*/ 69 h 85"/>
                  <a:gd name="T78" fmla="*/ 6 w 50"/>
                  <a:gd name="T79" fmla="*/ 67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 h="85">
                    <a:moveTo>
                      <a:pt x="25" y="85"/>
                    </a:moveTo>
                    <a:cubicBezTo>
                      <a:pt x="39" y="85"/>
                      <a:pt x="50" y="74"/>
                      <a:pt x="50" y="61"/>
                    </a:cubicBezTo>
                    <a:cubicBezTo>
                      <a:pt x="50" y="25"/>
                      <a:pt x="50" y="25"/>
                      <a:pt x="50" y="25"/>
                    </a:cubicBezTo>
                    <a:cubicBezTo>
                      <a:pt x="50" y="11"/>
                      <a:pt x="39" y="0"/>
                      <a:pt x="25" y="0"/>
                    </a:cubicBezTo>
                    <a:cubicBezTo>
                      <a:pt x="11" y="0"/>
                      <a:pt x="0" y="11"/>
                      <a:pt x="0" y="25"/>
                    </a:cubicBezTo>
                    <a:cubicBezTo>
                      <a:pt x="0" y="61"/>
                      <a:pt x="0" y="61"/>
                      <a:pt x="0" y="61"/>
                    </a:cubicBezTo>
                    <a:cubicBezTo>
                      <a:pt x="0" y="74"/>
                      <a:pt x="11" y="85"/>
                      <a:pt x="25" y="85"/>
                    </a:cubicBezTo>
                    <a:close/>
                    <a:moveTo>
                      <a:pt x="7" y="16"/>
                    </a:moveTo>
                    <a:cubicBezTo>
                      <a:pt x="8" y="14"/>
                      <a:pt x="9" y="12"/>
                      <a:pt x="11" y="10"/>
                    </a:cubicBezTo>
                    <a:cubicBezTo>
                      <a:pt x="15" y="7"/>
                      <a:pt x="20" y="5"/>
                      <a:pt x="25" y="5"/>
                    </a:cubicBezTo>
                    <a:cubicBezTo>
                      <a:pt x="30" y="5"/>
                      <a:pt x="35" y="7"/>
                      <a:pt x="39" y="10"/>
                    </a:cubicBezTo>
                    <a:cubicBezTo>
                      <a:pt x="41" y="12"/>
                      <a:pt x="42" y="14"/>
                      <a:pt x="43" y="16"/>
                    </a:cubicBezTo>
                    <a:cubicBezTo>
                      <a:pt x="44" y="18"/>
                      <a:pt x="44" y="18"/>
                      <a:pt x="44" y="18"/>
                    </a:cubicBezTo>
                    <a:cubicBezTo>
                      <a:pt x="6" y="18"/>
                      <a:pt x="6" y="18"/>
                      <a:pt x="6" y="18"/>
                    </a:cubicBezTo>
                    <a:lnTo>
                      <a:pt x="7" y="16"/>
                    </a:lnTo>
                    <a:close/>
                    <a:moveTo>
                      <a:pt x="5" y="23"/>
                    </a:moveTo>
                    <a:cubicBezTo>
                      <a:pt x="45" y="23"/>
                      <a:pt x="45" y="23"/>
                      <a:pt x="45" y="23"/>
                    </a:cubicBezTo>
                    <a:cubicBezTo>
                      <a:pt x="45" y="25"/>
                      <a:pt x="45" y="25"/>
                      <a:pt x="45" y="25"/>
                    </a:cubicBezTo>
                    <a:cubicBezTo>
                      <a:pt x="45" y="33"/>
                      <a:pt x="45" y="33"/>
                      <a:pt x="45" y="33"/>
                    </a:cubicBezTo>
                    <a:cubicBezTo>
                      <a:pt x="5" y="33"/>
                      <a:pt x="5" y="33"/>
                      <a:pt x="5" y="33"/>
                    </a:cubicBezTo>
                    <a:lnTo>
                      <a:pt x="5" y="23"/>
                    </a:lnTo>
                    <a:close/>
                    <a:moveTo>
                      <a:pt x="5" y="37"/>
                    </a:moveTo>
                    <a:cubicBezTo>
                      <a:pt x="45" y="37"/>
                      <a:pt x="45" y="37"/>
                      <a:pt x="45" y="37"/>
                    </a:cubicBezTo>
                    <a:cubicBezTo>
                      <a:pt x="45" y="48"/>
                      <a:pt x="45" y="48"/>
                      <a:pt x="45" y="48"/>
                    </a:cubicBezTo>
                    <a:cubicBezTo>
                      <a:pt x="5" y="48"/>
                      <a:pt x="5" y="48"/>
                      <a:pt x="5" y="48"/>
                    </a:cubicBezTo>
                    <a:lnTo>
                      <a:pt x="5" y="37"/>
                    </a:lnTo>
                    <a:close/>
                    <a:moveTo>
                      <a:pt x="5" y="61"/>
                    </a:moveTo>
                    <a:cubicBezTo>
                      <a:pt x="5" y="52"/>
                      <a:pt x="5" y="52"/>
                      <a:pt x="5" y="52"/>
                    </a:cubicBezTo>
                    <a:cubicBezTo>
                      <a:pt x="45" y="52"/>
                      <a:pt x="45" y="52"/>
                      <a:pt x="45" y="52"/>
                    </a:cubicBezTo>
                    <a:cubicBezTo>
                      <a:pt x="45" y="63"/>
                      <a:pt x="45" y="63"/>
                      <a:pt x="45" y="63"/>
                    </a:cubicBezTo>
                    <a:cubicBezTo>
                      <a:pt x="5" y="63"/>
                      <a:pt x="5" y="63"/>
                      <a:pt x="5" y="63"/>
                    </a:cubicBezTo>
                    <a:lnTo>
                      <a:pt x="5" y="61"/>
                    </a:lnTo>
                    <a:close/>
                    <a:moveTo>
                      <a:pt x="6" y="67"/>
                    </a:moveTo>
                    <a:cubicBezTo>
                      <a:pt x="44" y="67"/>
                      <a:pt x="44" y="67"/>
                      <a:pt x="44" y="67"/>
                    </a:cubicBezTo>
                    <a:cubicBezTo>
                      <a:pt x="43" y="69"/>
                      <a:pt x="43" y="69"/>
                      <a:pt x="43" y="69"/>
                    </a:cubicBezTo>
                    <a:cubicBezTo>
                      <a:pt x="42" y="71"/>
                      <a:pt x="41" y="73"/>
                      <a:pt x="39" y="75"/>
                    </a:cubicBezTo>
                    <a:cubicBezTo>
                      <a:pt x="35" y="79"/>
                      <a:pt x="30" y="81"/>
                      <a:pt x="25" y="81"/>
                    </a:cubicBezTo>
                    <a:cubicBezTo>
                      <a:pt x="20" y="81"/>
                      <a:pt x="15" y="79"/>
                      <a:pt x="11" y="75"/>
                    </a:cubicBezTo>
                    <a:cubicBezTo>
                      <a:pt x="9" y="73"/>
                      <a:pt x="8" y="71"/>
                      <a:pt x="7" y="69"/>
                    </a:cubicBezTo>
                    <a:lnTo>
                      <a:pt x="6" y="6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grpSp>
        <p:nvGrpSpPr>
          <p:cNvPr id="48" name="组合 47">
            <a:extLst>
              <a:ext uri="{FF2B5EF4-FFF2-40B4-BE49-F238E27FC236}">
                <a16:creationId xmlns="" xmlns:a16="http://schemas.microsoft.com/office/drawing/2014/main" id="{C12B200E-7B25-41E9-8F66-02911E018E43}"/>
              </a:ext>
            </a:extLst>
          </p:cNvPr>
          <p:cNvGrpSpPr/>
          <p:nvPr/>
        </p:nvGrpSpPr>
        <p:grpSpPr>
          <a:xfrm>
            <a:off x="5008701" y="1447898"/>
            <a:ext cx="504000" cy="504000"/>
            <a:chOff x="4613213" y="3130275"/>
            <a:chExt cx="504000" cy="504000"/>
          </a:xfrm>
        </p:grpSpPr>
        <p:sp>
          <p:nvSpPr>
            <p:cNvPr id="49" name="椭圆 48">
              <a:extLst>
                <a:ext uri="{FF2B5EF4-FFF2-40B4-BE49-F238E27FC236}">
                  <a16:creationId xmlns="" xmlns:a16="http://schemas.microsoft.com/office/drawing/2014/main" id="{EC4326C4-89B3-43F7-BA5E-3B8C67F07C9E}"/>
                </a:ext>
              </a:extLst>
            </p:cNvPr>
            <p:cNvSpPr/>
            <p:nvPr/>
          </p:nvSpPr>
          <p:spPr>
            <a:xfrm>
              <a:off x="4613213" y="3130275"/>
              <a:ext cx="504000" cy="50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105">
              <a:extLst>
                <a:ext uri="{FF2B5EF4-FFF2-40B4-BE49-F238E27FC236}">
                  <a16:creationId xmlns="" xmlns:a16="http://schemas.microsoft.com/office/drawing/2014/main" id="{1625F15B-4B25-4739-A6B2-F6CEB1D13413}"/>
                </a:ext>
              </a:extLst>
            </p:cNvPr>
            <p:cNvSpPr>
              <a:spLocks noChangeAspect="1" noEditPoints="1"/>
            </p:cNvSpPr>
            <p:nvPr/>
          </p:nvSpPr>
          <p:spPr bwMode="auto">
            <a:xfrm>
              <a:off x="4703213" y="3237919"/>
              <a:ext cx="324000" cy="288713"/>
            </a:xfrm>
            <a:custGeom>
              <a:avLst/>
              <a:gdLst>
                <a:gd name="T0" fmla="*/ 101 w 128"/>
                <a:gd name="T1" fmla="*/ 41 h 114"/>
                <a:gd name="T2" fmla="*/ 125 w 128"/>
                <a:gd name="T3" fmla="*/ 17 h 114"/>
                <a:gd name="T4" fmla="*/ 128 w 128"/>
                <a:gd name="T5" fmla="*/ 10 h 114"/>
                <a:gd name="T6" fmla="*/ 125 w 128"/>
                <a:gd name="T7" fmla="*/ 3 h 114"/>
                <a:gd name="T8" fmla="*/ 111 w 128"/>
                <a:gd name="T9" fmla="*/ 3 h 114"/>
                <a:gd name="T10" fmla="*/ 87 w 128"/>
                <a:gd name="T11" fmla="*/ 27 h 114"/>
                <a:gd name="T12" fmla="*/ 6 w 128"/>
                <a:gd name="T13" fmla="*/ 27 h 114"/>
                <a:gd name="T14" fmla="*/ 0 w 128"/>
                <a:gd name="T15" fmla="*/ 33 h 114"/>
                <a:gd name="T16" fmla="*/ 0 w 128"/>
                <a:gd name="T17" fmla="*/ 108 h 114"/>
                <a:gd name="T18" fmla="*/ 6 w 128"/>
                <a:gd name="T19" fmla="*/ 114 h 114"/>
                <a:gd name="T20" fmla="*/ 95 w 128"/>
                <a:gd name="T21" fmla="*/ 114 h 114"/>
                <a:gd name="T22" fmla="*/ 101 w 128"/>
                <a:gd name="T23" fmla="*/ 108 h 114"/>
                <a:gd name="T24" fmla="*/ 101 w 128"/>
                <a:gd name="T25" fmla="*/ 41 h 114"/>
                <a:gd name="T26" fmla="*/ 96 w 128"/>
                <a:gd name="T27" fmla="*/ 109 h 114"/>
                <a:gd name="T28" fmla="*/ 5 w 128"/>
                <a:gd name="T29" fmla="*/ 109 h 114"/>
                <a:gd name="T30" fmla="*/ 5 w 128"/>
                <a:gd name="T31" fmla="*/ 32 h 114"/>
                <a:gd name="T32" fmla="*/ 83 w 128"/>
                <a:gd name="T33" fmla="*/ 32 h 114"/>
                <a:gd name="T34" fmla="*/ 63 w 128"/>
                <a:gd name="T35" fmla="*/ 52 h 114"/>
                <a:gd name="T36" fmla="*/ 62 w 128"/>
                <a:gd name="T37" fmla="*/ 54 h 114"/>
                <a:gd name="T38" fmla="*/ 62 w 128"/>
                <a:gd name="T39" fmla="*/ 64 h 114"/>
                <a:gd name="T40" fmla="*/ 63 w 128"/>
                <a:gd name="T41" fmla="*/ 66 h 114"/>
                <a:gd name="T42" fmla="*/ 64 w 128"/>
                <a:gd name="T43" fmla="*/ 66 h 114"/>
                <a:gd name="T44" fmla="*/ 75 w 128"/>
                <a:gd name="T45" fmla="*/ 66 h 114"/>
                <a:gd name="T46" fmla="*/ 76 w 128"/>
                <a:gd name="T47" fmla="*/ 66 h 114"/>
                <a:gd name="T48" fmla="*/ 76 w 128"/>
                <a:gd name="T49" fmla="*/ 66 h 114"/>
                <a:gd name="T50" fmla="*/ 96 w 128"/>
                <a:gd name="T51" fmla="*/ 46 h 114"/>
                <a:gd name="T52" fmla="*/ 96 w 128"/>
                <a:gd name="T53" fmla="*/ 109 h 114"/>
                <a:gd name="T54" fmla="*/ 74 w 128"/>
                <a:gd name="T55" fmla="*/ 62 h 114"/>
                <a:gd name="T56" fmla="*/ 67 w 128"/>
                <a:gd name="T57" fmla="*/ 62 h 114"/>
                <a:gd name="T58" fmla="*/ 67 w 128"/>
                <a:gd name="T59" fmla="*/ 55 h 114"/>
                <a:gd name="T60" fmla="*/ 115 w 128"/>
                <a:gd name="T61" fmla="*/ 6 h 114"/>
                <a:gd name="T62" fmla="*/ 118 w 128"/>
                <a:gd name="T63" fmla="*/ 5 h 114"/>
                <a:gd name="T64" fmla="*/ 122 w 128"/>
                <a:gd name="T65" fmla="*/ 6 h 114"/>
                <a:gd name="T66" fmla="*/ 122 w 128"/>
                <a:gd name="T67" fmla="*/ 14 h 114"/>
                <a:gd name="T68" fmla="*/ 74 w 128"/>
                <a:gd name="T69" fmla="*/ 6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14">
                  <a:moveTo>
                    <a:pt x="101" y="41"/>
                  </a:moveTo>
                  <a:cubicBezTo>
                    <a:pt x="125" y="17"/>
                    <a:pt x="125" y="17"/>
                    <a:pt x="125" y="17"/>
                  </a:cubicBezTo>
                  <a:cubicBezTo>
                    <a:pt x="127" y="15"/>
                    <a:pt x="128" y="13"/>
                    <a:pt x="128" y="10"/>
                  </a:cubicBezTo>
                  <a:cubicBezTo>
                    <a:pt x="128" y="8"/>
                    <a:pt x="127" y="5"/>
                    <a:pt x="125" y="3"/>
                  </a:cubicBezTo>
                  <a:cubicBezTo>
                    <a:pt x="121" y="0"/>
                    <a:pt x="115" y="0"/>
                    <a:pt x="111" y="3"/>
                  </a:cubicBezTo>
                  <a:cubicBezTo>
                    <a:pt x="87" y="27"/>
                    <a:pt x="87" y="27"/>
                    <a:pt x="87" y="27"/>
                  </a:cubicBezTo>
                  <a:cubicBezTo>
                    <a:pt x="6" y="27"/>
                    <a:pt x="6" y="27"/>
                    <a:pt x="6" y="27"/>
                  </a:cubicBezTo>
                  <a:cubicBezTo>
                    <a:pt x="3" y="27"/>
                    <a:pt x="0" y="30"/>
                    <a:pt x="0" y="33"/>
                  </a:cubicBezTo>
                  <a:cubicBezTo>
                    <a:pt x="0" y="108"/>
                    <a:pt x="0" y="108"/>
                    <a:pt x="0" y="108"/>
                  </a:cubicBezTo>
                  <a:cubicBezTo>
                    <a:pt x="0" y="111"/>
                    <a:pt x="3" y="114"/>
                    <a:pt x="6" y="114"/>
                  </a:cubicBezTo>
                  <a:cubicBezTo>
                    <a:pt x="95" y="114"/>
                    <a:pt x="95" y="114"/>
                    <a:pt x="95" y="114"/>
                  </a:cubicBezTo>
                  <a:cubicBezTo>
                    <a:pt x="98" y="114"/>
                    <a:pt x="101" y="111"/>
                    <a:pt x="101" y="108"/>
                  </a:cubicBezTo>
                  <a:lnTo>
                    <a:pt x="101" y="41"/>
                  </a:lnTo>
                  <a:close/>
                  <a:moveTo>
                    <a:pt x="96" y="109"/>
                  </a:moveTo>
                  <a:cubicBezTo>
                    <a:pt x="5" y="109"/>
                    <a:pt x="5" y="109"/>
                    <a:pt x="5" y="109"/>
                  </a:cubicBezTo>
                  <a:cubicBezTo>
                    <a:pt x="5" y="32"/>
                    <a:pt x="5" y="32"/>
                    <a:pt x="5" y="32"/>
                  </a:cubicBezTo>
                  <a:cubicBezTo>
                    <a:pt x="83" y="32"/>
                    <a:pt x="83" y="32"/>
                    <a:pt x="83" y="32"/>
                  </a:cubicBezTo>
                  <a:cubicBezTo>
                    <a:pt x="63" y="52"/>
                    <a:pt x="63" y="52"/>
                    <a:pt x="63" y="52"/>
                  </a:cubicBezTo>
                  <a:cubicBezTo>
                    <a:pt x="62" y="52"/>
                    <a:pt x="62" y="53"/>
                    <a:pt x="62" y="54"/>
                  </a:cubicBezTo>
                  <a:cubicBezTo>
                    <a:pt x="62" y="64"/>
                    <a:pt x="62" y="64"/>
                    <a:pt x="62" y="64"/>
                  </a:cubicBezTo>
                  <a:cubicBezTo>
                    <a:pt x="62" y="65"/>
                    <a:pt x="62" y="65"/>
                    <a:pt x="63" y="66"/>
                  </a:cubicBezTo>
                  <a:cubicBezTo>
                    <a:pt x="63" y="66"/>
                    <a:pt x="64" y="66"/>
                    <a:pt x="64" y="66"/>
                  </a:cubicBezTo>
                  <a:cubicBezTo>
                    <a:pt x="75" y="66"/>
                    <a:pt x="75" y="66"/>
                    <a:pt x="75" y="66"/>
                  </a:cubicBezTo>
                  <a:cubicBezTo>
                    <a:pt x="75" y="66"/>
                    <a:pt x="76" y="66"/>
                    <a:pt x="76" y="66"/>
                  </a:cubicBezTo>
                  <a:cubicBezTo>
                    <a:pt x="76" y="66"/>
                    <a:pt x="76" y="66"/>
                    <a:pt x="76" y="66"/>
                  </a:cubicBezTo>
                  <a:cubicBezTo>
                    <a:pt x="96" y="46"/>
                    <a:pt x="96" y="46"/>
                    <a:pt x="96" y="46"/>
                  </a:cubicBezTo>
                  <a:lnTo>
                    <a:pt x="96" y="109"/>
                  </a:lnTo>
                  <a:close/>
                  <a:moveTo>
                    <a:pt x="74" y="62"/>
                  </a:moveTo>
                  <a:cubicBezTo>
                    <a:pt x="67" y="62"/>
                    <a:pt x="67" y="62"/>
                    <a:pt x="67" y="62"/>
                  </a:cubicBezTo>
                  <a:cubicBezTo>
                    <a:pt x="67" y="55"/>
                    <a:pt x="67" y="55"/>
                    <a:pt x="67" y="55"/>
                  </a:cubicBezTo>
                  <a:cubicBezTo>
                    <a:pt x="115" y="6"/>
                    <a:pt x="115" y="6"/>
                    <a:pt x="115" y="6"/>
                  </a:cubicBezTo>
                  <a:cubicBezTo>
                    <a:pt x="116" y="5"/>
                    <a:pt x="118" y="5"/>
                    <a:pt x="118" y="5"/>
                  </a:cubicBezTo>
                  <a:cubicBezTo>
                    <a:pt x="119" y="5"/>
                    <a:pt x="121" y="5"/>
                    <a:pt x="122" y="6"/>
                  </a:cubicBezTo>
                  <a:cubicBezTo>
                    <a:pt x="124" y="8"/>
                    <a:pt x="124" y="12"/>
                    <a:pt x="122" y="14"/>
                  </a:cubicBezTo>
                  <a:lnTo>
                    <a:pt x="74" y="6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spTree>
    <p:extLst>
      <p:ext uri="{BB962C8B-B14F-4D97-AF65-F5344CB8AC3E}">
        <p14:creationId xmlns:p14="http://schemas.microsoft.com/office/powerpoint/2010/main" val="374196061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3A9B4238-93F2-4EBC-92EA-A1D040BCAE7D}"/>
              </a:ext>
            </a:extLst>
          </p:cNvPr>
          <p:cNvSpPr>
            <a:spLocks noGrp="1"/>
          </p:cNvSpPr>
          <p:nvPr>
            <p:ph type="body" sz="quarter" idx="10"/>
          </p:nvPr>
        </p:nvSpPr>
        <p:spPr/>
        <p:txBody>
          <a:bodyPr/>
          <a:lstStyle/>
          <a:p>
            <a:r>
              <a:rPr lang="en-US" altLang="zh-CN" dirty="0"/>
              <a:t>03</a:t>
            </a:r>
            <a:endParaRPr lang="zh-CN" altLang="en-US" dirty="0"/>
          </a:p>
        </p:txBody>
      </p:sp>
      <p:sp>
        <p:nvSpPr>
          <p:cNvPr id="3" name="文本占位符 2">
            <a:extLst>
              <a:ext uri="{FF2B5EF4-FFF2-40B4-BE49-F238E27FC236}">
                <a16:creationId xmlns="" xmlns:a16="http://schemas.microsoft.com/office/drawing/2014/main" id="{E457EBA7-D96D-4F8F-AA98-EB75E8861C08}"/>
              </a:ext>
            </a:extLst>
          </p:cNvPr>
          <p:cNvSpPr>
            <a:spLocks noGrp="1"/>
          </p:cNvSpPr>
          <p:nvPr>
            <p:ph type="body" sz="quarter" idx="11"/>
          </p:nvPr>
        </p:nvSpPr>
        <p:spPr/>
        <p:txBody>
          <a:bodyPr/>
          <a:lstStyle/>
          <a:p>
            <a:r>
              <a:rPr lang="zh-CN" altLang="en-US" dirty="0"/>
              <a:t>图文类页面</a:t>
            </a:r>
          </a:p>
        </p:txBody>
      </p:sp>
      <p:sp>
        <p:nvSpPr>
          <p:cNvPr id="4" name="文本占位符 3">
            <a:extLst>
              <a:ext uri="{FF2B5EF4-FFF2-40B4-BE49-F238E27FC236}">
                <a16:creationId xmlns="" xmlns:a16="http://schemas.microsoft.com/office/drawing/2014/main" id="{001A7005-AE75-4E62-89C0-F8D1767C9926}"/>
              </a:ext>
            </a:extLst>
          </p:cNvPr>
          <p:cNvSpPr>
            <a:spLocks noGrp="1"/>
          </p:cNvSpPr>
          <p:nvPr>
            <p:ph type="body" sz="quarter" idx="12"/>
          </p:nvPr>
        </p:nvSpPr>
        <p:spPr/>
        <p:txBody>
          <a:bodyPr/>
          <a:lstStyle/>
          <a:p>
            <a:r>
              <a:rPr lang="en-US" altLang="zh-CN" dirty="0"/>
              <a:t>CONTENT PAGE</a:t>
            </a:r>
            <a:endParaRPr lang="zh-CN" altLang="en-US" dirty="0"/>
          </a:p>
        </p:txBody>
      </p:sp>
    </p:spTree>
    <p:extLst>
      <p:ext uri="{BB962C8B-B14F-4D97-AF65-F5344CB8AC3E}">
        <p14:creationId xmlns:p14="http://schemas.microsoft.com/office/powerpoint/2010/main" val="138535368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占位符 14">
            <a:extLst>
              <a:ext uri="{FF2B5EF4-FFF2-40B4-BE49-F238E27FC236}">
                <a16:creationId xmlns="" xmlns:a16="http://schemas.microsoft.com/office/drawing/2014/main" id="{03FAD848-694E-4F5C-9C93-4259DE9EB1D3}"/>
              </a:ext>
            </a:extLst>
          </p:cNvPr>
          <p:cNvPicPr>
            <a:picLocks noGrp="1" noChangeAspect="1"/>
          </p:cNvPicPr>
          <p:nvPr>
            <p:ph type="pic" sz="quarter" idx="21"/>
          </p:nvPr>
        </p:nvPicPr>
        <p:blipFill>
          <a:blip r:embed="rId2" cstate="email">
            <a:extLst>
              <a:ext uri="{28A0092B-C50C-407E-A947-70E740481C1C}">
                <a14:useLocalDpi xmlns:a14="http://schemas.microsoft.com/office/drawing/2010/main"/>
              </a:ext>
            </a:extLst>
          </a:blip>
          <a:srcRect/>
          <a:stretch>
            <a:fillRect/>
          </a:stretch>
        </p:blipFill>
        <p:spPr/>
      </p:pic>
      <p:sp>
        <p:nvSpPr>
          <p:cNvPr id="10" name="矩形 9">
            <a:extLst>
              <a:ext uri="{FF2B5EF4-FFF2-40B4-BE49-F238E27FC236}">
                <a16:creationId xmlns="" xmlns:a16="http://schemas.microsoft.com/office/drawing/2014/main" id="{AD91E6B7-987B-40AE-BC5D-8AC4C6F13377}"/>
              </a:ext>
            </a:extLst>
          </p:cNvPr>
          <p:cNvSpPr/>
          <p:nvPr/>
        </p:nvSpPr>
        <p:spPr>
          <a:xfrm>
            <a:off x="0" y="3429000"/>
            <a:ext cx="12192000" cy="3429000"/>
          </a:xfrm>
          <a:prstGeom prst="rect">
            <a:avLst/>
          </a:prstGeom>
          <a:gradFill>
            <a:gsLst>
              <a:gs pos="42000">
                <a:srgbClr val="003378">
                  <a:alpha val="83000"/>
                </a:srgbClr>
              </a:gs>
              <a:gs pos="0">
                <a:schemeClr val="accent1">
                  <a:alpha val="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5">
            <a:extLst>
              <a:ext uri="{FF2B5EF4-FFF2-40B4-BE49-F238E27FC236}">
                <a16:creationId xmlns="" xmlns:a16="http://schemas.microsoft.com/office/drawing/2014/main" id="{7E8ED128-003A-4A15-80A9-F6EF1A3B8813}"/>
              </a:ext>
            </a:extLst>
          </p:cNvPr>
          <p:cNvSpPr>
            <a:spLocks noGrp="1"/>
          </p:cNvSpPr>
          <p:nvPr>
            <p:ph type="title"/>
          </p:nvPr>
        </p:nvSpPr>
        <p:spPr/>
        <p:txBody>
          <a:bodyPr/>
          <a:lstStyle/>
          <a:p>
            <a:r>
              <a:rPr lang="zh-CN" altLang="en-US" dirty="0"/>
              <a:t>全图型页面</a:t>
            </a:r>
          </a:p>
        </p:txBody>
      </p:sp>
      <p:sp>
        <p:nvSpPr>
          <p:cNvPr id="11" name="文本占位符 11">
            <a:extLst>
              <a:ext uri="{FF2B5EF4-FFF2-40B4-BE49-F238E27FC236}">
                <a16:creationId xmlns="" xmlns:a16="http://schemas.microsoft.com/office/drawing/2014/main" id="{0EE40CA8-F3EE-4E3E-B22C-865461370A0B}"/>
              </a:ext>
            </a:extLst>
          </p:cNvPr>
          <p:cNvSpPr txBox="1">
            <a:spLocks/>
          </p:cNvSpPr>
          <p:nvPr/>
        </p:nvSpPr>
        <p:spPr>
          <a:xfrm>
            <a:off x="660400" y="4889500"/>
            <a:ext cx="10858500" cy="1244600"/>
          </a:xfrm>
          <a:prstGeom prst="rect">
            <a:avLst/>
          </a:prstGeom>
        </p:spPr>
        <p:txBody>
          <a:bodyPr lIns="0" tIns="0" rIns="0" bIns="0" anchor="t" anchorCtr="0"/>
          <a:lstStyle>
            <a:lvl1pPr marL="228600" indent="-228600" algn="l" defTabSz="914400" rtl="0" eaLnBrk="1" latinLnBrk="0" hangingPunct="1">
              <a:lnSpc>
                <a:spcPct val="120000"/>
              </a:lnSpc>
              <a:spcBef>
                <a:spcPts val="1000"/>
              </a:spcBef>
              <a:buFont typeface="Arial" panose="020B0604020202020204" pitchFamily="34" charset="0"/>
              <a:buChar char="•"/>
              <a:defRPr sz="2800" kern="1200" spc="3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kern="1200" spc="3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spc="3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zh-CN" altLang="en-US" sz="2000" dirty="0">
                <a:solidFill>
                  <a:schemeClr val="bg1"/>
                </a:solidFill>
              </a:rPr>
              <a:t>更改下方图片的方法：选中图片按删除键，点击图片占位符，插入你需要的图片，然后单击开始选项卡中的“排列”</a:t>
            </a:r>
            <a:r>
              <a:rPr lang="en-US" altLang="zh-CN" sz="2000" dirty="0">
                <a:solidFill>
                  <a:schemeClr val="bg1"/>
                </a:solidFill>
              </a:rPr>
              <a:t>-</a:t>
            </a:r>
            <a:r>
              <a:rPr lang="zh-CN" altLang="en-US" sz="2000" dirty="0">
                <a:solidFill>
                  <a:schemeClr val="bg1"/>
                </a:solidFill>
              </a:rPr>
              <a:t>“置于底层”，就可以啦。因为是占满全屏，所以图片最好清晰一点，无水印无</a:t>
            </a:r>
            <a:r>
              <a:rPr lang="en-US" altLang="zh-CN" sz="2000" dirty="0">
                <a:solidFill>
                  <a:schemeClr val="bg1"/>
                </a:solidFill>
              </a:rPr>
              <a:t>logo</a:t>
            </a:r>
            <a:r>
              <a:rPr lang="zh-CN" altLang="en-US" sz="2000" dirty="0">
                <a:solidFill>
                  <a:schemeClr val="bg1"/>
                </a:solidFill>
              </a:rPr>
              <a:t>。</a:t>
            </a:r>
            <a:endParaRPr lang="en-US" altLang="zh-CN" sz="2000" dirty="0">
              <a:solidFill>
                <a:schemeClr val="bg1"/>
              </a:solidFill>
            </a:endParaRPr>
          </a:p>
        </p:txBody>
      </p:sp>
    </p:spTree>
    <p:extLst>
      <p:ext uri="{BB962C8B-B14F-4D97-AF65-F5344CB8AC3E}">
        <p14:creationId xmlns:p14="http://schemas.microsoft.com/office/powerpoint/2010/main" val="154139875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6921B4D-9CCC-494E-BC06-9423402B3429}"/>
              </a:ext>
            </a:extLst>
          </p:cNvPr>
          <p:cNvSpPr>
            <a:spLocks noGrp="1"/>
          </p:cNvSpPr>
          <p:nvPr>
            <p:ph type="title"/>
          </p:nvPr>
        </p:nvSpPr>
        <p:spPr>
          <a:xfrm>
            <a:off x="660400" y="345937"/>
            <a:ext cx="7950200" cy="663575"/>
          </a:xfrm>
        </p:spPr>
        <p:txBody>
          <a:bodyPr/>
          <a:lstStyle/>
          <a:p>
            <a:r>
              <a:rPr lang="zh-CN" altLang="en-US" dirty="0"/>
              <a:t>一段一图式</a:t>
            </a:r>
          </a:p>
        </p:txBody>
      </p:sp>
      <p:sp>
        <p:nvSpPr>
          <p:cNvPr id="4" name="矩形 3">
            <a:extLst>
              <a:ext uri="{FF2B5EF4-FFF2-40B4-BE49-F238E27FC236}">
                <a16:creationId xmlns="" xmlns:a16="http://schemas.microsoft.com/office/drawing/2014/main" id="{03A2DB49-A34F-415C-BDCB-6167DF90484C}"/>
              </a:ext>
            </a:extLst>
          </p:cNvPr>
          <p:cNvSpPr/>
          <p:nvPr/>
        </p:nvSpPr>
        <p:spPr>
          <a:xfrm>
            <a:off x="660400" y="1130300"/>
            <a:ext cx="10858500" cy="5003800"/>
          </a:xfrm>
          <a:prstGeom prst="rect">
            <a:avLst/>
          </a:prstGeom>
          <a:solidFill>
            <a:schemeClr val="bg1"/>
          </a:solidFill>
          <a:ln>
            <a:noFill/>
          </a:ln>
          <a:effectLst>
            <a:outerShdw blurRad="1651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 xmlns:a16="http://schemas.microsoft.com/office/drawing/2014/main" id="{AC23C30C-E821-4097-B27E-D8B1FA0FA6D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312645" y="1130301"/>
            <a:ext cx="6206255" cy="5003800"/>
          </a:xfrm>
          <a:prstGeom prst="rect">
            <a:avLst/>
          </a:prstGeom>
        </p:spPr>
      </p:pic>
      <p:sp>
        <p:nvSpPr>
          <p:cNvPr id="8" name="文本框 7">
            <a:extLst>
              <a:ext uri="{FF2B5EF4-FFF2-40B4-BE49-F238E27FC236}">
                <a16:creationId xmlns="" xmlns:a16="http://schemas.microsoft.com/office/drawing/2014/main" id="{783EB24E-FE0D-4498-8616-DAE4D7B97315}"/>
              </a:ext>
            </a:extLst>
          </p:cNvPr>
          <p:cNvSpPr txBox="1"/>
          <p:nvPr/>
        </p:nvSpPr>
        <p:spPr>
          <a:xfrm>
            <a:off x="1139788" y="1969944"/>
            <a:ext cx="3807349" cy="754053"/>
          </a:xfrm>
          <a:prstGeom prst="rect">
            <a:avLst/>
          </a:prstGeom>
          <a:noFill/>
        </p:spPr>
        <p:txBody>
          <a:bodyPr wrap="square" lIns="0" tIns="0" rIns="0" bIns="0" rtlCol="0">
            <a:spAutoFit/>
          </a:bodyPr>
          <a:lstStyle/>
          <a:p>
            <a:pPr>
              <a:lnSpc>
                <a:spcPct val="130000"/>
              </a:lnSpc>
            </a:pPr>
            <a:r>
              <a:rPr lang="zh-CN" altLang="en-US" sz="4000" spc="300" dirty="0">
                <a:solidFill>
                  <a:schemeClr val="accent1"/>
                </a:solidFill>
                <a:latin typeface="+mj-ea"/>
                <a:ea typeface="+mj-ea"/>
              </a:rPr>
              <a:t>在此输入标题</a:t>
            </a:r>
          </a:p>
        </p:txBody>
      </p:sp>
      <p:sp>
        <p:nvSpPr>
          <p:cNvPr id="9" name="文本框 8">
            <a:extLst>
              <a:ext uri="{FF2B5EF4-FFF2-40B4-BE49-F238E27FC236}">
                <a16:creationId xmlns="" xmlns:a16="http://schemas.microsoft.com/office/drawing/2014/main" id="{4EB6D056-BA36-4095-8BCC-5DBB420ACAD9}"/>
              </a:ext>
            </a:extLst>
          </p:cNvPr>
          <p:cNvSpPr txBox="1"/>
          <p:nvPr/>
        </p:nvSpPr>
        <p:spPr>
          <a:xfrm>
            <a:off x="1139788" y="2900786"/>
            <a:ext cx="3927929" cy="2520690"/>
          </a:xfrm>
          <a:prstGeom prst="rect">
            <a:avLst/>
          </a:prstGeom>
          <a:noFill/>
        </p:spPr>
        <p:txBody>
          <a:bodyPr wrap="square" lIns="0" tIns="0" rIns="0" bIns="0" rtlCol="0">
            <a:spAutoFit/>
          </a:bodyPr>
          <a:lstStyle/>
          <a:p>
            <a:pPr>
              <a:lnSpc>
                <a:spcPct val="130000"/>
              </a:lnSpc>
            </a:pPr>
            <a:r>
              <a:rPr lang="zh-CN" altLang="en-US" spc="300" dirty="0">
                <a:solidFill>
                  <a:schemeClr val="tx1">
                    <a:lumMod val="85000"/>
                    <a:lumOff val="15000"/>
                  </a:schemeClr>
                </a:solidFill>
              </a:rPr>
              <a:t>这是图文介绍的一页，右面的图可以替换，把图删了然后单击插入图片，放入你所需要的图裁剪到合适的大小就可以了。图文要匹配，如果图片清晰无水印表意明确还带有一点蓝色，将会更美观，感谢你阅读到了这里</a:t>
            </a:r>
          </a:p>
        </p:txBody>
      </p:sp>
      <p:cxnSp>
        <p:nvCxnSpPr>
          <p:cNvPr id="10" name="直接连接符 9">
            <a:extLst>
              <a:ext uri="{FF2B5EF4-FFF2-40B4-BE49-F238E27FC236}">
                <a16:creationId xmlns="" xmlns:a16="http://schemas.microsoft.com/office/drawing/2014/main" id="{6DAE3BEC-0D40-461A-A5E2-07A3B7AD813B}"/>
              </a:ext>
            </a:extLst>
          </p:cNvPr>
          <p:cNvCxnSpPr>
            <a:cxnSpLocks/>
          </p:cNvCxnSpPr>
          <p:nvPr/>
        </p:nvCxnSpPr>
        <p:spPr>
          <a:xfrm>
            <a:off x="1121924" y="2764746"/>
            <a:ext cx="3708000"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4163948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61BDFA7-909E-4EA5-AB67-CB92321747BD}"/>
              </a:ext>
            </a:extLst>
          </p:cNvPr>
          <p:cNvSpPr>
            <a:spLocks noGrp="1"/>
          </p:cNvSpPr>
          <p:nvPr>
            <p:ph type="title"/>
          </p:nvPr>
        </p:nvSpPr>
        <p:spPr>
          <a:xfrm>
            <a:off x="660400" y="345937"/>
            <a:ext cx="7950200" cy="663575"/>
          </a:xfrm>
        </p:spPr>
        <p:txBody>
          <a:bodyPr/>
          <a:lstStyle/>
          <a:p>
            <a:r>
              <a:rPr lang="zh-CN" altLang="en-US" dirty="0"/>
              <a:t>一段一图式</a:t>
            </a:r>
          </a:p>
        </p:txBody>
      </p:sp>
      <p:sp>
        <p:nvSpPr>
          <p:cNvPr id="3" name="矩形 2">
            <a:extLst>
              <a:ext uri="{FF2B5EF4-FFF2-40B4-BE49-F238E27FC236}">
                <a16:creationId xmlns="" xmlns:a16="http://schemas.microsoft.com/office/drawing/2014/main" id="{99ADA82B-83D2-48F0-A550-9D9BDCF57FDE}"/>
              </a:ext>
            </a:extLst>
          </p:cNvPr>
          <p:cNvSpPr/>
          <p:nvPr/>
        </p:nvSpPr>
        <p:spPr>
          <a:xfrm>
            <a:off x="660400" y="1675277"/>
            <a:ext cx="10858500" cy="39138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 xmlns:a16="http://schemas.microsoft.com/office/drawing/2014/main" id="{DD3B71CE-B391-4108-BA64-9B4BD92B096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65898" y="1675277"/>
            <a:ext cx="5362808" cy="3913845"/>
          </a:xfrm>
          <a:prstGeom prst="rect">
            <a:avLst/>
          </a:prstGeom>
        </p:spPr>
      </p:pic>
      <p:sp>
        <p:nvSpPr>
          <p:cNvPr id="9" name="文本框 8">
            <a:extLst>
              <a:ext uri="{FF2B5EF4-FFF2-40B4-BE49-F238E27FC236}">
                <a16:creationId xmlns="" xmlns:a16="http://schemas.microsoft.com/office/drawing/2014/main" id="{08B56156-A3AA-4FFB-B931-CAAEC09043C2}"/>
              </a:ext>
            </a:extLst>
          </p:cNvPr>
          <p:cNvSpPr txBox="1"/>
          <p:nvPr/>
        </p:nvSpPr>
        <p:spPr>
          <a:xfrm>
            <a:off x="6828092" y="2029253"/>
            <a:ext cx="4230700" cy="631526"/>
          </a:xfrm>
          <a:prstGeom prst="roundRect">
            <a:avLst>
              <a:gd name="adj" fmla="val 0"/>
            </a:avLst>
          </a:prstGeom>
          <a:noFill/>
          <a:ln>
            <a:noFill/>
          </a:ln>
        </p:spPr>
        <p:txBody>
          <a:bodyPr wrap="square" lIns="0" tIns="0" rIns="0" bIns="0" rtlCol="0" anchor="t" anchorCtr="0">
            <a:noAutofit/>
          </a:bodyPr>
          <a:lstStyle/>
          <a:p>
            <a:pPr>
              <a:lnSpc>
                <a:spcPct val="130000"/>
              </a:lnSpc>
            </a:pPr>
            <a:r>
              <a:rPr lang="zh-CN" altLang="en-US" sz="4000" spc="300" dirty="0">
                <a:solidFill>
                  <a:schemeClr val="bg1"/>
                </a:solidFill>
                <a:latin typeface="+mj-ea"/>
                <a:ea typeface="+mj-ea"/>
              </a:rPr>
              <a:t>在此输入标题</a:t>
            </a:r>
          </a:p>
        </p:txBody>
      </p:sp>
      <p:sp>
        <p:nvSpPr>
          <p:cNvPr id="10" name="文本框 9">
            <a:extLst>
              <a:ext uri="{FF2B5EF4-FFF2-40B4-BE49-F238E27FC236}">
                <a16:creationId xmlns="" xmlns:a16="http://schemas.microsoft.com/office/drawing/2014/main" id="{E16B8B4F-D51D-4838-A10F-4D88DEC2D300}"/>
              </a:ext>
            </a:extLst>
          </p:cNvPr>
          <p:cNvSpPr txBox="1"/>
          <p:nvPr/>
        </p:nvSpPr>
        <p:spPr>
          <a:xfrm>
            <a:off x="6810405" y="2967169"/>
            <a:ext cx="4248387" cy="2125069"/>
          </a:xfrm>
          <a:prstGeom prst="rect">
            <a:avLst/>
          </a:prstGeom>
          <a:noFill/>
        </p:spPr>
        <p:txBody>
          <a:bodyPr wrap="square" lIns="0" tIns="0" rIns="0" bIns="0" rtlCol="0">
            <a:spAutoFit/>
          </a:bodyPr>
          <a:lstStyle/>
          <a:p>
            <a:pPr algn="just">
              <a:lnSpc>
                <a:spcPct val="130000"/>
              </a:lnSpc>
            </a:pPr>
            <a:r>
              <a:rPr lang="zh-CN" altLang="en-US" spc="300" dirty="0">
                <a:solidFill>
                  <a:schemeClr val="bg1"/>
                </a:solidFill>
              </a:rPr>
              <a:t>这是图文介绍的一页，右面的图可以替换，把图删了然后单击插入图片，放入你所需要的图裁剪到合适的大小就可以了。图文要匹配，如果图片清晰无水印表意明确还带有一点蓝色，将会更美观。</a:t>
            </a:r>
          </a:p>
        </p:txBody>
      </p:sp>
      <p:sp>
        <p:nvSpPr>
          <p:cNvPr id="14" name="等腰三角形 13">
            <a:extLst>
              <a:ext uri="{FF2B5EF4-FFF2-40B4-BE49-F238E27FC236}">
                <a16:creationId xmlns="" xmlns:a16="http://schemas.microsoft.com/office/drawing/2014/main" id="{AB00999B-7E9F-474A-A1B5-C48517C7E69C}"/>
              </a:ext>
            </a:extLst>
          </p:cNvPr>
          <p:cNvSpPr/>
          <p:nvPr/>
        </p:nvSpPr>
        <p:spPr>
          <a:xfrm rot="16200000" flipV="1">
            <a:off x="5958342" y="2184625"/>
            <a:ext cx="392979" cy="320783"/>
          </a:xfrm>
          <a:prstGeom prst="triangle">
            <a:avLst/>
          </a:prstGeom>
          <a:solidFill>
            <a:schemeClr val="bg1">
              <a:alpha val="82000"/>
            </a:schemeClr>
          </a:solidFill>
          <a:ln>
            <a:noFill/>
          </a:ln>
          <a:effectLst>
            <a:outerShdw blurRad="1651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0633832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 xmlns:a16="http://schemas.microsoft.com/office/drawing/2014/main" id="{7E5EBE23-4269-4824-8732-20C9E59FCC7D}"/>
              </a:ext>
            </a:extLst>
          </p:cNvPr>
          <p:cNvSpPr>
            <a:spLocks noGrp="1"/>
          </p:cNvSpPr>
          <p:nvPr>
            <p:ph type="title"/>
          </p:nvPr>
        </p:nvSpPr>
        <p:spPr/>
        <p:txBody>
          <a:bodyPr/>
          <a:lstStyle/>
          <a:p>
            <a:r>
              <a:rPr lang="zh-CN" altLang="en-US" dirty="0"/>
              <a:t>一段一图式</a:t>
            </a:r>
          </a:p>
        </p:txBody>
      </p:sp>
      <p:pic>
        <p:nvPicPr>
          <p:cNvPr id="11" name="图片占位符 10">
            <a:extLst>
              <a:ext uri="{FF2B5EF4-FFF2-40B4-BE49-F238E27FC236}">
                <a16:creationId xmlns="" xmlns:a16="http://schemas.microsoft.com/office/drawing/2014/main" id="{B1D34E76-B580-4223-9A3C-07AF2955BA24}"/>
              </a:ext>
            </a:extLst>
          </p:cNvPr>
          <p:cNvPicPr>
            <a:picLocks noGrp="1" noChangeAspect="1"/>
          </p:cNvPicPr>
          <p:nvPr>
            <p:ph type="pic" sz="quarter" idx="13"/>
          </p:nvPr>
        </p:nvPicPr>
        <p:blipFill>
          <a:blip r:embed="rId2" cstate="email">
            <a:extLst>
              <a:ext uri="{28A0092B-C50C-407E-A947-70E740481C1C}">
                <a14:useLocalDpi xmlns:a14="http://schemas.microsoft.com/office/drawing/2010/main"/>
              </a:ext>
            </a:extLst>
          </a:blip>
          <a:srcRect/>
          <a:stretch>
            <a:fillRect/>
          </a:stretch>
        </p:blipFill>
        <p:spPr/>
      </p:pic>
      <p:sp>
        <p:nvSpPr>
          <p:cNvPr id="12" name="文本框 11">
            <a:extLst>
              <a:ext uri="{FF2B5EF4-FFF2-40B4-BE49-F238E27FC236}">
                <a16:creationId xmlns="" xmlns:a16="http://schemas.microsoft.com/office/drawing/2014/main" id="{9427DADC-F2F2-44E1-84E0-7B4920748A87}"/>
              </a:ext>
            </a:extLst>
          </p:cNvPr>
          <p:cNvSpPr txBox="1"/>
          <p:nvPr/>
        </p:nvSpPr>
        <p:spPr>
          <a:xfrm>
            <a:off x="1290795" y="3822954"/>
            <a:ext cx="9610410" cy="1961050"/>
          </a:xfrm>
          <a:prstGeom prst="rect">
            <a:avLst/>
          </a:prstGeom>
          <a:noFill/>
        </p:spPr>
        <p:txBody>
          <a:bodyPr wrap="square" lIns="0" tIns="0" rIns="0" bIns="0" rtlCol="0">
            <a:spAutoFit/>
          </a:bodyPr>
          <a:lstStyle/>
          <a:p>
            <a:pPr algn="just">
              <a:lnSpc>
                <a:spcPct val="130000"/>
              </a:lnSpc>
            </a:pPr>
            <a:r>
              <a:rPr lang="zh-CN" altLang="en-US" sz="2000" spc="300" dirty="0">
                <a:solidFill>
                  <a:schemeClr val="tx1">
                    <a:lumMod val="85000"/>
                    <a:lumOff val="15000"/>
                  </a:schemeClr>
                </a:solidFill>
              </a:rPr>
              <a:t>更改上面图片的方法：选中图片按删除键，点击图片占位符，插入你需要的图片即可，可以替换你需要的图。</a:t>
            </a:r>
            <a:endParaRPr lang="en-US" altLang="zh-CN" sz="2000" spc="300" dirty="0">
              <a:solidFill>
                <a:schemeClr val="tx1">
                  <a:lumMod val="85000"/>
                  <a:lumOff val="15000"/>
                </a:schemeClr>
              </a:solidFill>
            </a:endParaRPr>
          </a:p>
          <a:p>
            <a:pPr algn="just">
              <a:lnSpc>
                <a:spcPct val="130000"/>
              </a:lnSpc>
            </a:pPr>
            <a:r>
              <a:rPr lang="zh-CN" altLang="en-US" sz="2000" spc="300" dirty="0">
                <a:solidFill>
                  <a:schemeClr val="tx1">
                    <a:lumMod val="85000"/>
                    <a:lumOff val="15000"/>
                  </a:schemeClr>
                </a:solidFill>
              </a:rPr>
              <a:t>这是图文介绍的一页，上面的图可以替换，把图删了然后单击插入图片，放入你所需要的图裁剪到合适的大小就可以了。图文要匹配，如果图片清晰无水印表意明确还带有一点蓝色，将会更美观。</a:t>
            </a:r>
            <a:endParaRPr lang="en-US" altLang="zh-CN" sz="2000" spc="300" dirty="0">
              <a:solidFill>
                <a:schemeClr val="tx1">
                  <a:lumMod val="85000"/>
                  <a:lumOff val="15000"/>
                </a:schemeClr>
              </a:solidFill>
            </a:endParaRPr>
          </a:p>
        </p:txBody>
      </p:sp>
    </p:spTree>
    <p:extLst>
      <p:ext uri="{BB962C8B-B14F-4D97-AF65-F5344CB8AC3E}">
        <p14:creationId xmlns:p14="http://schemas.microsoft.com/office/powerpoint/2010/main" val="306703876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1"/>
          </p:nvPr>
        </p:nvPicPr>
        <p:blipFill>
          <a:blip r:embed="rId2" cstate="email">
            <a:extLst>
              <a:ext uri="{28A0092B-C50C-407E-A947-70E740481C1C}">
                <a14:useLocalDpi xmlns:a14="http://schemas.microsoft.com/office/drawing/2010/main"/>
              </a:ext>
            </a:extLst>
          </a:blip>
          <a:srcRect/>
          <a:stretch>
            <a:fillRect/>
          </a:stretch>
        </p:blipFill>
        <p:spPr/>
      </p:pic>
      <p:sp>
        <p:nvSpPr>
          <p:cNvPr id="5" name="矩形 4">
            <a:extLst>
              <a:ext uri="{FF2B5EF4-FFF2-40B4-BE49-F238E27FC236}">
                <a16:creationId xmlns="" xmlns:a16="http://schemas.microsoft.com/office/drawing/2014/main" id="{CA37852C-25CD-4C9B-8647-C23C26D85983}"/>
              </a:ext>
            </a:extLst>
          </p:cNvPr>
          <p:cNvSpPr/>
          <p:nvPr/>
        </p:nvSpPr>
        <p:spPr>
          <a:xfrm>
            <a:off x="660401" y="2999232"/>
            <a:ext cx="10858500" cy="3134867"/>
          </a:xfrm>
          <a:prstGeom prst="rect">
            <a:avLst/>
          </a:prstGeom>
          <a:solidFill>
            <a:schemeClr val="bg1"/>
          </a:solidFill>
          <a:ln>
            <a:noFill/>
          </a:ln>
          <a:effectLst>
            <a:outerShdw blurRad="1651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a:extLst>
              <a:ext uri="{FF2B5EF4-FFF2-40B4-BE49-F238E27FC236}">
                <a16:creationId xmlns="" xmlns:a16="http://schemas.microsoft.com/office/drawing/2014/main" id="{1DA08249-D432-4C82-8026-0891E491D811}"/>
              </a:ext>
            </a:extLst>
          </p:cNvPr>
          <p:cNvSpPr txBox="1"/>
          <p:nvPr/>
        </p:nvSpPr>
        <p:spPr>
          <a:xfrm>
            <a:off x="1036319" y="4180741"/>
            <a:ext cx="10143745" cy="1600438"/>
          </a:xfrm>
          <a:prstGeom prst="rect">
            <a:avLst/>
          </a:prstGeom>
          <a:noFill/>
        </p:spPr>
        <p:txBody>
          <a:bodyPr wrap="square" lIns="0" tIns="0" rIns="0" bIns="0" rtlCol="0">
            <a:spAutoFit/>
          </a:bodyPr>
          <a:lstStyle/>
          <a:p>
            <a:pPr algn="just">
              <a:lnSpc>
                <a:spcPct val="130000"/>
              </a:lnSpc>
            </a:pPr>
            <a:r>
              <a:rPr lang="zh-CN" altLang="en-US" sz="2000" spc="300" dirty="0">
                <a:solidFill>
                  <a:schemeClr val="tx1">
                    <a:lumMod val="85000"/>
                    <a:lumOff val="15000"/>
                  </a:schemeClr>
                </a:solidFill>
              </a:rPr>
              <a:t>替换下方图片的方法如下：选中图片并删除，单击图片图标，插入你需要的图片，然后在图片上单击右键，选择置于底层。</a:t>
            </a:r>
            <a:endParaRPr lang="en-US" altLang="zh-CN" sz="2000" spc="300" dirty="0">
              <a:solidFill>
                <a:schemeClr val="tx1">
                  <a:lumMod val="85000"/>
                  <a:lumOff val="15000"/>
                </a:schemeClr>
              </a:solidFill>
            </a:endParaRPr>
          </a:p>
          <a:p>
            <a:pPr algn="just">
              <a:lnSpc>
                <a:spcPct val="130000"/>
              </a:lnSpc>
            </a:pPr>
            <a:r>
              <a:rPr lang="zh-CN" altLang="en-US" sz="2000" spc="300" dirty="0">
                <a:solidFill>
                  <a:schemeClr val="tx1">
                    <a:lumMod val="85000"/>
                    <a:lumOff val="15000"/>
                  </a:schemeClr>
                </a:solidFill>
              </a:rPr>
              <a:t>图文要匹配，如果图片清晰无水印表意明确还带有一点蓝色，将会更美观。图文要匹配，如果图片清晰无水印，表意明确还带有一点蓝色，将会更加美观。</a:t>
            </a:r>
            <a:endParaRPr lang="en-US" altLang="zh-CN" sz="2000" spc="300" dirty="0">
              <a:solidFill>
                <a:schemeClr val="tx1">
                  <a:lumMod val="85000"/>
                  <a:lumOff val="15000"/>
                </a:schemeClr>
              </a:solidFill>
            </a:endParaRPr>
          </a:p>
        </p:txBody>
      </p:sp>
      <p:sp>
        <p:nvSpPr>
          <p:cNvPr id="3" name="标题 2"/>
          <p:cNvSpPr>
            <a:spLocks noGrp="1"/>
          </p:cNvSpPr>
          <p:nvPr>
            <p:ph type="title"/>
          </p:nvPr>
        </p:nvSpPr>
        <p:spPr/>
        <p:txBody>
          <a:bodyPr/>
          <a:lstStyle/>
          <a:p>
            <a:r>
              <a:rPr lang="zh-CN" altLang="en-US" dirty="0"/>
              <a:t>一段一图式</a:t>
            </a:r>
          </a:p>
        </p:txBody>
      </p:sp>
    </p:spTree>
    <p:extLst>
      <p:ext uri="{BB962C8B-B14F-4D97-AF65-F5344CB8AC3E}">
        <p14:creationId xmlns:p14="http://schemas.microsoft.com/office/powerpoint/2010/main" val="39768131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 xmlns:a16="http://schemas.microsoft.com/office/drawing/2014/main" id="{6BD808D5-E432-464F-94DF-5D618A5F216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370796" y="987590"/>
            <a:ext cx="5540306" cy="5528544"/>
          </a:xfrm>
          <a:prstGeom prst="rect">
            <a:avLst/>
          </a:prstGeom>
        </p:spPr>
      </p:pic>
      <p:sp>
        <p:nvSpPr>
          <p:cNvPr id="4" name="副标题 3">
            <a:extLst>
              <a:ext uri="{FF2B5EF4-FFF2-40B4-BE49-F238E27FC236}">
                <a16:creationId xmlns="" xmlns:a16="http://schemas.microsoft.com/office/drawing/2014/main" id="{C1050D8A-C0D5-4223-8C8B-3AF4B1537B42}"/>
              </a:ext>
            </a:extLst>
          </p:cNvPr>
          <p:cNvSpPr>
            <a:spLocks noGrp="1"/>
          </p:cNvSpPr>
          <p:nvPr>
            <p:ph type="subTitle" idx="1"/>
          </p:nvPr>
        </p:nvSpPr>
        <p:spPr/>
        <p:txBody>
          <a:bodyPr/>
          <a:lstStyle/>
          <a:p>
            <a:r>
              <a:rPr lang="zh-CN" altLang="en-US" dirty="0"/>
              <a:t>此处可以输入你的论文题目</a:t>
            </a:r>
          </a:p>
        </p:txBody>
      </p:sp>
      <p:sp>
        <p:nvSpPr>
          <p:cNvPr id="5" name="文本占位符 4">
            <a:extLst>
              <a:ext uri="{FF2B5EF4-FFF2-40B4-BE49-F238E27FC236}">
                <a16:creationId xmlns="" xmlns:a16="http://schemas.microsoft.com/office/drawing/2014/main" id="{8CE65D7E-C0A4-4BBF-9863-9BC05FAA96AC}"/>
              </a:ext>
            </a:extLst>
          </p:cNvPr>
          <p:cNvSpPr>
            <a:spLocks noGrp="1"/>
          </p:cNvSpPr>
          <p:nvPr>
            <p:ph type="body" sz="quarter" idx="11"/>
          </p:nvPr>
        </p:nvSpPr>
        <p:spPr/>
        <p:txBody>
          <a:bodyPr/>
          <a:lstStyle/>
          <a:p>
            <a:r>
              <a:rPr lang="zh-CN" altLang="en-US" dirty="0"/>
              <a:t>院系：教育技术学院</a:t>
            </a:r>
          </a:p>
        </p:txBody>
      </p:sp>
      <p:sp>
        <p:nvSpPr>
          <p:cNvPr id="6" name="文本占位符 5">
            <a:extLst>
              <a:ext uri="{FF2B5EF4-FFF2-40B4-BE49-F238E27FC236}">
                <a16:creationId xmlns="" xmlns:a16="http://schemas.microsoft.com/office/drawing/2014/main" id="{69005DF2-5A7A-4E95-88E7-7EA9CF5438A4}"/>
              </a:ext>
            </a:extLst>
          </p:cNvPr>
          <p:cNvSpPr>
            <a:spLocks noGrp="1"/>
          </p:cNvSpPr>
          <p:nvPr>
            <p:ph type="body" sz="quarter" idx="12"/>
          </p:nvPr>
        </p:nvSpPr>
        <p:spPr/>
        <p:txBody>
          <a:bodyPr/>
          <a:lstStyle/>
          <a:p>
            <a:r>
              <a:rPr lang="zh-CN" altLang="en-US" dirty="0"/>
              <a:t>汇报人：北师大</a:t>
            </a:r>
          </a:p>
        </p:txBody>
      </p:sp>
      <p:sp>
        <p:nvSpPr>
          <p:cNvPr id="7" name="文本占位符 6">
            <a:extLst>
              <a:ext uri="{FF2B5EF4-FFF2-40B4-BE49-F238E27FC236}">
                <a16:creationId xmlns="" xmlns:a16="http://schemas.microsoft.com/office/drawing/2014/main" id="{DE2DA11E-BF99-4E54-8A5C-0AFF1AB8A103}"/>
              </a:ext>
            </a:extLst>
          </p:cNvPr>
          <p:cNvSpPr>
            <a:spLocks noGrp="1"/>
          </p:cNvSpPr>
          <p:nvPr>
            <p:ph type="body" sz="quarter" idx="13"/>
          </p:nvPr>
        </p:nvSpPr>
        <p:spPr/>
        <p:txBody>
          <a:bodyPr>
            <a:normAutofit lnSpcReduction="10000"/>
          </a:bodyPr>
          <a:lstStyle/>
          <a:p>
            <a:r>
              <a:rPr lang="zh-CN" altLang="en-US" dirty="0"/>
              <a:t>感谢各位专家老师</a:t>
            </a:r>
            <a:endParaRPr lang="en-US" altLang="zh-CN" dirty="0"/>
          </a:p>
          <a:p>
            <a:r>
              <a:rPr lang="zh-CN" altLang="en-US" dirty="0"/>
              <a:t>请您批评指正</a:t>
            </a:r>
          </a:p>
        </p:txBody>
      </p:sp>
      <p:sp>
        <p:nvSpPr>
          <p:cNvPr id="8" name="文本框 7">
            <a:extLst>
              <a:ext uri="{FF2B5EF4-FFF2-40B4-BE49-F238E27FC236}">
                <a16:creationId xmlns="" xmlns:a16="http://schemas.microsoft.com/office/drawing/2014/main" id="{2EDAEE00-E096-47B5-9B3B-64EC7CBC6F94}"/>
              </a:ext>
            </a:extLst>
          </p:cNvPr>
          <p:cNvSpPr txBox="1"/>
          <p:nvPr/>
        </p:nvSpPr>
        <p:spPr>
          <a:xfrm>
            <a:off x="9622735" y="1903089"/>
            <a:ext cx="2031325" cy="3170099"/>
          </a:xfrm>
          <a:prstGeom prst="rect">
            <a:avLst/>
          </a:prstGeom>
          <a:noFill/>
        </p:spPr>
        <p:txBody>
          <a:bodyPr vert="eaVert" wrap="none" rtlCol="0">
            <a:spAutoFit/>
          </a:bodyPr>
          <a:lstStyle/>
          <a:p>
            <a:r>
              <a:rPr lang="zh-CN" altLang="en-US" sz="6000" dirty="0">
                <a:solidFill>
                  <a:schemeClr val="bg1">
                    <a:alpha val="9000"/>
                  </a:schemeClr>
                </a:solidFill>
                <a:latin typeface="启功字体简体" panose="03000509000000000000" pitchFamily="65" charset="-122"/>
                <a:ea typeface="启功字体简体" panose="03000509000000000000" pitchFamily="65" charset="-122"/>
              </a:rPr>
              <a:t>学为人师</a:t>
            </a:r>
            <a:endParaRPr lang="en-US" altLang="zh-CN" sz="6000" dirty="0">
              <a:solidFill>
                <a:schemeClr val="bg1">
                  <a:alpha val="9000"/>
                </a:schemeClr>
              </a:solidFill>
              <a:latin typeface="启功字体简体" panose="03000509000000000000" pitchFamily="65" charset="-122"/>
              <a:ea typeface="启功字体简体" panose="03000509000000000000" pitchFamily="65" charset="-122"/>
            </a:endParaRPr>
          </a:p>
          <a:p>
            <a:r>
              <a:rPr lang="zh-CN" altLang="en-US" sz="6000" dirty="0">
                <a:solidFill>
                  <a:schemeClr val="bg1">
                    <a:alpha val="9000"/>
                  </a:schemeClr>
                </a:solidFill>
                <a:latin typeface="启功字体简体" panose="03000509000000000000" pitchFamily="65" charset="-122"/>
                <a:ea typeface="启功字体简体" panose="03000509000000000000" pitchFamily="65" charset="-122"/>
              </a:rPr>
              <a:t>行为世范</a:t>
            </a:r>
          </a:p>
        </p:txBody>
      </p:sp>
      <p:pic>
        <p:nvPicPr>
          <p:cNvPr id="9" name="图片 8">
            <a:extLst>
              <a:ext uri="{FF2B5EF4-FFF2-40B4-BE49-F238E27FC236}">
                <a16:creationId xmlns="" xmlns:a16="http://schemas.microsoft.com/office/drawing/2014/main" id="{BBEDCA3A-B3E9-463F-95EB-6B076C04834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flipH="1">
            <a:off x="10597961" y="4700778"/>
            <a:ext cx="1745943" cy="1235845"/>
          </a:xfrm>
          <a:prstGeom prst="rect">
            <a:avLst/>
          </a:prstGeom>
        </p:spPr>
      </p:pic>
      <p:sp>
        <p:nvSpPr>
          <p:cNvPr id="10" name="文本框 9">
            <a:extLst>
              <a:ext uri="{FF2B5EF4-FFF2-40B4-BE49-F238E27FC236}">
                <a16:creationId xmlns="" xmlns:a16="http://schemas.microsoft.com/office/drawing/2014/main" id="{EFB5CB5B-45A1-42D8-845E-40FBC7D4C773}"/>
              </a:ext>
            </a:extLst>
          </p:cNvPr>
          <p:cNvSpPr txBox="1"/>
          <p:nvPr/>
        </p:nvSpPr>
        <p:spPr>
          <a:xfrm>
            <a:off x="9360017" y="1970409"/>
            <a:ext cx="400110" cy="1528624"/>
          </a:xfrm>
          <a:prstGeom prst="rect">
            <a:avLst/>
          </a:prstGeom>
          <a:noFill/>
        </p:spPr>
        <p:txBody>
          <a:bodyPr vert="eaVert" wrap="none" rtlCol="0">
            <a:spAutoFit/>
          </a:bodyPr>
          <a:lstStyle/>
          <a:p>
            <a:r>
              <a:rPr lang="zh-CN" altLang="en-US" sz="1400" dirty="0">
                <a:solidFill>
                  <a:schemeClr val="bg1">
                    <a:alpha val="9000"/>
                  </a:schemeClr>
                </a:solidFill>
                <a:latin typeface="启功字体简体" panose="03000509000000000000" pitchFamily="65" charset="-122"/>
                <a:ea typeface="启功字体简体" panose="03000509000000000000" pitchFamily="65" charset="-122"/>
              </a:rPr>
              <a:t>北京师范大学校训</a:t>
            </a:r>
          </a:p>
        </p:txBody>
      </p:sp>
      <p:sp>
        <p:nvSpPr>
          <p:cNvPr id="11" name="文本框 10">
            <a:extLst>
              <a:ext uri="{FF2B5EF4-FFF2-40B4-BE49-F238E27FC236}">
                <a16:creationId xmlns="" xmlns:a16="http://schemas.microsoft.com/office/drawing/2014/main" id="{5445C62E-E3C5-4D4B-B9B8-FABE891F0903}"/>
              </a:ext>
            </a:extLst>
          </p:cNvPr>
          <p:cNvSpPr txBox="1"/>
          <p:nvPr/>
        </p:nvSpPr>
        <p:spPr>
          <a:xfrm rot="16200000">
            <a:off x="-1356128" y="3424653"/>
            <a:ext cx="3170099" cy="261610"/>
          </a:xfrm>
          <a:prstGeom prst="rect">
            <a:avLst/>
          </a:prstGeom>
          <a:noFill/>
        </p:spPr>
        <p:txBody>
          <a:bodyPr wrap="square" rtlCol="0">
            <a:spAutoFit/>
          </a:bodyPr>
          <a:lstStyle/>
          <a:p>
            <a:pPr algn="dist"/>
            <a:r>
              <a:rPr lang="en-US" altLang="zh-CN" sz="1100" dirty="0">
                <a:solidFill>
                  <a:schemeClr val="bg1">
                    <a:alpha val="14000"/>
                  </a:schemeClr>
                </a:solidFill>
                <a:latin typeface="Arial" panose="020B0604020202020204" pitchFamily="34" charset="0"/>
                <a:cs typeface="Arial" panose="020B0604020202020204" pitchFamily="34" charset="0"/>
              </a:rPr>
              <a:t>BEIJING NORMAL UNIVERSITY</a:t>
            </a:r>
            <a:endParaRPr lang="zh-CN" altLang="en-US" sz="1100" dirty="0">
              <a:solidFill>
                <a:schemeClr val="bg1">
                  <a:alpha val="14000"/>
                </a:schemeClr>
              </a:solidFill>
              <a:latin typeface="Arial" panose="020B0604020202020204" pitchFamily="34" charset="0"/>
              <a:cs typeface="Arial" panose="020B0604020202020204" pitchFamily="34" charset="0"/>
            </a:endParaRPr>
          </a:p>
        </p:txBody>
      </p:sp>
      <p:pic>
        <p:nvPicPr>
          <p:cNvPr id="12" name="图片 11">
            <a:extLst>
              <a:ext uri="{FF2B5EF4-FFF2-40B4-BE49-F238E27FC236}">
                <a16:creationId xmlns="" xmlns:a16="http://schemas.microsoft.com/office/drawing/2014/main" id="{A0828756-37F2-4857-AC30-68A5806CF5B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390161" y="543981"/>
            <a:ext cx="2351964" cy="586319"/>
          </a:xfrm>
          <a:prstGeom prst="rect">
            <a:avLst/>
          </a:prstGeom>
        </p:spPr>
      </p:pic>
      <p:cxnSp>
        <p:nvCxnSpPr>
          <p:cNvPr id="14" name="直接连接符 13">
            <a:extLst>
              <a:ext uri="{FF2B5EF4-FFF2-40B4-BE49-F238E27FC236}">
                <a16:creationId xmlns="" xmlns:a16="http://schemas.microsoft.com/office/drawing/2014/main" id="{F02FAD8C-9DE1-4C82-A97E-3FC46FEADB6D}"/>
              </a:ext>
            </a:extLst>
          </p:cNvPr>
          <p:cNvCxnSpPr/>
          <p:nvPr/>
        </p:nvCxnSpPr>
        <p:spPr>
          <a:xfrm>
            <a:off x="1241439" y="4559111"/>
            <a:ext cx="7521561" cy="0"/>
          </a:xfrm>
          <a:prstGeom prst="line">
            <a:avLst/>
          </a:prstGeom>
          <a:ln w="12700" cmpd="sng">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280893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4"/>
          </p:nvPr>
        </p:nvPicPr>
        <p:blipFill>
          <a:blip r:embed="rId2" cstate="email">
            <a:extLst>
              <a:ext uri="{28A0092B-C50C-407E-A947-70E740481C1C}">
                <a14:useLocalDpi xmlns:a14="http://schemas.microsoft.com/office/drawing/2010/main"/>
              </a:ext>
            </a:extLst>
          </a:blip>
          <a:srcRect/>
          <a:stretch>
            <a:fillRect/>
          </a:stretch>
        </p:blipFill>
        <p:spPr/>
      </p:pic>
      <p:sp>
        <p:nvSpPr>
          <p:cNvPr id="5" name="矩形 4">
            <a:extLst>
              <a:ext uri="{FF2B5EF4-FFF2-40B4-BE49-F238E27FC236}">
                <a16:creationId xmlns="" xmlns:a16="http://schemas.microsoft.com/office/drawing/2014/main" id="{CA37852C-25CD-4C9B-8647-C23C26D85983}"/>
              </a:ext>
            </a:extLst>
          </p:cNvPr>
          <p:cNvSpPr/>
          <p:nvPr/>
        </p:nvSpPr>
        <p:spPr>
          <a:xfrm>
            <a:off x="4211349" y="1130300"/>
            <a:ext cx="7338786" cy="5003800"/>
          </a:xfrm>
          <a:prstGeom prst="rect">
            <a:avLst/>
          </a:prstGeom>
          <a:solidFill>
            <a:schemeClr val="bg1"/>
          </a:solidFill>
          <a:ln>
            <a:noFill/>
          </a:ln>
          <a:effectLst>
            <a:outerShdw blurRad="1651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zh-CN" altLang="en-US" dirty="0"/>
              <a:t>一段一图式</a:t>
            </a:r>
          </a:p>
        </p:txBody>
      </p:sp>
      <p:sp>
        <p:nvSpPr>
          <p:cNvPr id="6" name="文本框">
            <a:extLst>
              <a:ext uri="{FF2B5EF4-FFF2-40B4-BE49-F238E27FC236}">
                <a16:creationId xmlns="" xmlns:a16="http://schemas.microsoft.com/office/drawing/2014/main" id="{1DA08249-D432-4C82-8026-0891E491D811}"/>
              </a:ext>
            </a:extLst>
          </p:cNvPr>
          <p:cNvSpPr txBox="1"/>
          <p:nvPr/>
        </p:nvSpPr>
        <p:spPr>
          <a:xfrm>
            <a:off x="4702628" y="2478355"/>
            <a:ext cx="6299201" cy="2800767"/>
          </a:xfrm>
          <a:prstGeom prst="rect">
            <a:avLst/>
          </a:prstGeom>
          <a:noFill/>
        </p:spPr>
        <p:txBody>
          <a:bodyPr wrap="square" lIns="0" tIns="0" rIns="0" bIns="0" rtlCol="0">
            <a:spAutoFit/>
          </a:bodyPr>
          <a:lstStyle/>
          <a:p>
            <a:pPr algn="just">
              <a:lnSpc>
                <a:spcPct val="130000"/>
              </a:lnSpc>
            </a:pPr>
            <a:r>
              <a:rPr lang="zh-CN" altLang="en-US" sz="2000" spc="300" dirty="0">
                <a:solidFill>
                  <a:schemeClr val="tx1">
                    <a:lumMod val="85000"/>
                    <a:lumOff val="15000"/>
                  </a:schemeClr>
                </a:solidFill>
              </a:rPr>
              <a:t>替换左侧图片的方法如下：选中左侧图片并删除，单击图片图标，插入你需要的图片，然后在图片上单击右键，选择置于底层。</a:t>
            </a:r>
            <a:endParaRPr lang="en-US" altLang="zh-CN" sz="2000" spc="300" dirty="0">
              <a:solidFill>
                <a:schemeClr val="tx1">
                  <a:lumMod val="85000"/>
                  <a:lumOff val="15000"/>
                </a:schemeClr>
              </a:solidFill>
            </a:endParaRPr>
          </a:p>
          <a:p>
            <a:pPr algn="just">
              <a:lnSpc>
                <a:spcPct val="130000"/>
              </a:lnSpc>
            </a:pPr>
            <a:r>
              <a:rPr lang="zh-CN" altLang="en-US" sz="2000" spc="300" dirty="0">
                <a:solidFill>
                  <a:schemeClr val="tx1">
                    <a:lumMod val="85000"/>
                    <a:lumOff val="15000"/>
                  </a:schemeClr>
                </a:solidFill>
              </a:rPr>
              <a:t>图文要匹配，如果图片清晰无水印表意明确还带有一点蓝色，将会更美观。图文要匹配，如果图片清晰无水印，表意明确还带有一点蓝色，将会更加美观。快去尝试一下吧！</a:t>
            </a:r>
            <a:endParaRPr lang="en-US" altLang="zh-CN" sz="2000" spc="300" dirty="0">
              <a:solidFill>
                <a:schemeClr val="tx1">
                  <a:lumMod val="85000"/>
                  <a:lumOff val="15000"/>
                </a:schemeClr>
              </a:solidFill>
            </a:endParaRPr>
          </a:p>
        </p:txBody>
      </p:sp>
    </p:spTree>
    <p:extLst>
      <p:ext uri="{BB962C8B-B14F-4D97-AF65-F5344CB8AC3E}">
        <p14:creationId xmlns:p14="http://schemas.microsoft.com/office/powerpoint/2010/main" val="353833215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标题 19">
            <a:extLst>
              <a:ext uri="{FF2B5EF4-FFF2-40B4-BE49-F238E27FC236}">
                <a16:creationId xmlns="" xmlns:a16="http://schemas.microsoft.com/office/drawing/2014/main" id="{0F347584-F1C5-4313-B9CC-7EC596779C91}"/>
              </a:ext>
            </a:extLst>
          </p:cNvPr>
          <p:cNvSpPr>
            <a:spLocks noGrp="1"/>
          </p:cNvSpPr>
          <p:nvPr>
            <p:ph type="title"/>
          </p:nvPr>
        </p:nvSpPr>
        <p:spPr/>
        <p:txBody>
          <a:bodyPr/>
          <a:lstStyle/>
          <a:p>
            <a:r>
              <a:rPr lang="zh-CN" altLang="en-US" dirty="0"/>
              <a:t>一段二图式</a:t>
            </a:r>
          </a:p>
        </p:txBody>
      </p:sp>
      <p:sp>
        <p:nvSpPr>
          <p:cNvPr id="21" name="文本占位符 20">
            <a:extLst>
              <a:ext uri="{FF2B5EF4-FFF2-40B4-BE49-F238E27FC236}">
                <a16:creationId xmlns="" xmlns:a16="http://schemas.microsoft.com/office/drawing/2014/main" id="{6B616E3F-CAE2-4D50-BD0E-761C400525C0}"/>
              </a:ext>
            </a:extLst>
          </p:cNvPr>
          <p:cNvSpPr>
            <a:spLocks noGrp="1"/>
          </p:cNvSpPr>
          <p:nvPr>
            <p:ph type="body" sz="quarter" idx="13"/>
          </p:nvPr>
        </p:nvSpPr>
        <p:spPr/>
        <p:txBody>
          <a:bodyPr>
            <a:normAutofit/>
          </a:bodyPr>
          <a:lstStyle/>
          <a:p>
            <a:r>
              <a:rPr lang="zh-CN" altLang="en-US" dirty="0"/>
              <a:t>点击上面的图片，按删除键，然后点击图片占位符，就是点击图标插入图片，选中你需要的图片，就会整整齐齐排列在页面中，是不是很神奇。可以试试</a:t>
            </a:r>
          </a:p>
        </p:txBody>
      </p:sp>
      <p:pic>
        <p:nvPicPr>
          <p:cNvPr id="26" name="图片占位符 25">
            <a:extLst>
              <a:ext uri="{FF2B5EF4-FFF2-40B4-BE49-F238E27FC236}">
                <a16:creationId xmlns="" xmlns:a16="http://schemas.microsoft.com/office/drawing/2014/main" id="{80DBB719-3F48-4399-A831-62D8AA2B29CE}"/>
              </a:ext>
            </a:extLst>
          </p:cNvPr>
          <p:cNvPicPr>
            <a:picLocks noGrp="1" noChangeAspect="1"/>
          </p:cNvPicPr>
          <p:nvPr>
            <p:ph type="pic" sz="quarter" idx="14"/>
          </p:nvPr>
        </p:nvPicPr>
        <p:blipFill>
          <a:blip r:embed="rId2" cstate="email">
            <a:extLst>
              <a:ext uri="{28A0092B-C50C-407E-A947-70E740481C1C}">
                <a14:useLocalDpi xmlns:a14="http://schemas.microsoft.com/office/drawing/2010/main"/>
              </a:ext>
            </a:extLst>
          </a:blip>
          <a:srcRect/>
          <a:stretch>
            <a:fillRect/>
          </a:stretch>
        </p:blipFill>
        <p:spPr>
          <a:xfrm flipH="1">
            <a:off x="660400" y="1391559"/>
            <a:ext cx="3536462" cy="3851998"/>
          </a:xfrm>
        </p:spPr>
      </p:pic>
      <p:pic>
        <p:nvPicPr>
          <p:cNvPr id="28" name="图片占位符 27">
            <a:extLst>
              <a:ext uri="{FF2B5EF4-FFF2-40B4-BE49-F238E27FC236}">
                <a16:creationId xmlns="" xmlns:a16="http://schemas.microsoft.com/office/drawing/2014/main" id="{638DBC8F-D285-4FE5-8643-B7CE84E01EC1}"/>
              </a:ext>
            </a:extLst>
          </p:cNvPr>
          <p:cNvPicPr>
            <a:picLocks noGrp="1" noChangeAspect="1"/>
          </p:cNvPicPr>
          <p:nvPr>
            <p:ph type="pic" sz="quarter" idx="15"/>
          </p:nvPr>
        </p:nvPicPr>
        <p:blipFill>
          <a:blip r:embed="rId2" cstate="email">
            <a:extLst>
              <a:ext uri="{28A0092B-C50C-407E-A947-70E740481C1C}">
                <a14:useLocalDpi xmlns:a14="http://schemas.microsoft.com/office/drawing/2010/main"/>
              </a:ext>
            </a:extLst>
          </a:blip>
          <a:srcRect/>
          <a:stretch>
            <a:fillRect/>
          </a:stretch>
        </p:blipFill>
        <p:spPr/>
      </p:pic>
      <p:sp>
        <p:nvSpPr>
          <p:cNvPr id="24" name="文本占位符 23">
            <a:extLst>
              <a:ext uri="{FF2B5EF4-FFF2-40B4-BE49-F238E27FC236}">
                <a16:creationId xmlns="" xmlns:a16="http://schemas.microsoft.com/office/drawing/2014/main" id="{7D95FFA8-215E-4F3E-B531-537D1BC876F4}"/>
              </a:ext>
            </a:extLst>
          </p:cNvPr>
          <p:cNvSpPr>
            <a:spLocks noGrp="1"/>
          </p:cNvSpPr>
          <p:nvPr>
            <p:ph type="body" sz="quarter" idx="16"/>
          </p:nvPr>
        </p:nvSpPr>
        <p:spPr>
          <a:xfrm>
            <a:off x="4347089" y="3397919"/>
            <a:ext cx="3489325" cy="1597001"/>
          </a:xfrm>
        </p:spPr>
        <p:txBody>
          <a:bodyPr/>
          <a:lstStyle/>
          <a:p>
            <a:r>
              <a:rPr lang="zh-CN" altLang="en-US" dirty="0"/>
              <a:t>在此输入</a:t>
            </a:r>
            <a:endParaRPr lang="en-US" altLang="zh-CN" dirty="0"/>
          </a:p>
          <a:p>
            <a:r>
              <a:rPr lang="zh-CN" altLang="en-US" dirty="0"/>
              <a:t>关键词句</a:t>
            </a:r>
          </a:p>
        </p:txBody>
      </p:sp>
      <p:pic>
        <p:nvPicPr>
          <p:cNvPr id="3" name="图片 2">
            <a:extLst>
              <a:ext uri="{FF2B5EF4-FFF2-40B4-BE49-F238E27FC236}">
                <a16:creationId xmlns="" xmlns:a16="http://schemas.microsoft.com/office/drawing/2014/main" id="{45609DD3-D203-4C09-B503-167EBE53C237}"/>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backgroundRemoval t="6654" b="92871" l="1995" r="89665">
                        <a14:foregroundMark x1="22121" y1="17871" x2="22121" y2="17871"/>
                        <a14:foregroundMark x1="52312" y1="6939" x2="85313" y2="57319"/>
                        <a14:foregroundMark x1="85313" y1="57319" x2="87217" y2="67490"/>
                        <a14:foregroundMark x1="41251" y1="92871" x2="57661" y2="92871"/>
                        <a14:foregroundMark x1="51405" y1="15779" x2="22937" y2="26331"/>
                        <a14:foregroundMark x1="22937" y1="26331" x2="13146" y2="32414"/>
                        <a14:foregroundMark x1="13146" y1="32414" x2="3173" y2="43441"/>
                        <a14:foregroundMark x1="3173" y1="43441" x2="2085" y2="55133"/>
                        <a14:foregroundMark x1="2085" y1="55133" x2="14143" y2="51711"/>
                        <a14:foregroundMark x1="14143" y1="51711" x2="19946" y2="60076"/>
                        <a14:foregroundMark x1="19946" y1="60076" x2="21578" y2="72433"/>
                        <a14:foregroundMark x1="21578" y1="72433" x2="24116" y2="78422"/>
                        <a14:foregroundMark x1="42974" y1="85171" x2="61831" y2="85741"/>
                        <a14:foregroundMark x1="75068" y1="74810" x2="76247" y2="73669"/>
                        <a14:foregroundMark x1="27199" y1="48004" x2="42702" y2="60076"/>
                        <a14:foregroundMark x1="65549" y1="46198" x2="74252" y2="57414"/>
                      </a14:backgroundRemoval>
                    </a14:imgEffect>
                  </a14:imgLayer>
                </a14:imgProps>
              </a:ext>
              <a:ext uri="{28A0092B-C50C-407E-A947-70E740481C1C}">
                <a14:useLocalDpi xmlns:a14="http://schemas.microsoft.com/office/drawing/2010/main"/>
              </a:ext>
            </a:extLst>
          </a:blip>
          <a:srcRect/>
          <a:stretch/>
        </p:blipFill>
        <p:spPr>
          <a:xfrm>
            <a:off x="5325947" y="1783667"/>
            <a:ext cx="1540105" cy="1469113"/>
          </a:xfrm>
          <a:prstGeom prst="rect">
            <a:avLst/>
          </a:prstGeom>
        </p:spPr>
      </p:pic>
    </p:spTree>
    <p:extLst>
      <p:ext uri="{BB962C8B-B14F-4D97-AF65-F5344CB8AC3E}">
        <p14:creationId xmlns:p14="http://schemas.microsoft.com/office/powerpoint/2010/main" val="113670415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F1180226-F38B-435A-BD2A-D341DF994CFE}"/>
              </a:ext>
            </a:extLst>
          </p:cNvPr>
          <p:cNvSpPr>
            <a:spLocks noGrp="1"/>
          </p:cNvSpPr>
          <p:nvPr>
            <p:ph type="title"/>
          </p:nvPr>
        </p:nvSpPr>
        <p:spPr/>
        <p:txBody>
          <a:bodyPr/>
          <a:lstStyle/>
          <a:p>
            <a:r>
              <a:rPr lang="zh-CN" altLang="en-US" dirty="0"/>
              <a:t>一段二图式</a:t>
            </a:r>
          </a:p>
        </p:txBody>
      </p:sp>
      <p:pic>
        <p:nvPicPr>
          <p:cNvPr id="7" name="图片占位符 6">
            <a:extLst>
              <a:ext uri="{FF2B5EF4-FFF2-40B4-BE49-F238E27FC236}">
                <a16:creationId xmlns="" xmlns:a16="http://schemas.microsoft.com/office/drawing/2014/main" id="{BAFCF7E1-1189-446C-8082-598AA65FE0C7}"/>
              </a:ext>
            </a:extLst>
          </p:cNvPr>
          <p:cNvPicPr>
            <a:picLocks noGrp="1" noChangeAspect="1"/>
          </p:cNvPicPr>
          <p:nvPr>
            <p:ph type="pic" sz="quarter" idx="14"/>
          </p:nvPr>
        </p:nvPicPr>
        <p:blipFill rotWithShape="1">
          <a:blip r:embed="rId2" cstate="email">
            <a:extLst>
              <a:ext uri="{28A0092B-C50C-407E-A947-70E740481C1C}">
                <a14:useLocalDpi xmlns:a14="http://schemas.microsoft.com/office/drawing/2010/main"/>
              </a:ext>
            </a:extLst>
          </a:blip>
          <a:srcRect/>
          <a:stretch/>
        </p:blipFill>
        <p:spPr>
          <a:xfrm>
            <a:off x="660400" y="1150574"/>
            <a:ext cx="2446215" cy="4983526"/>
          </a:xfrm>
          <a:blipFill dpi="0" rotWithShape="1">
            <a:blip r:embed="rId3"/>
            <a:srcRect/>
            <a:tile tx="-6350" ty="0" sx="100000" sy="100000" flip="none" algn="tl"/>
          </a:blipFill>
        </p:spPr>
      </p:pic>
      <p:pic>
        <p:nvPicPr>
          <p:cNvPr id="11" name="图片占位符 10">
            <a:extLst>
              <a:ext uri="{FF2B5EF4-FFF2-40B4-BE49-F238E27FC236}">
                <a16:creationId xmlns="" xmlns:a16="http://schemas.microsoft.com/office/drawing/2014/main" id="{C2CBF417-3907-4BD9-8FCE-14540BA00667}"/>
              </a:ext>
            </a:extLst>
          </p:cNvPr>
          <p:cNvPicPr>
            <a:picLocks noGrp="1" noChangeAspect="1"/>
          </p:cNvPicPr>
          <p:nvPr>
            <p:ph type="pic" sz="quarter" idx="15"/>
          </p:nvPr>
        </p:nvPicPr>
        <p:blipFill rotWithShape="1">
          <a:blip r:embed="rId4" cstate="email">
            <a:extLst>
              <a:ext uri="{28A0092B-C50C-407E-A947-70E740481C1C}">
                <a14:useLocalDpi xmlns:a14="http://schemas.microsoft.com/office/drawing/2010/main"/>
              </a:ext>
            </a:extLst>
          </a:blip>
          <a:srcRect/>
          <a:stretch/>
        </p:blipFill>
        <p:spPr>
          <a:xfrm>
            <a:off x="3180861" y="1150574"/>
            <a:ext cx="2446215" cy="4983526"/>
          </a:xfrm>
        </p:spPr>
      </p:pic>
      <p:sp>
        <p:nvSpPr>
          <p:cNvPr id="12" name="文本框 11">
            <a:extLst>
              <a:ext uri="{FF2B5EF4-FFF2-40B4-BE49-F238E27FC236}">
                <a16:creationId xmlns="" xmlns:a16="http://schemas.microsoft.com/office/drawing/2014/main" id="{4F19B96B-052A-4FDC-9184-13EA929A3703}"/>
              </a:ext>
            </a:extLst>
          </p:cNvPr>
          <p:cNvSpPr txBox="1"/>
          <p:nvPr/>
        </p:nvSpPr>
        <p:spPr>
          <a:xfrm>
            <a:off x="5967046" y="1861593"/>
            <a:ext cx="5322276" cy="3561488"/>
          </a:xfrm>
          <a:prstGeom prst="rect">
            <a:avLst/>
          </a:prstGeom>
          <a:noFill/>
        </p:spPr>
        <p:txBody>
          <a:bodyPr wrap="square" lIns="0" tIns="0" rIns="0" bIns="0" rtlCol="0">
            <a:spAutoFit/>
          </a:bodyPr>
          <a:lstStyle>
            <a:defPPr>
              <a:defRPr lang="zh-CN"/>
            </a:defPPr>
            <a:lvl1pPr>
              <a:lnSpc>
                <a:spcPct val="130000"/>
              </a:lnSpc>
              <a:defRPr sz="1200" spc="300">
                <a:solidFill>
                  <a:schemeClr val="tx1">
                    <a:lumMod val="85000"/>
                    <a:lumOff val="15000"/>
                  </a:schemeClr>
                </a:solidFill>
              </a:defRPr>
            </a:lvl1pPr>
          </a:lstStyle>
          <a:p>
            <a:pPr algn="just"/>
            <a:r>
              <a:rPr lang="zh-CN" altLang="en-US" sz="2000" dirty="0"/>
              <a:t>本页为一段二图式，左侧可以放置两张图片，更改左侧图片的方法：选中图片按删除键，点击图片占位符，插入你需要的图片即可，可以替换你需要的图。</a:t>
            </a:r>
            <a:endParaRPr lang="en-US" altLang="zh-CN" sz="2000" dirty="0"/>
          </a:p>
          <a:p>
            <a:pPr algn="just"/>
            <a:r>
              <a:rPr lang="zh-CN" altLang="en-US" sz="2000" dirty="0"/>
              <a:t>北京师范大学现有国家杰出青年科学基金获得者</a:t>
            </a:r>
            <a:r>
              <a:rPr lang="en-US" altLang="zh-CN" sz="2000" dirty="0"/>
              <a:t>35</a:t>
            </a:r>
            <a:r>
              <a:rPr lang="zh-CN" altLang="en-US" sz="2000" dirty="0"/>
              <a:t>人，百千万人才工程国家级人选</a:t>
            </a:r>
            <a:r>
              <a:rPr lang="en-US" altLang="zh-CN" sz="2000" dirty="0"/>
              <a:t>20</a:t>
            </a:r>
            <a:r>
              <a:rPr lang="zh-CN" altLang="en-US" sz="2000" dirty="0"/>
              <a:t>人，国务院学位委员会委员</a:t>
            </a:r>
            <a:r>
              <a:rPr lang="en-US" altLang="zh-CN" sz="2000" dirty="0"/>
              <a:t>1</a:t>
            </a:r>
            <a:r>
              <a:rPr lang="zh-CN" altLang="en-US" sz="2000" dirty="0"/>
              <a:t>人、学科评议组成员</a:t>
            </a:r>
            <a:r>
              <a:rPr lang="en-US" altLang="zh-CN" sz="2000" dirty="0"/>
              <a:t>20</a:t>
            </a:r>
            <a:r>
              <a:rPr lang="zh-CN" altLang="en-US" sz="2000" dirty="0"/>
              <a:t>人，教育部跨世纪人才</a:t>
            </a:r>
            <a:r>
              <a:rPr lang="en-US" altLang="zh-CN" sz="2000" dirty="0"/>
              <a:t>16</a:t>
            </a:r>
            <a:r>
              <a:rPr lang="zh-CN" altLang="en-US" sz="2000" dirty="0"/>
              <a:t>人和新世纪人才</a:t>
            </a:r>
            <a:r>
              <a:rPr lang="en-US" altLang="zh-CN" sz="2000" dirty="0"/>
              <a:t>165</a:t>
            </a:r>
            <a:r>
              <a:rPr lang="zh-CN" altLang="en-US" sz="2000" dirty="0"/>
              <a:t>人。</a:t>
            </a:r>
          </a:p>
        </p:txBody>
      </p:sp>
    </p:spTree>
    <p:extLst>
      <p:ext uri="{BB962C8B-B14F-4D97-AF65-F5344CB8AC3E}">
        <p14:creationId xmlns:p14="http://schemas.microsoft.com/office/powerpoint/2010/main" val="386571031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a:extLst>
              <a:ext uri="{FF2B5EF4-FFF2-40B4-BE49-F238E27FC236}">
                <a16:creationId xmlns="" xmlns:a16="http://schemas.microsoft.com/office/drawing/2014/main" id="{219F5F70-9681-4B1B-A78C-F94064C3767D}"/>
              </a:ext>
            </a:extLst>
          </p:cNvPr>
          <p:cNvPicPr>
            <a:picLocks noGrp="1" noChangeAspect="1"/>
          </p:cNvPicPr>
          <p:nvPr>
            <p:ph type="pic" sz="quarter" idx="14"/>
          </p:nvPr>
        </p:nvPicPr>
        <p:blipFill>
          <a:blip r:embed="rId2" cstate="email">
            <a:extLst>
              <a:ext uri="{28A0092B-C50C-407E-A947-70E740481C1C}">
                <a14:useLocalDpi xmlns:a14="http://schemas.microsoft.com/office/drawing/2010/main"/>
              </a:ext>
            </a:extLst>
          </a:blip>
          <a:srcRect/>
          <a:stretch>
            <a:fillRect/>
          </a:stretch>
        </p:blipFill>
        <p:spPr/>
      </p:pic>
      <p:pic>
        <p:nvPicPr>
          <p:cNvPr id="13" name="图片占位符 12">
            <a:extLst>
              <a:ext uri="{FF2B5EF4-FFF2-40B4-BE49-F238E27FC236}">
                <a16:creationId xmlns="" xmlns:a16="http://schemas.microsoft.com/office/drawing/2014/main" id="{0637185F-11C9-4A5E-9DF4-3CDB86EDF618}"/>
              </a:ext>
            </a:extLst>
          </p:cNvPr>
          <p:cNvPicPr>
            <a:picLocks noGrp="1" noChangeAspect="1"/>
          </p:cNvPicPr>
          <p:nvPr>
            <p:ph type="pic" sz="quarter" idx="15"/>
          </p:nvPr>
        </p:nvPicPr>
        <p:blipFill rotWithShape="1">
          <a:blip r:embed="rId3" cstate="email">
            <a:extLst>
              <a:ext uri="{28A0092B-C50C-407E-A947-70E740481C1C}">
                <a14:useLocalDpi xmlns:a14="http://schemas.microsoft.com/office/drawing/2010/main"/>
              </a:ext>
            </a:extLst>
          </a:blip>
          <a:srcRect/>
          <a:stretch/>
        </p:blipFill>
        <p:spPr/>
      </p:pic>
      <p:sp>
        <p:nvSpPr>
          <p:cNvPr id="3" name="标题 2">
            <a:extLst>
              <a:ext uri="{FF2B5EF4-FFF2-40B4-BE49-F238E27FC236}">
                <a16:creationId xmlns="" xmlns:a16="http://schemas.microsoft.com/office/drawing/2014/main" id="{F1180226-F38B-435A-BD2A-D341DF994CFE}"/>
              </a:ext>
            </a:extLst>
          </p:cNvPr>
          <p:cNvSpPr>
            <a:spLocks noGrp="1"/>
          </p:cNvSpPr>
          <p:nvPr>
            <p:ph type="title"/>
          </p:nvPr>
        </p:nvSpPr>
        <p:spPr/>
        <p:txBody>
          <a:bodyPr/>
          <a:lstStyle/>
          <a:p>
            <a:r>
              <a:rPr lang="zh-CN" altLang="en-US"/>
              <a:t>一段二图式</a:t>
            </a:r>
            <a:endParaRPr lang="zh-CN" altLang="en-US" dirty="0"/>
          </a:p>
        </p:txBody>
      </p:sp>
      <p:sp>
        <p:nvSpPr>
          <p:cNvPr id="14" name="文本框 13">
            <a:extLst>
              <a:ext uri="{FF2B5EF4-FFF2-40B4-BE49-F238E27FC236}">
                <a16:creationId xmlns="" xmlns:a16="http://schemas.microsoft.com/office/drawing/2014/main" id="{7587453F-D03C-4CB4-A239-C6ED27AD6E94}"/>
              </a:ext>
            </a:extLst>
          </p:cNvPr>
          <p:cNvSpPr txBox="1"/>
          <p:nvPr/>
        </p:nvSpPr>
        <p:spPr>
          <a:xfrm>
            <a:off x="948302" y="2503817"/>
            <a:ext cx="4548553" cy="2000548"/>
          </a:xfrm>
          <a:prstGeom prst="rect">
            <a:avLst/>
          </a:prstGeom>
          <a:noFill/>
        </p:spPr>
        <p:txBody>
          <a:bodyPr wrap="square" lIns="0" tIns="0" rIns="0" bIns="0" rtlCol="0">
            <a:spAutoFit/>
          </a:bodyPr>
          <a:lstStyle>
            <a:defPPr>
              <a:defRPr lang="zh-CN"/>
            </a:defPPr>
            <a:lvl1pPr>
              <a:lnSpc>
                <a:spcPct val="130000"/>
              </a:lnSpc>
              <a:defRPr sz="1200" spc="300">
                <a:solidFill>
                  <a:schemeClr val="tx1">
                    <a:lumMod val="85000"/>
                    <a:lumOff val="15000"/>
                  </a:schemeClr>
                </a:solidFill>
              </a:defRPr>
            </a:lvl1pPr>
          </a:lstStyle>
          <a:p>
            <a:pPr algn="just"/>
            <a:r>
              <a:rPr lang="zh-CN" altLang="en-US" sz="2000" dirty="0"/>
              <a:t>本页为一段二图式，左侧可以放置两张图片，更改左侧图片的方法：选中图片按删除键，点击图片占位符，插入你需要的图片，图片上单击右键，置于底层。</a:t>
            </a:r>
            <a:endParaRPr lang="en-US" altLang="zh-CN" sz="2000" dirty="0"/>
          </a:p>
        </p:txBody>
      </p:sp>
      <p:cxnSp>
        <p:nvCxnSpPr>
          <p:cNvPr id="20" name="直接连接符 19">
            <a:extLst>
              <a:ext uri="{FF2B5EF4-FFF2-40B4-BE49-F238E27FC236}">
                <a16:creationId xmlns="" xmlns:a16="http://schemas.microsoft.com/office/drawing/2014/main" id="{60CD6661-74AA-4B7C-922D-456914E521D3}"/>
              </a:ext>
            </a:extLst>
          </p:cNvPr>
          <p:cNvCxnSpPr>
            <a:cxnSpLocks/>
          </p:cNvCxnSpPr>
          <p:nvPr/>
        </p:nvCxnSpPr>
        <p:spPr>
          <a:xfrm rot="16200000">
            <a:off x="1416302" y="4352321"/>
            <a:ext cx="0" cy="93600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B4649176-4C0D-4EBC-A4C0-18050DB4270C}"/>
              </a:ext>
            </a:extLst>
          </p:cNvPr>
          <p:cNvCxnSpPr/>
          <p:nvPr/>
        </p:nvCxnSpPr>
        <p:spPr>
          <a:xfrm>
            <a:off x="5867492" y="3681116"/>
            <a:ext cx="0" cy="2278411"/>
          </a:xfrm>
          <a:prstGeom prst="line">
            <a:avLst/>
          </a:prstGeom>
          <a:ln w="1270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 xmlns:a16="http://schemas.microsoft.com/office/drawing/2014/main" id="{98F9219E-7AE6-4CE9-AFB2-9BB994DBDC2A}"/>
              </a:ext>
            </a:extLst>
          </p:cNvPr>
          <p:cNvCxnSpPr/>
          <p:nvPr/>
        </p:nvCxnSpPr>
        <p:spPr>
          <a:xfrm>
            <a:off x="5867492" y="1296300"/>
            <a:ext cx="0" cy="2278411"/>
          </a:xfrm>
          <a:prstGeom prst="line">
            <a:avLst/>
          </a:prstGeom>
          <a:ln w="1270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153495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 xmlns:a16="http://schemas.microsoft.com/office/drawing/2014/main" id="{AF7B4A2B-F0E5-4620-A649-2EF0DCC16A14}"/>
              </a:ext>
            </a:extLst>
          </p:cNvPr>
          <p:cNvSpPr/>
          <p:nvPr/>
        </p:nvSpPr>
        <p:spPr>
          <a:xfrm>
            <a:off x="660399" y="1277911"/>
            <a:ext cx="4732215" cy="4352182"/>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 xmlns:a16="http://schemas.microsoft.com/office/drawing/2014/main" id="{766F0CA3-3A28-4F1F-9A69-6F97C8C7155A}"/>
              </a:ext>
            </a:extLst>
          </p:cNvPr>
          <p:cNvSpPr>
            <a:spLocks noGrp="1"/>
          </p:cNvSpPr>
          <p:nvPr>
            <p:ph type="title"/>
          </p:nvPr>
        </p:nvSpPr>
        <p:spPr>
          <a:xfrm>
            <a:off x="660400" y="345937"/>
            <a:ext cx="7950200" cy="663575"/>
          </a:xfrm>
        </p:spPr>
        <p:txBody>
          <a:bodyPr/>
          <a:lstStyle/>
          <a:p>
            <a:r>
              <a:rPr lang="zh-CN" altLang="en-US" dirty="0"/>
              <a:t>二段一图式</a:t>
            </a:r>
          </a:p>
        </p:txBody>
      </p:sp>
      <p:pic>
        <p:nvPicPr>
          <p:cNvPr id="4" name="图片 3">
            <a:extLst>
              <a:ext uri="{FF2B5EF4-FFF2-40B4-BE49-F238E27FC236}">
                <a16:creationId xmlns="" xmlns:a16="http://schemas.microsoft.com/office/drawing/2014/main" id="{2E944B43-EC4B-4B55-995F-67087A2404F8}"/>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874521" y="1456912"/>
            <a:ext cx="4998741" cy="4677188"/>
          </a:xfrm>
          <a:prstGeom prst="rect">
            <a:avLst/>
          </a:prstGeom>
        </p:spPr>
      </p:pic>
      <p:sp>
        <p:nvSpPr>
          <p:cNvPr id="5" name="文本框 4">
            <a:extLst>
              <a:ext uri="{FF2B5EF4-FFF2-40B4-BE49-F238E27FC236}">
                <a16:creationId xmlns="" xmlns:a16="http://schemas.microsoft.com/office/drawing/2014/main" id="{0F6C1D3A-8883-489A-9010-FCACBD19E490}"/>
              </a:ext>
            </a:extLst>
          </p:cNvPr>
          <p:cNvSpPr txBox="1"/>
          <p:nvPr/>
        </p:nvSpPr>
        <p:spPr>
          <a:xfrm>
            <a:off x="6096000" y="2511982"/>
            <a:ext cx="5435601" cy="1080296"/>
          </a:xfrm>
          <a:prstGeom prst="rect">
            <a:avLst/>
          </a:prstGeom>
          <a:noFill/>
        </p:spPr>
        <p:txBody>
          <a:bodyPr wrap="square" lIns="0" tIns="0" rIns="0" bIns="0" rtlCol="0">
            <a:spAutoFit/>
          </a:bodyPr>
          <a:lstStyle>
            <a:defPPr>
              <a:defRPr lang="zh-CN"/>
            </a:defPPr>
            <a:lvl1pPr>
              <a:lnSpc>
                <a:spcPct val="130000"/>
              </a:lnSpc>
              <a:defRPr sz="1200" spc="300">
                <a:solidFill>
                  <a:schemeClr val="tx1">
                    <a:lumMod val="85000"/>
                    <a:lumOff val="15000"/>
                  </a:schemeClr>
                </a:solidFill>
              </a:defRPr>
            </a:lvl1pPr>
          </a:lstStyle>
          <a:p>
            <a:pPr algn="just"/>
            <a:r>
              <a:rPr lang="zh-CN" altLang="en-US" sz="1800" dirty="0"/>
              <a:t>这里可以输入一段话，充分解释这个标题的内容，接下来是废话。这里可以输入一段话，充分解释这个标题的内容。</a:t>
            </a:r>
          </a:p>
        </p:txBody>
      </p:sp>
      <p:sp>
        <p:nvSpPr>
          <p:cNvPr id="6" name="文本框 5">
            <a:extLst>
              <a:ext uri="{FF2B5EF4-FFF2-40B4-BE49-F238E27FC236}">
                <a16:creationId xmlns="" xmlns:a16="http://schemas.microsoft.com/office/drawing/2014/main" id="{8DD9C6B7-CF61-4922-AAA6-B85AE1628331}"/>
              </a:ext>
            </a:extLst>
          </p:cNvPr>
          <p:cNvSpPr txBox="1"/>
          <p:nvPr/>
        </p:nvSpPr>
        <p:spPr>
          <a:xfrm>
            <a:off x="6096000" y="1849300"/>
            <a:ext cx="2373923" cy="527837"/>
          </a:xfrm>
          <a:prstGeom prst="rect">
            <a:avLst/>
          </a:prstGeom>
          <a:solidFill>
            <a:schemeClr val="accent1"/>
          </a:solidFill>
        </p:spPr>
        <p:txBody>
          <a:bodyPr wrap="square" lIns="0" tIns="0" rIns="0" bIns="0" rtlCol="0">
            <a:spAutoFit/>
          </a:bodyPr>
          <a:lstStyle>
            <a:defPPr>
              <a:defRPr lang="zh-CN"/>
            </a:defPPr>
            <a:lvl1pPr>
              <a:lnSpc>
                <a:spcPct val="130000"/>
              </a:lnSpc>
              <a:defRPr sz="4000" spc="300">
                <a:solidFill>
                  <a:schemeClr val="accent1"/>
                </a:solidFill>
                <a:latin typeface="+mj-ea"/>
                <a:ea typeface="+mj-ea"/>
              </a:defRPr>
            </a:lvl1pPr>
          </a:lstStyle>
          <a:p>
            <a:pPr algn="ctr"/>
            <a:r>
              <a:rPr lang="zh-CN" altLang="en-US" sz="2800" dirty="0">
                <a:solidFill>
                  <a:schemeClr val="bg1"/>
                </a:solidFill>
              </a:rPr>
              <a:t>第一个小标题</a:t>
            </a:r>
          </a:p>
        </p:txBody>
      </p:sp>
      <p:sp>
        <p:nvSpPr>
          <p:cNvPr id="11" name="矩形 10">
            <a:extLst>
              <a:ext uri="{FF2B5EF4-FFF2-40B4-BE49-F238E27FC236}">
                <a16:creationId xmlns="" xmlns:a16="http://schemas.microsoft.com/office/drawing/2014/main" id="{778149A0-7B66-4522-BEDE-3946C60F53BE}"/>
              </a:ext>
            </a:extLst>
          </p:cNvPr>
          <p:cNvSpPr/>
          <p:nvPr/>
        </p:nvSpPr>
        <p:spPr>
          <a:xfrm>
            <a:off x="874521" y="5832539"/>
            <a:ext cx="4998741" cy="29830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pc="300" dirty="0"/>
              <a:t>图片标题输在这里</a:t>
            </a:r>
          </a:p>
        </p:txBody>
      </p:sp>
      <p:sp>
        <p:nvSpPr>
          <p:cNvPr id="12" name="文本框 11">
            <a:extLst>
              <a:ext uri="{FF2B5EF4-FFF2-40B4-BE49-F238E27FC236}">
                <a16:creationId xmlns="" xmlns:a16="http://schemas.microsoft.com/office/drawing/2014/main" id="{58FD7F51-F933-4C16-AF77-363679D2D4D6}"/>
              </a:ext>
            </a:extLst>
          </p:cNvPr>
          <p:cNvSpPr txBox="1"/>
          <p:nvPr/>
        </p:nvSpPr>
        <p:spPr>
          <a:xfrm>
            <a:off x="6096000" y="4690208"/>
            <a:ext cx="5422900" cy="1080296"/>
          </a:xfrm>
          <a:prstGeom prst="rect">
            <a:avLst/>
          </a:prstGeom>
          <a:noFill/>
        </p:spPr>
        <p:txBody>
          <a:bodyPr wrap="square" lIns="0" tIns="0" rIns="0" bIns="0" rtlCol="0">
            <a:spAutoFit/>
          </a:bodyPr>
          <a:lstStyle>
            <a:defPPr>
              <a:defRPr lang="zh-CN"/>
            </a:defPPr>
            <a:lvl1pPr>
              <a:lnSpc>
                <a:spcPct val="130000"/>
              </a:lnSpc>
              <a:defRPr sz="1200" spc="300">
                <a:solidFill>
                  <a:schemeClr val="tx1">
                    <a:lumMod val="85000"/>
                    <a:lumOff val="15000"/>
                  </a:schemeClr>
                </a:solidFill>
              </a:defRPr>
            </a:lvl1pPr>
          </a:lstStyle>
          <a:p>
            <a:pPr algn="just"/>
            <a:r>
              <a:rPr lang="zh-CN" altLang="en-US" sz="1800" dirty="0"/>
              <a:t>这里可以输入一段话，充分解释这个标题的内容，接下来是废话。这里可以输入一段话，充分解释这个标题的内容。</a:t>
            </a:r>
          </a:p>
        </p:txBody>
      </p:sp>
      <p:sp>
        <p:nvSpPr>
          <p:cNvPr id="13" name="文本框 12">
            <a:extLst>
              <a:ext uri="{FF2B5EF4-FFF2-40B4-BE49-F238E27FC236}">
                <a16:creationId xmlns="" xmlns:a16="http://schemas.microsoft.com/office/drawing/2014/main" id="{B7738CD3-2509-4EB1-81C5-87AF35740910}"/>
              </a:ext>
            </a:extLst>
          </p:cNvPr>
          <p:cNvSpPr txBox="1"/>
          <p:nvPr/>
        </p:nvSpPr>
        <p:spPr>
          <a:xfrm>
            <a:off x="6096000" y="4039249"/>
            <a:ext cx="2373923" cy="527837"/>
          </a:xfrm>
          <a:prstGeom prst="rect">
            <a:avLst/>
          </a:prstGeom>
          <a:solidFill>
            <a:schemeClr val="accent1"/>
          </a:solidFill>
        </p:spPr>
        <p:txBody>
          <a:bodyPr wrap="square" lIns="0" tIns="0" rIns="0" bIns="0" rtlCol="0">
            <a:spAutoFit/>
          </a:bodyPr>
          <a:lstStyle>
            <a:defPPr>
              <a:defRPr lang="zh-CN"/>
            </a:defPPr>
            <a:lvl1pPr>
              <a:lnSpc>
                <a:spcPct val="130000"/>
              </a:lnSpc>
              <a:defRPr sz="4000" spc="300">
                <a:solidFill>
                  <a:schemeClr val="accent1"/>
                </a:solidFill>
                <a:latin typeface="+mj-ea"/>
                <a:ea typeface="+mj-ea"/>
              </a:defRPr>
            </a:lvl1pPr>
          </a:lstStyle>
          <a:p>
            <a:pPr algn="ctr"/>
            <a:r>
              <a:rPr lang="zh-CN" altLang="en-US" sz="2800" dirty="0">
                <a:solidFill>
                  <a:schemeClr val="bg1"/>
                </a:solidFill>
              </a:rPr>
              <a:t>第二个小标题</a:t>
            </a:r>
          </a:p>
        </p:txBody>
      </p:sp>
    </p:spTree>
    <p:extLst>
      <p:ext uri="{BB962C8B-B14F-4D97-AF65-F5344CB8AC3E}">
        <p14:creationId xmlns:p14="http://schemas.microsoft.com/office/powerpoint/2010/main" val="365275812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4671CC43-4039-4844-A13C-7A6AD0AD55BE}"/>
              </a:ext>
            </a:extLst>
          </p:cNvPr>
          <p:cNvSpPr>
            <a:spLocks noGrp="1"/>
          </p:cNvSpPr>
          <p:nvPr>
            <p:ph type="title"/>
          </p:nvPr>
        </p:nvSpPr>
        <p:spPr/>
        <p:txBody>
          <a:bodyPr/>
          <a:lstStyle/>
          <a:p>
            <a:r>
              <a:rPr lang="zh-CN" altLang="en-US" dirty="0"/>
              <a:t>二段二图式</a:t>
            </a:r>
          </a:p>
        </p:txBody>
      </p:sp>
      <p:pic>
        <p:nvPicPr>
          <p:cNvPr id="4" name="图片占位符 3">
            <a:extLst>
              <a:ext uri="{FF2B5EF4-FFF2-40B4-BE49-F238E27FC236}">
                <a16:creationId xmlns="" xmlns:a16="http://schemas.microsoft.com/office/drawing/2014/main" id="{35A9FAEA-7235-41DE-A68D-FADE7302ECA3}"/>
              </a:ext>
            </a:extLst>
          </p:cNvPr>
          <p:cNvPicPr>
            <a:picLocks noGrp="1" noChangeAspect="1"/>
          </p:cNvPicPr>
          <p:nvPr>
            <p:ph type="pic" sz="quarter" idx="14"/>
          </p:nvPr>
        </p:nvPicPr>
        <p:blipFill>
          <a:blip r:embed="rId2" cstate="email">
            <a:extLst>
              <a:ext uri="{28A0092B-C50C-407E-A947-70E740481C1C}">
                <a14:useLocalDpi xmlns:a14="http://schemas.microsoft.com/office/drawing/2010/main"/>
              </a:ext>
            </a:extLst>
          </a:blip>
          <a:srcRect/>
          <a:stretch>
            <a:fillRect/>
          </a:stretch>
        </p:blipFill>
        <p:spPr/>
      </p:pic>
      <p:pic>
        <p:nvPicPr>
          <p:cNvPr id="11" name="图片占位符 10">
            <a:extLst>
              <a:ext uri="{FF2B5EF4-FFF2-40B4-BE49-F238E27FC236}">
                <a16:creationId xmlns="" xmlns:a16="http://schemas.microsoft.com/office/drawing/2014/main" id="{9587D53A-26AB-41A2-A045-23EC9DF178E2}"/>
              </a:ext>
            </a:extLst>
          </p:cNvPr>
          <p:cNvPicPr>
            <a:picLocks noGrp="1" noChangeAspect="1"/>
          </p:cNvPicPr>
          <p:nvPr>
            <p:ph type="pic" sz="quarter" idx="13"/>
          </p:nvPr>
        </p:nvPicPr>
        <p:blipFill>
          <a:blip r:embed="rId3" cstate="email">
            <a:extLst>
              <a:ext uri="{28A0092B-C50C-407E-A947-70E740481C1C}">
                <a14:useLocalDpi xmlns:a14="http://schemas.microsoft.com/office/drawing/2010/main"/>
              </a:ext>
            </a:extLst>
          </a:blip>
          <a:srcRect/>
          <a:stretch>
            <a:fillRect/>
          </a:stretch>
        </p:blipFill>
        <p:spPr/>
      </p:pic>
      <p:sp>
        <p:nvSpPr>
          <p:cNvPr id="7" name="文本框 6">
            <a:extLst>
              <a:ext uri="{FF2B5EF4-FFF2-40B4-BE49-F238E27FC236}">
                <a16:creationId xmlns="" xmlns:a16="http://schemas.microsoft.com/office/drawing/2014/main" id="{83A90D00-9818-4123-AA45-F6BE003B2AD7}"/>
              </a:ext>
            </a:extLst>
          </p:cNvPr>
          <p:cNvSpPr txBox="1"/>
          <p:nvPr/>
        </p:nvSpPr>
        <p:spPr>
          <a:xfrm>
            <a:off x="3692770" y="3354297"/>
            <a:ext cx="2074984" cy="2485168"/>
          </a:xfrm>
          <a:prstGeom prst="rect">
            <a:avLst/>
          </a:prstGeom>
          <a:noFill/>
        </p:spPr>
        <p:txBody>
          <a:bodyPr wrap="square" lIns="0" tIns="0" rIns="0" bIns="0" rtlCol="0">
            <a:spAutoFit/>
          </a:bodyPr>
          <a:lstStyle>
            <a:defPPr>
              <a:defRPr lang="zh-CN"/>
            </a:defPPr>
            <a:lvl1pPr>
              <a:lnSpc>
                <a:spcPct val="130000"/>
              </a:lnSpc>
              <a:defRPr sz="1200" spc="300">
                <a:solidFill>
                  <a:schemeClr val="tx1">
                    <a:lumMod val="85000"/>
                    <a:lumOff val="15000"/>
                  </a:schemeClr>
                </a:solidFill>
              </a:defRPr>
            </a:lvl1pPr>
          </a:lstStyle>
          <a:p>
            <a:pPr algn="just"/>
            <a:r>
              <a:rPr lang="zh-CN" altLang="en-US" sz="1800" dirty="0"/>
              <a:t>更改左侧图片的方法：选中图片按删除键，点击图片占位符，插入你需要的图片即可，可以替换你需要的图</a:t>
            </a:r>
          </a:p>
        </p:txBody>
      </p:sp>
      <p:sp>
        <p:nvSpPr>
          <p:cNvPr id="8" name="文本框 7">
            <a:extLst>
              <a:ext uri="{FF2B5EF4-FFF2-40B4-BE49-F238E27FC236}">
                <a16:creationId xmlns="" xmlns:a16="http://schemas.microsoft.com/office/drawing/2014/main" id="{41D80D00-488C-4CE2-89FD-236AF9C9791E}"/>
              </a:ext>
            </a:extLst>
          </p:cNvPr>
          <p:cNvSpPr txBox="1"/>
          <p:nvPr/>
        </p:nvSpPr>
        <p:spPr>
          <a:xfrm>
            <a:off x="2989385" y="2494069"/>
            <a:ext cx="2373923" cy="527837"/>
          </a:xfrm>
          <a:prstGeom prst="rect">
            <a:avLst/>
          </a:prstGeom>
          <a:solidFill>
            <a:schemeClr val="accent1"/>
          </a:solidFill>
        </p:spPr>
        <p:txBody>
          <a:bodyPr wrap="square" lIns="0" tIns="0" rIns="0" bIns="0" rtlCol="0">
            <a:spAutoFit/>
          </a:bodyPr>
          <a:lstStyle>
            <a:defPPr>
              <a:defRPr lang="zh-CN"/>
            </a:defPPr>
            <a:lvl1pPr>
              <a:lnSpc>
                <a:spcPct val="130000"/>
              </a:lnSpc>
              <a:defRPr sz="4000" spc="300">
                <a:solidFill>
                  <a:schemeClr val="accent1"/>
                </a:solidFill>
                <a:latin typeface="+mj-ea"/>
                <a:ea typeface="+mj-ea"/>
              </a:defRPr>
            </a:lvl1pPr>
          </a:lstStyle>
          <a:p>
            <a:pPr algn="ctr"/>
            <a:r>
              <a:rPr lang="zh-CN" altLang="en-US" sz="2800" dirty="0">
                <a:solidFill>
                  <a:schemeClr val="bg1"/>
                </a:solidFill>
              </a:rPr>
              <a:t>标题关键词</a:t>
            </a:r>
          </a:p>
        </p:txBody>
      </p:sp>
      <p:sp>
        <p:nvSpPr>
          <p:cNvPr id="9" name="文本框 8">
            <a:extLst>
              <a:ext uri="{FF2B5EF4-FFF2-40B4-BE49-F238E27FC236}">
                <a16:creationId xmlns="" xmlns:a16="http://schemas.microsoft.com/office/drawing/2014/main" id="{F0456B50-B7AA-4F92-81EB-2AE8DE599EC1}"/>
              </a:ext>
            </a:extLst>
          </p:cNvPr>
          <p:cNvSpPr txBox="1"/>
          <p:nvPr/>
        </p:nvSpPr>
        <p:spPr>
          <a:xfrm>
            <a:off x="9003324" y="3354297"/>
            <a:ext cx="2074984" cy="2485168"/>
          </a:xfrm>
          <a:prstGeom prst="rect">
            <a:avLst/>
          </a:prstGeom>
          <a:noFill/>
        </p:spPr>
        <p:txBody>
          <a:bodyPr wrap="square" lIns="0" tIns="0" rIns="0" bIns="0" rtlCol="0">
            <a:spAutoFit/>
          </a:bodyPr>
          <a:lstStyle>
            <a:defPPr>
              <a:defRPr lang="zh-CN"/>
            </a:defPPr>
            <a:lvl1pPr>
              <a:lnSpc>
                <a:spcPct val="130000"/>
              </a:lnSpc>
              <a:defRPr sz="1200" spc="300">
                <a:solidFill>
                  <a:schemeClr val="tx1">
                    <a:lumMod val="85000"/>
                    <a:lumOff val="15000"/>
                  </a:schemeClr>
                </a:solidFill>
              </a:defRPr>
            </a:lvl1pPr>
          </a:lstStyle>
          <a:p>
            <a:pPr algn="just"/>
            <a:r>
              <a:rPr lang="zh-CN" altLang="en-US" sz="1800" dirty="0"/>
              <a:t>更改左侧图片的方法：选中图片按删除键，点击图片占位符，插入你需要的图片即可，可以替换你需要的图</a:t>
            </a:r>
          </a:p>
        </p:txBody>
      </p:sp>
      <p:sp>
        <p:nvSpPr>
          <p:cNvPr id="10" name="文本框 9">
            <a:extLst>
              <a:ext uri="{FF2B5EF4-FFF2-40B4-BE49-F238E27FC236}">
                <a16:creationId xmlns="" xmlns:a16="http://schemas.microsoft.com/office/drawing/2014/main" id="{80F78955-ACB0-4E37-9091-3C8DE4D29A3F}"/>
              </a:ext>
            </a:extLst>
          </p:cNvPr>
          <p:cNvSpPr txBox="1"/>
          <p:nvPr/>
        </p:nvSpPr>
        <p:spPr>
          <a:xfrm>
            <a:off x="8299939" y="2494069"/>
            <a:ext cx="2373923" cy="527837"/>
          </a:xfrm>
          <a:prstGeom prst="rect">
            <a:avLst/>
          </a:prstGeom>
          <a:solidFill>
            <a:schemeClr val="accent1"/>
          </a:solidFill>
        </p:spPr>
        <p:txBody>
          <a:bodyPr wrap="square" lIns="0" tIns="0" rIns="0" bIns="0" rtlCol="0">
            <a:spAutoFit/>
          </a:bodyPr>
          <a:lstStyle>
            <a:defPPr>
              <a:defRPr lang="zh-CN"/>
            </a:defPPr>
            <a:lvl1pPr>
              <a:lnSpc>
                <a:spcPct val="130000"/>
              </a:lnSpc>
              <a:defRPr sz="4000" spc="300">
                <a:solidFill>
                  <a:schemeClr val="accent1"/>
                </a:solidFill>
                <a:latin typeface="+mj-ea"/>
                <a:ea typeface="+mj-ea"/>
              </a:defRPr>
            </a:lvl1pPr>
          </a:lstStyle>
          <a:p>
            <a:pPr algn="ctr"/>
            <a:r>
              <a:rPr lang="zh-CN" altLang="en-US" sz="2800" dirty="0">
                <a:solidFill>
                  <a:schemeClr val="bg1"/>
                </a:solidFill>
              </a:rPr>
              <a:t>标题关键词</a:t>
            </a:r>
          </a:p>
        </p:txBody>
      </p:sp>
    </p:spTree>
    <p:extLst>
      <p:ext uri="{BB962C8B-B14F-4D97-AF65-F5344CB8AC3E}">
        <p14:creationId xmlns:p14="http://schemas.microsoft.com/office/powerpoint/2010/main" val="72980436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2EDF392-D3DE-47B0-885F-59AFF8543B9F}"/>
              </a:ext>
            </a:extLst>
          </p:cNvPr>
          <p:cNvSpPr>
            <a:spLocks noGrp="1"/>
          </p:cNvSpPr>
          <p:nvPr>
            <p:ph type="title"/>
          </p:nvPr>
        </p:nvSpPr>
        <p:spPr>
          <a:xfrm>
            <a:off x="660400" y="345937"/>
            <a:ext cx="7950200" cy="663575"/>
          </a:xfrm>
        </p:spPr>
        <p:txBody>
          <a:bodyPr/>
          <a:lstStyle/>
          <a:p>
            <a:r>
              <a:rPr lang="zh-CN" altLang="en-US" dirty="0"/>
              <a:t>三段一图式</a:t>
            </a:r>
          </a:p>
        </p:txBody>
      </p:sp>
      <p:pic>
        <p:nvPicPr>
          <p:cNvPr id="5" name="图片 4">
            <a:extLst>
              <a:ext uri="{FF2B5EF4-FFF2-40B4-BE49-F238E27FC236}">
                <a16:creationId xmlns="" xmlns:a16="http://schemas.microsoft.com/office/drawing/2014/main" id="{D1723413-CCDE-4B17-9173-53D3C4587CD8}"/>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660400" y="1283920"/>
            <a:ext cx="10858500" cy="2145080"/>
          </a:xfrm>
          <a:prstGeom prst="rect">
            <a:avLst/>
          </a:prstGeom>
        </p:spPr>
      </p:pic>
      <p:sp>
        <p:nvSpPr>
          <p:cNvPr id="6" name="椭圆 5">
            <a:extLst>
              <a:ext uri="{FF2B5EF4-FFF2-40B4-BE49-F238E27FC236}">
                <a16:creationId xmlns="" xmlns:a16="http://schemas.microsoft.com/office/drawing/2014/main" id="{867C9606-8EE1-4C4F-BF63-D233BE9B5787}"/>
              </a:ext>
            </a:extLst>
          </p:cNvPr>
          <p:cNvSpPr/>
          <p:nvPr/>
        </p:nvSpPr>
        <p:spPr>
          <a:xfrm>
            <a:off x="2262551" y="2913184"/>
            <a:ext cx="1031631" cy="1031631"/>
          </a:xfrm>
          <a:prstGeom prst="ellipse">
            <a:avLst/>
          </a:prstGeom>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01</a:t>
            </a:r>
            <a:endParaRPr lang="zh-CN" altLang="en-US" sz="2400" dirty="0"/>
          </a:p>
        </p:txBody>
      </p:sp>
      <p:sp>
        <p:nvSpPr>
          <p:cNvPr id="7" name="椭圆 6">
            <a:extLst>
              <a:ext uri="{FF2B5EF4-FFF2-40B4-BE49-F238E27FC236}">
                <a16:creationId xmlns="" xmlns:a16="http://schemas.microsoft.com/office/drawing/2014/main" id="{FE116D01-2166-4C72-B6D3-556DBBF12ABE}"/>
              </a:ext>
            </a:extLst>
          </p:cNvPr>
          <p:cNvSpPr/>
          <p:nvPr/>
        </p:nvSpPr>
        <p:spPr>
          <a:xfrm>
            <a:off x="5586043" y="2913184"/>
            <a:ext cx="1031631" cy="1031631"/>
          </a:xfrm>
          <a:prstGeom prst="ellipse">
            <a:avLst/>
          </a:prstGeom>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02</a:t>
            </a:r>
            <a:endParaRPr lang="zh-CN" altLang="en-US" sz="2400" dirty="0"/>
          </a:p>
        </p:txBody>
      </p:sp>
      <p:sp>
        <p:nvSpPr>
          <p:cNvPr id="8" name="椭圆 7">
            <a:extLst>
              <a:ext uri="{FF2B5EF4-FFF2-40B4-BE49-F238E27FC236}">
                <a16:creationId xmlns="" xmlns:a16="http://schemas.microsoft.com/office/drawing/2014/main" id="{D949E2DD-31E5-4E72-901B-49886C11E880}"/>
              </a:ext>
            </a:extLst>
          </p:cNvPr>
          <p:cNvSpPr/>
          <p:nvPr/>
        </p:nvSpPr>
        <p:spPr>
          <a:xfrm>
            <a:off x="8909536" y="2913184"/>
            <a:ext cx="1031631" cy="1031631"/>
          </a:xfrm>
          <a:prstGeom prst="ellipse">
            <a:avLst/>
          </a:prstGeom>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03</a:t>
            </a:r>
            <a:endParaRPr lang="zh-CN" altLang="en-US" sz="2400" dirty="0"/>
          </a:p>
        </p:txBody>
      </p:sp>
      <p:sp>
        <p:nvSpPr>
          <p:cNvPr id="9" name="文本框 8">
            <a:extLst>
              <a:ext uri="{FF2B5EF4-FFF2-40B4-BE49-F238E27FC236}">
                <a16:creationId xmlns="" xmlns:a16="http://schemas.microsoft.com/office/drawing/2014/main" id="{844CD361-390E-4C70-A90B-A5837B535A16}"/>
              </a:ext>
            </a:extLst>
          </p:cNvPr>
          <p:cNvSpPr txBox="1"/>
          <p:nvPr/>
        </p:nvSpPr>
        <p:spPr>
          <a:xfrm>
            <a:off x="1357559" y="4637063"/>
            <a:ext cx="2841614" cy="1372683"/>
          </a:xfrm>
          <a:prstGeom prst="rect">
            <a:avLst/>
          </a:prstGeom>
          <a:noFill/>
        </p:spPr>
        <p:txBody>
          <a:bodyPr wrap="square" rtlCol="0">
            <a:spAutoFit/>
          </a:bodyPr>
          <a:lstStyle/>
          <a:p>
            <a:pPr algn="just">
              <a:lnSpc>
                <a:spcPct val="130000"/>
              </a:lnSpc>
            </a:pPr>
            <a:r>
              <a:rPr lang="zh-CN" altLang="en-US" sz="1600" spc="300" dirty="0">
                <a:solidFill>
                  <a:schemeClr val="tx1">
                    <a:lumMod val="85000"/>
                    <a:lumOff val="15000"/>
                  </a:schemeClr>
                </a:solidFill>
              </a:rPr>
              <a:t>选中上侧图片并删除，单击图片图标，插入你需要的图片，然后在图片上单击右键，选择置于底层。</a:t>
            </a:r>
          </a:p>
        </p:txBody>
      </p:sp>
      <p:sp>
        <p:nvSpPr>
          <p:cNvPr id="10" name="文本框 9">
            <a:extLst>
              <a:ext uri="{FF2B5EF4-FFF2-40B4-BE49-F238E27FC236}">
                <a16:creationId xmlns="" xmlns:a16="http://schemas.microsoft.com/office/drawing/2014/main" id="{C06A6E69-6B5A-4A29-9D96-B1D7D6FF4FB7}"/>
              </a:ext>
            </a:extLst>
          </p:cNvPr>
          <p:cNvSpPr txBox="1"/>
          <p:nvPr/>
        </p:nvSpPr>
        <p:spPr>
          <a:xfrm>
            <a:off x="1450309" y="4052412"/>
            <a:ext cx="2656114" cy="620170"/>
          </a:xfrm>
          <a:prstGeom prst="rect">
            <a:avLst/>
          </a:prstGeom>
          <a:noFill/>
        </p:spPr>
        <p:txBody>
          <a:bodyPr wrap="square" rtlCol="0">
            <a:spAutoFit/>
          </a:bodyPr>
          <a:lstStyle/>
          <a:p>
            <a:pPr algn="ctr">
              <a:lnSpc>
                <a:spcPct val="130000"/>
              </a:lnSpc>
            </a:pPr>
            <a:r>
              <a:rPr lang="zh-CN" altLang="en-US" sz="2800" spc="300" dirty="0">
                <a:solidFill>
                  <a:schemeClr val="accent1"/>
                </a:solidFill>
                <a:latin typeface="+mj-ea"/>
                <a:ea typeface="+mj-ea"/>
              </a:rPr>
              <a:t>这里是标题</a:t>
            </a:r>
          </a:p>
        </p:txBody>
      </p:sp>
      <p:sp>
        <p:nvSpPr>
          <p:cNvPr id="11" name="文本框 10">
            <a:extLst>
              <a:ext uri="{FF2B5EF4-FFF2-40B4-BE49-F238E27FC236}">
                <a16:creationId xmlns="" xmlns:a16="http://schemas.microsoft.com/office/drawing/2014/main" id="{24B331F6-ED89-42E9-AC55-C4251BC73C11}"/>
              </a:ext>
            </a:extLst>
          </p:cNvPr>
          <p:cNvSpPr txBox="1"/>
          <p:nvPr/>
        </p:nvSpPr>
        <p:spPr>
          <a:xfrm>
            <a:off x="4675193" y="4637063"/>
            <a:ext cx="2841614" cy="1341073"/>
          </a:xfrm>
          <a:prstGeom prst="rect">
            <a:avLst/>
          </a:prstGeom>
          <a:noFill/>
        </p:spPr>
        <p:txBody>
          <a:bodyPr wrap="square" rtlCol="0">
            <a:spAutoFit/>
          </a:bodyPr>
          <a:lstStyle/>
          <a:p>
            <a:pPr algn="just">
              <a:lnSpc>
                <a:spcPct val="130000"/>
              </a:lnSpc>
            </a:pPr>
            <a:r>
              <a:rPr lang="zh-CN" altLang="en-US" sz="1600" spc="300" dirty="0">
                <a:solidFill>
                  <a:schemeClr val="tx1">
                    <a:lumMod val="85000"/>
                    <a:lumOff val="15000"/>
                  </a:schemeClr>
                </a:solidFill>
              </a:rPr>
              <a:t>选中上侧图片并删除，单击图片图标，插入你需要的图片，然后在图片上单击右键，选择置于底层。</a:t>
            </a:r>
          </a:p>
        </p:txBody>
      </p:sp>
      <p:sp>
        <p:nvSpPr>
          <p:cNvPr id="12" name="文本框 11">
            <a:extLst>
              <a:ext uri="{FF2B5EF4-FFF2-40B4-BE49-F238E27FC236}">
                <a16:creationId xmlns="" xmlns:a16="http://schemas.microsoft.com/office/drawing/2014/main" id="{13E800C7-2CC8-495E-9890-0D149CAC73F4}"/>
              </a:ext>
            </a:extLst>
          </p:cNvPr>
          <p:cNvSpPr txBox="1"/>
          <p:nvPr/>
        </p:nvSpPr>
        <p:spPr>
          <a:xfrm>
            <a:off x="4767943" y="4052412"/>
            <a:ext cx="2656114" cy="620170"/>
          </a:xfrm>
          <a:prstGeom prst="rect">
            <a:avLst/>
          </a:prstGeom>
          <a:noFill/>
        </p:spPr>
        <p:txBody>
          <a:bodyPr wrap="square" rtlCol="0">
            <a:spAutoFit/>
          </a:bodyPr>
          <a:lstStyle/>
          <a:p>
            <a:pPr algn="ctr">
              <a:lnSpc>
                <a:spcPct val="130000"/>
              </a:lnSpc>
            </a:pPr>
            <a:r>
              <a:rPr lang="zh-CN" altLang="en-US" sz="2800" spc="300" dirty="0">
                <a:solidFill>
                  <a:schemeClr val="accent1"/>
                </a:solidFill>
                <a:latin typeface="+mj-ea"/>
                <a:ea typeface="+mj-ea"/>
              </a:rPr>
              <a:t>这里是标题</a:t>
            </a:r>
          </a:p>
        </p:txBody>
      </p:sp>
      <p:sp>
        <p:nvSpPr>
          <p:cNvPr id="13" name="文本框 12">
            <a:extLst>
              <a:ext uri="{FF2B5EF4-FFF2-40B4-BE49-F238E27FC236}">
                <a16:creationId xmlns="" xmlns:a16="http://schemas.microsoft.com/office/drawing/2014/main" id="{8B96E1BB-2BA1-4CB1-B972-109EBCD2B32C}"/>
              </a:ext>
            </a:extLst>
          </p:cNvPr>
          <p:cNvSpPr txBox="1"/>
          <p:nvPr/>
        </p:nvSpPr>
        <p:spPr>
          <a:xfrm>
            <a:off x="8025928" y="4637063"/>
            <a:ext cx="2841614" cy="1341073"/>
          </a:xfrm>
          <a:prstGeom prst="rect">
            <a:avLst/>
          </a:prstGeom>
          <a:noFill/>
        </p:spPr>
        <p:txBody>
          <a:bodyPr wrap="square" rtlCol="0">
            <a:spAutoFit/>
          </a:bodyPr>
          <a:lstStyle/>
          <a:p>
            <a:pPr algn="just">
              <a:lnSpc>
                <a:spcPct val="130000"/>
              </a:lnSpc>
            </a:pPr>
            <a:r>
              <a:rPr lang="zh-CN" altLang="en-US" sz="1600" spc="300" dirty="0">
                <a:solidFill>
                  <a:schemeClr val="tx1">
                    <a:lumMod val="85000"/>
                    <a:lumOff val="15000"/>
                  </a:schemeClr>
                </a:solidFill>
              </a:rPr>
              <a:t>选中上侧图片并删除，单击图片图标，插入你需要的图片，然后在图片上单击右键，选择置于底层。</a:t>
            </a:r>
          </a:p>
        </p:txBody>
      </p:sp>
      <p:sp>
        <p:nvSpPr>
          <p:cNvPr id="14" name="文本框 13">
            <a:extLst>
              <a:ext uri="{FF2B5EF4-FFF2-40B4-BE49-F238E27FC236}">
                <a16:creationId xmlns="" xmlns:a16="http://schemas.microsoft.com/office/drawing/2014/main" id="{DC5659B7-E518-44B6-A5D5-501D22727341}"/>
              </a:ext>
            </a:extLst>
          </p:cNvPr>
          <p:cNvSpPr txBox="1"/>
          <p:nvPr/>
        </p:nvSpPr>
        <p:spPr>
          <a:xfrm>
            <a:off x="8118678" y="4052412"/>
            <a:ext cx="2656114" cy="620170"/>
          </a:xfrm>
          <a:prstGeom prst="rect">
            <a:avLst/>
          </a:prstGeom>
          <a:noFill/>
        </p:spPr>
        <p:txBody>
          <a:bodyPr wrap="square" rtlCol="0">
            <a:spAutoFit/>
          </a:bodyPr>
          <a:lstStyle/>
          <a:p>
            <a:pPr algn="ctr">
              <a:lnSpc>
                <a:spcPct val="130000"/>
              </a:lnSpc>
            </a:pPr>
            <a:r>
              <a:rPr lang="zh-CN" altLang="en-US" sz="2800" spc="300" dirty="0">
                <a:solidFill>
                  <a:schemeClr val="accent1"/>
                </a:solidFill>
                <a:latin typeface="+mj-ea"/>
                <a:ea typeface="+mj-ea"/>
              </a:rPr>
              <a:t>这里是标题</a:t>
            </a:r>
          </a:p>
        </p:txBody>
      </p:sp>
      <p:sp>
        <p:nvSpPr>
          <p:cNvPr id="3" name="矩形 2">
            <a:extLst>
              <a:ext uri="{FF2B5EF4-FFF2-40B4-BE49-F238E27FC236}">
                <a16:creationId xmlns="" xmlns:a16="http://schemas.microsoft.com/office/drawing/2014/main" id="{A898813D-6FD5-4254-BB25-FE5D675160A1}"/>
              </a:ext>
            </a:extLst>
          </p:cNvPr>
          <p:cNvSpPr/>
          <p:nvPr/>
        </p:nvSpPr>
        <p:spPr>
          <a:xfrm>
            <a:off x="660400" y="1130300"/>
            <a:ext cx="10858500" cy="1536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a:extLst>
              <a:ext uri="{FF2B5EF4-FFF2-40B4-BE49-F238E27FC236}">
                <a16:creationId xmlns="" xmlns:a16="http://schemas.microsoft.com/office/drawing/2014/main" id="{CC9638C1-1588-4562-BEE7-81734B79B488}"/>
              </a:ext>
            </a:extLst>
          </p:cNvPr>
          <p:cNvCxnSpPr/>
          <p:nvPr/>
        </p:nvCxnSpPr>
        <p:spPr>
          <a:xfrm>
            <a:off x="2438396" y="6211693"/>
            <a:ext cx="648000"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4205B57C-7F96-4316-9227-95E89F8FA4B0}"/>
              </a:ext>
            </a:extLst>
          </p:cNvPr>
          <p:cNvCxnSpPr/>
          <p:nvPr/>
        </p:nvCxnSpPr>
        <p:spPr>
          <a:xfrm>
            <a:off x="5781955" y="6211693"/>
            <a:ext cx="648000"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 xmlns:a16="http://schemas.microsoft.com/office/drawing/2014/main" id="{9D739535-9D3C-449C-902F-8834D746D1D6}"/>
              </a:ext>
            </a:extLst>
          </p:cNvPr>
          <p:cNvCxnSpPr/>
          <p:nvPr/>
        </p:nvCxnSpPr>
        <p:spPr>
          <a:xfrm>
            <a:off x="9111308" y="6211693"/>
            <a:ext cx="648000" cy="0"/>
          </a:xfrm>
          <a:prstGeom prst="line">
            <a:avLst/>
          </a:prstGeom>
          <a:ln w="571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2944810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 xmlns:a16="http://schemas.microsoft.com/office/drawing/2014/main" id="{71F0A232-CE89-4097-B601-5BC319DC77BB}"/>
              </a:ext>
            </a:extLst>
          </p:cNvPr>
          <p:cNvSpPr>
            <a:spLocks noGrp="1"/>
          </p:cNvSpPr>
          <p:nvPr>
            <p:ph type="title"/>
          </p:nvPr>
        </p:nvSpPr>
        <p:spPr/>
        <p:txBody>
          <a:bodyPr/>
          <a:lstStyle/>
          <a:p>
            <a:r>
              <a:rPr lang="zh-CN" altLang="en-US" dirty="0"/>
              <a:t>三段一图式</a:t>
            </a:r>
          </a:p>
        </p:txBody>
      </p:sp>
      <p:pic>
        <p:nvPicPr>
          <p:cNvPr id="15" name="图片占位符 14">
            <a:extLst>
              <a:ext uri="{FF2B5EF4-FFF2-40B4-BE49-F238E27FC236}">
                <a16:creationId xmlns="" xmlns:a16="http://schemas.microsoft.com/office/drawing/2014/main" id="{3E969102-51E8-482D-BEFE-551DEDC38D08}"/>
              </a:ext>
            </a:extLst>
          </p:cNvPr>
          <p:cNvPicPr>
            <a:picLocks noGrp="1" noChangeAspect="1"/>
          </p:cNvPicPr>
          <p:nvPr>
            <p:ph type="pic" sz="quarter" idx="13"/>
          </p:nvPr>
        </p:nvPicPr>
        <p:blipFill>
          <a:blip r:embed="rId2" cstate="email">
            <a:extLst>
              <a:ext uri="{28A0092B-C50C-407E-A947-70E740481C1C}">
                <a14:useLocalDpi xmlns:a14="http://schemas.microsoft.com/office/drawing/2010/main"/>
              </a:ext>
            </a:extLst>
          </a:blip>
          <a:srcRect/>
          <a:stretch>
            <a:fillRect/>
          </a:stretch>
        </p:blipFill>
        <p:spPr/>
      </p:pic>
      <p:sp>
        <p:nvSpPr>
          <p:cNvPr id="16" name="文本占位符 11">
            <a:extLst>
              <a:ext uri="{FF2B5EF4-FFF2-40B4-BE49-F238E27FC236}">
                <a16:creationId xmlns="" xmlns:a16="http://schemas.microsoft.com/office/drawing/2014/main" id="{3C7EE224-4992-4B68-99BE-EB5C7233D64F}"/>
              </a:ext>
            </a:extLst>
          </p:cNvPr>
          <p:cNvSpPr txBox="1">
            <a:spLocks/>
          </p:cNvSpPr>
          <p:nvPr/>
        </p:nvSpPr>
        <p:spPr>
          <a:xfrm>
            <a:off x="5210628" y="1916727"/>
            <a:ext cx="5747657" cy="1000645"/>
          </a:xfrm>
          <a:prstGeom prst="rect">
            <a:avLst/>
          </a:prstGeom>
        </p:spPr>
        <p:txBody>
          <a:bodyPr lIns="0" tIns="0" rIns="0" bIns="0" anchor="ctr" anchorCtr="0"/>
          <a:lstStyle>
            <a:lvl1pPr marL="228600" indent="-228600" algn="l" defTabSz="914400" rtl="0" eaLnBrk="1" latinLnBrk="0" hangingPunct="1">
              <a:lnSpc>
                <a:spcPct val="120000"/>
              </a:lnSpc>
              <a:spcBef>
                <a:spcPts val="1000"/>
              </a:spcBef>
              <a:buFont typeface="Arial" panose="020B0604020202020204" pitchFamily="34" charset="0"/>
              <a:buChar char="•"/>
              <a:defRPr sz="2800" kern="1200" spc="3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kern="1200" spc="3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spc="3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1800" dirty="0">
                <a:solidFill>
                  <a:schemeClr val="bg1"/>
                </a:solidFill>
              </a:rPr>
              <a:t>更改左侧图片的方法：选中图片按删除键，点击图片占位符，插入你需要的图片就可以了。如果图片清晰，无水印那就更加好了</a:t>
            </a:r>
          </a:p>
        </p:txBody>
      </p:sp>
      <p:sp>
        <p:nvSpPr>
          <p:cNvPr id="17" name="文本占位符 11">
            <a:extLst>
              <a:ext uri="{FF2B5EF4-FFF2-40B4-BE49-F238E27FC236}">
                <a16:creationId xmlns="" xmlns:a16="http://schemas.microsoft.com/office/drawing/2014/main" id="{630DD32D-14E8-4F33-9B2B-3BD49949EBAA}"/>
              </a:ext>
            </a:extLst>
          </p:cNvPr>
          <p:cNvSpPr txBox="1">
            <a:spLocks/>
          </p:cNvSpPr>
          <p:nvPr/>
        </p:nvSpPr>
        <p:spPr>
          <a:xfrm>
            <a:off x="5210628" y="3160452"/>
            <a:ext cx="5747657" cy="1000645"/>
          </a:xfrm>
          <a:prstGeom prst="rect">
            <a:avLst/>
          </a:prstGeom>
        </p:spPr>
        <p:txBody>
          <a:bodyPr lIns="0" tIns="0" rIns="0" bIns="0" anchor="ctr" anchorCtr="0"/>
          <a:lstStyle>
            <a:lvl1pPr marL="228600" indent="-228600" algn="l" defTabSz="914400" rtl="0" eaLnBrk="1" latinLnBrk="0" hangingPunct="1">
              <a:lnSpc>
                <a:spcPct val="120000"/>
              </a:lnSpc>
              <a:spcBef>
                <a:spcPts val="1000"/>
              </a:spcBef>
              <a:buFont typeface="Arial" panose="020B0604020202020204" pitchFamily="34" charset="0"/>
              <a:buChar char="•"/>
              <a:defRPr sz="2800" kern="1200" spc="3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kern="1200" spc="3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spc="3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1800" dirty="0">
                <a:solidFill>
                  <a:schemeClr val="bg1"/>
                </a:solidFill>
              </a:rPr>
              <a:t>更改左侧图片的方法：选中图片按删除键，点击图片占位符，插入你需要的图片就可以了。如果图片清晰，无水印那就更加好了</a:t>
            </a:r>
          </a:p>
        </p:txBody>
      </p:sp>
      <p:sp>
        <p:nvSpPr>
          <p:cNvPr id="18" name="文本占位符 11">
            <a:extLst>
              <a:ext uri="{FF2B5EF4-FFF2-40B4-BE49-F238E27FC236}">
                <a16:creationId xmlns="" xmlns:a16="http://schemas.microsoft.com/office/drawing/2014/main" id="{45AEC1F5-B4A3-496B-9CF8-7A172B7758EB}"/>
              </a:ext>
            </a:extLst>
          </p:cNvPr>
          <p:cNvSpPr txBox="1">
            <a:spLocks/>
          </p:cNvSpPr>
          <p:nvPr/>
        </p:nvSpPr>
        <p:spPr>
          <a:xfrm>
            <a:off x="5210628" y="4404177"/>
            <a:ext cx="5747657" cy="1000645"/>
          </a:xfrm>
          <a:prstGeom prst="rect">
            <a:avLst/>
          </a:prstGeom>
        </p:spPr>
        <p:txBody>
          <a:bodyPr lIns="0" tIns="0" rIns="0" bIns="0" anchor="ctr" anchorCtr="0"/>
          <a:lstStyle>
            <a:lvl1pPr marL="228600" indent="-228600" algn="l" defTabSz="914400" rtl="0" eaLnBrk="1" latinLnBrk="0" hangingPunct="1">
              <a:lnSpc>
                <a:spcPct val="120000"/>
              </a:lnSpc>
              <a:spcBef>
                <a:spcPts val="1000"/>
              </a:spcBef>
              <a:buFont typeface="Arial" panose="020B0604020202020204" pitchFamily="34" charset="0"/>
              <a:buChar char="•"/>
              <a:defRPr sz="2800" kern="1200" spc="3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kern="1200" spc="3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spc="3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1800" dirty="0">
                <a:solidFill>
                  <a:schemeClr val="bg1"/>
                </a:solidFill>
              </a:rPr>
              <a:t>更改左侧图片的方法：选中图片按删除键，点击图片占位符，插入你需要的图片就可以了。如果图片清晰，无水印那就更加好了</a:t>
            </a:r>
          </a:p>
        </p:txBody>
      </p:sp>
    </p:spTree>
    <p:extLst>
      <p:ext uri="{BB962C8B-B14F-4D97-AF65-F5344CB8AC3E}">
        <p14:creationId xmlns:p14="http://schemas.microsoft.com/office/powerpoint/2010/main" val="304490763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2EDF392-D3DE-47B0-885F-59AFF8543B9F}"/>
              </a:ext>
            </a:extLst>
          </p:cNvPr>
          <p:cNvSpPr>
            <a:spLocks noGrp="1"/>
          </p:cNvSpPr>
          <p:nvPr>
            <p:ph type="title"/>
          </p:nvPr>
        </p:nvSpPr>
        <p:spPr/>
        <p:txBody>
          <a:bodyPr/>
          <a:lstStyle/>
          <a:p>
            <a:r>
              <a:rPr lang="zh-CN" altLang="en-US" dirty="0"/>
              <a:t>三段三图式</a:t>
            </a:r>
          </a:p>
        </p:txBody>
      </p:sp>
      <p:pic>
        <p:nvPicPr>
          <p:cNvPr id="21" name="图片占位符 20">
            <a:extLst>
              <a:ext uri="{FF2B5EF4-FFF2-40B4-BE49-F238E27FC236}">
                <a16:creationId xmlns="" xmlns:a16="http://schemas.microsoft.com/office/drawing/2014/main" id="{E19A0EAE-7219-4DFD-8028-4F55395CF007}"/>
              </a:ext>
            </a:extLst>
          </p:cNvPr>
          <p:cNvPicPr>
            <a:picLocks noGrp="1" noChangeAspect="1"/>
          </p:cNvPicPr>
          <p:nvPr>
            <p:ph type="pic" sz="quarter" idx="13"/>
          </p:nvPr>
        </p:nvPicPr>
        <p:blipFill>
          <a:blip r:embed="rId2" cstate="email">
            <a:extLst>
              <a:ext uri="{28A0092B-C50C-407E-A947-70E740481C1C}">
                <a14:useLocalDpi xmlns:a14="http://schemas.microsoft.com/office/drawing/2010/main"/>
              </a:ext>
            </a:extLst>
          </a:blip>
          <a:srcRect/>
          <a:stretch>
            <a:fillRect/>
          </a:stretch>
        </p:blipFill>
        <p:spPr/>
      </p:pic>
      <p:pic>
        <p:nvPicPr>
          <p:cNvPr id="23" name="图片占位符 22">
            <a:extLst>
              <a:ext uri="{FF2B5EF4-FFF2-40B4-BE49-F238E27FC236}">
                <a16:creationId xmlns="" xmlns:a16="http://schemas.microsoft.com/office/drawing/2014/main" id="{F07D3F71-2C0A-4A4C-B772-D35689973FAD}"/>
              </a:ext>
            </a:extLst>
          </p:cNvPr>
          <p:cNvPicPr>
            <a:picLocks noGrp="1" noChangeAspect="1"/>
          </p:cNvPicPr>
          <p:nvPr>
            <p:ph type="pic" sz="quarter" idx="14"/>
          </p:nvPr>
        </p:nvPicPr>
        <p:blipFill>
          <a:blip r:embed="rId3" cstate="email">
            <a:extLst>
              <a:ext uri="{28A0092B-C50C-407E-A947-70E740481C1C}">
                <a14:useLocalDpi xmlns:a14="http://schemas.microsoft.com/office/drawing/2010/main"/>
              </a:ext>
            </a:extLst>
          </a:blip>
          <a:srcRect/>
          <a:stretch>
            <a:fillRect/>
          </a:stretch>
        </p:blipFill>
        <p:spPr/>
      </p:pic>
      <p:pic>
        <p:nvPicPr>
          <p:cNvPr id="25" name="图片占位符 24">
            <a:extLst>
              <a:ext uri="{FF2B5EF4-FFF2-40B4-BE49-F238E27FC236}">
                <a16:creationId xmlns="" xmlns:a16="http://schemas.microsoft.com/office/drawing/2014/main" id="{3CCF244A-C68D-4C10-A784-D5DF8EACBB8B}"/>
              </a:ext>
            </a:extLst>
          </p:cNvPr>
          <p:cNvPicPr>
            <a:picLocks noGrp="1" noChangeAspect="1"/>
          </p:cNvPicPr>
          <p:nvPr>
            <p:ph type="pic" sz="quarter" idx="15"/>
          </p:nvPr>
        </p:nvPicPr>
        <p:blipFill>
          <a:blip r:embed="rId4" cstate="email">
            <a:extLst>
              <a:ext uri="{28A0092B-C50C-407E-A947-70E740481C1C}">
                <a14:useLocalDpi xmlns:a14="http://schemas.microsoft.com/office/drawing/2010/main"/>
              </a:ext>
            </a:extLst>
          </a:blip>
          <a:srcRect/>
          <a:stretch>
            <a:fillRect/>
          </a:stretch>
        </p:blipFill>
        <p:spPr/>
      </p:pic>
      <p:sp>
        <p:nvSpPr>
          <p:cNvPr id="26" name="文本占位符 11">
            <a:extLst>
              <a:ext uri="{FF2B5EF4-FFF2-40B4-BE49-F238E27FC236}">
                <a16:creationId xmlns="" xmlns:a16="http://schemas.microsoft.com/office/drawing/2014/main" id="{F3736761-C8E0-48EE-8521-4BE1F3C85110}"/>
              </a:ext>
            </a:extLst>
          </p:cNvPr>
          <p:cNvSpPr txBox="1">
            <a:spLocks/>
          </p:cNvSpPr>
          <p:nvPr/>
        </p:nvSpPr>
        <p:spPr>
          <a:xfrm>
            <a:off x="4957314" y="1989297"/>
            <a:ext cx="5769421" cy="663575"/>
          </a:xfrm>
          <a:prstGeom prst="rect">
            <a:avLst/>
          </a:prstGeom>
        </p:spPr>
        <p:txBody>
          <a:bodyPr lIns="0" tIns="0" rIns="0" bIns="0" anchor="ctr" anchorCtr="0"/>
          <a:lstStyle>
            <a:lvl1pPr marL="228600" indent="-228600" algn="l" defTabSz="914400" rtl="0" eaLnBrk="1" latinLnBrk="0" hangingPunct="1">
              <a:lnSpc>
                <a:spcPct val="120000"/>
              </a:lnSpc>
              <a:spcBef>
                <a:spcPts val="1000"/>
              </a:spcBef>
              <a:buFont typeface="Arial" panose="020B0604020202020204" pitchFamily="34" charset="0"/>
              <a:buChar char="•"/>
              <a:defRPr sz="2800" kern="1200" spc="3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kern="1200" spc="3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spc="3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1800" dirty="0"/>
              <a:t>更改左侧图片的方法：选中图片按删除键，点击图片占位符，插入你需要的图片就可以了。</a:t>
            </a:r>
          </a:p>
        </p:txBody>
      </p:sp>
      <p:sp>
        <p:nvSpPr>
          <p:cNvPr id="28" name="文本占位符 6">
            <a:extLst>
              <a:ext uri="{FF2B5EF4-FFF2-40B4-BE49-F238E27FC236}">
                <a16:creationId xmlns="" xmlns:a16="http://schemas.microsoft.com/office/drawing/2014/main" id="{5D8D9A45-5BD7-4FF8-AAEF-A268ADF4D75A}"/>
              </a:ext>
            </a:extLst>
          </p:cNvPr>
          <p:cNvSpPr txBox="1">
            <a:spLocks/>
          </p:cNvSpPr>
          <p:nvPr/>
        </p:nvSpPr>
        <p:spPr>
          <a:xfrm>
            <a:off x="4913771" y="1538514"/>
            <a:ext cx="4651141" cy="465070"/>
          </a:xfrm>
          <a:prstGeom prst="rect">
            <a:avLst/>
          </a:prstGeom>
        </p:spPr>
        <p:txBody>
          <a:bodyPr vert="horz" lIns="0" tIns="0" rIns="0" bIns="0" rtlCol="0">
            <a:normAutofit fontScale="92500" lnSpcReduction="10000"/>
          </a:bodyPr>
          <a:lstStyle>
            <a:lvl1pPr marL="228600" indent="-228600" algn="l" defTabSz="914400" rtl="0" eaLnBrk="1" latinLnBrk="0" hangingPunct="1">
              <a:lnSpc>
                <a:spcPct val="120000"/>
              </a:lnSpc>
              <a:spcBef>
                <a:spcPts val="1000"/>
              </a:spcBef>
              <a:buFont typeface="Arial" panose="020B0604020202020204" pitchFamily="34" charset="0"/>
              <a:buChar char="•"/>
              <a:defRPr sz="2800" kern="1200" spc="3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kern="1200" spc="3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spc="3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solidFill>
                  <a:schemeClr val="accent1"/>
                </a:solidFill>
                <a:latin typeface="+mj-ea"/>
                <a:ea typeface="+mj-ea"/>
              </a:rPr>
              <a:t>标题关键词</a:t>
            </a:r>
          </a:p>
        </p:txBody>
      </p:sp>
      <p:sp>
        <p:nvSpPr>
          <p:cNvPr id="29" name="文本框 28">
            <a:extLst>
              <a:ext uri="{FF2B5EF4-FFF2-40B4-BE49-F238E27FC236}">
                <a16:creationId xmlns="" xmlns:a16="http://schemas.microsoft.com/office/drawing/2014/main" id="{71A67695-F8C2-4EF1-9469-03AA7C0B212B}"/>
              </a:ext>
            </a:extLst>
          </p:cNvPr>
          <p:cNvSpPr txBox="1"/>
          <p:nvPr/>
        </p:nvSpPr>
        <p:spPr>
          <a:xfrm>
            <a:off x="4245089" y="1697750"/>
            <a:ext cx="385316" cy="676083"/>
          </a:xfrm>
          <a:prstGeom prst="rect">
            <a:avLst/>
          </a:prstGeom>
          <a:noFill/>
        </p:spPr>
        <p:txBody>
          <a:bodyPr wrap="square" lIns="0" tIns="0" rIns="0" bIns="0" rtlCol="0">
            <a:spAutoFit/>
          </a:bodyPr>
          <a:lstStyle/>
          <a:p>
            <a:pPr algn="l">
              <a:lnSpc>
                <a:spcPct val="120000"/>
              </a:lnSpc>
            </a:pPr>
            <a:r>
              <a:rPr lang="en-US" altLang="zh-CN" sz="4000" spc="300" dirty="0">
                <a:solidFill>
                  <a:schemeClr val="accent1"/>
                </a:solidFill>
                <a:latin typeface="+mn-ea"/>
              </a:rPr>
              <a:t>1</a:t>
            </a:r>
            <a:endParaRPr lang="zh-CN" altLang="en-US" sz="4400" spc="300" dirty="0">
              <a:solidFill>
                <a:schemeClr val="accent1"/>
              </a:solidFill>
              <a:latin typeface="+mn-ea"/>
            </a:endParaRPr>
          </a:p>
        </p:txBody>
      </p:sp>
      <p:cxnSp>
        <p:nvCxnSpPr>
          <p:cNvPr id="31" name="直接连接符 30">
            <a:extLst>
              <a:ext uri="{FF2B5EF4-FFF2-40B4-BE49-F238E27FC236}">
                <a16:creationId xmlns="" xmlns:a16="http://schemas.microsoft.com/office/drawing/2014/main" id="{2B4FF9B4-4E10-47AE-8EE1-A420719A9574}"/>
              </a:ext>
            </a:extLst>
          </p:cNvPr>
          <p:cNvCxnSpPr>
            <a:cxnSpLocks/>
          </p:cNvCxnSpPr>
          <p:nvPr/>
        </p:nvCxnSpPr>
        <p:spPr>
          <a:xfrm flipH="1">
            <a:off x="4411391" y="2035791"/>
            <a:ext cx="317156" cy="51514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3" name="文本占位符 11">
            <a:extLst>
              <a:ext uri="{FF2B5EF4-FFF2-40B4-BE49-F238E27FC236}">
                <a16:creationId xmlns="" xmlns:a16="http://schemas.microsoft.com/office/drawing/2014/main" id="{B38BE648-E485-4DA6-AB94-AA844E496DE9}"/>
              </a:ext>
            </a:extLst>
          </p:cNvPr>
          <p:cNvSpPr txBox="1">
            <a:spLocks/>
          </p:cNvSpPr>
          <p:nvPr/>
        </p:nvSpPr>
        <p:spPr>
          <a:xfrm>
            <a:off x="4957314" y="3560314"/>
            <a:ext cx="5769421" cy="663575"/>
          </a:xfrm>
          <a:prstGeom prst="rect">
            <a:avLst/>
          </a:prstGeom>
        </p:spPr>
        <p:txBody>
          <a:bodyPr lIns="0" tIns="0" rIns="0" bIns="0" anchor="ctr" anchorCtr="0"/>
          <a:lstStyle>
            <a:lvl1pPr marL="228600" indent="-228600" algn="l" defTabSz="914400" rtl="0" eaLnBrk="1" latinLnBrk="0" hangingPunct="1">
              <a:lnSpc>
                <a:spcPct val="120000"/>
              </a:lnSpc>
              <a:spcBef>
                <a:spcPts val="1000"/>
              </a:spcBef>
              <a:buFont typeface="Arial" panose="020B0604020202020204" pitchFamily="34" charset="0"/>
              <a:buChar char="•"/>
              <a:defRPr sz="2800" kern="1200" spc="3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kern="1200" spc="3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spc="3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1800" dirty="0"/>
              <a:t>更改左侧图片的方法：选中图片按删除键，点击图片占位符，插入你需要的图片就可以了。</a:t>
            </a:r>
          </a:p>
        </p:txBody>
      </p:sp>
      <p:sp>
        <p:nvSpPr>
          <p:cNvPr id="34" name="文本占位符 6">
            <a:extLst>
              <a:ext uri="{FF2B5EF4-FFF2-40B4-BE49-F238E27FC236}">
                <a16:creationId xmlns="" xmlns:a16="http://schemas.microsoft.com/office/drawing/2014/main" id="{CEBDAB54-B9AE-4125-B98F-BE55C4A7EDBA}"/>
              </a:ext>
            </a:extLst>
          </p:cNvPr>
          <p:cNvSpPr txBox="1">
            <a:spLocks/>
          </p:cNvSpPr>
          <p:nvPr/>
        </p:nvSpPr>
        <p:spPr>
          <a:xfrm>
            <a:off x="4913771" y="3109531"/>
            <a:ext cx="4651141" cy="465070"/>
          </a:xfrm>
          <a:prstGeom prst="rect">
            <a:avLst/>
          </a:prstGeom>
        </p:spPr>
        <p:txBody>
          <a:bodyPr vert="horz" lIns="0" tIns="0" rIns="0" bIns="0" rtlCol="0">
            <a:normAutofit fontScale="92500" lnSpcReduction="10000"/>
          </a:bodyPr>
          <a:lstStyle>
            <a:lvl1pPr marL="228600" indent="-228600" algn="l" defTabSz="914400" rtl="0" eaLnBrk="1" latinLnBrk="0" hangingPunct="1">
              <a:lnSpc>
                <a:spcPct val="120000"/>
              </a:lnSpc>
              <a:spcBef>
                <a:spcPts val="1000"/>
              </a:spcBef>
              <a:buFont typeface="Arial" panose="020B0604020202020204" pitchFamily="34" charset="0"/>
              <a:buChar char="•"/>
              <a:defRPr sz="2800" kern="1200" spc="3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kern="1200" spc="3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spc="3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solidFill>
                  <a:schemeClr val="accent1"/>
                </a:solidFill>
                <a:latin typeface="+mj-ea"/>
                <a:ea typeface="+mj-ea"/>
              </a:rPr>
              <a:t>标题关键词</a:t>
            </a:r>
          </a:p>
          <a:p>
            <a:pPr marL="0" indent="0">
              <a:buNone/>
            </a:pPr>
            <a:endParaRPr lang="zh-CN" altLang="en-US" dirty="0">
              <a:solidFill>
                <a:schemeClr val="accent1"/>
              </a:solidFill>
              <a:latin typeface="+mj-ea"/>
              <a:ea typeface="+mj-ea"/>
            </a:endParaRPr>
          </a:p>
        </p:txBody>
      </p:sp>
      <p:sp>
        <p:nvSpPr>
          <p:cNvPr id="35" name="文本框 34">
            <a:extLst>
              <a:ext uri="{FF2B5EF4-FFF2-40B4-BE49-F238E27FC236}">
                <a16:creationId xmlns="" xmlns:a16="http://schemas.microsoft.com/office/drawing/2014/main" id="{2FED1DE2-56C9-45A4-AAE6-11B351D58F7E}"/>
              </a:ext>
            </a:extLst>
          </p:cNvPr>
          <p:cNvSpPr txBox="1"/>
          <p:nvPr/>
        </p:nvSpPr>
        <p:spPr>
          <a:xfrm>
            <a:off x="4245089" y="3268767"/>
            <a:ext cx="385316" cy="676083"/>
          </a:xfrm>
          <a:prstGeom prst="rect">
            <a:avLst/>
          </a:prstGeom>
          <a:noFill/>
        </p:spPr>
        <p:txBody>
          <a:bodyPr wrap="square" lIns="0" tIns="0" rIns="0" bIns="0" rtlCol="0">
            <a:spAutoFit/>
          </a:bodyPr>
          <a:lstStyle/>
          <a:p>
            <a:pPr algn="l">
              <a:lnSpc>
                <a:spcPct val="120000"/>
              </a:lnSpc>
            </a:pPr>
            <a:r>
              <a:rPr lang="en-US" altLang="zh-CN" sz="4000" spc="300" dirty="0">
                <a:solidFill>
                  <a:schemeClr val="accent1"/>
                </a:solidFill>
                <a:latin typeface="+mn-ea"/>
              </a:rPr>
              <a:t>2</a:t>
            </a:r>
            <a:endParaRPr lang="zh-CN" altLang="en-US" sz="4400" spc="300" dirty="0">
              <a:solidFill>
                <a:schemeClr val="accent1"/>
              </a:solidFill>
              <a:latin typeface="+mn-ea"/>
            </a:endParaRPr>
          </a:p>
        </p:txBody>
      </p:sp>
      <p:cxnSp>
        <p:nvCxnSpPr>
          <p:cNvPr id="36" name="直接连接符 35">
            <a:extLst>
              <a:ext uri="{FF2B5EF4-FFF2-40B4-BE49-F238E27FC236}">
                <a16:creationId xmlns="" xmlns:a16="http://schemas.microsoft.com/office/drawing/2014/main" id="{4C8FFDA3-180F-4C44-A307-1F0289A0CEAC}"/>
              </a:ext>
            </a:extLst>
          </p:cNvPr>
          <p:cNvCxnSpPr>
            <a:cxnSpLocks/>
          </p:cNvCxnSpPr>
          <p:nvPr/>
        </p:nvCxnSpPr>
        <p:spPr>
          <a:xfrm flipH="1">
            <a:off x="4411391" y="3606808"/>
            <a:ext cx="317156" cy="51514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文本占位符 11">
            <a:extLst>
              <a:ext uri="{FF2B5EF4-FFF2-40B4-BE49-F238E27FC236}">
                <a16:creationId xmlns="" xmlns:a16="http://schemas.microsoft.com/office/drawing/2014/main" id="{F7B6B432-C1BC-4024-9C5B-9069C7C81801}"/>
              </a:ext>
            </a:extLst>
          </p:cNvPr>
          <p:cNvSpPr txBox="1">
            <a:spLocks/>
          </p:cNvSpPr>
          <p:nvPr/>
        </p:nvSpPr>
        <p:spPr>
          <a:xfrm>
            <a:off x="4957314" y="5163538"/>
            <a:ext cx="5769421" cy="663575"/>
          </a:xfrm>
          <a:prstGeom prst="rect">
            <a:avLst/>
          </a:prstGeom>
        </p:spPr>
        <p:txBody>
          <a:bodyPr lIns="0" tIns="0" rIns="0" bIns="0" anchor="ctr" anchorCtr="0"/>
          <a:lstStyle>
            <a:lvl1pPr marL="228600" indent="-228600" algn="l" defTabSz="914400" rtl="0" eaLnBrk="1" latinLnBrk="0" hangingPunct="1">
              <a:lnSpc>
                <a:spcPct val="120000"/>
              </a:lnSpc>
              <a:spcBef>
                <a:spcPts val="1000"/>
              </a:spcBef>
              <a:buFont typeface="Arial" panose="020B0604020202020204" pitchFamily="34" charset="0"/>
              <a:buChar char="•"/>
              <a:defRPr sz="2800" kern="1200" spc="3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kern="1200" spc="3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spc="3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1800" dirty="0"/>
              <a:t>更改左侧图片的方法：选中图片按删除键，点击图片占位符，插入你需要的图片就可以了。</a:t>
            </a:r>
          </a:p>
        </p:txBody>
      </p:sp>
      <p:sp>
        <p:nvSpPr>
          <p:cNvPr id="38" name="文本占位符 6">
            <a:extLst>
              <a:ext uri="{FF2B5EF4-FFF2-40B4-BE49-F238E27FC236}">
                <a16:creationId xmlns="" xmlns:a16="http://schemas.microsoft.com/office/drawing/2014/main" id="{A16E30DD-3E52-409B-AD3B-D0AA8C463D91}"/>
              </a:ext>
            </a:extLst>
          </p:cNvPr>
          <p:cNvSpPr txBox="1">
            <a:spLocks/>
          </p:cNvSpPr>
          <p:nvPr/>
        </p:nvSpPr>
        <p:spPr>
          <a:xfrm>
            <a:off x="4913771" y="4712755"/>
            <a:ext cx="4651141" cy="465070"/>
          </a:xfrm>
          <a:prstGeom prst="rect">
            <a:avLst/>
          </a:prstGeom>
        </p:spPr>
        <p:txBody>
          <a:bodyPr vert="horz" lIns="0" tIns="0" rIns="0" bIns="0" rtlCol="0">
            <a:normAutofit fontScale="92500" lnSpcReduction="10000"/>
          </a:bodyPr>
          <a:lstStyle>
            <a:lvl1pPr marL="228600" indent="-228600" algn="l" defTabSz="914400" rtl="0" eaLnBrk="1" latinLnBrk="0" hangingPunct="1">
              <a:lnSpc>
                <a:spcPct val="120000"/>
              </a:lnSpc>
              <a:spcBef>
                <a:spcPts val="1000"/>
              </a:spcBef>
              <a:buFont typeface="Arial" panose="020B0604020202020204" pitchFamily="34" charset="0"/>
              <a:buChar char="•"/>
              <a:defRPr sz="2800" kern="1200" spc="3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kern="1200" spc="3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spc="3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solidFill>
                  <a:schemeClr val="accent1"/>
                </a:solidFill>
                <a:latin typeface="+mj-ea"/>
                <a:ea typeface="+mj-ea"/>
              </a:rPr>
              <a:t>标题关键词</a:t>
            </a:r>
          </a:p>
          <a:p>
            <a:pPr marL="0" indent="0">
              <a:buNone/>
            </a:pPr>
            <a:endParaRPr lang="zh-CN" altLang="en-US" dirty="0">
              <a:solidFill>
                <a:schemeClr val="accent1"/>
              </a:solidFill>
              <a:latin typeface="+mj-ea"/>
              <a:ea typeface="+mj-ea"/>
            </a:endParaRPr>
          </a:p>
        </p:txBody>
      </p:sp>
      <p:sp>
        <p:nvSpPr>
          <p:cNvPr id="39" name="文本框 38">
            <a:extLst>
              <a:ext uri="{FF2B5EF4-FFF2-40B4-BE49-F238E27FC236}">
                <a16:creationId xmlns="" xmlns:a16="http://schemas.microsoft.com/office/drawing/2014/main" id="{EB93E827-25FA-4A95-BF94-62D310019696}"/>
              </a:ext>
            </a:extLst>
          </p:cNvPr>
          <p:cNvSpPr txBox="1"/>
          <p:nvPr/>
        </p:nvSpPr>
        <p:spPr>
          <a:xfrm>
            <a:off x="4245089" y="4871991"/>
            <a:ext cx="385316" cy="676083"/>
          </a:xfrm>
          <a:prstGeom prst="rect">
            <a:avLst/>
          </a:prstGeom>
          <a:noFill/>
        </p:spPr>
        <p:txBody>
          <a:bodyPr wrap="square" lIns="0" tIns="0" rIns="0" bIns="0" rtlCol="0">
            <a:spAutoFit/>
          </a:bodyPr>
          <a:lstStyle/>
          <a:p>
            <a:pPr algn="l">
              <a:lnSpc>
                <a:spcPct val="120000"/>
              </a:lnSpc>
            </a:pPr>
            <a:r>
              <a:rPr lang="en-US" altLang="zh-CN" sz="4000" spc="300" dirty="0">
                <a:solidFill>
                  <a:schemeClr val="accent1"/>
                </a:solidFill>
                <a:latin typeface="+mn-ea"/>
              </a:rPr>
              <a:t>3</a:t>
            </a:r>
            <a:endParaRPr lang="zh-CN" altLang="en-US" sz="4400" spc="300" dirty="0">
              <a:solidFill>
                <a:schemeClr val="accent1"/>
              </a:solidFill>
              <a:latin typeface="+mn-ea"/>
            </a:endParaRPr>
          </a:p>
        </p:txBody>
      </p:sp>
      <p:cxnSp>
        <p:nvCxnSpPr>
          <p:cNvPr id="40" name="直接连接符 39">
            <a:extLst>
              <a:ext uri="{FF2B5EF4-FFF2-40B4-BE49-F238E27FC236}">
                <a16:creationId xmlns="" xmlns:a16="http://schemas.microsoft.com/office/drawing/2014/main" id="{06E07D9C-F858-4337-9700-07920555B4BF}"/>
              </a:ext>
            </a:extLst>
          </p:cNvPr>
          <p:cNvCxnSpPr>
            <a:cxnSpLocks/>
          </p:cNvCxnSpPr>
          <p:nvPr/>
        </p:nvCxnSpPr>
        <p:spPr>
          <a:xfrm flipH="1">
            <a:off x="4411391" y="5210032"/>
            <a:ext cx="317156" cy="51514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9247293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占位符 11">
            <a:extLst>
              <a:ext uri="{FF2B5EF4-FFF2-40B4-BE49-F238E27FC236}">
                <a16:creationId xmlns="" xmlns:a16="http://schemas.microsoft.com/office/drawing/2014/main" id="{6F3BE689-7C8A-4157-AFF3-85D1EE990222}"/>
              </a:ext>
            </a:extLst>
          </p:cNvPr>
          <p:cNvPicPr>
            <a:picLocks noGrp="1" noChangeAspect="1"/>
          </p:cNvPicPr>
          <p:nvPr>
            <p:ph type="pic" sz="quarter" idx="21"/>
          </p:nvPr>
        </p:nvPicPr>
        <p:blipFill>
          <a:blip r:embed="rId2" cstate="email">
            <a:extLst>
              <a:ext uri="{28A0092B-C50C-407E-A947-70E740481C1C}">
                <a14:useLocalDpi xmlns:a14="http://schemas.microsoft.com/office/drawing/2010/main"/>
              </a:ext>
            </a:extLst>
          </a:blip>
          <a:srcRect/>
          <a:stretch>
            <a:fillRect/>
          </a:stretch>
        </p:blipFill>
        <p:spPr/>
      </p:pic>
      <p:pic>
        <p:nvPicPr>
          <p:cNvPr id="14" name="图片占位符 13">
            <a:extLst>
              <a:ext uri="{FF2B5EF4-FFF2-40B4-BE49-F238E27FC236}">
                <a16:creationId xmlns="" xmlns:a16="http://schemas.microsoft.com/office/drawing/2014/main" id="{94760C31-A3E1-4AED-B968-34B0A5834E4B}"/>
              </a:ext>
            </a:extLst>
          </p:cNvPr>
          <p:cNvPicPr>
            <a:picLocks noGrp="1" noChangeAspect="1"/>
          </p:cNvPicPr>
          <p:nvPr>
            <p:ph type="pic" sz="quarter" idx="22"/>
          </p:nvPr>
        </p:nvPicPr>
        <p:blipFill>
          <a:blip r:embed="rId3" cstate="email">
            <a:extLst>
              <a:ext uri="{28A0092B-C50C-407E-A947-70E740481C1C}">
                <a14:useLocalDpi xmlns:a14="http://schemas.microsoft.com/office/drawing/2010/main"/>
              </a:ext>
            </a:extLst>
          </a:blip>
          <a:srcRect/>
          <a:stretch>
            <a:fillRect/>
          </a:stretch>
        </p:blipFill>
        <p:spPr/>
      </p:pic>
      <p:pic>
        <p:nvPicPr>
          <p:cNvPr id="16" name="图片占位符 15">
            <a:extLst>
              <a:ext uri="{FF2B5EF4-FFF2-40B4-BE49-F238E27FC236}">
                <a16:creationId xmlns="" xmlns:a16="http://schemas.microsoft.com/office/drawing/2014/main" id="{A0FE05E2-2A40-478C-A171-1111B1EF0325}"/>
              </a:ext>
            </a:extLst>
          </p:cNvPr>
          <p:cNvPicPr>
            <a:picLocks noGrp="1" noChangeAspect="1"/>
          </p:cNvPicPr>
          <p:nvPr>
            <p:ph type="pic" sz="quarter" idx="23"/>
          </p:nvPr>
        </p:nvPicPr>
        <p:blipFill>
          <a:blip r:embed="rId4" cstate="email">
            <a:extLst>
              <a:ext uri="{28A0092B-C50C-407E-A947-70E740481C1C}">
                <a14:useLocalDpi xmlns:a14="http://schemas.microsoft.com/office/drawing/2010/main"/>
              </a:ext>
            </a:extLst>
          </a:blip>
          <a:srcRect/>
          <a:stretch>
            <a:fillRect/>
          </a:stretch>
        </p:blipFill>
        <p:spPr/>
      </p:pic>
      <p:sp>
        <p:nvSpPr>
          <p:cNvPr id="17" name="矩形 16">
            <a:extLst>
              <a:ext uri="{FF2B5EF4-FFF2-40B4-BE49-F238E27FC236}">
                <a16:creationId xmlns="" xmlns:a16="http://schemas.microsoft.com/office/drawing/2014/main" id="{1AFB82A9-657A-4B82-875E-D03B0FB15BE6}"/>
              </a:ext>
            </a:extLst>
          </p:cNvPr>
          <p:cNvSpPr/>
          <p:nvPr/>
        </p:nvSpPr>
        <p:spPr>
          <a:xfrm>
            <a:off x="0" y="3429000"/>
            <a:ext cx="12192000" cy="3429000"/>
          </a:xfrm>
          <a:prstGeom prst="rect">
            <a:avLst/>
          </a:prstGeom>
          <a:gradFill>
            <a:gsLst>
              <a:gs pos="50000">
                <a:srgbClr val="003378">
                  <a:alpha val="70000"/>
                </a:srgbClr>
              </a:gs>
              <a:gs pos="0">
                <a:schemeClr val="accent1">
                  <a:alpha val="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占位符 11">
            <a:extLst>
              <a:ext uri="{FF2B5EF4-FFF2-40B4-BE49-F238E27FC236}">
                <a16:creationId xmlns="" xmlns:a16="http://schemas.microsoft.com/office/drawing/2014/main" id="{F3736761-C8E0-48EE-8521-4BE1F3C85110}"/>
              </a:ext>
            </a:extLst>
          </p:cNvPr>
          <p:cNvSpPr txBox="1">
            <a:spLocks/>
          </p:cNvSpPr>
          <p:nvPr/>
        </p:nvSpPr>
        <p:spPr>
          <a:xfrm>
            <a:off x="669721" y="4815841"/>
            <a:ext cx="2810223" cy="1320929"/>
          </a:xfrm>
          <a:prstGeom prst="rect">
            <a:avLst/>
          </a:prstGeom>
        </p:spPr>
        <p:txBody>
          <a:bodyPr lIns="0" tIns="0" rIns="0" bIns="0" anchor="t" anchorCtr="0"/>
          <a:lstStyle>
            <a:lvl1pPr marL="228600" indent="-228600" algn="l" defTabSz="914400" rtl="0" eaLnBrk="1" latinLnBrk="0" hangingPunct="1">
              <a:lnSpc>
                <a:spcPct val="120000"/>
              </a:lnSpc>
              <a:spcBef>
                <a:spcPts val="1000"/>
              </a:spcBef>
              <a:buFont typeface="Arial" panose="020B0604020202020204" pitchFamily="34" charset="0"/>
              <a:buChar char="•"/>
              <a:defRPr sz="2800" kern="1200" spc="3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kern="1200" spc="3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spc="3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0"/>
              </a:spcBef>
              <a:buNone/>
            </a:pPr>
            <a:r>
              <a:rPr lang="zh-CN" altLang="en-US" sz="1800" dirty="0">
                <a:solidFill>
                  <a:schemeClr val="bg1"/>
                </a:solidFill>
              </a:rPr>
              <a:t>更改下侧图片方法</a:t>
            </a:r>
            <a:endParaRPr lang="en-US" altLang="zh-CN" sz="1800" dirty="0">
              <a:solidFill>
                <a:schemeClr val="bg1"/>
              </a:solidFill>
            </a:endParaRPr>
          </a:p>
          <a:p>
            <a:pPr marL="0" indent="0" algn="just">
              <a:spcBef>
                <a:spcPts val="0"/>
              </a:spcBef>
              <a:buNone/>
            </a:pPr>
            <a:r>
              <a:rPr lang="zh-CN" altLang="en-US" sz="1800" dirty="0">
                <a:solidFill>
                  <a:schemeClr val="bg1"/>
                </a:solidFill>
              </a:rPr>
              <a:t>单击图片然后删除</a:t>
            </a:r>
            <a:endParaRPr lang="en-US" altLang="zh-CN" sz="1800" dirty="0">
              <a:solidFill>
                <a:schemeClr val="bg1"/>
              </a:solidFill>
            </a:endParaRPr>
          </a:p>
          <a:p>
            <a:pPr marL="0" indent="0" algn="just">
              <a:spcBef>
                <a:spcPts val="0"/>
              </a:spcBef>
              <a:buNone/>
            </a:pPr>
            <a:r>
              <a:rPr lang="zh-CN" altLang="en-US" sz="1800" dirty="0">
                <a:solidFill>
                  <a:schemeClr val="bg1"/>
                </a:solidFill>
              </a:rPr>
              <a:t>单击添加图片图标</a:t>
            </a:r>
            <a:endParaRPr lang="en-US" altLang="zh-CN" sz="1800" dirty="0">
              <a:solidFill>
                <a:schemeClr val="bg1"/>
              </a:solidFill>
            </a:endParaRPr>
          </a:p>
          <a:p>
            <a:pPr marL="0" indent="0" algn="just">
              <a:spcBef>
                <a:spcPts val="0"/>
              </a:spcBef>
              <a:buNone/>
            </a:pPr>
            <a:r>
              <a:rPr lang="zh-CN" altLang="en-US" sz="1800" dirty="0">
                <a:solidFill>
                  <a:schemeClr val="bg1"/>
                </a:solidFill>
              </a:rPr>
              <a:t>开始</a:t>
            </a:r>
            <a:r>
              <a:rPr lang="en-US" altLang="zh-CN" sz="1800" dirty="0">
                <a:solidFill>
                  <a:schemeClr val="bg1"/>
                </a:solidFill>
              </a:rPr>
              <a:t>/</a:t>
            </a:r>
            <a:r>
              <a:rPr lang="zh-CN" altLang="en-US" sz="1800" dirty="0">
                <a:solidFill>
                  <a:schemeClr val="bg1"/>
                </a:solidFill>
              </a:rPr>
              <a:t>排列</a:t>
            </a:r>
            <a:r>
              <a:rPr lang="en-US" altLang="zh-CN" sz="1800" dirty="0">
                <a:solidFill>
                  <a:schemeClr val="bg1"/>
                </a:solidFill>
              </a:rPr>
              <a:t>/</a:t>
            </a:r>
            <a:r>
              <a:rPr lang="zh-CN" altLang="en-US" sz="1800" dirty="0">
                <a:solidFill>
                  <a:schemeClr val="bg1"/>
                </a:solidFill>
              </a:rPr>
              <a:t>置于底层</a:t>
            </a:r>
          </a:p>
        </p:txBody>
      </p:sp>
      <p:sp>
        <p:nvSpPr>
          <p:cNvPr id="7" name="文本占位符 6">
            <a:extLst>
              <a:ext uri="{FF2B5EF4-FFF2-40B4-BE49-F238E27FC236}">
                <a16:creationId xmlns="" xmlns:a16="http://schemas.microsoft.com/office/drawing/2014/main" id="{5D8D9A45-5BD7-4FF8-AAEF-A268ADF4D75A}"/>
              </a:ext>
            </a:extLst>
          </p:cNvPr>
          <p:cNvSpPr txBox="1">
            <a:spLocks/>
          </p:cNvSpPr>
          <p:nvPr/>
        </p:nvSpPr>
        <p:spPr>
          <a:xfrm>
            <a:off x="669721" y="4288222"/>
            <a:ext cx="2810223" cy="465070"/>
          </a:xfrm>
          <a:prstGeom prst="rect">
            <a:avLst/>
          </a:prstGeom>
        </p:spPr>
        <p:txBody>
          <a:bodyPr vert="horz" lIns="0" tIns="0" rIns="0" bIns="0" rtlCol="0" anchor="ctr">
            <a:normAutofit fontScale="92500" lnSpcReduction="10000"/>
          </a:bodyPr>
          <a:lstStyle>
            <a:lvl1pPr marL="228600" indent="-228600" algn="l" defTabSz="914400" rtl="0" eaLnBrk="1" latinLnBrk="0" hangingPunct="1">
              <a:lnSpc>
                <a:spcPct val="120000"/>
              </a:lnSpc>
              <a:spcBef>
                <a:spcPts val="1000"/>
              </a:spcBef>
              <a:buFont typeface="Arial" panose="020B0604020202020204" pitchFamily="34" charset="0"/>
              <a:buChar char="•"/>
              <a:defRPr sz="2800" kern="1200" spc="3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kern="1200" spc="3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spc="3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b="1" dirty="0">
                <a:solidFill>
                  <a:schemeClr val="bg1"/>
                </a:solidFill>
                <a:latin typeface="+mj-ea"/>
                <a:ea typeface="+mj-ea"/>
              </a:rPr>
              <a:t>三段三图式</a:t>
            </a:r>
          </a:p>
        </p:txBody>
      </p:sp>
      <p:sp>
        <p:nvSpPr>
          <p:cNvPr id="9" name="文本占位符 11">
            <a:extLst>
              <a:ext uri="{FF2B5EF4-FFF2-40B4-BE49-F238E27FC236}">
                <a16:creationId xmlns="" xmlns:a16="http://schemas.microsoft.com/office/drawing/2014/main" id="{F3736761-C8E0-48EE-8521-4BE1F3C85110}"/>
              </a:ext>
            </a:extLst>
          </p:cNvPr>
          <p:cNvSpPr txBox="1">
            <a:spLocks/>
          </p:cNvSpPr>
          <p:nvPr/>
        </p:nvSpPr>
        <p:spPr>
          <a:xfrm>
            <a:off x="4741824" y="4815841"/>
            <a:ext cx="2810223" cy="1320929"/>
          </a:xfrm>
          <a:prstGeom prst="rect">
            <a:avLst/>
          </a:prstGeom>
        </p:spPr>
        <p:txBody>
          <a:bodyPr lIns="0" tIns="0" rIns="0" bIns="0" anchor="t" anchorCtr="0"/>
          <a:lstStyle>
            <a:lvl1pPr marL="228600" indent="-228600" algn="l" defTabSz="914400" rtl="0" eaLnBrk="1" latinLnBrk="0" hangingPunct="1">
              <a:lnSpc>
                <a:spcPct val="120000"/>
              </a:lnSpc>
              <a:spcBef>
                <a:spcPts val="1000"/>
              </a:spcBef>
              <a:buFont typeface="Arial" panose="020B0604020202020204" pitchFamily="34" charset="0"/>
              <a:buChar char="•"/>
              <a:defRPr sz="2800" kern="1200" spc="3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kern="1200" spc="3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spc="3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0"/>
              </a:spcBef>
              <a:buNone/>
            </a:pPr>
            <a:r>
              <a:rPr lang="zh-CN" altLang="en-US" sz="1800" dirty="0">
                <a:solidFill>
                  <a:schemeClr val="bg1"/>
                </a:solidFill>
              </a:rPr>
              <a:t>更改下侧图片方法</a:t>
            </a:r>
            <a:endParaRPr lang="en-US" altLang="zh-CN" sz="1800" dirty="0">
              <a:solidFill>
                <a:schemeClr val="bg1"/>
              </a:solidFill>
            </a:endParaRPr>
          </a:p>
          <a:p>
            <a:pPr marL="0" indent="0" algn="just">
              <a:spcBef>
                <a:spcPts val="0"/>
              </a:spcBef>
              <a:buNone/>
            </a:pPr>
            <a:r>
              <a:rPr lang="zh-CN" altLang="en-US" sz="1800" dirty="0">
                <a:solidFill>
                  <a:schemeClr val="bg1"/>
                </a:solidFill>
              </a:rPr>
              <a:t>单击图片然后删除</a:t>
            </a:r>
            <a:endParaRPr lang="en-US" altLang="zh-CN" sz="1800" dirty="0">
              <a:solidFill>
                <a:schemeClr val="bg1"/>
              </a:solidFill>
            </a:endParaRPr>
          </a:p>
          <a:p>
            <a:pPr marL="0" indent="0" algn="just">
              <a:spcBef>
                <a:spcPts val="0"/>
              </a:spcBef>
              <a:buNone/>
            </a:pPr>
            <a:r>
              <a:rPr lang="zh-CN" altLang="en-US" sz="1800" dirty="0">
                <a:solidFill>
                  <a:schemeClr val="bg1"/>
                </a:solidFill>
              </a:rPr>
              <a:t>单击添加图片图标</a:t>
            </a:r>
            <a:endParaRPr lang="en-US" altLang="zh-CN" sz="1800" dirty="0">
              <a:solidFill>
                <a:schemeClr val="bg1"/>
              </a:solidFill>
            </a:endParaRPr>
          </a:p>
          <a:p>
            <a:pPr marL="0" indent="0" algn="just">
              <a:spcBef>
                <a:spcPts val="0"/>
              </a:spcBef>
              <a:buNone/>
            </a:pPr>
            <a:r>
              <a:rPr lang="zh-CN" altLang="en-US" sz="1800" dirty="0">
                <a:solidFill>
                  <a:schemeClr val="bg1"/>
                </a:solidFill>
              </a:rPr>
              <a:t>开始</a:t>
            </a:r>
            <a:r>
              <a:rPr lang="en-US" altLang="zh-CN" sz="1800" dirty="0">
                <a:solidFill>
                  <a:schemeClr val="bg1"/>
                </a:solidFill>
              </a:rPr>
              <a:t>/</a:t>
            </a:r>
            <a:r>
              <a:rPr lang="zh-CN" altLang="en-US" sz="1800" dirty="0">
                <a:solidFill>
                  <a:schemeClr val="bg1"/>
                </a:solidFill>
              </a:rPr>
              <a:t>排列</a:t>
            </a:r>
            <a:r>
              <a:rPr lang="en-US" altLang="zh-CN" sz="1800" dirty="0">
                <a:solidFill>
                  <a:schemeClr val="bg1"/>
                </a:solidFill>
              </a:rPr>
              <a:t>/</a:t>
            </a:r>
            <a:r>
              <a:rPr lang="zh-CN" altLang="en-US" sz="1800" dirty="0">
                <a:solidFill>
                  <a:schemeClr val="bg1"/>
                </a:solidFill>
              </a:rPr>
              <a:t>置于底层</a:t>
            </a:r>
          </a:p>
        </p:txBody>
      </p:sp>
      <p:sp>
        <p:nvSpPr>
          <p:cNvPr id="10" name="文本占位符 6">
            <a:extLst>
              <a:ext uri="{FF2B5EF4-FFF2-40B4-BE49-F238E27FC236}">
                <a16:creationId xmlns="" xmlns:a16="http://schemas.microsoft.com/office/drawing/2014/main" id="{5D8D9A45-5BD7-4FF8-AAEF-A268ADF4D75A}"/>
              </a:ext>
            </a:extLst>
          </p:cNvPr>
          <p:cNvSpPr txBox="1">
            <a:spLocks/>
          </p:cNvSpPr>
          <p:nvPr/>
        </p:nvSpPr>
        <p:spPr>
          <a:xfrm>
            <a:off x="4741824" y="4288222"/>
            <a:ext cx="2810223" cy="465070"/>
          </a:xfrm>
          <a:prstGeom prst="rect">
            <a:avLst/>
          </a:prstGeom>
        </p:spPr>
        <p:txBody>
          <a:bodyPr vert="horz" lIns="0" tIns="0" rIns="0" bIns="0" rtlCol="0" anchor="ctr">
            <a:normAutofit fontScale="92500" lnSpcReduction="10000"/>
          </a:bodyPr>
          <a:lstStyle>
            <a:lvl1pPr marL="228600" indent="-228600" algn="l" defTabSz="914400" rtl="0" eaLnBrk="1" latinLnBrk="0" hangingPunct="1">
              <a:lnSpc>
                <a:spcPct val="120000"/>
              </a:lnSpc>
              <a:spcBef>
                <a:spcPts val="1000"/>
              </a:spcBef>
              <a:buFont typeface="Arial" panose="020B0604020202020204" pitchFamily="34" charset="0"/>
              <a:buChar char="•"/>
              <a:defRPr sz="2800" kern="1200" spc="3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kern="1200" spc="3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spc="3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b="1" dirty="0">
                <a:solidFill>
                  <a:schemeClr val="bg1"/>
                </a:solidFill>
                <a:latin typeface="+mj-ea"/>
                <a:ea typeface="+mj-ea"/>
              </a:rPr>
              <a:t>三段三图式</a:t>
            </a:r>
          </a:p>
        </p:txBody>
      </p:sp>
      <p:sp>
        <p:nvSpPr>
          <p:cNvPr id="11" name="文本占位符 11">
            <a:extLst>
              <a:ext uri="{FF2B5EF4-FFF2-40B4-BE49-F238E27FC236}">
                <a16:creationId xmlns="" xmlns:a16="http://schemas.microsoft.com/office/drawing/2014/main" id="{F3736761-C8E0-48EE-8521-4BE1F3C85110}"/>
              </a:ext>
            </a:extLst>
          </p:cNvPr>
          <p:cNvSpPr txBox="1">
            <a:spLocks/>
          </p:cNvSpPr>
          <p:nvPr/>
        </p:nvSpPr>
        <p:spPr>
          <a:xfrm>
            <a:off x="8805721" y="4815841"/>
            <a:ext cx="2810223" cy="1320929"/>
          </a:xfrm>
          <a:prstGeom prst="rect">
            <a:avLst/>
          </a:prstGeom>
        </p:spPr>
        <p:txBody>
          <a:bodyPr lIns="0" tIns="0" rIns="0" bIns="0" anchor="t" anchorCtr="0"/>
          <a:lstStyle>
            <a:lvl1pPr marL="228600" indent="-228600" algn="l" defTabSz="914400" rtl="0" eaLnBrk="1" latinLnBrk="0" hangingPunct="1">
              <a:lnSpc>
                <a:spcPct val="120000"/>
              </a:lnSpc>
              <a:spcBef>
                <a:spcPts val="1000"/>
              </a:spcBef>
              <a:buFont typeface="Arial" panose="020B0604020202020204" pitchFamily="34" charset="0"/>
              <a:buChar char="•"/>
              <a:defRPr sz="2800" kern="1200" spc="3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kern="1200" spc="3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spc="3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0"/>
              </a:spcBef>
              <a:buNone/>
            </a:pPr>
            <a:r>
              <a:rPr lang="zh-CN" altLang="en-US" sz="1800" dirty="0">
                <a:solidFill>
                  <a:schemeClr val="bg1"/>
                </a:solidFill>
              </a:rPr>
              <a:t>更改下侧图片方法</a:t>
            </a:r>
            <a:endParaRPr lang="en-US" altLang="zh-CN" sz="1800" dirty="0">
              <a:solidFill>
                <a:schemeClr val="bg1"/>
              </a:solidFill>
            </a:endParaRPr>
          </a:p>
          <a:p>
            <a:pPr marL="0" indent="0" algn="just">
              <a:spcBef>
                <a:spcPts val="0"/>
              </a:spcBef>
              <a:buNone/>
            </a:pPr>
            <a:r>
              <a:rPr lang="zh-CN" altLang="en-US" sz="1800" dirty="0">
                <a:solidFill>
                  <a:schemeClr val="bg1"/>
                </a:solidFill>
              </a:rPr>
              <a:t>单击图片然后删除</a:t>
            </a:r>
            <a:endParaRPr lang="en-US" altLang="zh-CN" sz="1800" dirty="0">
              <a:solidFill>
                <a:schemeClr val="bg1"/>
              </a:solidFill>
            </a:endParaRPr>
          </a:p>
          <a:p>
            <a:pPr marL="0" indent="0" algn="just">
              <a:spcBef>
                <a:spcPts val="0"/>
              </a:spcBef>
              <a:buNone/>
            </a:pPr>
            <a:r>
              <a:rPr lang="zh-CN" altLang="en-US" sz="1800" dirty="0">
                <a:solidFill>
                  <a:schemeClr val="bg1"/>
                </a:solidFill>
              </a:rPr>
              <a:t>单击添加图片图标</a:t>
            </a:r>
            <a:endParaRPr lang="en-US" altLang="zh-CN" sz="1800" dirty="0">
              <a:solidFill>
                <a:schemeClr val="bg1"/>
              </a:solidFill>
            </a:endParaRPr>
          </a:p>
          <a:p>
            <a:pPr marL="0" indent="0" algn="just">
              <a:spcBef>
                <a:spcPts val="0"/>
              </a:spcBef>
              <a:buNone/>
            </a:pPr>
            <a:r>
              <a:rPr lang="zh-CN" altLang="en-US" sz="1800" dirty="0">
                <a:solidFill>
                  <a:schemeClr val="bg1"/>
                </a:solidFill>
              </a:rPr>
              <a:t>开始</a:t>
            </a:r>
            <a:r>
              <a:rPr lang="en-US" altLang="zh-CN" sz="1800" dirty="0">
                <a:solidFill>
                  <a:schemeClr val="bg1"/>
                </a:solidFill>
              </a:rPr>
              <a:t>/</a:t>
            </a:r>
            <a:r>
              <a:rPr lang="zh-CN" altLang="en-US" sz="1800" dirty="0">
                <a:solidFill>
                  <a:schemeClr val="bg1"/>
                </a:solidFill>
              </a:rPr>
              <a:t>排列</a:t>
            </a:r>
            <a:r>
              <a:rPr lang="en-US" altLang="zh-CN" sz="1800" dirty="0">
                <a:solidFill>
                  <a:schemeClr val="bg1"/>
                </a:solidFill>
              </a:rPr>
              <a:t>/</a:t>
            </a:r>
            <a:r>
              <a:rPr lang="zh-CN" altLang="en-US" sz="1800" dirty="0">
                <a:solidFill>
                  <a:schemeClr val="bg1"/>
                </a:solidFill>
              </a:rPr>
              <a:t>置于底层</a:t>
            </a:r>
          </a:p>
        </p:txBody>
      </p:sp>
      <p:sp>
        <p:nvSpPr>
          <p:cNvPr id="13" name="文本占位符 6">
            <a:extLst>
              <a:ext uri="{FF2B5EF4-FFF2-40B4-BE49-F238E27FC236}">
                <a16:creationId xmlns="" xmlns:a16="http://schemas.microsoft.com/office/drawing/2014/main" id="{5D8D9A45-5BD7-4FF8-AAEF-A268ADF4D75A}"/>
              </a:ext>
            </a:extLst>
          </p:cNvPr>
          <p:cNvSpPr txBox="1">
            <a:spLocks/>
          </p:cNvSpPr>
          <p:nvPr/>
        </p:nvSpPr>
        <p:spPr>
          <a:xfrm>
            <a:off x="8805721" y="4288222"/>
            <a:ext cx="2810223" cy="465070"/>
          </a:xfrm>
          <a:prstGeom prst="rect">
            <a:avLst/>
          </a:prstGeom>
        </p:spPr>
        <p:txBody>
          <a:bodyPr vert="horz" lIns="0" tIns="0" rIns="0" bIns="0" rtlCol="0" anchor="ctr">
            <a:normAutofit fontScale="92500" lnSpcReduction="10000"/>
          </a:bodyPr>
          <a:lstStyle>
            <a:lvl1pPr marL="228600" indent="-228600" algn="l" defTabSz="914400" rtl="0" eaLnBrk="1" latinLnBrk="0" hangingPunct="1">
              <a:lnSpc>
                <a:spcPct val="120000"/>
              </a:lnSpc>
              <a:spcBef>
                <a:spcPts val="1000"/>
              </a:spcBef>
              <a:buFont typeface="Arial" panose="020B0604020202020204" pitchFamily="34" charset="0"/>
              <a:buChar char="•"/>
              <a:defRPr sz="2800" kern="1200" spc="3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kern="1200" spc="3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spc="3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b="1" dirty="0">
                <a:solidFill>
                  <a:schemeClr val="bg1"/>
                </a:solidFill>
                <a:latin typeface="+mj-ea"/>
                <a:ea typeface="+mj-ea"/>
              </a:rPr>
              <a:t>三段三图式</a:t>
            </a:r>
          </a:p>
        </p:txBody>
      </p:sp>
    </p:spTree>
    <p:extLst>
      <p:ext uri="{BB962C8B-B14F-4D97-AF65-F5344CB8AC3E}">
        <p14:creationId xmlns:p14="http://schemas.microsoft.com/office/powerpoint/2010/main" val="89107316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 xmlns:a16="http://schemas.microsoft.com/office/drawing/2014/main" id="{D0EBAA56-2EF9-4919-B504-13C2A92A5C74}"/>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484915" y="0"/>
            <a:ext cx="7713436" cy="6858000"/>
          </a:xfrm>
          <a:prstGeom prst="rect">
            <a:avLst/>
          </a:prstGeom>
        </p:spPr>
      </p:pic>
      <p:sp>
        <p:nvSpPr>
          <p:cNvPr id="3" name="矩形 2">
            <a:extLst>
              <a:ext uri="{FF2B5EF4-FFF2-40B4-BE49-F238E27FC236}">
                <a16:creationId xmlns="" xmlns:a16="http://schemas.microsoft.com/office/drawing/2014/main" id="{84971C8F-15BA-41DC-9278-53FA77C2E557}"/>
              </a:ext>
            </a:extLst>
          </p:cNvPr>
          <p:cNvSpPr/>
          <p:nvPr/>
        </p:nvSpPr>
        <p:spPr>
          <a:xfrm>
            <a:off x="0" y="0"/>
            <a:ext cx="12198350" cy="6858000"/>
          </a:xfrm>
          <a:prstGeom prst="rect">
            <a:avLst/>
          </a:prstGeom>
          <a:gradFill>
            <a:gsLst>
              <a:gs pos="100000">
                <a:schemeClr val="accent1">
                  <a:lumMod val="75000"/>
                  <a:alpha val="44000"/>
                </a:schemeClr>
              </a:gs>
              <a:gs pos="50000">
                <a:schemeClr val="accent1">
                  <a:lumMod val="75000"/>
                </a:schemeClr>
              </a:gs>
              <a:gs pos="0">
                <a:schemeClr val="accent1">
                  <a:lumMod val="7500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3" name="直接连接符 12">
            <a:extLst>
              <a:ext uri="{FF2B5EF4-FFF2-40B4-BE49-F238E27FC236}">
                <a16:creationId xmlns="" xmlns:a16="http://schemas.microsoft.com/office/drawing/2014/main" id="{4AB33B51-F766-4E52-A432-713A7BA5782E}"/>
              </a:ext>
            </a:extLst>
          </p:cNvPr>
          <p:cNvCxnSpPr>
            <a:cxnSpLocks/>
          </p:cNvCxnSpPr>
          <p:nvPr/>
        </p:nvCxnSpPr>
        <p:spPr>
          <a:xfrm flipH="1">
            <a:off x="660400" y="4042946"/>
            <a:ext cx="7287114" cy="0"/>
          </a:xfrm>
          <a:prstGeom prst="line">
            <a:avLst/>
          </a:prstGeom>
          <a:ln w="9525" cmpd="sng">
            <a:gradFill>
              <a:gsLst>
                <a:gs pos="11000">
                  <a:schemeClr val="accent1">
                    <a:lumMod val="5000"/>
                    <a:lumOff val="95000"/>
                    <a:alpha val="0"/>
                  </a:schemeClr>
                </a:gs>
                <a:gs pos="100000">
                  <a:schemeClr val="bg1">
                    <a:alpha val="81000"/>
                  </a:schemeClr>
                </a:gs>
              </a:gsLst>
              <a:lin ang="0" scaled="0"/>
            </a:gradFill>
            <a:prstDash val="solid"/>
          </a:ln>
        </p:spPr>
        <p:style>
          <a:lnRef idx="1">
            <a:schemeClr val="accent1"/>
          </a:lnRef>
          <a:fillRef idx="0">
            <a:schemeClr val="accent1"/>
          </a:fillRef>
          <a:effectRef idx="0">
            <a:schemeClr val="accent1"/>
          </a:effectRef>
          <a:fontRef idx="minor">
            <a:schemeClr val="tx1"/>
          </a:fontRef>
        </p:style>
      </p:cxnSp>
      <p:sp>
        <p:nvSpPr>
          <p:cNvPr id="15" name="businessman_126354">
            <a:extLst>
              <a:ext uri="{FF2B5EF4-FFF2-40B4-BE49-F238E27FC236}">
                <a16:creationId xmlns="" xmlns:a16="http://schemas.microsoft.com/office/drawing/2014/main" id="{7901EC8B-8BB6-45F3-B7A0-7DE683BA4B23}"/>
              </a:ext>
            </a:extLst>
          </p:cNvPr>
          <p:cNvSpPr>
            <a:spLocks noChangeAspect="1"/>
          </p:cNvSpPr>
          <p:nvPr/>
        </p:nvSpPr>
        <p:spPr bwMode="auto">
          <a:xfrm>
            <a:off x="660400" y="5102730"/>
            <a:ext cx="324490" cy="323999"/>
          </a:xfrm>
          <a:custGeom>
            <a:avLst/>
            <a:gdLst>
              <a:gd name="connsiteX0" fmla="*/ 296829 w 606086"/>
              <a:gd name="connsiteY0" fmla="*/ 111836 h 605169"/>
              <a:gd name="connsiteX1" fmla="*/ 345700 w 606086"/>
              <a:gd name="connsiteY1" fmla="*/ 122069 h 605169"/>
              <a:gd name="connsiteX2" fmla="*/ 369424 w 606086"/>
              <a:gd name="connsiteY2" fmla="*/ 144052 h 605169"/>
              <a:gd name="connsiteX3" fmla="*/ 395520 w 606086"/>
              <a:gd name="connsiteY3" fmla="*/ 226770 h 605169"/>
              <a:gd name="connsiteX4" fmla="*/ 392104 w 606086"/>
              <a:gd name="connsiteY4" fmla="*/ 239561 h 605169"/>
              <a:gd name="connsiteX5" fmla="*/ 400360 w 606086"/>
              <a:gd name="connsiteY5" fmla="*/ 274430 h 605169"/>
              <a:gd name="connsiteX6" fmla="*/ 383469 w 606086"/>
              <a:gd name="connsiteY6" fmla="*/ 303708 h 605169"/>
              <a:gd name="connsiteX7" fmla="*/ 324444 w 606086"/>
              <a:gd name="connsiteY7" fmla="*/ 376666 h 605169"/>
              <a:gd name="connsiteX8" fmla="*/ 281172 w 606086"/>
              <a:gd name="connsiteY8" fmla="*/ 376761 h 605169"/>
              <a:gd name="connsiteX9" fmla="*/ 222147 w 606086"/>
              <a:gd name="connsiteY9" fmla="*/ 303708 h 605169"/>
              <a:gd name="connsiteX10" fmla="*/ 205350 w 606086"/>
              <a:gd name="connsiteY10" fmla="*/ 274430 h 605169"/>
              <a:gd name="connsiteX11" fmla="*/ 213701 w 606086"/>
              <a:gd name="connsiteY11" fmla="*/ 239656 h 605169"/>
              <a:gd name="connsiteX12" fmla="*/ 210285 w 606086"/>
              <a:gd name="connsiteY12" fmla="*/ 226959 h 605169"/>
              <a:gd name="connsiteX13" fmla="*/ 210190 w 606086"/>
              <a:gd name="connsiteY13" fmla="*/ 186216 h 605169"/>
              <a:gd name="connsiteX14" fmla="*/ 233914 w 606086"/>
              <a:gd name="connsiteY14" fmla="*/ 144715 h 605169"/>
              <a:gd name="connsiteX15" fmla="*/ 255929 w 606086"/>
              <a:gd name="connsiteY15" fmla="*/ 126523 h 605169"/>
              <a:gd name="connsiteX16" fmla="*/ 277376 w 606086"/>
              <a:gd name="connsiteY16" fmla="*/ 115531 h 605169"/>
              <a:gd name="connsiteX17" fmla="*/ 296829 w 606086"/>
              <a:gd name="connsiteY17" fmla="*/ 111836 h 605169"/>
              <a:gd name="connsiteX18" fmla="*/ 304039 w 606086"/>
              <a:gd name="connsiteY18" fmla="*/ 58271 h 605169"/>
              <a:gd name="connsiteX19" fmla="*/ 59309 w 606086"/>
              <a:gd name="connsiteY19" fmla="*/ 302537 h 605169"/>
              <a:gd name="connsiteX20" fmla="*/ 113398 w 606086"/>
              <a:gd name="connsiteY20" fmla="*/ 455559 h 605169"/>
              <a:gd name="connsiteX21" fmla="*/ 149078 w 606086"/>
              <a:gd name="connsiteY21" fmla="*/ 407331 h 605169"/>
              <a:gd name="connsiteX22" fmla="*/ 236001 w 606086"/>
              <a:gd name="connsiteY22" fmla="*/ 367725 h 605169"/>
              <a:gd name="connsiteX23" fmla="*/ 272155 w 606086"/>
              <a:gd name="connsiteY23" fmla="*/ 481804 h 605169"/>
              <a:gd name="connsiteX24" fmla="*/ 277090 w 606086"/>
              <a:gd name="connsiteY24" fmla="*/ 497249 h 605169"/>
              <a:gd name="connsiteX25" fmla="*/ 293316 w 606086"/>
              <a:gd name="connsiteY25" fmla="*/ 451484 h 605169"/>
              <a:gd name="connsiteX26" fmla="*/ 304039 w 606086"/>
              <a:gd name="connsiteY26" fmla="*/ 397193 h 605169"/>
              <a:gd name="connsiteX27" fmla="*/ 314762 w 606086"/>
              <a:gd name="connsiteY27" fmla="*/ 451484 h 605169"/>
              <a:gd name="connsiteX28" fmla="*/ 330894 w 606086"/>
              <a:gd name="connsiteY28" fmla="*/ 496965 h 605169"/>
              <a:gd name="connsiteX29" fmla="*/ 335829 w 606086"/>
              <a:gd name="connsiteY29" fmla="*/ 481710 h 605169"/>
              <a:gd name="connsiteX30" fmla="*/ 335924 w 606086"/>
              <a:gd name="connsiteY30" fmla="*/ 481994 h 605169"/>
              <a:gd name="connsiteX31" fmla="*/ 341617 w 606086"/>
              <a:gd name="connsiteY31" fmla="*/ 463897 h 605169"/>
              <a:gd name="connsiteX32" fmla="*/ 371983 w 606086"/>
              <a:gd name="connsiteY32" fmla="*/ 367915 h 605169"/>
              <a:gd name="connsiteX33" fmla="*/ 458906 w 606086"/>
              <a:gd name="connsiteY33" fmla="*/ 407426 h 605169"/>
              <a:gd name="connsiteX34" fmla="*/ 494586 w 606086"/>
              <a:gd name="connsiteY34" fmla="*/ 455653 h 605169"/>
              <a:gd name="connsiteX35" fmla="*/ 548770 w 606086"/>
              <a:gd name="connsiteY35" fmla="*/ 302537 h 605169"/>
              <a:gd name="connsiteX36" fmla="*/ 304039 w 606086"/>
              <a:gd name="connsiteY36" fmla="*/ 58271 h 605169"/>
              <a:gd name="connsiteX37" fmla="*/ 302996 w 606086"/>
              <a:gd name="connsiteY37" fmla="*/ 0 h 605169"/>
              <a:gd name="connsiteX38" fmla="*/ 606086 w 606086"/>
              <a:gd name="connsiteY38" fmla="*/ 302537 h 605169"/>
              <a:gd name="connsiteX39" fmla="*/ 302996 w 606086"/>
              <a:gd name="connsiteY39" fmla="*/ 605169 h 605169"/>
              <a:gd name="connsiteX40" fmla="*/ 0 w 606086"/>
              <a:gd name="connsiteY40" fmla="*/ 302537 h 605169"/>
              <a:gd name="connsiteX41" fmla="*/ 302996 w 606086"/>
              <a:gd name="connsiteY41" fmla="*/ 0 h 605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606086" h="605169">
                <a:moveTo>
                  <a:pt x="296829" y="111836"/>
                </a:moveTo>
                <a:cubicBezTo>
                  <a:pt x="318086" y="109941"/>
                  <a:pt x="334123" y="115247"/>
                  <a:pt x="345700" y="122069"/>
                </a:cubicBezTo>
                <a:cubicBezTo>
                  <a:pt x="362876" y="131544"/>
                  <a:pt x="369424" y="144052"/>
                  <a:pt x="369424" y="144052"/>
                </a:cubicBezTo>
                <a:cubicBezTo>
                  <a:pt x="369424" y="144052"/>
                  <a:pt x="408806" y="146799"/>
                  <a:pt x="395520" y="226770"/>
                </a:cubicBezTo>
                <a:cubicBezTo>
                  <a:pt x="394761" y="231128"/>
                  <a:pt x="393622" y="235297"/>
                  <a:pt x="392104" y="239561"/>
                </a:cubicBezTo>
                <a:cubicBezTo>
                  <a:pt x="400075" y="238803"/>
                  <a:pt x="409280" y="243351"/>
                  <a:pt x="400360" y="274430"/>
                </a:cubicBezTo>
                <a:cubicBezTo>
                  <a:pt x="394002" y="297075"/>
                  <a:pt x="388023" y="303329"/>
                  <a:pt x="383469" y="303708"/>
                </a:cubicBezTo>
                <a:cubicBezTo>
                  <a:pt x="379293" y="330522"/>
                  <a:pt x="357942" y="364538"/>
                  <a:pt x="324444" y="376666"/>
                </a:cubicBezTo>
                <a:cubicBezTo>
                  <a:pt x="310494" y="381688"/>
                  <a:pt x="295026" y="381688"/>
                  <a:pt x="281172" y="376761"/>
                </a:cubicBezTo>
                <a:cubicBezTo>
                  <a:pt x="247009" y="364728"/>
                  <a:pt x="226322" y="330617"/>
                  <a:pt x="222147" y="303708"/>
                </a:cubicBezTo>
                <a:cubicBezTo>
                  <a:pt x="217782" y="303329"/>
                  <a:pt x="211803" y="297075"/>
                  <a:pt x="205350" y="274430"/>
                </a:cubicBezTo>
                <a:cubicBezTo>
                  <a:pt x="196525" y="243446"/>
                  <a:pt x="205825" y="238898"/>
                  <a:pt x="213701" y="239656"/>
                </a:cubicBezTo>
                <a:cubicBezTo>
                  <a:pt x="212183" y="235392"/>
                  <a:pt x="211044" y="231128"/>
                  <a:pt x="210285" y="226959"/>
                </a:cubicBezTo>
                <a:cubicBezTo>
                  <a:pt x="207533" y="212557"/>
                  <a:pt x="206774" y="199102"/>
                  <a:pt x="210190" y="186216"/>
                </a:cubicBezTo>
                <a:cubicBezTo>
                  <a:pt x="214176" y="169066"/>
                  <a:pt x="223475" y="155327"/>
                  <a:pt x="233914" y="144715"/>
                </a:cubicBezTo>
                <a:cubicBezTo>
                  <a:pt x="240556" y="137609"/>
                  <a:pt x="247958" y="131544"/>
                  <a:pt x="255929" y="126523"/>
                </a:cubicBezTo>
                <a:cubicBezTo>
                  <a:pt x="262382" y="121975"/>
                  <a:pt x="269499" y="118184"/>
                  <a:pt x="277376" y="115531"/>
                </a:cubicBezTo>
                <a:cubicBezTo>
                  <a:pt x="283544" y="113447"/>
                  <a:pt x="289997" y="112215"/>
                  <a:pt x="296829" y="111836"/>
                </a:cubicBezTo>
                <a:close/>
                <a:moveTo>
                  <a:pt x="304039" y="58271"/>
                </a:moveTo>
                <a:cubicBezTo>
                  <a:pt x="168911" y="58271"/>
                  <a:pt x="59309" y="167613"/>
                  <a:pt x="59309" y="302537"/>
                </a:cubicBezTo>
                <a:cubicBezTo>
                  <a:pt x="59309" y="360524"/>
                  <a:pt x="79616" y="413774"/>
                  <a:pt x="113398" y="455559"/>
                </a:cubicBezTo>
                <a:cubicBezTo>
                  <a:pt x="115675" y="435851"/>
                  <a:pt x="124026" y="413584"/>
                  <a:pt x="149078" y="407331"/>
                </a:cubicBezTo>
                <a:cubicBezTo>
                  <a:pt x="196999" y="395203"/>
                  <a:pt x="236001" y="367725"/>
                  <a:pt x="236001" y="367725"/>
                </a:cubicBezTo>
                <a:lnTo>
                  <a:pt x="272155" y="481804"/>
                </a:lnTo>
                <a:lnTo>
                  <a:pt x="277090" y="497249"/>
                </a:lnTo>
                <a:lnTo>
                  <a:pt x="293316" y="451484"/>
                </a:lnTo>
                <a:cubicBezTo>
                  <a:pt x="252797" y="395013"/>
                  <a:pt x="304039" y="397193"/>
                  <a:pt x="304039" y="397193"/>
                </a:cubicBezTo>
                <a:cubicBezTo>
                  <a:pt x="304039" y="397193"/>
                  <a:pt x="355377" y="395013"/>
                  <a:pt x="314762" y="451484"/>
                </a:cubicBezTo>
                <a:lnTo>
                  <a:pt x="330894" y="496965"/>
                </a:lnTo>
                <a:lnTo>
                  <a:pt x="335829" y="481710"/>
                </a:lnTo>
                <a:lnTo>
                  <a:pt x="335924" y="481994"/>
                </a:lnTo>
                <a:lnTo>
                  <a:pt x="341617" y="463897"/>
                </a:lnTo>
                <a:lnTo>
                  <a:pt x="371983" y="367915"/>
                </a:lnTo>
                <a:cubicBezTo>
                  <a:pt x="371983" y="367915"/>
                  <a:pt x="410985" y="395298"/>
                  <a:pt x="458906" y="407426"/>
                </a:cubicBezTo>
                <a:cubicBezTo>
                  <a:pt x="483958" y="413774"/>
                  <a:pt x="492308" y="435945"/>
                  <a:pt x="494586" y="455653"/>
                </a:cubicBezTo>
                <a:cubicBezTo>
                  <a:pt x="528368" y="413774"/>
                  <a:pt x="548770" y="360524"/>
                  <a:pt x="548770" y="302537"/>
                </a:cubicBezTo>
                <a:cubicBezTo>
                  <a:pt x="548770" y="167613"/>
                  <a:pt x="439168" y="58271"/>
                  <a:pt x="304039" y="58271"/>
                </a:cubicBezTo>
                <a:close/>
                <a:moveTo>
                  <a:pt x="302996" y="0"/>
                </a:moveTo>
                <a:cubicBezTo>
                  <a:pt x="470388" y="0"/>
                  <a:pt x="606086" y="135398"/>
                  <a:pt x="606086" y="302537"/>
                </a:cubicBezTo>
                <a:cubicBezTo>
                  <a:pt x="606086" y="469676"/>
                  <a:pt x="470388" y="605169"/>
                  <a:pt x="302996" y="605169"/>
                </a:cubicBezTo>
                <a:cubicBezTo>
                  <a:pt x="135603" y="605169"/>
                  <a:pt x="0" y="469676"/>
                  <a:pt x="0" y="302537"/>
                </a:cubicBezTo>
                <a:cubicBezTo>
                  <a:pt x="0" y="135398"/>
                  <a:pt x="135603" y="0"/>
                  <a:pt x="302996" y="0"/>
                </a:cubicBezTo>
                <a:close/>
              </a:path>
            </a:pathLst>
          </a:custGeom>
          <a:solidFill>
            <a:schemeClr val="bg1"/>
          </a:solidFill>
          <a:ln>
            <a:noFill/>
          </a:ln>
        </p:spPr>
      </p:sp>
      <p:sp>
        <p:nvSpPr>
          <p:cNvPr id="18" name="user-avatar-profile_70039">
            <a:extLst>
              <a:ext uri="{FF2B5EF4-FFF2-40B4-BE49-F238E27FC236}">
                <a16:creationId xmlns="" xmlns:a16="http://schemas.microsoft.com/office/drawing/2014/main" id="{1EA20FEF-4221-46B5-8983-6249249C5BC1}"/>
              </a:ext>
            </a:extLst>
          </p:cNvPr>
          <p:cNvSpPr>
            <a:spLocks noChangeAspect="1"/>
          </p:cNvSpPr>
          <p:nvPr/>
        </p:nvSpPr>
        <p:spPr bwMode="auto">
          <a:xfrm>
            <a:off x="660400" y="4589511"/>
            <a:ext cx="324453" cy="324000"/>
          </a:xfrm>
          <a:custGeom>
            <a:avLst/>
            <a:gdLst>
              <a:gd name="connsiteX0" fmla="*/ 203130 w 605451"/>
              <a:gd name="connsiteY0" fmla="*/ 345841 h 604605"/>
              <a:gd name="connsiteX1" fmla="*/ 302807 w 605451"/>
              <a:gd name="connsiteY1" fmla="*/ 396386 h 604605"/>
              <a:gd name="connsiteX2" fmla="*/ 402301 w 605451"/>
              <a:gd name="connsiteY2" fmla="*/ 345933 h 604605"/>
              <a:gd name="connsiteX3" fmla="*/ 450630 w 605451"/>
              <a:gd name="connsiteY3" fmla="*/ 394101 h 604605"/>
              <a:gd name="connsiteX4" fmla="*/ 469119 w 605451"/>
              <a:gd name="connsiteY4" fmla="*/ 433038 h 604605"/>
              <a:gd name="connsiteX5" fmla="*/ 302807 w 605451"/>
              <a:gd name="connsiteY5" fmla="*/ 513928 h 604605"/>
              <a:gd name="connsiteX6" fmla="*/ 136403 w 605451"/>
              <a:gd name="connsiteY6" fmla="*/ 432947 h 604605"/>
              <a:gd name="connsiteX7" fmla="*/ 154893 w 605451"/>
              <a:gd name="connsiteY7" fmla="*/ 394101 h 604605"/>
              <a:gd name="connsiteX8" fmla="*/ 203130 w 605451"/>
              <a:gd name="connsiteY8" fmla="*/ 345841 h 604605"/>
              <a:gd name="connsiteX9" fmla="*/ 302771 w 605451"/>
              <a:gd name="connsiteY9" fmla="*/ 170278 h 604605"/>
              <a:gd name="connsiteX10" fmla="*/ 240548 w 605451"/>
              <a:gd name="connsiteY10" fmla="*/ 248130 h 604605"/>
              <a:gd name="connsiteX11" fmla="*/ 302771 w 605451"/>
              <a:gd name="connsiteY11" fmla="*/ 325798 h 604605"/>
              <a:gd name="connsiteX12" fmla="*/ 364903 w 605451"/>
              <a:gd name="connsiteY12" fmla="*/ 248130 h 604605"/>
              <a:gd name="connsiteX13" fmla="*/ 302771 w 605451"/>
              <a:gd name="connsiteY13" fmla="*/ 170278 h 604605"/>
              <a:gd name="connsiteX14" fmla="*/ 302771 w 605451"/>
              <a:gd name="connsiteY14" fmla="*/ 129982 h 604605"/>
              <a:gd name="connsiteX15" fmla="*/ 405257 w 605451"/>
              <a:gd name="connsiteY15" fmla="*/ 248130 h 604605"/>
              <a:gd name="connsiteX16" fmla="*/ 302771 w 605451"/>
              <a:gd name="connsiteY16" fmla="*/ 366094 h 604605"/>
              <a:gd name="connsiteX17" fmla="*/ 200194 w 605451"/>
              <a:gd name="connsiteY17" fmla="*/ 248130 h 604605"/>
              <a:gd name="connsiteX18" fmla="*/ 302771 w 605451"/>
              <a:gd name="connsiteY18" fmla="*/ 129982 h 604605"/>
              <a:gd name="connsiteX19" fmla="*/ 302771 w 605451"/>
              <a:gd name="connsiteY19" fmla="*/ 60415 h 604605"/>
              <a:gd name="connsiteX20" fmla="*/ 60591 w 605451"/>
              <a:gd name="connsiteY20" fmla="*/ 302348 h 604605"/>
              <a:gd name="connsiteX21" fmla="*/ 302771 w 605451"/>
              <a:gd name="connsiteY21" fmla="*/ 544190 h 604605"/>
              <a:gd name="connsiteX22" fmla="*/ 544952 w 605451"/>
              <a:gd name="connsiteY22" fmla="*/ 302348 h 604605"/>
              <a:gd name="connsiteX23" fmla="*/ 302771 w 605451"/>
              <a:gd name="connsiteY23" fmla="*/ 60415 h 604605"/>
              <a:gd name="connsiteX24" fmla="*/ 302771 w 605451"/>
              <a:gd name="connsiteY24" fmla="*/ 0 h 604605"/>
              <a:gd name="connsiteX25" fmla="*/ 605451 w 605451"/>
              <a:gd name="connsiteY25" fmla="*/ 302348 h 604605"/>
              <a:gd name="connsiteX26" fmla="*/ 302771 w 605451"/>
              <a:gd name="connsiteY26" fmla="*/ 604605 h 604605"/>
              <a:gd name="connsiteX27" fmla="*/ 0 w 605451"/>
              <a:gd name="connsiteY27" fmla="*/ 302348 h 604605"/>
              <a:gd name="connsiteX28" fmla="*/ 302771 w 605451"/>
              <a:gd name="connsiteY28" fmla="*/ 0 h 604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05451" h="604605">
                <a:moveTo>
                  <a:pt x="203130" y="345841"/>
                </a:moveTo>
                <a:cubicBezTo>
                  <a:pt x="227568" y="376735"/>
                  <a:pt x="263082" y="396386"/>
                  <a:pt x="302807" y="396386"/>
                </a:cubicBezTo>
                <a:cubicBezTo>
                  <a:pt x="342440" y="396386"/>
                  <a:pt x="378046" y="376735"/>
                  <a:pt x="402301" y="345933"/>
                </a:cubicBezTo>
                <a:cubicBezTo>
                  <a:pt x="423079" y="355895"/>
                  <a:pt x="440378" y="372530"/>
                  <a:pt x="450630" y="394101"/>
                </a:cubicBezTo>
                <a:lnTo>
                  <a:pt x="469119" y="433038"/>
                </a:lnTo>
                <a:cubicBezTo>
                  <a:pt x="430310" y="482212"/>
                  <a:pt x="370174" y="513928"/>
                  <a:pt x="302807" y="513928"/>
                </a:cubicBezTo>
                <a:cubicBezTo>
                  <a:pt x="235257" y="513928"/>
                  <a:pt x="175212" y="482212"/>
                  <a:pt x="136403" y="432947"/>
                </a:cubicBezTo>
                <a:lnTo>
                  <a:pt x="154893" y="394101"/>
                </a:lnTo>
                <a:cubicBezTo>
                  <a:pt x="165144" y="372530"/>
                  <a:pt x="182443" y="355804"/>
                  <a:pt x="203130" y="345841"/>
                </a:cubicBezTo>
                <a:close/>
                <a:moveTo>
                  <a:pt x="302771" y="170278"/>
                </a:moveTo>
                <a:cubicBezTo>
                  <a:pt x="268457" y="170278"/>
                  <a:pt x="240548" y="205184"/>
                  <a:pt x="240548" y="248130"/>
                </a:cubicBezTo>
                <a:cubicBezTo>
                  <a:pt x="240548" y="290984"/>
                  <a:pt x="268457" y="325798"/>
                  <a:pt x="302771" y="325798"/>
                </a:cubicBezTo>
                <a:cubicBezTo>
                  <a:pt x="336994" y="325798"/>
                  <a:pt x="364903" y="290984"/>
                  <a:pt x="364903" y="248130"/>
                </a:cubicBezTo>
                <a:cubicBezTo>
                  <a:pt x="364903" y="205184"/>
                  <a:pt x="336994" y="170278"/>
                  <a:pt x="302771" y="170278"/>
                </a:cubicBezTo>
                <a:close/>
                <a:moveTo>
                  <a:pt x="302771" y="129982"/>
                </a:moveTo>
                <a:cubicBezTo>
                  <a:pt x="359230" y="129982"/>
                  <a:pt x="405257" y="182980"/>
                  <a:pt x="405257" y="248130"/>
                </a:cubicBezTo>
                <a:cubicBezTo>
                  <a:pt x="405257" y="313188"/>
                  <a:pt x="359230" y="366094"/>
                  <a:pt x="302771" y="366094"/>
                </a:cubicBezTo>
                <a:cubicBezTo>
                  <a:pt x="246221" y="366094"/>
                  <a:pt x="200194" y="313188"/>
                  <a:pt x="200194" y="248130"/>
                </a:cubicBezTo>
                <a:cubicBezTo>
                  <a:pt x="200194" y="182980"/>
                  <a:pt x="246221" y="129982"/>
                  <a:pt x="302771" y="129982"/>
                </a:cubicBezTo>
                <a:close/>
                <a:moveTo>
                  <a:pt x="302771" y="60415"/>
                </a:moveTo>
                <a:cubicBezTo>
                  <a:pt x="169142" y="60415"/>
                  <a:pt x="60591" y="168997"/>
                  <a:pt x="60591" y="302348"/>
                </a:cubicBezTo>
                <a:cubicBezTo>
                  <a:pt x="60591" y="435700"/>
                  <a:pt x="169142" y="544190"/>
                  <a:pt x="302771" y="544190"/>
                </a:cubicBezTo>
                <a:cubicBezTo>
                  <a:pt x="436309" y="544190"/>
                  <a:pt x="544952" y="435700"/>
                  <a:pt x="544952" y="302348"/>
                </a:cubicBezTo>
                <a:cubicBezTo>
                  <a:pt x="544952" y="168997"/>
                  <a:pt x="436309" y="60415"/>
                  <a:pt x="302771" y="60415"/>
                </a:cubicBezTo>
                <a:close/>
                <a:moveTo>
                  <a:pt x="302771" y="0"/>
                </a:moveTo>
                <a:cubicBezTo>
                  <a:pt x="469717" y="0"/>
                  <a:pt x="605451" y="135636"/>
                  <a:pt x="605451" y="302348"/>
                </a:cubicBezTo>
                <a:cubicBezTo>
                  <a:pt x="605451" y="468969"/>
                  <a:pt x="469717" y="604605"/>
                  <a:pt x="302771" y="604605"/>
                </a:cubicBezTo>
                <a:cubicBezTo>
                  <a:pt x="135826" y="604605"/>
                  <a:pt x="0" y="468969"/>
                  <a:pt x="0" y="302348"/>
                </a:cubicBezTo>
                <a:cubicBezTo>
                  <a:pt x="0" y="135636"/>
                  <a:pt x="135826" y="0"/>
                  <a:pt x="302771" y="0"/>
                </a:cubicBezTo>
                <a:close/>
              </a:path>
            </a:pathLst>
          </a:custGeom>
          <a:solidFill>
            <a:schemeClr val="bg1"/>
          </a:solidFill>
          <a:ln>
            <a:noFill/>
          </a:ln>
        </p:spPr>
      </p:sp>
      <p:sp>
        <p:nvSpPr>
          <p:cNvPr id="21" name="文本框 20">
            <a:extLst>
              <a:ext uri="{FF2B5EF4-FFF2-40B4-BE49-F238E27FC236}">
                <a16:creationId xmlns="" xmlns:a16="http://schemas.microsoft.com/office/drawing/2014/main" id="{FE6BB7A1-C915-4625-AF26-BA1B1509A163}"/>
              </a:ext>
            </a:extLst>
          </p:cNvPr>
          <p:cNvSpPr txBox="1"/>
          <p:nvPr/>
        </p:nvSpPr>
        <p:spPr>
          <a:xfrm>
            <a:off x="1149487" y="4599386"/>
            <a:ext cx="3714570" cy="304250"/>
          </a:xfrm>
          <a:prstGeom prst="rect">
            <a:avLst/>
          </a:prstGeom>
          <a:noFill/>
        </p:spPr>
        <p:txBody>
          <a:bodyPr wrap="square" lIns="0" tIns="0" rIns="0" bIns="0" rtlCol="0">
            <a:spAutoFit/>
          </a:bodyPr>
          <a:lstStyle/>
          <a:p>
            <a:pPr algn="l">
              <a:lnSpc>
                <a:spcPct val="120000"/>
              </a:lnSpc>
            </a:pPr>
            <a:r>
              <a:rPr lang="zh-CN" altLang="en-US" spc="300" dirty="0">
                <a:solidFill>
                  <a:schemeClr val="bg1">
                    <a:alpha val="90000"/>
                  </a:schemeClr>
                </a:solidFill>
                <a:latin typeface="+mn-ea"/>
              </a:rPr>
              <a:t>答辩人：</a:t>
            </a:r>
            <a:r>
              <a:rPr lang="en-US" altLang="zh-CN" spc="300" dirty="0">
                <a:solidFill>
                  <a:schemeClr val="bg1">
                    <a:alpha val="90000"/>
                  </a:schemeClr>
                </a:solidFill>
                <a:latin typeface="+mn-ea"/>
              </a:rPr>
              <a:t>NINA</a:t>
            </a:r>
            <a:endParaRPr lang="zh-CN" altLang="en-US" spc="300" dirty="0">
              <a:solidFill>
                <a:schemeClr val="bg1">
                  <a:alpha val="90000"/>
                </a:schemeClr>
              </a:solidFill>
              <a:latin typeface="+mn-ea"/>
            </a:endParaRPr>
          </a:p>
        </p:txBody>
      </p:sp>
      <p:sp>
        <p:nvSpPr>
          <p:cNvPr id="22" name="文本框 21">
            <a:extLst>
              <a:ext uri="{FF2B5EF4-FFF2-40B4-BE49-F238E27FC236}">
                <a16:creationId xmlns="" xmlns:a16="http://schemas.microsoft.com/office/drawing/2014/main" id="{293A9C09-FE5F-41C7-98F6-0085B5436E93}"/>
              </a:ext>
            </a:extLst>
          </p:cNvPr>
          <p:cNvSpPr txBox="1"/>
          <p:nvPr/>
        </p:nvSpPr>
        <p:spPr>
          <a:xfrm>
            <a:off x="1149487" y="5112604"/>
            <a:ext cx="3714570" cy="332399"/>
          </a:xfrm>
          <a:prstGeom prst="rect">
            <a:avLst/>
          </a:prstGeom>
          <a:noFill/>
        </p:spPr>
        <p:txBody>
          <a:bodyPr wrap="square" lIns="0" tIns="0" rIns="0" bIns="0" rtlCol="0">
            <a:spAutoFit/>
          </a:bodyPr>
          <a:lstStyle/>
          <a:p>
            <a:pPr algn="l">
              <a:lnSpc>
                <a:spcPct val="120000"/>
              </a:lnSpc>
            </a:pPr>
            <a:r>
              <a:rPr lang="zh-CN" altLang="en-US" spc="300" dirty="0">
                <a:solidFill>
                  <a:schemeClr val="bg1">
                    <a:alpha val="90000"/>
                  </a:schemeClr>
                </a:solidFill>
                <a:latin typeface="+mn-ea"/>
              </a:rPr>
              <a:t>指导教师：送模板</a:t>
            </a:r>
          </a:p>
        </p:txBody>
      </p:sp>
      <p:pic>
        <p:nvPicPr>
          <p:cNvPr id="23" name="图片 22">
            <a:extLst>
              <a:ext uri="{FF2B5EF4-FFF2-40B4-BE49-F238E27FC236}">
                <a16:creationId xmlns="" xmlns:a16="http://schemas.microsoft.com/office/drawing/2014/main" id="{83FEDD52-6169-4913-8D8F-58BF81A1AC7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5888" y="555130"/>
            <a:ext cx="1996770" cy="497773"/>
          </a:xfrm>
          <a:prstGeom prst="rect">
            <a:avLst/>
          </a:prstGeom>
        </p:spPr>
      </p:pic>
      <p:sp>
        <p:nvSpPr>
          <p:cNvPr id="24" name="文本框 23">
            <a:extLst>
              <a:ext uri="{FF2B5EF4-FFF2-40B4-BE49-F238E27FC236}">
                <a16:creationId xmlns="" xmlns:a16="http://schemas.microsoft.com/office/drawing/2014/main" id="{A5B82B07-BE7E-45C0-80DE-43A55E3A70ED}"/>
              </a:ext>
            </a:extLst>
          </p:cNvPr>
          <p:cNvSpPr txBox="1"/>
          <p:nvPr/>
        </p:nvSpPr>
        <p:spPr>
          <a:xfrm>
            <a:off x="660400" y="2011086"/>
            <a:ext cx="8325852" cy="2031325"/>
          </a:xfrm>
          <a:prstGeom prst="rect">
            <a:avLst/>
          </a:prstGeom>
          <a:noFill/>
        </p:spPr>
        <p:txBody>
          <a:bodyPr wrap="square" lIns="0" tIns="0" rIns="0" bIns="0" rtlCol="0">
            <a:spAutoFit/>
          </a:bodyPr>
          <a:lstStyle/>
          <a:p>
            <a:pPr>
              <a:lnSpc>
                <a:spcPct val="110000"/>
              </a:lnSpc>
            </a:pPr>
            <a:r>
              <a:rPr lang="zh-CN" altLang="en-US" sz="6000" spc="300" dirty="0">
                <a:solidFill>
                  <a:schemeClr val="bg1"/>
                </a:solidFill>
                <a:latin typeface="启功字体简体" panose="03000509000000000000" pitchFamily="65" charset="-122"/>
                <a:ea typeface="启功字体简体" panose="03000509000000000000" pitchFamily="65" charset="-122"/>
              </a:rPr>
              <a:t>北京师范大学</a:t>
            </a:r>
            <a:endParaRPr lang="en-US" altLang="zh-CN" sz="6000" spc="300" dirty="0">
              <a:solidFill>
                <a:schemeClr val="bg1"/>
              </a:solidFill>
              <a:latin typeface="启功字体简体" panose="03000509000000000000" pitchFamily="65" charset="-122"/>
              <a:ea typeface="启功字体简体" panose="03000509000000000000" pitchFamily="65" charset="-122"/>
            </a:endParaRPr>
          </a:p>
          <a:p>
            <a:pPr>
              <a:lnSpc>
                <a:spcPct val="110000"/>
              </a:lnSpc>
            </a:pPr>
            <a:r>
              <a:rPr lang="zh-CN" altLang="en-US" sz="6000" spc="300" dirty="0">
                <a:solidFill>
                  <a:schemeClr val="bg1"/>
                </a:solidFill>
                <a:latin typeface="启功字体简体" panose="03000509000000000000" pitchFamily="65" charset="-122"/>
                <a:ea typeface="启功字体简体" panose="03000509000000000000" pitchFamily="65" charset="-122"/>
              </a:rPr>
              <a:t>论文答辩通用模板</a:t>
            </a:r>
          </a:p>
        </p:txBody>
      </p:sp>
      <p:sp>
        <p:nvSpPr>
          <p:cNvPr id="25" name="文本框 24">
            <a:extLst>
              <a:ext uri="{FF2B5EF4-FFF2-40B4-BE49-F238E27FC236}">
                <a16:creationId xmlns="" xmlns:a16="http://schemas.microsoft.com/office/drawing/2014/main" id="{CD200DF5-8C52-4998-8A0D-9801298FAF1A}"/>
              </a:ext>
            </a:extLst>
          </p:cNvPr>
          <p:cNvSpPr txBox="1"/>
          <p:nvPr/>
        </p:nvSpPr>
        <p:spPr>
          <a:xfrm>
            <a:off x="321989" y="5677028"/>
            <a:ext cx="8325852" cy="1323439"/>
          </a:xfrm>
          <a:prstGeom prst="rect">
            <a:avLst/>
          </a:prstGeom>
          <a:noFill/>
        </p:spPr>
        <p:txBody>
          <a:bodyPr vert="horz" wrap="square" rtlCol="0">
            <a:spAutoFit/>
          </a:bodyPr>
          <a:lstStyle/>
          <a:p>
            <a:pPr algn="dist"/>
            <a:r>
              <a:rPr lang="zh-CN" altLang="en-US" sz="8000" dirty="0">
                <a:gradFill>
                  <a:gsLst>
                    <a:gs pos="100000">
                      <a:schemeClr val="accent1">
                        <a:lumMod val="5000"/>
                        <a:lumOff val="95000"/>
                        <a:alpha val="0"/>
                      </a:schemeClr>
                    </a:gs>
                    <a:gs pos="0">
                      <a:schemeClr val="bg1">
                        <a:alpha val="3000"/>
                      </a:schemeClr>
                    </a:gs>
                  </a:gsLst>
                  <a:lin ang="5400000" scaled="0"/>
                </a:gradFill>
                <a:latin typeface="启功字体简体" panose="03000509000000000000" pitchFamily="65" charset="-122"/>
                <a:ea typeface="启功字体简体" panose="03000509000000000000" pitchFamily="65" charset="-122"/>
              </a:rPr>
              <a:t>学为人师行为世范</a:t>
            </a:r>
          </a:p>
        </p:txBody>
      </p:sp>
    </p:spTree>
    <p:extLst>
      <p:ext uri="{BB962C8B-B14F-4D97-AF65-F5344CB8AC3E}">
        <p14:creationId xmlns:p14="http://schemas.microsoft.com/office/powerpoint/2010/main" val="91837744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 xmlns:a16="http://schemas.microsoft.com/office/drawing/2014/main" id="{1F160D30-9808-4AE9-BC9F-75C3B8402C8B}"/>
              </a:ext>
            </a:extLst>
          </p:cNvPr>
          <p:cNvSpPr>
            <a:spLocks noGrp="1"/>
          </p:cNvSpPr>
          <p:nvPr>
            <p:ph type="body" sz="quarter" idx="13"/>
          </p:nvPr>
        </p:nvSpPr>
        <p:spPr/>
        <p:txBody>
          <a:bodyPr>
            <a:normAutofit lnSpcReduction="10000"/>
          </a:bodyPr>
          <a:lstStyle/>
          <a:p>
            <a:r>
              <a:rPr lang="zh-CN" altLang="en-US" dirty="0"/>
              <a:t>在此可以输入你的第一个要点</a:t>
            </a:r>
          </a:p>
        </p:txBody>
      </p:sp>
      <p:sp>
        <p:nvSpPr>
          <p:cNvPr id="6" name="文本占位符 5">
            <a:extLst>
              <a:ext uri="{FF2B5EF4-FFF2-40B4-BE49-F238E27FC236}">
                <a16:creationId xmlns="" xmlns:a16="http://schemas.microsoft.com/office/drawing/2014/main" id="{209ED987-03F8-46E9-98DD-795762C89D33}"/>
              </a:ext>
            </a:extLst>
          </p:cNvPr>
          <p:cNvSpPr>
            <a:spLocks noGrp="1"/>
          </p:cNvSpPr>
          <p:nvPr>
            <p:ph type="body" sz="quarter" idx="14"/>
          </p:nvPr>
        </p:nvSpPr>
        <p:spPr/>
        <p:txBody>
          <a:bodyPr>
            <a:normAutofit lnSpcReduction="10000"/>
          </a:bodyPr>
          <a:lstStyle/>
          <a:p>
            <a:r>
              <a:rPr lang="zh-CN" altLang="en-US" dirty="0"/>
              <a:t>在此可以输入你的第二个要点</a:t>
            </a:r>
          </a:p>
          <a:p>
            <a:endParaRPr lang="zh-CN" altLang="en-US" dirty="0"/>
          </a:p>
        </p:txBody>
      </p:sp>
      <p:sp>
        <p:nvSpPr>
          <p:cNvPr id="9" name="文本占位符 8">
            <a:extLst>
              <a:ext uri="{FF2B5EF4-FFF2-40B4-BE49-F238E27FC236}">
                <a16:creationId xmlns="" xmlns:a16="http://schemas.microsoft.com/office/drawing/2014/main" id="{3230A993-14F1-4CAE-9672-8A04232DB21E}"/>
              </a:ext>
            </a:extLst>
          </p:cNvPr>
          <p:cNvSpPr>
            <a:spLocks noGrp="1"/>
          </p:cNvSpPr>
          <p:nvPr>
            <p:ph type="body" sz="quarter" idx="17"/>
          </p:nvPr>
        </p:nvSpPr>
        <p:spPr/>
        <p:txBody>
          <a:bodyPr>
            <a:normAutofit lnSpcReduction="10000"/>
          </a:bodyPr>
          <a:lstStyle/>
          <a:p>
            <a:r>
              <a:rPr lang="en-US" altLang="zh-CN" dirty="0"/>
              <a:t>01</a:t>
            </a:r>
            <a:endParaRPr lang="zh-CN" altLang="en-US" dirty="0"/>
          </a:p>
        </p:txBody>
      </p:sp>
      <p:sp>
        <p:nvSpPr>
          <p:cNvPr id="10" name="文本占位符 9">
            <a:extLst>
              <a:ext uri="{FF2B5EF4-FFF2-40B4-BE49-F238E27FC236}">
                <a16:creationId xmlns="" xmlns:a16="http://schemas.microsoft.com/office/drawing/2014/main" id="{F0C8F404-5A95-4760-B41B-0962FA5951F5}"/>
              </a:ext>
            </a:extLst>
          </p:cNvPr>
          <p:cNvSpPr>
            <a:spLocks noGrp="1"/>
          </p:cNvSpPr>
          <p:nvPr>
            <p:ph type="body" sz="quarter" idx="18"/>
          </p:nvPr>
        </p:nvSpPr>
        <p:spPr/>
        <p:txBody>
          <a:bodyPr>
            <a:normAutofit lnSpcReduction="10000"/>
          </a:bodyPr>
          <a:lstStyle/>
          <a:p>
            <a:r>
              <a:rPr lang="en-US" altLang="zh-CN" dirty="0"/>
              <a:t>02</a:t>
            </a:r>
            <a:endParaRPr lang="zh-CN" altLang="en-US" dirty="0"/>
          </a:p>
        </p:txBody>
      </p:sp>
      <p:pic>
        <p:nvPicPr>
          <p:cNvPr id="18" name="图片占位符 17">
            <a:extLst>
              <a:ext uri="{FF2B5EF4-FFF2-40B4-BE49-F238E27FC236}">
                <a16:creationId xmlns="" xmlns:a16="http://schemas.microsoft.com/office/drawing/2014/main" id="{32B3EB3A-2C0A-4821-B638-A75D0E8B720E}"/>
              </a:ext>
            </a:extLst>
          </p:cNvPr>
          <p:cNvPicPr>
            <a:picLocks noGrp="1" noChangeAspect="1"/>
          </p:cNvPicPr>
          <p:nvPr>
            <p:ph type="pic" sz="quarter" idx="21"/>
          </p:nvPr>
        </p:nvPicPr>
        <p:blipFill>
          <a:blip r:embed="rId2" cstate="email">
            <a:extLst>
              <a:ext uri="{28A0092B-C50C-407E-A947-70E740481C1C}">
                <a14:useLocalDpi xmlns:a14="http://schemas.microsoft.com/office/drawing/2010/main"/>
              </a:ext>
            </a:extLst>
          </a:blip>
          <a:srcRect/>
          <a:stretch>
            <a:fillRect/>
          </a:stretch>
        </p:blipFill>
        <p:spPr/>
      </p:pic>
      <p:pic>
        <p:nvPicPr>
          <p:cNvPr id="32" name="图片占位符 31">
            <a:extLst>
              <a:ext uri="{FF2B5EF4-FFF2-40B4-BE49-F238E27FC236}">
                <a16:creationId xmlns="" xmlns:a16="http://schemas.microsoft.com/office/drawing/2014/main" id="{2345D0B0-2404-41B4-AA3C-6476F30B2B59}"/>
              </a:ext>
            </a:extLst>
          </p:cNvPr>
          <p:cNvPicPr>
            <a:picLocks noGrp="1" noChangeAspect="1"/>
          </p:cNvPicPr>
          <p:nvPr>
            <p:ph type="pic" sz="quarter" idx="22"/>
          </p:nvPr>
        </p:nvPicPr>
        <p:blipFill>
          <a:blip r:embed="rId3" cstate="email">
            <a:extLst>
              <a:ext uri="{28A0092B-C50C-407E-A947-70E740481C1C}">
                <a14:useLocalDpi xmlns:a14="http://schemas.microsoft.com/office/drawing/2010/main"/>
              </a:ext>
            </a:extLst>
          </a:blip>
          <a:srcRect/>
          <a:stretch>
            <a:fillRect/>
          </a:stretch>
        </p:blipFill>
        <p:spPr/>
      </p:pic>
      <p:pic>
        <p:nvPicPr>
          <p:cNvPr id="26" name="图片占位符 25">
            <a:extLst>
              <a:ext uri="{FF2B5EF4-FFF2-40B4-BE49-F238E27FC236}">
                <a16:creationId xmlns="" xmlns:a16="http://schemas.microsoft.com/office/drawing/2014/main" id="{D014983E-9F5B-4B20-ADB2-6729CD299384}"/>
              </a:ext>
            </a:extLst>
          </p:cNvPr>
          <p:cNvPicPr>
            <a:picLocks noGrp="1" noChangeAspect="1"/>
          </p:cNvPicPr>
          <p:nvPr>
            <p:ph type="pic" sz="quarter" idx="23"/>
          </p:nvPr>
        </p:nvPicPr>
        <p:blipFill>
          <a:blip r:embed="rId4" cstate="email">
            <a:extLst>
              <a:ext uri="{28A0092B-C50C-407E-A947-70E740481C1C}">
                <a14:useLocalDpi xmlns:a14="http://schemas.microsoft.com/office/drawing/2010/main"/>
              </a:ext>
            </a:extLst>
          </a:blip>
          <a:srcRect/>
          <a:stretch>
            <a:fillRect/>
          </a:stretch>
        </p:blipFill>
        <p:spPr/>
      </p:pic>
      <p:pic>
        <p:nvPicPr>
          <p:cNvPr id="28" name="图片占位符 27">
            <a:extLst>
              <a:ext uri="{FF2B5EF4-FFF2-40B4-BE49-F238E27FC236}">
                <a16:creationId xmlns="" xmlns:a16="http://schemas.microsoft.com/office/drawing/2014/main" id="{DFE34951-4F3E-4415-954D-1A9C4A347696}"/>
              </a:ext>
            </a:extLst>
          </p:cNvPr>
          <p:cNvPicPr>
            <a:picLocks noGrp="1" noChangeAspect="1"/>
          </p:cNvPicPr>
          <p:nvPr>
            <p:ph type="pic" sz="quarter" idx="24"/>
          </p:nvPr>
        </p:nvPicPr>
        <p:blipFill>
          <a:blip r:embed="rId5" cstate="email">
            <a:extLst>
              <a:ext uri="{28A0092B-C50C-407E-A947-70E740481C1C}">
                <a14:useLocalDpi xmlns:a14="http://schemas.microsoft.com/office/drawing/2010/main"/>
              </a:ext>
            </a:extLst>
          </a:blip>
          <a:srcRect/>
          <a:stretch>
            <a:fillRect/>
          </a:stretch>
        </p:blipFill>
        <p:spPr/>
      </p:pic>
      <p:sp>
        <p:nvSpPr>
          <p:cNvPr id="4" name="标题 3">
            <a:extLst>
              <a:ext uri="{FF2B5EF4-FFF2-40B4-BE49-F238E27FC236}">
                <a16:creationId xmlns="" xmlns:a16="http://schemas.microsoft.com/office/drawing/2014/main" id="{53A8FC9C-FCCB-4B42-A1B7-EC92AE706EAB}"/>
              </a:ext>
            </a:extLst>
          </p:cNvPr>
          <p:cNvSpPr>
            <a:spLocks noGrp="1"/>
          </p:cNvSpPr>
          <p:nvPr>
            <p:ph type="title"/>
          </p:nvPr>
        </p:nvSpPr>
        <p:spPr/>
        <p:txBody>
          <a:bodyPr/>
          <a:lstStyle/>
          <a:p>
            <a:r>
              <a:rPr lang="zh-CN" altLang="en-US" dirty="0"/>
              <a:t>四段四图式</a:t>
            </a:r>
          </a:p>
        </p:txBody>
      </p:sp>
      <p:sp>
        <p:nvSpPr>
          <p:cNvPr id="7" name="文本占位符 6">
            <a:extLst>
              <a:ext uri="{FF2B5EF4-FFF2-40B4-BE49-F238E27FC236}">
                <a16:creationId xmlns="" xmlns:a16="http://schemas.microsoft.com/office/drawing/2014/main" id="{16279B6A-1266-491F-A064-F89FB44D5BA1}"/>
              </a:ext>
            </a:extLst>
          </p:cNvPr>
          <p:cNvSpPr>
            <a:spLocks noGrp="1"/>
          </p:cNvSpPr>
          <p:nvPr>
            <p:ph type="body" sz="quarter" idx="25"/>
          </p:nvPr>
        </p:nvSpPr>
        <p:spPr/>
        <p:txBody>
          <a:bodyPr>
            <a:normAutofit lnSpcReduction="10000"/>
          </a:bodyPr>
          <a:lstStyle/>
          <a:p>
            <a:r>
              <a:rPr lang="zh-CN" altLang="en-US" dirty="0"/>
              <a:t>每一个图片都是可以更改的</a:t>
            </a:r>
          </a:p>
        </p:txBody>
      </p:sp>
      <p:sp>
        <p:nvSpPr>
          <p:cNvPr id="8" name="文本占位符 7">
            <a:extLst>
              <a:ext uri="{FF2B5EF4-FFF2-40B4-BE49-F238E27FC236}">
                <a16:creationId xmlns="" xmlns:a16="http://schemas.microsoft.com/office/drawing/2014/main" id="{31637D8E-FEEA-44D8-86F2-DFD09235A7BE}"/>
              </a:ext>
            </a:extLst>
          </p:cNvPr>
          <p:cNvSpPr>
            <a:spLocks noGrp="1"/>
          </p:cNvSpPr>
          <p:nvPr>
            <p:ph type="body" sz="quarter" idx="26"/>
          </p:nvPr>
        </p:nvSpPr>
        <p:spPr/>
        <p:txBody>
          <a:bodyPr>
            <a:normAutofit lnSpcReduction="10000"/>
          </a:bodyPr>
          <a:lstStyle/>
          <a:p>
            <a:r>
              <a:rPr lang="zh-CN" altLang="en-US" dirty="0"/>
              <a:t>删除图片点击图标即可换图</a:t>
            </a:r>
          </a:p>
        </p:txBody>
      </p:sp>
      <p:sp>
        <p:nvSpPr>
          <p:cNvPr id="2" name="文本占位符 1"/>
          <p:cNvSpPr>
            <a:spLocks noGrp="1"/>
          </p:cNvSpPr>
          <p:nvPr>
            <p:ph type="body" sz="quarter" idx="27"/>
          </p:nvPr>
        </p:nvSpPr>
        <p:spPr/>
        <p:txBody>
          <a:bodyPr>
            <a:normAutofit lnSpcReduction="10000"/>
          </a:bodyPr>
          <a:lstStyle/>
          <a:p>
            <a:r>
              <a:rPr lang="en-US" altLang="zh-CN" dirty="0"/>
              <a:t>03</a:t>
            </a:r>
            <a:endParaRPr lang="zh-CN" altLang="en-US" dirty="0"/>
          </a:p>
        </p:txBody>
      </p:sp>
      <p:sp>
        <p:nvSpPr>
          <p:cNvPr id="3" name="文本占位符 2"/>
          <p:cNvSpPr>
            <a:spLocks noGrp="1"/>
          </p:cNvSpPr>
          <p:nvPr>
            <p:ph type="body" sz="quarter" idx="28"/>
          </p:nvPr>
        </p:nvSpPr>
        <p:spPr/>
        <p:txBody>
          <a:bodyPr>
            <a:normAutofit lnSpcReduction="10000"/>
          </a:bodyPr>
          <a:lstStyle/>
          <a:p>
            <a:r>
              <a:rPr lang="en-US" altLang="zh-CN" dirty="0"/>
              <a:t>04</a:t>
            </a:r>
            <a:endParaRPr lang="zh-CN" altLang="en-US" dirty="0"/>
          </a:p>
        </p:txBody>
      </p:sp>
    </p:spTree>
    <p:extLst>
      <p:ext uri="{BB962C8B-B14F-4D97-AF65-F5344CB8AC3E}">
        <p14:creationId xmlns:p14="http://schemas.microsoft.com/office/powerpoint/2010/main" val="39660999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占位符 14"/>
          <p:cNvPicPr>
            <a:picLocks noGrp="1" noChangeAspect="1"/>
          </p:cNvPicPr>
          <p:nvPr>
            <p:ph type="pic" sz="quarter" idx="24"/>
          </p:nvPr>
        </p:nvPicPr>
        <p:blipFill>
          <a:blip r:embed="rId2" cstate="email">
            <a:extLst>
              <a:ext uri="{28A0092B-C50C-407E-A947-70E740481C1C}">
                <a14:useLocalDpi xmlns:a14="http://schemas.microsoft.com/office/drawing/2010/main"/>
              </a:ext>
            </a:extLst>
          </a:blip>
          <a:srcRect/>
          <a:stretch>
            <a:fillRect/>
          </a:stretch>
        </p:blipFill>
        <p:spPr/>
      </p:pic>
      <p:pic>
        <p:nvPicPr>
          <p:cNvPr id="14" name="图片占位符 13"/>
          <p:cNvPicPr>
            <a:picLocks noGrp="1" noChangeAspect="1"/>
          </p:cNvPicPr>
          <p:nvPr>
            <p:ph type="pic" sz="quarter" idx="25"/>
          </p:nvPr>
        </p:nvPicPr>
        <p:blipFill>
          <a:blip r:embed="rId3" cstate="email">
            <a:extLst>
              <a:ext uri="{28A0092B-C50C-407E-A947-70E740481C1C}">
                <a14:useLocalDpi xmlns:a14="http://schemas.microsoft.com/office/drawing/2010/main"/>
              </a:ext>
            </a:extLst>
          </a:blip>
          <a:srcRect/>
          <a:stretch>
            <a:fillRect/>
          </a:stretch>
        </p:blipFill>
        <p:spPr/>
      </p:pic>
      <p:pic>
        <p:nvPicPr>
          <p:cNvPr id="17" name="图片占位符 16"/>
          <p:cNvPicPr>
            <a:picLocks noGrp="1" noChangeAspect="1"/>
          </p:cNvPicPr>
          <p:nvPr>
            <p:ph type="pic" sz="quarter" idx="26"/>
          </p:nvPr>
        </p:nvPicPr>
        <p:blipFill>
          <a:blip r:embed="rId4" cstate="email">
            <a:extLst>
              <a:ext uri="{28A0092B-C50C-407E-A947-70E740481C1C}">
                <a14:useLocalDpi xmlns:a14="http://schemas.microsoft.com/office/drawing/2010/main"/>
              </a:ext>
            </a:extLst>
          </a:blip>
          <a:srcRect/>
          <a:stretch>
            <a:fillRect/>
          </a:stretch>
        </p:blipFill>
        <p:spPr/>
      </p:pic>
      <p:pic>
        <p:nvPicPr>
          <p:cNvPr id="16" name="图片占位符 15"/>
          <p:cNvPicPr>
            <a:picLocks noGrp="1" noChangeAspect="1"/>
          </p:cNvPicPr>
          <p:nvPr>
            <p:ph type="pic" sz="quarter" idx="27"/>
          </p:nvPr>
        </p:nvPicPr>
        <p:blipFill>
          <a:blip r:embed="rId5" cstate="email">
            <a:extLst>
              <a:ext uri="{28A0092B-C50C-407E-A947-70E740481C1C}">
                <a14:useLocalDpi xmlns:a14="http://schemas.microsoft.com/office/drawing/2010/main"/>
              </a:ext>
            </a:extLst>
          </a:blip>
          <a:srcRect/>
          <a:stretch>
            <a:fillRect/>
          </a:stretch>
        </p:blipFill>
        <p:spPr/>
      </p:pic>
      <p:sp>
        <p:nvSpPr>
          <p:cNvPr id="18" name="矩形 17">
            <a:extLst>
              <a:ext uri="{FF2B5EF4-FFF2-40B4-BE49-F238E27FC236}">
                <a16:creationId xmlns="" xmlns:a16="http://schemas.microsoft.com/office/drawing/2014/main" id="{1AFB82A9-657A-4B82-875E-D03B0FB15BE6}"/>
              </a:ext>
            </a:extLst>
          </p:cNvPr>
          <p:cNvSpPr/>
          <p:nvPr/>
        </p:nvSpPr>
        <p:spPr>
          <a:xfrm>
            <a:off x="0" y="3429000"/>
            <a:ext cx="12192000" cy="3429000"/>
          </a:xfrm>
          <a:prstGeom prst="rect">
            <a:avLst/>
          </a:prstGeom>
          <a:gradFill>
            <a:gsLst>
              <a:gs pos="50000">
                <a:srgbClr val="003378">
                  <a:alpha val="70000"/>
                </a:srgbClr>
              </a:gs>
              <a:gs pos="0">
                <a:schemeClr val="accent1">
                  <a:alpha val="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占位符 11">
            <a:extLst>
              <a:ext uri="{FF2B5EF4-FFF2-40B4-BE49-F238E27FC236}">
                <a16:creationId xmlns="" xmlns:a16="http://schemas.microsoft.com/office/drawing/2014/main" id="{F3736761-C8E0-48EE-8521-4BE1F3C85110}"/>
              </a:ext>
            </a:extLst>
          </p:cNvPr>
          <p:cNvSpPr txBox="1">
            <a:spLocks/>
          </p:cNvSpPr>
          <p:nvPr/>
        </p:nvSpPr>
        <p:spPr>
          <a:xfrm>
            <a:off x="3382860" y="4815841"/>
            <a:ext cx="2378279" cy="1320929"/>
          </a:xfrm>
          <a:prstGeom prst="rect">
            <a:avLst/>
          </a:prstGeom>
        </p:spPr>
        <p:txBody>
          <a:bodyPr lIns="0" tIns="0" rIns="0" bIns="0" anchor="t" anchorCtr="0"/>
          <a:lstStyle>
            <a:lvl1pPr marL="228600" indent="-228600" algn="l" defTabSz="914400" rtl="0" eaLnBrk="1" latinLnBrk="0" hangingPunct="1">
              <a:lnSpc>
                <a:spcPct val="120000"/>
              </a:lnSpc>
              <a:spcBef>
                <a:spcPts val="1000"/>
              </a:spcBef>
              <a:buFont typeface="Arial" panose="020B0604020202020204" pitchFamily="34" charset="0"/>
              <a:buChar char="•"/>
              <a:defRPr sz="2800" kern="1200" spc="3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kern="1200" spc="3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spc="3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0"/>
              </a:spcBef>
              <a:buNone/>
            </a:pPr>
            <a:r>
              <a:rPr lang="zh-CN" altLang="en-US" sz="1800" dirty="0">
                <a:solidFill>
                  <a:schemeClr val="bg1"/>
                </a:solidFill>
              </a:rPr>
              <a:t>更改下侧图片方法</a:t>
            </a:r>
            <a:endParaRPr lang="en-US" altLang="zh-CN" sz="1800" dirty="0">
              <a:solidFill>
                <a:schemeClr val="bg1"/>
              </a:solidFill>
            </a:endParaRPr>
          </a:p>
          <a:p>
            <a:pPr marL="0" indent="0" algn="just">
              <a:spcBef>
                <a:spcPts val="0"/>
              </a:spcBef>
              <a:buNone/>
            </a:pPr>
            <a:r>
              <a:rPr lang="zh-CN" altLang="en-US" sz="1800" dirty="0">
                <a:solidFill>
                  <a:schemeClr val="bg1"/>
                </a:solidFill>
              </a:rPr>
              <a:t>单击图片然后删除</a:t>
            </a:r>
            <a:endParaRPr lang="en-US" altLang="zh-CN" sz="1800" dirty="0">
              <a:solidFill>
                <a:schemeClr val="bg1"/>
              </a:solidFill>
            </a:endParaRPr>
          </a:p>
          <a:p>
            <a:pPr marL="0" indent="0" algn="just">
              <a:spcBef>
                <a:spcPts val="0"/>
              </a:spcBef>
              <a:buNone/>
            </a:pPr>
            <a:r>
              <a:rPr lang="zh-CN" altLang="en-US" sz="1800" dirty="0">
                <a:solidFill>
                  <a:schemeClr val="bg1"/>
                </a:solidFill>
              </a:rPr>
              <a:t>单击添加图片图标</a:t>
            </a:r>
            <a:endParaRPr lang="en-US" altLang="zh-CN" sz="1800" dirty="0">
              <a:solidFill>
                <a:schemeClr val="bg1"/>
              </a:solidFill>
            </a:endParaRPr>
          </a:p>
          <a:p>
            <a:pPr marL="0" indent="0" algn="just">
              <a:spcBef>
                <a:spcPts val="0"/>
              </a:spcBef>
              <a:buNone/>
            </a:pPr>
            <a:r>
              <a:rPr lang="zh-CN" altLang="en-US" sz="1800" dirty="0">
                <a:solidFill>
                  <a:schemeClr val="bg1"/>
                </a:solidFill>
              </a:rPr>
              <a:t>开始</a:t>
            </a:r>
            <a:r>
              <a:rPr lang="en-US" altLang="zh-CN" sz="1800" dirty="0">
                <a:solidFill>
                  <a:schemeClr val="bg1"/>
                </a:solidFill>
              </a:rPr>
              <a:t>/</a:t>
            </a:r>
            <a:r>
              <a:rPr lang="zh-CN" altLang="en-US" sz="1800" dirty="0">
                <a:solidFill>
                  <a:schemeClr val="bg1"/>
                </a:solidFill>
              </a:rPr>
              <a:t>排列</a:t>
            </a:r>
            <a:r>
              <a:rPr lang="en-US" altLang="zh-CN" sz="1800" dirty="0">
                <a:solidFill>
                  <a:schemeClr val="bg1"/>
                </a:solidFill>
              </a:rPr>
              <a:t>/</a:t>
            </a:r>
            <a:r>
              <a:rPr lang="zh-CN" altLang="en-US" sz="1800" dirty="0">
                <a:solidFill>
                  <a:schemeClr val="bg1"/>
                </a:solidFill>
              </a:rPr>
              <a:t>置于底层</a:t>
            </a:r>
          </a:p>
        </p:txBody>
      </p:sp>
      <p:sp>
        <p:nvSpPr>
          <p:cNvPr id="22" name="文本占位符 6">
            <a:extLst>
              <a:ext uri="{FF2B5EF4-FFF2-40B4-BE49-F238E27FC236}">
                <a16:creationId xmlns="" xmlns:a16="http://schemas.microsoft.com/office/drawing/2014/main" id="{5D8D9A45-5BD7-4FF8-AAEF-A268ADF4D75A}"/>
              </a:ext>
            </a:extLst>
          </p:cNvPr>
          <p:cNvSpPr txBox="1">
            <a:spLocks/>
          </p:cNvSpPr>
          <p:nvPr/>
        </p:nvSpPr>
        <p:spPr>
          <a:xfrm>
            <a:off x="3382860" y="4288222"/>
            <a:ext cx="2378279" cy="465070"/>
          </a:xfrm>
          <a:prstGeom prst="rect">
            <a:avLst/>
          </a:prstGeom>
        </p:spPr>
        <p:txBody>
          <a:bodyPr vert="horz" lIns="0" tIns="0" rIns="0" bIns="0" rtlCol="0" anchor="ctr">
            <a:normAutofit fontScale="92500" lnSpcReduction="10000"/>
          </a:bodyPr>
          <a:lstStyle>
            <a:lvl1pPr marL="228600" indent="-228600" algn="l" defTabSz="914400" rtl="0" eaLnBrk="1" latinLnBrk="0" hangingPunct="1">
              <a:lnSpc>
                <a:spcPct val="120000"/>
              </a:lnSpc>
              <a:spcBef>
                <a:spcPts val="1000"/>
              </a:spcBef>
              <a:buFont typeface="Arial" panose="020B0604020202020204" pitchFamily="34" charset="0"/>
              <a:buChar char="•"/>
              <a:defRPr sz="2800" kern="1200" spc="3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kern="1200" spc="3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spc="3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b="1" dirty="0">
                <a:solidFill>
                  <a:schemeClr val="bg1"/>
                </a:solidFill>
                <a:latin typeface="+mj-ea"/>
                <a:ea typeface="+mj-ea"/>
              </a:rPr>
              <a:t>四段四图式</a:t>
            </a:r>
          </a:p>
        </p:txBody>
      </p:sp>
      <p:sp>
        <p:nvSpPr>
          <p:cNvPr id="23" name="文本占位符 11">
            <a:extLst>
              <a:ext uri="{FF2B5EF4-FFF2-40B4-BE49-F238E27FC236}">
                <a16:creationId xmlns="" xmlns:a16="http://schemas.microsoft.com/office/drawing/2014/main" id="{F3736761-C8E0-48EE-8521-4BE1F3C85110}"/>
              </a:ext>
            </a:extLst>
          </p:cNvPr>
          <p:cNvSpPr txBox="1">
            <a:spLocks/>
          </p:cNvSpPr>
          <p:nvPr/>
        </p:nvSpPr>
        <p:spPr>
          <a:xfrm>
            <a:off x="6430860" y="4815841"/>
            <a:ext cx="2378279" cy="1320929"/>
          </a:xfrm>
          <a:prstGeom prst="rect">
            <a:avLst/>
          </a:prstGeom>
        </p:spPr>
        <p:txBody>
          <a:bodyPr lIns="0" tIns="0" rIns="0" bIns="0" anchor="t" anchorCtr="0"/>
          <a:lstStyle>
            <a:lvl1pPr marL="228600" indent="-228600" algn="l" defTabSz="914400" rtl="0" eaLnBrk="1" latinLnBrk="0" hangingPunct="1">
              <a:lnSpc>
                <a:spcPct val="120000"/>
              </a:lnSpc>
              <a:spcBef>
                <a:spcPts val="1000"/>
              </a:spcBef>
              <a:buFont typeface="Arial" panose="020B0604020202020204" pitchFamily="34" charset="0"/>
              <a:buChar char="•"/>
              <a:defRPr sz="2800" kern="1200" spc="3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kern="1200" spc="3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spc="3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0"/>
              </a:spcBef>
              <a:buNone/>
            </a:pPr>
            <a:r>
              <a:rPr lang="zh-CN" altLang="en-US" sz="1800" dirty="0">
                <a:solidFill>
                  <a:schemeClr val="bg1"/>
                </a:solidFill>
              </a:rPr>
              <a:t>更改下侧图片方法</a:t>
            </a:r>
            <a:endParaRPr lang="en-US" altLang="zh-CN" sz="1800" dirty="0">
              <a:solidFill>
                <a:schemeClr val="bg1"/>
              </a:solidFill>
            </a:endParaRPr>
          </a:p>
          <a:p>
            <a:pPr marL="0" indent="0" algn="just">
              <a:spcBef>
                <a:spcPts val="0"/>
              </a:spcBef>
              <a:buNone/>
            </a:pPr>
            <a:r>
              <a:rPr lang="zh-CN" altLang="en-US" sz="1800" dirty="0">
                <a:solidFill>
                  <a:schemeClr val="bg1"/>
                </a:solidFill>
              </a:rPr>
              <a:t>单击图片然后删除</a:t>
            </a:r>
            <a:endParaRPr lang="en-US" altLang="zh-CN" sz="1800" dirty="0">
              <a:solidFill>
                <a:schemeClr val="bg1"/>
              </a:solidFill>
            </a:endParaRPr>
          </a:p>
          <a:p>
            <a:pPr marL="0" indent="0" algn="just">
              <a:spcBef>
                <a:spcPts val="0"/>
              </a:spcBef>
              <a:buNone/>
            </a:pPr>
            <a:r>
              <a:rPr lang="zh-CN" altLang="en-US" sz="1800" dirty="0">
                <a:solidFill>
                  <a:schemeClr val="bg1"/>
                </a:solidFill>
              </a:rPr>
              <a:t>单击添加图片图标</a:t>
            </a:r>
            <a:endParaRPr lang="en-US" altLang="zh-CN" sz="1800" dirty="0">
              <a:solidFill>
                <a:schemeClr val="bg1"/>
              </a:solidFill>
            </a:endParaRPr>
          </a:p>
          <a:p>
            <a:pPr marL="0" indent="0" algn="just">
              <a:spcBef>
                <a:spcPts val="0"/>
              </a:spcBef>
              <a:buNone/>
            </a:pPr>
            <a:r>
              <a:rPr lang="zh-CN" altLang="en-US" sz="1800" dirty="0">
                <a:solidFill>
                  <a:schemeClr val="bg1"/>
                </a:solidFill>
              </a:rPr>
              <a:t>开始</a:t>
            </a:r>
            <a:r>
              <a:rPr lang="en-US" altLang="zh-CN" sz="1800" dirty="0">
                <a:solidFill>
                  <a:schemeClr val="bg1"/>
                </a:solidFill>
              </a:rPr>
              <a:t>/</a:t>
            </a:r>
            <a:r>
              <a:rPr lang="zh-CN" altLang="en-US" sz="1800" dirty="0">
                <a:solidFill>
                  <a:schemeClr val="bg1"/>
                </a:solidFill>
              </a:rPr>
              <a:t>排列</a:t>
            </a:r>
            <a:r>
              <a:rPr lang="en-US" altLang="zh-CN" sz="1800" dirty="0">
                <a:solidFill>
                  <a:schemeClr val="bg1"/>
                </a:solidFill>
              </a:rPr>
              <a:t>/</a:t>
            </a:r>
            <a:r>
              <a:rPr lang="zh-CN" altLang="en-US" sz="1800" dirty="0">
                <a:solidFill>
                  <a:schemeClr val="bg1"/>
                </a:solidFill>
              </a:rPr>
              <a:t>置于底层</a:t>
            </a:r>
          </a:p>
        </p:txBody>
      </p:sp>
      <p:sp>
        <p:nvSpPr>
          <p:cNvPr id="24" name="文本占位符 6">
            <a:extLst>
              <a:ext uri="{FF2B5EF4-FFF2-40B4-BE49-F238E27FC236}">
                <a16:creationId xmlns="" xmlns:a16="http://schemas.microsoft.com/office/drawing/2014/main" id="{5D8D9A45-5BD7-4FF8-AAEF-A268ADF4D75A}"/>
              </a:ext>
            </a:extLst>
          </p:cNvPr>
          <p:cNvSpPr txBox="1">
            <a:spLocks/>
          </p:cNvSpPr>
          <p:nvPr/>
        </p:nvSpPr>
        <p:spPr>
          <a:xfrm>
            <a:off x="6430860" y="4288222"/>
            <a:ext cx="2378279" cy="465070"/>
          </a:xfrm>
          <a:prstGeom prst="rect">
            <a:avLst/>
          </a:prstGeom>
        </p:spPr>
        <p:txBody>
          <a:bodyPr vert="horz" lIns="0" tIns="0" rIns="0" bIns="0" rtlCol="0" anchor="ctr">
            <a:normAutofit fontScale="92500" lnSpcReduction="10000"/>
          </a:bodyPr>
          <a:lstStyle>
            <a:lvl1pPr marL="228600" indent="-228600" algn="l" defTabSz="914400" rtl="0" eaLnBrk="1" latinLnBrk="0" hangingPunct="1">
              <a:lnSpc>
                <a:spcPct val="120000"/>
              </a:lnSpc>
              <a:spcBef>
                <a:spcPts val="1000"/>
              </a:spcBef>
              <a:buFont typeface="Arial" panose="020B0604020202020204" pitchFamily="34" charset="0"/>
              <a:buChar char="•"/>
              <a:defRPr sz="2800" kern="1200" spc="3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kern="1200" spc="3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spc="3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b="1" dirty="0">
                <a:solidFill>
                  <a:schemeClr val="bg1"/>
                </a:solidFill>
                <a:latin typeface="+mj-ea"/>
                <a:ea typeface="+mj-ea"/>
              </a:rPr>
              <a:t>四段四图式</a:t>
            </a:r>
          </a:p>
        </p:txBody>
      </p:sp>
      <p:sp>
        <p:nvSpPr>
          <p:cNvPr id="25" name="文本占位符 11">
            <a:extLst>
              <a:ext uri="{FF2B5EF4-FFF2-40B4-BE49-F238E27FC236}">
                <a16:creationId xmlns="" xmlns:a16="http://schemas.microsoft.com/office/drawing/2014/main" id="{F3736761-C8E0-48EE-8521-4BE1F3C85110}"/>
              </a:ext>
            </a:extLst>
          </p:cNvPr>
          <p:cNvSpPr txBox="1">
            <a:spLocks/>
          </p:cNvSpPr>
          <p:nvPr/>
        </p:nvSpPr>
        <p:spPr>
          <a:xfrm>
            <a:off x="9478860" y="4815841"/>
            <a:ext cx="2378279" cy="1320929"/>
          </a:xfrm>
          <a:prstGeom prst="rect">
            <a:avLst/>
          </a:prstGeom>
        </p:spPr>
        <p:txBody>
          <a:bodyPr lIns="0" tIns="0" rIns="0" bIns="0" anchor="t" anchorCtr="0"/>
          <a:lstStyle>
            <a:lvl1pPr marL="228600" indent="-228600" algn="l" defTabSz="914400" rtl="0" eaLnBrk="1" latinLnBrk="0" hangingPunct="1">
              <a:lnSpc>
                <a:spcPct val="120000"/>
              </a:lnSpc>
              <a:spcBef>
                <a:spcPts val="1000"/>
              </a:spcBef>
              <a:buFont typeface="Arial" panose="020B0604020202020204" pitchFamily="34" charset="0"/>
              <a:buChar char="•"/>
              <a:defRPr sz="2800" kern="1200" spc="3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kern="1200" spc="3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spc="3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0"/>
              </a:spcBef>
              <a:buNone/>
            </a:pPr>
            <a:r>
              <a:rPr lang="zh-CN" altLang="en-US" sz="1800" dirty="0">
                <a:solidFill>
                  <a:schemeClr val="bg1"/>
                </a:solidFill>
              </a:rPr>
              <a:t>更改下侧图片方法</a:t>
            </a:r>
            <a:endParaRPr lang="en-US" altLang="zh-CN" sz="1800" dirty="0">
              <a:solidFill>
                <a:schemeClr val="bg1"/>
              </a:solidFill>
            </a:endParaRPr>
          </a:p>
          <a:p>
            <a:pPr marL="0" indent="0" algn="just">
              <a:spcBef>
                <a:spcPts val="0"/>
              </a:spcBef>
              <a:buNone/>
            </a:pPr>
            <a:r>
              <a:rPr lang="zh-CN" altLang="en-US" sz="1800" dirty="0">
                <a:solidFill>
                  <a:schemeClr val="bg1"/>
                </a:solidFill>
              </a:rPr>
              <a:t>单击图片然后删除</a:t>
            </a:r>
            <a:endParaRPr lang="en-US" altLang="zh-CN" sz="1800" dirty="0">
              <a:solidFill>
                <a:schemeClr val="bg1"/>
              </a:solidFill>
            </a:endParaRPr>
          </a:p>
          <a:p>
            <a:pPr marL="0" indent="0" algn="just">
              <a:spcBef>
                <a:spcPts val="0"/>
              </a:spcBef>
              <a:buNone/>
            </a:pPr>
            <a:r>
              <a:rPr lang="zh-CN" altLang="en-US" sz="1800" dirty="0">
                <a:solidFill>
                  <a:schemeClr val="bg1"/>
                </a:solidFill>
              </a:rPr>
              <a:t>单击添加图片图标</a:t>
            </a:r>
            <a:endParaRPr lang="en-US" altLang="zh-CN" sz="1800" dirty="0">
              <a:solidFill>
                <a:schemeClr val="bg1"/>
              </a:solidFill>
            </a:endParaRPr>
          </a:p>
          <a:p>
            <a:pPr marL="0" indent="0" algn="just">
              <a:spcBef>
                <a:spcPts val="0"/>
              </a:spcBef>
              <a:buNone/>
            </a:pPr>
            <a:r>
              <a:rPr lang="zh-CN" altLang="en-US" sz="1800" dirty="0">
                <a:solidFill>
                  <a:schemeClr val="bg1"/>
                </a:solidFill>
              </a:rPr>
              <a:t>开始</a:t>
            </a:r>
            <a:r>
              <a:rPr lang="en-US" altLang="zh-CN" sz="1800" dirty="0">
                <a:solidFill>
                  <a:schemeClr val="bg1"/>
                </a:solidFill>
              </a:rPr>
              <a:t>/</a:t>
            </a:r>
            <a:r>
              <a:rPr lang="zh-CN" altLang="en-US" sz="1800" dirty="0">
                <a:solidFill>
                  <a:schemeClr val="bg1"/>
                </a:solidFill>
              </a:rPr>
              <a:t>排列</a:t>
            </a:r>
            <a:r>
              <a:rPr lang="en-US" altLang="zh-CN" sz="1800" dirty="0">
                <a:solidFill>
                  <a:schemeClr val="bg1"/>
                </a:solidFill>
              </a:rPr>
              <a:t>/</a:t>
            </a:r>
            <a:r>
              <a:rPr lang="zh-CN" altLang="en-US" sz="1800" dirty="0">
                <a:solidFill>
                  <a:schemeClr val="bg1"/>
                </a:solidFill>
              </a:rPr>
              <a:t>置于底层</a:t>
            </a:r>
          </a:p>
        </p:txBody>
      </p:sp>
      <p:sp>
        <p:nvSpPr>
          <p:cNvPr id="26" name="文本占位符 6">
            <a:extLst>
              <a:ext uri="{FF2B5EF4-FFF2-40B4-BE49-F238E27FC236}">
                <a16:creationId xmlns="" xmlns:a16="http://schemas.microsoft.com/office/drawing/2014/main" id="{5D8D9A45-5BD7-4FF8-AAEF-A268ADF4D75A}"/>
              </a:ext>
            </a:extLst>
          </p:cNvPr>
          <p:cNvSpPr txBox="1">
            <a:spLocks/>
          </p:cNvSpPr>
          <p:nvPr/>
        </p:nvSpPr>
        <p:spPr>
          <a:xfrm>
            <a:off x="9478860" y="4288222"/>
            <a:ext cx="2378279" cy="465070"/>
          </a:xfrm>
          <a:prstGeom prst="rect">
            <a:avLst/>
          </a:prstGeom>
        </p:spPr>
        <p:txBody>
          <a:bodyPr vert="horz" lIns="0" tIns="0" rIns="0" bIns="0" rtlCol="0" anchor="ctr">
            <a:normAutofit fontScale="92500" lnSpcReduction="10000"/>
          </a:bodyPr>
          <a:lstStyle>
            <a:lvl1pPr marL="228600" indent="-228600" algn="l" defTabSz="914400" rtl="0" eaLnBrk="1" latinLnBrk="0" hangingPunct="1">
              <a:lnSpc>
                <a:spcPct val="120000"/>
              </a:lnSpc>
              <a:spcBef>
                <a:spcPts val="1000"/>
              </a:spcBef>
              <a:buFont typeface="Arial" panose="020B0604020202020204" pitchFamily="34" charset="0"/>
              <a:buChar char="•"/>
              <a:defRPr sz="2800" kern="1200" spc="3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kern="1200" spc="3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spc="3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b="1" dirty="0">
                <a:solidFill>
                  <a:schemeClr val="bg1"/>
                </a:solidFill>
                <a:latin typeface="+mj-ea"/>
                <a:ea typeface="+mj-ea"/>
              </a:rPr>
              <a:t>四段四图式</a:t>
            </a:r>
          </a:p>
        </p:txBody>
      </p:sp>
      <p:sp>
        <p:nvSpPr>
          <p:cNvPr id="27" name="文本占位符 11">
            <a:extLst>
              <a:ext uri="{FF2B5EF4-FFF2-40B4-BE49-F238E27FC236}">
                <a16:creationId xmlns="" xmlns:a16="http://schemas.microsoft.com/office/drawing/2014/main" id="{F3736761-C8E0-48EE-8521-4BE1F3C85110}"/>
              </a:ext>
            </a:extLst>
          </p:cNvPr>
          <p:cNvSpPr txBox="1">
            <a:spLocks/>
          </p:cNvSpPr>
          <p:nvPr/>
        </p:nvSpPr>
        <p:spPr>
          <a:xfrm>
            <a:off x="334860" y="4815841"/>
            <a:ext cx="2378279" cy="1320929"/>
          </a:xfrm>
          <a:prstGeom prst="rect">
            <a:avLst/>
          </a:prstGeom>
        </p:spPr>
        <p:txBody>
          <a:bodyPr lIns="0" tIns="0" rIns="0" bIns="0" anchor="t" anchorCtr="0"/>
          <a:lstStyle>
            <a:lvl1pPr marL="228600" indent="-228600" algn="l" defTabSz="914400" rtl="0" eaLnBrk="1" latinLnBrk="0" hangingPunct="1">
              <a:lnSpc>
                <a:spcPct val="120000"/>
              </a:lnSpc>
              <a:spcBef>
                <a:spcPts val="1000"/>
              </a:spcBef>
              <a:buFont typeface="Arial" panose="020B0604020202020204" pitchFamily="34" charset="0"/>
              <a:buChar char="•"/>
              <a:defRPr sz="2800" kern="1200" spc="3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kern="1200" spc="3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spc="3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0"/>
              </a:spcBef>
              <a:buNone/>
            </a:pPr>
            <a:r>
              <a:rPr lang="zh-CN" altLang="en-US" sz="1800" dirty="0">
                <a:solidFill>
                  <a:schemeClr val="bg1"/>
                </a:solidFill>
              </a:rPr>
              <a:t>更改下侧图片方法</a:t>
            </a:r>
            <a:endParaRPr lang="en-US" altLang="zh-CN" sz="1800" dirty="0">
              <a:solidFill>
                <a:schemeClr val="bg1"/>
              </a:solidFill>
            </a:endParaRPr>
          </a:p>
          <a:p>
            <a:pPr marL="0" indent="0" algn="just">
              <a:spcBef>
                <a:spcPts val="0"/>
              </a:spcBef>
              <a:buNone/>
            </a:pPr>
            <a:r>
              <a:rPr lang="zh-CN" altLang="en-US" sz="1800" dirty="0">
                <a:solidFill>
                  <a:schemeClr val="bg1"/>
                </a:solidFill>
              </a:rPr>
              <a:t>单击图片然后删除</a:t>
            </a:r>
            <a:endParaRPr lang="en-US" altLang="zh-CN" sz="1800" dirty="0">
              <a:solidFill>
                <a:schemeClr val="bg1"/>
              </a:solidFill>
            </a:endParaRPr>
          </a:p>
          <a:p>
            <a:pPr marL="0" indent="0" algn="just">
              <a:spcBef>
                <a:spcPts val="0"/>
              </a:spcBef>
              <a:buNone/>
            </a:pPr>
            <a:r>
              <a:rPr lang="zh-CN" altLang="en-US" sz="1800" dirty="0">
                <a:solidFill>
                  <a:schemeClr val="bg1"/>
                </a:solidFill>
              </a:rPr>
              <a:t>单击添加图片图标</a:t>
            </a:r>
            <a:endParaRPr lang="en-US" altLang="zh-CN" sz="1800" dirty="0">
              <a:solidFill>
                <a:schemeClr val="bg1"/>
              </a:solidFill>
            </a:endParaRPr>
          </a:p>
          <a:p>
            <a:pPr marL="0" indent="0" algn="just">
              <a:spcBef>
                <a:spcPts val="0"/>
              </a:spcBef>
              <a:buNone/>
            </a:pPr>
            <a:r>
              <a:rPr lang="zh-CN" altLang="en-US" sz="1800" dirty="0">
                <a:solidFill>
                  <a:schemeClr val="bg1"/>
                </a:solidFill>
              </a:rPr>
              <a:t>开始</a:t>
            </a:r>
            <a:r>
              <a:rPr lang="en-US" altLang="zh-CN" sz="1800" dirty="0">
                <a:solidFill>
                  <a:schemeClr val="bg1"/>
                </a:solidFill>
              </a:rPr>
              <a:t>/</a:t>
            </a:r>
            <a:r>
              <a:rPr lang="zh-CN" altLang="en-US" sz="1800" dirty="0">
                <a:solidFill>
                  <a:schemeClr val="bg1"/>
                </a:solidFill>
              </a:rPr>
              <a:t>排列</a:t>
            </a:r>
            <a:r>
              <a:rPr lang="en-US" altLang="zh-CN" sz="1800" dirty="0">
                <a:solidFill>
                  <a:schemeClr val="bg1"/>
                </a:solidFill>
              </a:rPr>
              <a:t>/</a:t>
            </a:r>
            <a:r>
              <a:rPr lang="zh-CN" altLang="en-US" sz="1800" dirty="0">
                <a:solidFill>
                  <a:schemeClr val="bg1"/>
                </a:solidFill>
              </a:rPr>
              <a:t>置于底层</a:t>
            </a:r>
          </a:p>
        </p:txBody>
      </p:sp>
      <p:sp>
        <p:nvSpPr>
          <p:cNvPr id="28" name="文本占位符 6">
            <a:extLst>
              <a:ext uri="{FF2B5EF4-FFF2-40B4-BE49-F238E27FC236}">
                <a16:creationId xmlns="" xmlns:a16="http://schemas.microsoft.com/office/drawing/2014/main" id="{5D8D9A45-5BD7-4FF8-AAEF-A268ADF4D75A}"/>
              </a:ext>
            </a:extLst>
          </p:cNvPr>
          <p:cNvSpPr txBox="1">
            <a:spLocks/>
          </p:cNvSpPr>
          <p:nvPr/>
        </p:nvSpPr>
        <p:spPr>
          <a:xfrm>
            <a:off x="334860" y="4288222"/>
            <a:ext cx="2378279" cy="465070"/>
          </a:xfrm>
          <a:prstGeom prst="rect">
            <a:avLst/>
          </a:prstGeom>
        </p:spPr>
        <p:txBody>
          <a:bodyPr vert="horz" lIns="0" tIns="0" rIns="0" bIns="0" rtlCol="0" anchor="ctr">
            <a:normAutofit fontScale="92500" lnSpcReduction="10000"/>
          </a:bodyPr>
          <a:lstStyle>
            <a:lvl1pPr marL="228600" indent="-228600" algn="l" defTabSz="914400" rtl="0" eaLnBrk="1" latinLnBrk="0" hangingPunct="1">
              <a:lnSpc>
                <a:spcPct val="120000"/>
              </a:lnSpc>
              <a:spcBef>
                <a:spcPts val="1000"/>
              </a:spcBef>
              <a:buFont typeface="Arial" panose="020B0604020202020204" pitchFamily="34" charset="0"/>
              <a:buChar char="•"/>
              <a:defRPr sz="2800" kern="1200" spc="3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kern="1200" spc="3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spc="3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b="1" dirty="0">
                <a:solidFill>
                  <a:schemeClr val="bg1"/>
                </a:solidFill>
                <a:latin typeface="+mj-ea"/>
                <a:ea typeface="+mj-ea"/>
              </a:rPr>
              <a:t>四段四图式</a:t>
            </a:r>
          </a:p>
        </p:txBody>
      </p:sp>
    </p:spTree>
    <p:extLst>
      <p:ext uri="{BB962C8B-B14F-4D97-AF65-F5344CB8AC3E}">
        <p14:creationId xmlns:p14="http://schemas.microsoft.com/office/powerpoint/2010/main" val="95278280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23"/>
          </p:nvPr>
        </p:nvPicPr>
        <p:blipFill>
          <a:blip r:embed="rId2" cstate="email">
            <a:extLst>
              <a:ext uri="{28A0092B-C50C-407E-A947-70E740481C1C}">
                <a14:useLocalDpi xmlns:a14="http://schemas.microsoft.com/office/drawing/2010/main"/>
              </a:ext>
            </a:extLst>
          </a:blip>
          <a:srcRect/>
          <a:stretch>
            <a:fillRect/>
          </a:stretch>
        </p:blipFill>
        <p:spPr/>
      </p:pic>
      <p:sp>
        <p:nvSpPr>
          <p:cNvPr id="4" name="标题 3">
            <a:extLst>
              <a:ext uri="{FF2B5EF4-FFF2-40B4-BE49-F238E27FC236}">
                <a16:creationId xmlns="" xmlns:a16="http://schemas.microsoft.com/office/drawing/2014/main" id="{59A098FF-009B-4E1C-8D36-CC58E04EE2DA}"/>
              </a:ext>
            </a:extLst>
          </p:cNvPr>
          <p:cNvSpPr>
            <a:spLocks noGrp="1"/>
          </p:cNvSpPr>
          <p:nvPr>
            <p:ph type="title"/>
          </p:nvPr>
        </p:nvSpPr>
        <p:spPr/>
        <p:txBody>
          <a:bodyPr/>
          <a:lstStyle/>
          <a:p>
            <a:r>
              <a:rPr lang="zh-CN" altLang="en-US" dirty="0"/>
              <a:t>多段多图式</a:t>
            </a:r>
          </a:p>
        </p:txBody>
      </p:sp>
      <p:sp>
        <p:nvSpPr>
          <p:cNvPr id="5" name="文本占位符 4">
            <a:extLst>
              <a:ext uri="{FF2B5EF4-FFF2-40B4-BE49-F238E27FC236}">
                <a16:creationId xmlns="" xmlns:a16="http://schemas.microsoft.com/office/drawing/2014/main" id="{1625FC0C-4B0B-4B17-B48F-36196F68335B}"/>
              </a:ext>
            </a:extLst>
          </p:cNvPr>
          <p:cNvSpPr>
            <a:spLocks noGrp="1"/>
          </p:cNvSpPr>
          <p:nvPr>
            <p:ph type="body" sz="quarter" idx="13"/>
          </p:nvPr>
        </p:nvSpPr>
        <p:spPr>
          <a:xfrm>
            <a:off x="664422" y="4957988"/>
            <a:ext cx="2617200" cy="361950"/>
          </a:xfrm>
        </p:spPr>
        <p:txBody>
          <a:bodyPr/>
          <a:lstStyle/>
          <a:p>
            <a:r>
              <a:rPr lang="zh-CN" altLang="en-US" dirty="0"/>
              <a:t>图片标题</a:t>
            </a:r>
            <a:r>
              <a:rPr lang="en-US" altLang="zh-CN" dirty="0"/>
              <a:t>1</a:t>
            </a:r>
            <a:endParaRPr lang="zh-CN" altLang="en-US" dirty="0"/>
          </a:p>
          <a:p>
            <a:endParaRPr lang="zh-CN" altLang="en-US" dirty="0"/>
          </a:p>
        </p:txBody>
      </p:sp>
      <p:sp>
        <p:nvSpPr>
          <p:cNvPr id="6" name="文本占位符 5">
            <a:extLst>
              <a:ext uri="{FF2B5EF4-FFF2-40B4-BE49-F238E27FC236}">
                <a16:creationId xmlns="" xmlns:a16="http://schemas.microsoft.com/office/drawing/2014/main" id="{080BB53C-AA26-46FF-A7D5-2EC686E1AFDA}"/>
              </a:ext>
            </a:extLst>
          </p:cNvPr>
          <p:cNvSpPr>
            <a:spLocks noGrp="1"/>
          </p:cNvSpPr>
          <p:nvPr>
            <p:ph type="body" sz="quarter" idx="14"/>
          </p:nvPr>
        </p:nvSpPr>
        <p:spPr>
          <a:xfrm>
            <a:off x="664422" y="5410461"/>
            <a:ext cx="2617200" cy="723633"/>
          </a:xfrm>
        </p:spPr>
        <p:txBody>
          <a:bodyPr/>
          <a:lstStyle/>
          <a:p>
            <a:r>
              <a:rPr lang="zh-CN" altLang="en-US"/>
              <a:t>这里可以输入一段话，充分解释这张图片，介绍这张图片介绍这张图片。</a:t>
            </a:r>
            <a:endParaRPr lang="zh-CN" altLang="en-US" dirty="0"/>
          </a:p>
        </p:txBody>
      </p:sp>
      <p:sp>
        <p:nvSpPr>
          <p:cNvPr id="7" name="文本占位符 6">
            <a:extLst>
              <a:ext uri="{FF2B5EF4-FFF2-40B4-BE49-F238E27FC236}">
                <a16:creationId xmlns="" xmlns:a16="http://schemas.microsoft.com/office/drawing/2014/main" id="{E3858269-CF56-4676-9DDF-F239AE794575}"/>
              </a:ext>
            </a:extLst>
          </p:cNvPr>
          <p:cNvSpPr>
            <a:spLocks noGrp="1"/>
          </p:cNvSpPr>
          <p:nvPr>
            <p:ph type="body" sz="quarter" idx="15"/>
          </p:nvPr>
        </p:nvSpPr>
        <p:spPr>
          <a:xfrm>
            <a:off x="3431496" y="4957988"/>
            <a:ext cx="2617200" cy="361950"/>
          </a:xfrm>
        </p:spPr>
        <p:txBody>
          <a:bodyPr/>
          <a:lstStyle/>
          <a:p>
            <a:r>
              <a:rPr lang="zh-CN" altLang="en-US" dirty="0"/>
              <a:t>图片标题</a:t>
            </a:r>
            <a:r>
              <a:rPr lang="en-US" altLang="zh-CN" dirty="0"/>
              <a:t>2</a:t>
            </a:r>
            <a:endParaRPr lang="zh-CN" altLang="en-US" dirty="0"/>
          </a:p>
          <a:p>
            <a:endParaRPr lang="zh-CN" altLang="en-US" dirty="0"/>
          </a:p>
        </p:txBody>
      </p:sp>
      <p:sp>
        <p:nvSpPr>
          <p:cNvPr id="8" name="文本占位符 7">
            <a:extLst>
              <a:ext uri="{FF2B5EF4-FFF2-40B4-BE49-F238E27FC236}">
                <a16:creationId xmlns="" xmlns:a16="http://schemas.microsoft.com/office/drawing/2014/main" id="{93488ADB-14B3-4A50-B135-901091E9ABE6}"/>
              </a:ext>
            </a:extLst>
          </p:cNvPr>
          <p:cNvSpPr>
            <a:spLocks noGrp="1"/>
          </p:cNvSpPr>
          <p:nvPr>
            <p:ph type="body" sz="quarter" idx="16"/>
          </p:nvPr>
        </p:nvSpPr>
        <p:spPr>
          <a:xfrm>
            <a:off x="3431496" y="5410461"/>
            <a:ext cx="2617200" cy="723633"/>
          </a:xfrm>
        </p:spPr>
        <p:txBody>
          <a:bodyPr/>
          <a:lstStyle/>
          <a:p>
            <a:r>
              <a:rPr lang="zh-CN" altLang="en-US"/>
              <a:t>这里可以输入一段话，充分解释这张图片，介绍这张图片介绍这张图片。</a:t>
            </a:r>
            <a:endParaRPr lang="zh-CN" altLang="en-US" dirty="0"/>
          </a:p>
        </p:txBody>
      </p:sp>
      <p:sp>
        <p:nvSpPr>
          <p:cNvPr id="9" name="文本占位符 8">
            <a:extLst>
              <a:ext uri="{FF2B5EF4-FFF2-40B4-BE49-F238E27FC236}">
                <a16:creationId xmlns="" xmlns:a16="http://schemas.microsoft.com/office/drawing/2014/main" id="{6A21E433-90CD-4730-9541-8C8D550CBE5D}"/>
              </a:ext>
            </a:extLst>
          </p:cNvPr>
          <p:cNvSpPr>
            <a:spLocks noGrp="1"/>
          </p:cNvSpPr>
          <p:nvPr>
            <p:ph type="body" sz="quarter" idx="17"/>
          </p:nvPr>
        </p:nvSpPr>
        <p:spPr/>
        <p:txBody>
          <a:bodyPr/>
          <a:lstStyle/>
          <a:p>
            <a:r>
              <a:rPr lang="zh-CN" altLang="en-US" dirty="0"/>
              <a:t>图片标题</a:t>
            </a:r>
            <a:r>
              <a:rPr lang="en-US" altLang="zh-CN" dirty="0"/>
              <a:t>3</a:t>
            </a:r>
            <a:endParaRPr lang="zh-CN" altLang="en-US" dirty="0"/>
          </a:p>
          <a:p>
            <a:endParaRPr lang="zh-CN" altLang="en-US" dirty="0"/>
          </a:p>
        </p:txBody>
      </p:sp>
      <p:sp>
        <p:nvSpPr>
          <p:cNvPr id="10" name="文本占位符 9">
            <a:extLst>
              <a:ext uri="{FF2B5EF4-FFF2-40B4-BE49-F238E27FC236}">
                <a16:creationId xmlns="" xmlns:a16="http://schemas.microsoft.com/office/drawing/2014/main" id="{7A15648E-2FFE-4978-A285-484C307A8040}"/>
              </a:ext>
            </a:extLst>
          </p:cNvPr>
          <p:cNvSpPr>
            <a:spLocks noGrp="1"/>
          </p:cNvSpPr>
          <p:nvPr>
            <p:ph type="body" sz="quarter" idx="18"/>
          </p:nvPr>
        </p:nvSpPr>
        <p:spPr/>
        <p:txBody>
          <a:bodyPr/>
          <a:lstStyle/>
          <a:p>
            <a:r>
              <a:rPr lang="zh-CN" altLang="en-US" dirty="0"/>
              <a:t>这里可以输入一段话，充分解释这张图片，介绍这张图片介绍这张图片。</a:t>
            </a:r>
          </a:p>
          <a:p>
            <a:endParaRPr lang="zh-CN" altLang="en-US" dirty="0"/>
          </a:p>
        </p:txBody>
      </p:sp>
      <p:sp>
        <p:nvSpPr>
          <p:cNvPr id="26" name="文本占位符 25"/>
          <p:cNvSpPr>
            <a:spLocks noGrp="1"/>
          </p:cNvSpPr>
          <p:nvPr>
            <p:ph type="body" sz="quarter" idx="19"/>
          </p:nvPr>
        </p:nvSpPr>
        <p:spPr>
          <a:xfrm>
            <a:off x="9093889" y="2400797"/>
            <a:ext cx="2425011" cy="1051200"/>
          </a:xfrm>
        </p:spPr>
        <p:txBody>
          <a:bodyPr/>
          <a:lstStyle/>
          <a:p>
            <a:r>
              <a:rPr lang="zh-CN" altLang="en-US" dirty="0"/>
              <a:t>这里输入</a:t>
            </a:r>
            <a:endParaRPr lang="en-US" altLang="zh-CN" dirty="0"/>
          </a:p>
          <a:p>
            <a:r>
              <a:rPr lang="zh-CN" altLang="en-US" dirty="0"/>
              <a:t>图片标题</a:t>
            </a:r>
          </a:p>
        </p:txBody>
      </p:sp>
      <p:sp>
        <p:nvSpPr>
          <p:cNvPr id="12" name="文本占位符 11">
            <a:extLst>
              <a:ext uri="{FF2B5EF4-FFF2-40B4-BE49-F238E27FC236}">
                <a16:creationId xmlns="" xmlns:a16="http://schemas.microsoft.com/office/drawing/2014/main" id="{3F467968-3450-4255-BEB3-B0A6648CBFDA}"/>
              </a:ext>
            </a:extLst>
          </p:cNvPr>
          <p:cNvSpPr>
            <a:spLocks noGrp="1"/>
          </p:cNvSpPr>
          <p:nvPr>
            <p:ph type="body" sz="quarter" idx="20"/>
          </p:nvPr>
        </p:nvSpPr>
        <p:spPr/>
        <p:txBody>
          <a:bodyPr/>
          <a:lstStyle/>
          <a:p>
            <a:r>
              <a:rPr lang="zh-CN" altLang="en-US" dirty="0"/>
              <a:t>如果想要替换左侧图片怎么办呢？选中图片，按删除键即可删除图片，然后点击图片占位符，直接插入你需要的图片就可以了。</a:t>
            </a:r>
          </a:p>
        </p:txBody>
      </p:sp>
      <p:pic>
        <p:nvPicPr>
          <p:cNvPr id="17" name="图片占位符 16">
            <a:extLst>
              <a:ext uri="{FF2B5EF4-FFF2-40B4-BE49-F238E27FC236}">
                <a16:creationId xmlns="" xmlns:a16="http://schemas.microsoft.com/office/drawing/2014/main" id="{1B538520-E352-43DC-A39D-B7BD32555221}"/>
              </a:ext>
            </a:extLst>
          </p:cNvPr>
          <p:cNvPicPr>
            <a:picLocks noGrp="1" noChangeAspect="1"/>
          </p:cNvPicPr>
          <p:nvPr>
            <p:ph type="pic" sz="quarter" idx="21"/>
          </p:nvPr>
        </p:nvPicPr>
        <p:blipFill>
          <a:blip r:embed="rId3" cstate="email">
            <a:extLst>
              <a:ext uri="{28A0092B-C50C-407E-A947-70E740481C1C}">
                <a14:useLocalDpi xmlns:a14="http://schemas.microsoft.com/office/drawing/2010/main"/>
              </a:ext>
            </a:extLst>
          </a:blip>
          <a:srcRect/>
          <a:stretch>
            <a:fillRect/>
          </a:stretch>
        </p:blipFill>
        <p:spPr/>
      </p:pic>
      <p:pic>
        <p:nvPicPr>
          <p:cNvPr id="19" name="图片占位符 18">
            <a:extLst>
              <a:ext uri="{FF2B5EF4-FFF2-40B4-BE49-F238E27FC236}">
                <a16:creationId xmlns="" xmlns:a16="http://schemas.microsoft.com/office/drawing/2014/main" id="{A372D00C-30B7-4484-9DD4-9BFA01D536AD}"/>
              </a:ext>
            </a:extLst>
          </p:cNvPr>
          <p:cNvPicPr>
            <a:picLocks noGrp="1" noChangeAspect="1"/>
          </p:cNvPicPr>
          <p:nvPr>
            <p:ph type="pic" sz="quarter" idx="22"/>
          </p:nvPr>
        </p:nvPicPr>
        <p:blipFill>
          <a:blip r:embed="rId4" cstate="email">
            <a:extLst>
              <a:ext uri="{28A0092B-C50C-407E-A947-70E740481C1C}">
                <a14:useLocalDpi xmlns:a14="http://schemas.microsoft.com/office/drawing/2010/main"/>
              </a:ext>
            </a:extLst>
          </a:blip>
          <a:srcRect/>
          <a:stretch>
            <a:fillRect/>
          </a:stretch>
        </p:blipFill>
        <p:spPr/>
      </p:pic>
      <p:pic>
        <p:nvPicPr>
          <p:cNvPr id="23" name="图片 22">
            <a:extLst>
              <a:ext uri="{FF2B5EF4-FFF2-40B4-BE49-F238E27FC236}">
                <a16:creationId xmlns="" xmlns:a16="http://schemas.microsoft.com/office/drawing/2014/main" id="{D2DEA38D-FA73-4C52-AE52-D74DB2064367}"/>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flipH="1">
            <a:off x="9894278" y="4949179"/>
            <a:ext cx="1637321" cy="1158959"/>
          </a:xfrm>
          <a:prstGeom prst="rect">
            <a:avLst/>
          </a:prstGeom>
        </p:spPr>
      </p:pic>
    </p:spTree>
    <p:extLst>
      <p:ext uri="{BB962C8B-B14F-4D97-AF65-F5344CB8AC3E}">
        <p14:creationId xmlns:p14="http://schemas.microsoft.com/office/powerpoint/2010/main" val="233305525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DAE18FB-DC23-45B2-A07A-59E3F1C82BB9}"/>
              </a:ext>
            </a:extLst>
          </p:cNvPr>
          <p:cNvSpPr>
            <a:spLocks noGrp="1"/>
          </p:cNvSpPr>
          <p:nvPr>
            <p:ph type="title"/>
          </p:nvPr>
        </p:nvSpPr>
        <p:spPr>
          <a:xfrm>
            <a:off x="660400" y="345937"/>
            <a:ext cx="7950200" cy="663575"/>
          </a:xfrm>
        </p:spPr>
        <p:txBody>
          <a:bodyPr/>
          <a:lstStyle/>
          <a:p>
            <a:r>
              <a:rPr lang="zh-CN" altLang="en-US" dirty="0"/>
              <a:t>三段时间轴页</a:t>
            </a:r>
          </a:p>
        </p:txBody>
      </p:sp>
      <p:pic>
        <p:nvPicPr>
          <p:cNvPr id="4" name="内容占位符 4">
            <a:extLst>
              <a:ext uri="{FF2B5EF4-FFF2-40B4-BE49-F238E27FC236}">
                <a16:creationId xmlns="" xmlns:a16="http://schemas.microsoft.com/office/drawing/2014/main" id="{4AFFDBF8-C0B0-41B6-9654-72FE347F34AF}"/>
              </a:ext>
            </a:extLst>
          </p:cNvPr>
          <p:cNvPicPr>
            <a:picLocks noChangeAspect="1"/>
          </p:cNvPicPr>
          <p:nvPr/>
        </p:nvPicPr>
        <p:blipFill rotWithShape="1">
          <a:blip r:embed="rId2" cstate="email">
            <a:duotone>
              <a:schemeClr val="bg2">
                <a:shade val="45000"/>
                <a:satMod val="135000"/>
              </a:schemeClr>
              <a:prstClr val="white"/>
            </a:duotone>
            <a:extLst>
              <a:ext uri="{28A0092B-C50C-407E-A947-70E740481C1C}">
                <a14:useLocalDpi xmlns:a14="http://schemas.microsoft.com/office/drawing/2010/main"/>
              </a:ext>
            </a:extLst>
          </a:blip>
          <a:srcRect/>
          <a:stretch/>
        </p:blipFill>
        <p:spPr>
          <a:xfrm>
            <a:off x="0" y="5063810"/>
            <a:ext cx="12192000" cy="1794190"/>
          </a:xfrm>
          <a:prstGeom prst="rect">
            <a:avLst/>
          </a:prstGeom>
        </p:spPr>
      </p:pic>
      <p:cxnSp>
        <p:nvCxnSpPr>
          <p:cNvPr id="5" name="直接连接符 4">
            <a:extLst>
              <a:ext uri="{FF2B5EF4-FFF2-40B4-BE49-F238E27FC236}">
                <a16:creationId xmlns="" xmlns:a16="http://schemas.microsoft.com/office/drawing/2014/main" id="{6D18B69C-8BE4-4228-B573-90403C237464}"/>
              </a:ext>
            </a:extLst>
          </p:cNvPr>
          <p:cNvCxnSpPr>
            <a:cxnSpLocks/>
          </p:cNvCxnSpPr>
          <p:nvPr/>
        </p:nvCxnSpPr>
        <p:spPr>
          <a:xfrm>
            <a:off x="1641247" y="2297798"/>
            <a:ext cx="0" cy="3685907"/>
          </a:xfrm>
          <a:prstGeom prst="line">
            <a:avLst/>
          </a:prstGeom>
          <a:solidFill>
            <a:srgbClr val="9663C0"/>
          </a:solidFill>
          <a:ln w="3175">
            <a:solidFill>
              <a:schemeClr val="accent1"/>
            </a:solidFill>
            <a:headEnd type="none"/>
            <a:tailEnd type="none" w="lg" len="lg"/>
          </a:ln>
        </p:spPr>
        <p:style>
          <a:lnRef idx="1">
            <a:schemeClr val="accent1"/>
          </a:lnRef>
          <a:fillRef idx="0">
            <a:schemeClr val="accent1"/>
          </a:fillRef>
          <a:effectRef idx="0">
            <a:schemeClr val="accent1"/>
          </a:effectRef>
          <a:fontRef idx="minor">
            <a:schemeClr val="tx1"/>
          </a:fontRef>
        </p:style>
      </p:cxnSp>
      <p:sp>
        <p:nvSpPr>
          <p:cNvPr id="6" name="椭圆 5">
            <a:extLst>
              <a:ext uri="{FF2B5EF4-FFF2-40B4-BE49-F238E27FC236}">
                <a16:creationId xmlns="" xmlns:a16="http://schemas.microsoft.com/office/drawing/2014/main" id="{6279AB2B-8D55-4F88-A75E-D01CD5A74FAB}"/>
              </a:ext>
            </a:extLst>
          </p:cNvPr>
          <p:cNvSpPr/>
          <p:nvPr/>
        </p:nvSpPr>
        <p:spPr>
          <a:xfrm>
            <a:off x="1560247" y="2195696"/>
            <a:ext cx="162000" cy="162000"/>
          </a:xfrm>
          <a:prstGeom prst="ellipse">
            <a:avLst/>
          </a:prstGeom>
          <a:solidFill>
            <a:schemeClr val="accent1"/>
          </a:solidFill>
          <a:ln w="3175">
            <a:solidFill>
              <a:schemeClr val="accent1"/>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a:extLst>
              <a:ext uri="{FF2B5EF4-FFF2-40B4-BE49-F238E27FC236}">
                <a16:creationId xmlns="" xmlns:a16="http://schemas.microsoft.com/office/drawing/2014/main" id="{88C15131-0A71-4073-9F4A-870E609975FD}"/>
              </a:ext>
            </a:extLst>
          </p:cNvPr>
          <p:cNvCxnSpPr>
            <a:cxnSpLocks/>
            <a:stCxn id="8" idx="4"/>
          </p:cNvCxnSpPr>
          <p:nvPr/>
        </p:nvCxnSpPr>
        <p:spPr>
          <a:xfrm>
            <a:off x="3123623" y="3511823"/>
            <a:ext cx="0" cy="2157457"/>
          </a:xfrm>
          <a:prstGeom prst="line">
            <a:avLst/>
          </a:prstGeom>
          <a:solidFill>
            <a:srgbClr val="9663C0"/>
          </a:solidFill>
          <a:ln w="3175">
            <a:solidFill>
              <a:schemeClr val="accent1"/>
            </a:solidFill>
            <a:headEnd type="none"/>
            <a:tailEnd type="none" w="lg" len="lg"/>
          </a:ln>
        </p:spPr>
        <p:style>
          <a:lnRef idx="1">
            <a:schemeClr val="accent1"/>
          </a:lnRef>
          <a:fillRef idx="0">
            <a:schemeClr val="accent1"/>
          </a:fillRef>
          <a:effectRef idx="0">
            <a:schemeClr val="accent1"/>
          </a:effectRef>
          <a:fontRef idx="minor">
            <a:schemeClr val="tx1"/>
          </a:fontRef>
        </p:style>
      </p:cxnSp>
      <p:sp>
        <p:nvSpPr>
          <p:cNvPr id="8" name="椭圆 7">
            <a:extLst>
              <a:ext uri="{FF2B5EF4-FFF2-40B4-BE49-F238E27FC236}">
                <a16:creationId xmlns="" xmlns:a16="http://schemas.microsoft.com/office/drawing/2014/main" id="{BD0F30AC-1EB5-47C7-961E-F07F434DEB42}"/>
              </a:ext>
            </a:extLst>
          </p:cNvPr>
          <p:cNvSpPr/>
          <p:nvPr/>
        </p:nvSpPr>
        <p:spPr>
          <a:xfrm>
            <a:off x="3042623" y="3349823"/>
            <a:ext cx="162000" cy="162000"/>
          </a:xfrm>
          <a:prstGeom prst="ellipse">
            <a:avLst/>
          </a:prstGeom>
          <a:solidFill>
            <a:schemeClr val="accent1"/>
          </a:solidFill>
          <a:ln w="3175">
            <a:solidFill>
              <a:schemeClr val="accent1"/>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a:extLst>
              <a:ext uri="{FF2B5EF4-FFF2-40B4-BE49-F238E27FC236}">
                <a16:creationId xmlns="" xmlns:a16="http://schemas.microsoft.com/office/drawing/2014/main" id="{E25E7254-E61B-4ADB-9112-ECCD5902D618}"/>
              </a:ext>
            </a:extLst>
          </p:cNvPr>
          <p:cNvCxnSpPr>
            <a:cxnSpLocks/>
          </p:cNvCxnSpPr>
          <p:nvPr/>
        </p:nvCxnSpPr>
        <p:spPr>
          <a:xfrm>
            <a:off x="4723081" y="4548249"/>
            <a:ext cx="0" cy="978651"/>
          </a:xfrm>
          <a:prstGeom prst="line">
            <a:avLst/>
          </a:prstGeom>
          <a:solidFill>
            <a:srgbClr val="9663C0"/>
          </a:solidFill>
          <a:ln w="3175">
            <a:solidFill>
              <a:schemeClr val="accent1"/>
            </a:solidFill>
            <a:headEnd type="none"/>
            <a:tailEnd type="none" w="lg" len="lg"/>
          </a:ln>
        </p:spPr>
        <p:style>
          <a:lnRef idx="1">
            <a:schemeClr val="accent1"/>
          </a:lnRef>
          <a:fillRef idx="0">
            <a:schemeClr val="accent1"/>
          </a:fillRef>
          <a:effectRef idx="0">
            <a:schemeClr val="accent1"/>
          </a:effectRef>
          <a:fontRef idx="minor">
            <a:schemeClr val="tx1"/>
          </a:fontRef>
        </p:style>
      </p:cxnSp>
      <p:sp>
        <p:nvSpPr>
          <p:cNvPr id="10" name="椭圆 9">
            <a:extLst>
              <a:ext uri="{FF2B5EF4-FFF2-40B4-BE49-F238E27FC236}">
                <a16:creationId xmlns="" xmlns:a16="http://schemas.microsoft.com/office/drawing/2014/main" id="{CD8D5237-F67C-480D-AE46-FDDB62FC1EC1}"/>
              </a:ext>
            </a:extLst>
          </p:cNvPr>
          <p:cNvSpPr/>
          <p:nvPr/>
        </p:nvSpPr>
        <p:spPr>
          <a:xfrm>
            <a:off x="4652959" y="4383554"/>
            <a:ext cx="162000" cy="162000"/>
          </a:xfrm>
          <a:prstGeom prst="ellipse">
            <a:avLst/>
          </a:prstGeom>
          <a:solidFill>
            <a:schemeClr val="accent1"/>
          </a:solidFill>
          <a:ln w="3175">
            <a:solidFill>
              <a:srgbClr val="9663C0"/>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 xmlns:a16="http://schemas.microsoft.com/office/drawing/2014/main" id="{6A6380EA-D25A-4275-943E-887C8F7F6819}"/>
              </a:ext>
            </a:extLst>
          </p:cNvPr>
          <p:cNvSpPr txBox="1"/>
          <p:nvPr/>
        </p:nvSpPr>
        <p:spPr>
          <a:xfrm>
            <a:off x="4146889" y="1923265"/>
            <a:ext cx="5794273" cy="701346"/>
          </a:xfrm>
          <a:prstGeom prst="rect">
            <a:avLst/>
          </a:prstGeom>
          <a:noFill/>
        </p:spPr>
        <p:txBody>
          <a:bodyPr wrap="square" rtlCol="0">
            <a:spAutoFit/>
          </a:bodyPr>
          <a:lstStyle/>
          <a:p>
            <a:pPr>
              <a:lnSpc>
                <a:spcPct val="130000"/>
              </a:lnSpc>
            </a:pPr>
            <a:r>
              <a:rPr lang="zh-CN" altLang="en-US" sz="1600" spc="600" dirty="0">
                <a:solidFill>
                  <a:schemeClr val="tx1">
                    <a:lumMod val="75000"/>
                    <a:lumOff val="25000"/>
                  </a:schemeClr>
                </a:solidFill>
                <a:latin typeface="+mn-ea"/>
              </a:rPr>
              <a:t>通过做这个研究，我打算接下来还要完善什么，发现有哪些不足，在接下来继续展开实践</a:t>
            </a:r>
          </a:p>
        </p:txBody>
      </p:sp>
      <p:sp>
        <p:nvSpPr>
          <p:cNvPr id="16" name="文本框 15">
            <a:extLst>
              <a:ext uri="{FF2B5EF4-FFF2-40B4-BE49-F238E27FC236}">
                <a16:creationId xmlns="" xmlns:a16="http://schemas.microsoft.com/office/drawing/2014/main" id="{25931629-FE15-4531-8476-2F0F3ED7AF87}"/>
              </a:ext>
            </a:extLst>
          </p:cNvPr>
          <p:cNvSpPr txBox="1"/>
          <p:nvPr/>
        </p:nvSpPr>
        <p:spPr>
          <a:xfrm>
            <a:off x="1641248" y="1742824"/>
            <a:ext cx="2359698" cy="620170"/>
          </a:xfrm>
          <a:prstGeom prst="rect">
            <a:avLst/>
          </a:prstGeom>
          <a:noFill/>
        </p:spPr>
        <p:txBody>
          <a:bodyPr wrap="square" rtlCol="0">
            <a:spAutoFit/>
          </a:bodyPr>
          <a:lstStyle/>
          <a:p>
            <a:pPr>
              <a:lnSpc>
                <a:spcPct val="130000"/>
              </a:lnSpc>
            </a:pPr>
            <a:r>
              <a:rPr lang="en-US" altLang="zh-CN" sz="2800" spc="300" dirty="0">
                <a:solidFill>
                  <a:schemeClr val="accent1"/>
                </a:solidFill>
                <a:latin typeface="+mj-ea"/>
                <a:ea typeface="+mj-ea"/>
              </a:rPr>
              <a:t>1-2</a:t>
            </a:r>
            <a:r>
              <a:rPr lang="zh-CN" altLang="en-US" sz="2000" spc="300" dirty="0">
                <a:solidFill>
                  <a:schemeClr val="accent1"/>
                </a:solidFill>
                <a:latin typeface="+mj-ea"/>
                <a:ea typeface="+mj-ea"/>
              </a:rPr>
              <a:t>年</a:t>
            </a:r>
            <a:r>
              <a:rPr lang="zh-CN" altLang="en-US" sz="2400" spc="300" dirty="0">
                <a:solidFill>
                  <a:schemeClr val="accent1"/>
                </a:solidFill>
                <a:latin typeface="+mj-ea"/>
                <a:ea typeface="+mj-ea"/>
              </a:rPr>
              <a:t> </a:t>
            </a:r>
            <a:r>
              <a:rPr lang="zh-CN" altLang="en-US" sz="2000" spc="300" dirty="0">
                <a:solidFill>
                  <a:schemeClr val="accent1"/>
                </a:solidFill>
                <a:latin typeface="+mj-ea"/>
                <a:ea typeface="+mj-ea"/>
              </a:rPr>
              <a:t>短期展望</a:t>
            </a:r>
            <a:endParaRPr lang="zh-CN" altLang="en-US" sz="2000" dirty="0">
              <a:solidFill>
                <a:schemeClr val="accent1"/>
              </a:solidFill>
              <a:latin typeface="+mj-ea"/>
              <a:ea typeface="+mj-ea"/>
            </a:endParaRPr>
          </a:p>
        </p:txBody>
      </p:sp>
      <p:sp>
        <p:nvSpPr>
          <p:cNvPr id="17" name="文本框 16">
            <a:extLst>
              <a:ext uri="{FF2B5EF4-FFF2-40B4-BE49-F238E27FC236}">
                <a16:creationId xmlns="" xmlns:a16="http://schemas.microsoft.com/office/drawing/2014/main" id="{133BA194-5FE9-4234-8CC7-2719278F427F}"/>
              </a:ext>
            </a:extLst>
          </p:cNvPr>
          <p:cNvSpPr txBox="1"/>
          <p:nvPr/>
        </p:nvSpPr>
        <p:spPr>
          <a:xfrm>
            <a:off x="5669629" y="3037305"/>
            <a:ext cx="5246641" cy="701346"/>
          </a:xfrm>
          <a:prstGeom prst="rect">
            <a:avLst/>
          </a:prstGeom>
          <a:noFill/>
        </p:spPr>
        <p:txBody>
          <a:bodyPr wrap="square" rtlCol="0">
            <a:spAutoFit/>
          </a:bodyPr>
          <a:lstStyle/>
          <a:p>
            <a:pPr>
              <a:lnSpc>
                <a:spcPct val="130000"/>
              </a:lnSpc>
            </a:pPr>
            <a:r>
              <a:rPr lang="zh-CN" altLang="en-US" sz="1600" spc="600" dirty="0">
                <a:solidFill>
                  <a:schemeClr val="tx1">
                    <a:lumMod val="75000"/>
                    <a:lumOff val="25000"/>
                  </a:schemeClr>
                </a:solidFill>
                <a:latin typeface="+mn-ea"/>
              </a:rPr>
              <a:t>通过做这个研究，我打算接下来还要完善什么，发现有哪些不足，在接下来继续</a:t>
            </a:r>
          </a:p>
        </p:txBody>
      </p:sp>
      <p:sp>
        <p:nvSpPr>
          <p:cNvPr id="18" name="文本框 17">
            <a:extLst>
              <a:ext uri="{FF2B5EF4-FFF2-40B4-BE49-F238E27FC236}">
                <a16:creationId xmlns="" xmlns:a16="http://schemas.microsoft.com/office/drawing/2014/main" id="{38111A87-EDB3-4588-AF8C-2EEE68C5E853}"/>
              </a:ext>
            </a:extLst>
          </p:cNvPr>
          <p:cNvSpPr txBox="1"/>
          <p:nvPr/>
        </p:nvSpPr>
        <p:spPr>
          <a:xfrm>
            <a:off x="7161018" y="4122372"/>
            <a:ext cx="4424563" cy="1021433"/>
          </a:xfrm>
          <a:prstGeom prst="rect">
            <a:avLst/>
          </a:prstGeom>
          <a:noFill/>
        </p:spPr>
        <p:txBody>
          <a:bodyPr wrap="square" rtlCol="0">
            <a:spAutoFit/>
          </a:bodyPr>
          <a:lstStyle/>
          <a:p>
            <a:pPr>
              <a:lnSpc>
                <a:spcPct val="130000"/>
              </a:lnSpc>
            </a:pPr>
            <a:r>
              <a:rPr lang="zh-CN" altLang="en-US" sz="1600" spc="600" dirty="0">
                <a:solidFill>
                  <a:schemeClr val="tx1">
                    <a:lumMod val="75000"/>
                    <a:lumOff val="25000"/>
                  </a:schemeClr>
                </a:solidFill>
                <a:latin typeface="+mn-ea"/>
              </a:rPr>
              <a:t>通过做这个研究，我打算接下来还要完善什么，发现有哪些不足，在接下来继续展开实践</a:t>
            </a:r>
          </a:p>
        </p:txBody>
      </p:sp>
      <p:sp>
        <p:nvSpPr>
          <p:cNvPr id="19" name="文本框 18">
            <a:extLst>
              <a:ext uri="{FF2B5EF4-FFF2-40B4-BE49-F238E27FC236}">
                <a16:creationId xmlns="" xmlns:a16="http://schemas.microsoft.com/office/drawing/2014/main" id="{02E3010D-5F33-46BD-9BEC-9F736E3C7D6E}"/>
              </a:ext>
            </a:extLst>
          </p:cNvPr>
          <p:cNvSpPr txBox="1"/>
          <p:nvPr/>
        </p:nvSpPr>
        <p:spPr>
          <a:xfrm>
            <a:off x="3152093" y="2884195"/>
            <a:ext cx="2359697" cy="620170"/>
          </a:xfrm>
          <a:prstGeom prst="rect">
            <a:avLst/>
          </a:prstGeom>
          <a:noFill/>
        </p:spPr>
        <p:txBody>
          <a:bodyPr wrap="square" rtlCol="0">
            <a:spAutoFit/>
          </a:bodyPr>
          <a:lstStyle/>
          <a:p>
            <a:pPr>
              <a:lnSpc>
                <a:spcPct val="130000"/>
              </a:lnSpc>
            </a:pPr>
            <a:r>
              <a:rPr lang="en-US" altLang="zh-CN" sz="2800" spc="300" dirty="0">
                <a:solidFill>
                  <a:schemeClr val="accent1"/>
                </a:solidFill>
                <a:latin typeface="+mj-ea"/>
                <a:ea typeface="+mj-ea"/>
              </a:rPr>
              <a:t>3-5</a:t>
            </a:r>
            <a:r>
              <a:rPr lang="zh-CN" altLang="en-US" sz="2000" spc="300" dirty="0">
                <a:solidFill>
                  <a:schemeClr val="accent1"/>
                </a:solidFill>
                <a:latin typeface="+mj-ea"/>
                <a:ea typeface="+mj-ea"/>
              </a:rPr>
              <a:t>年</a:t>
            </a:r>
            <a:r>
              <a:rPr lang="zh-CN" altLang="en-US" sz="2400" spc="300" dirty="0">
                <a:solidFill>
                  <a:schemeClr val="accent1"/>
                </a:solidFill>
                <a:latin typeface="+mj-ea"/>
                <a:ea typeface="+mj-ea"/>
              </a:rPr>
              <a:t> </a:t>
            </a:r>
            <a:r>
              <a:rPr lang="zh-CN" altLang="en-US" sz="2000" spc="300" dirty="0">
                <a:solidFill>
                  <a:schemeClr val="accent1"/>
                </a:solidFill>
                <a:latin typeface="+mj-ea"/>
                <a:ea typeface="+mj-ea"/>
              </a:rPr>
              <a:t>中期展望</a:t>
            </a:r>
            <a:endParaRPr lang="zh-CN" altLang="en-US" sz="2000" dirty="0">
              <a:solidFill>
                <a:schemeClr val="accent1"/>
              </a:solidFill>
              <a:latin typeface="+mj-ea"/>
              <a:ea typeface="+mj-ea"/>
            </a:endParaRPr>
          </a:p>
        </p:txBody>
      </p:sp>
      <p:sp>
        <p:nvSpPr>
          <p:cNvPr id="20" name="文本框 19">
            <a:extLst>
              <a:ext uri="{FF2B5EF4-FFF2-40B4-BE49-F238E27FC236}">
                <a16:creationId xmlns="" xmlns:a16="http://schemas.microsoft.com/office/drawing/2014/main" id="{62A822FE-AB50-4C82-BF79-10C306355AC6}"/>
              </a:ext>
            </a:extLst>
          </p:cNvPr>
          <p:cNvSpPr txBox="1"/>
          <p:nvPr/>
        </p:nvSpPr>
        <p:spPr>
          <a:xfrm>
            <a:off x="4767010" y="3938521"/>
            <a:ext cx="2482487" cy="620170"/>
          </a:xfrm>
          <a:prstGeom prst="rect">
            <a:avLst/>
          </a:prstGeom>
          <a:noFill/>
        </p:spPr>
        <p:txBody>
          <a:bodyPr wrap="square" rtlCol="0">
            <a:spAutoFit/>
          </a:bodyPr>
          <a:lstStyle/>
          <a:p>
            <a:pPr>
              <a:lnSpc>
                <a:spcPct val="130000"/>
              </a:lnSpc>
            </a:pPr>
            <a:r>
              <a:rPr lang="en-US" altLang="zh-CN" sz="2800" spc="300" dirty="0">
                <a:solidFill>
                  <a:schemeClr val="accent1"/>
                </a:solidFill>
                <a:latin typeface="+mj-ea"/>
                <a:ea typeface="+mj-ea"/>
              </a:rPr>
              <a:t>5-7</a:t>
            </a:r>
            <a:r>
              <a:rPr lang="zh-CN" altLang="en-US" sz="2000" spc="300" dirty="0">
                <a:solidFill>
                  <a:schemeClr val="accent1"/>
                </a:solidFill>
                <a:latin typeface="+mj-ea"/>
                <a:ea typeface="+mj-ea"/>
              </a:rPr>
              <a:t>年</a:t>
            </a:r>
            <a:r>
              <a:rPr lang="zh-CN" altLang="en-US" sz="2400" spc="300" dirty="0">
                <a:solidFill>
                  <a:schemeClr val="accent1"/>
                </a:solidFill>
                <a:latin typeface="+mj-ea"/>
                <a:ea typeface="+mj-ea"/>
              </a:rPr>
              <a:t> </a:t>
            </a:r>
            <a:r>
              <a:rPr lang="zh-CN" altLang="en-US" sz="2000" spc="300" dirty="0">
                <a:solidFill>
                  <a:schemeClr val="accent1"/>
                </a:solidFill>
                <a:latin typeface="+mj-ea"/>
                <a:ea typeface="+mj-ea"/>
              </a:rPr>
              <a:t>长期展望</a:t>
            </a:r>
            <a:endParaRPr lang="zh-CN" altLang="en-US" sz="2000" dirty="0">
              <a:solidFill>
                <a:schemeClr val="accent1"/>
              </a:solidFill>
              <a:latin typeface="+mj-ea"/>
              <a:ea typeface="+mj-ea"/>
            </a:endParaRPr>
          </a:p>
        </p:txBody>
      </p:sp>
      <p:cxnSp>
        <p:nvCxnSpPr>
          <p:cNvPr id="21" name="直接连接符 20">
            <a:extLst>
              <a:ext uri="{FF2B5EF4-FFF2-40B4-BE49-F238E27FC236}">
                <a16:creationId xmlns="" xmlns:a16="http://schemas.microsoft.com/office/drawing/2014/main" id="{4C9D9C50-6D2B-423E-8AEC-5BDCD6EA06A7}"/>
              </a:ext>
            </a:extLst>
          </p:cNvPr>
          <p:cNvCxnSpPr>
            <a:cxnSpLocks/>
          </p:cNvCxnSpPr>
          <p:nvPr/>
        </p:nvCxnSpPr>
        <p:spPr>
          <a:xfrm>
            <a:off x="1641247" y="2297798"/>
            <a:ext cx="2239091" cy="0"/>
          </a:xfrm>
          <a:prstGeom prst="line">
            <a:avLst/>
          </a:prstGeom>
          <a:solidFill>
            <a:srgbClr val="9663C0"/>
          </a:solidFill>
          <a:ln w="3175">
            <a:solidFill>
              <a:schemeClr val="accent1"/>
            </a:solidFill>
            <a:headEnd type="none"/>
            <a:tailEnd type="none" w="lg" len="lg"/>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 xmlns:a16="http://schemas.microsoft.com/office/drawing/2014/main" id="{FD7125B4-C6C8-4B7F-B476-A8606BB1B854}"/>
              </a:ext>
            </a:extLst>
          </p:cNvPr>
          <p:cNvCxnSpPr>
            <a:cxnSpLocks/>
          </p:cNvCxnSpPr>
          <p:nvPr/>
        </p:nvCxnSpPr>
        <p:spPr>
          <a:xfrm>
            <a:off x="3123623" y="3428334"/>
            <a:ext cx="2388167" cy="0"/>
          </a:xfrm>
          <a:prstGeom prst="line">
            <a:avLst/>
          </a:prstGeom>
          <a:solidFill>
            <a:srgbClr val="9663C0"/>
          </a:solidFill>
          <a:ln w="3175">
            <a:solidFill>
              <a:schemeClr val="accent1"/>
            </a:solidFill>
            <a:headEnd type="none"/>
            <a:tailEnd type="none" w="lg" len="lg"/>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 xmlns:a16="http://schemas.microsoft.com/office/drawing/2014/main" id="{969A7AFB-0449-4353-B99C-92DD953CF247}"/>
              </a:ext>
            </a:extLst>
          </p:cNvPr>
          <p:cNvCxnSpPr>
            <a:cxnSpLocks/>
          </p:cNvCxnSpPr>
          <p:nvPr/>
        </p:nvCxnSpPr>
        <p:spPr>
          <a:xfrm>
            <a:off x="4723081" y="4473347"/>
            <a:ext cx="2287319" cy="0"/>
          </a:xfrm>
          <a:prstGeom prst="line">
            <a:avLst/>
          </a:prstGeom>
          <a:solidFill>
            <a:srgbClr val="9663C0"/>
          </a:solidFill>
          <a:ln w="3175">
            <a:solidFill>
              <a:schemeClr val="accent1"/>
            </a:solidFill>
            <a:headEnd type="none"/>
            <a:tailEnd type="non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293134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spect="1"/>
          </p:cNvSpPr>
          <p:nvPr/>
        </p:nvSpPr>
        <p:spPr>
          <a:xfrm>
            <a:off x="0" y="0"/>
            <a:ext cx="12192000" cy="6865034"/>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5" name="矩形 4">
            <a:extLst>
              <a:ext uri="{FF2B5EF4-FFF2-40B4-BE49-F238E27FC236}">
                <a16:creationId xmlns="" xmlns:a16="http://schemas.microsoft.com/office/drawing/2014/main" id="{03B23D33-EA9A-4A3B-A77E-2149101ED5F1}"/>
              </a:ext>
            </a:extLst>
          </p:cNvPr>
          <p:cNvSpPr/>
          <p:nvPr/>
        </p:nvSpPr>
        <p:spPr>
          <a:xfrm>
            <a:off x="-7256" y="345937"/>
            <a:ext cx="384629" cy="562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 xmlns:a16="http://schemas.microsoft.com/office/drawing/2014/main" id="{A5352252-2E48-4B70-BF8D-5813AFDF6DAA}"/>
              </a:ext>
            </a:extLst>
          </p:cNvPr>
          <p:cNvSpPr/>
          <p:nvPr/>
        </p:nvSpPr>
        <p:spPr>
          <a:xfrm>
            <a:off x="413657" y="345937"/>
            <a:ext cx="108000" cy="562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箭头连接符 8">
            <a:extLst>
              <a:ext uri="{FF2B5EF4-FFF2-40B4-BE49-F238E27FC236}">
                <a16:creationId xmlns="" xmlns:a16="http://schemas.microsoft.com/office/drawing/2014/main" id="{62D65C2F-F6C1-4D79-8A10-6AD5D988DE83}"/>
              </a:ext>
            </a:extLst>
          </p:cNvPr>
          <p:cNvCxnSpPr/>
          <p:nvPr/>
        </p:nvCxnSpPr>
        <p:spPr>
          <a:xfrm>
            <a:off x="660400" y="1016002"/>
            <a:ext cx="10858500" cy="0"/>
          </a:xfrm>
          <a:prstGeom prst="straightConnector1">
            <a:avLst/>
          </a:prstGeom>
          <a:ln>
            <a:solidFill>
              <a:schemeClr val="tx2"/>
            </a:solidFill>
            <a:tailEnd type="none"/>
          </a:ln>
        </p:spPr>
        <p:style>
          <a:lnRef idx="1">
            <a:schemeClr val="accent1"/>
          </a:lnRef>
          <a:fillRef idx="0">
            <a:schemeClr val="accent1"/>
          </a:fillRef>
          <a:effectRef idx="0">
            <a:schemeClr val="accent1"/>
          </a:effectRef>
          <a:fontRef idx="minor">
            <a:schemeClr val="tx1"/>
          </a:fontRef>
        </p:style>
      </p:cxnSp>
      <p:pic>
        <p:nvPicPr>
          <p:cNvPr id="10" name="图片 9">
            <a:extLst>
              <a:ext uri="{FF2B5EF4-FFF2-40B4-BE49-F238E27FC236}">
                <a16:creationId xmlns="" xmlns:a16="http://schemas.microsoft.com/office/drawing/2014/main" id="{A4CAD63F-E94E-4C8F-AB8E-0B4DB6367D96}"/>
              </a:ext>
            </a:extLst>
          </p:cNvPr>
          <p:cNvPicPr>
            <a:picLocks noChangeAspect="1"/>
          </p:cNvPicPr>
          <p:nvPr/>
        </p:nvPicPr>
        <p:blipFill>
          <a:blip r:embed="rId3" cstate="email">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9894279" y="434299"/>
            <a:ext cx="1793628" cy="447132"/>
          </a:xfrm>
          <a:prstGeom prst="rect">
            <a:avLst/>
          </a:prstGeom>
        </p:spPr>
      </p:pic>
      <p:sp>
        <p:nvSpPr>
          <p:cNvPr id="11" name="标题 1">
            <a:extLst>
              <a:ext uri="{FF2B5EF4-FFF2-40B4-BE49-F238E27FC236}">
                <a16:creationId xmlns="" xmlns:a16="http://schemas.microsoft.com/office/drawing/2014/main" id="{C3C600D4-1695-4E1A-9CE3-C7C50FA085CF}"/>
              </a:ext>
            </a:extLst>
          </p:cNvPr>
          <p:cNvSpPr txBox="1">
            <a:spLocks/>
          </p:cNvSpPr>
          <p:nvPr/>
        </p:nvSpPr>
        <p:spPr>
          <a:xfrm>
            <a:off x="660400" y="345937"/>
            <a:ext cx="9233879" cy="663575"/>
          </a:xfrm>
          <a:prstGeom prst="rect">
            <a:avLst/>
          </a:prstGeom>
        </p:spPr>
        <p:txBody>
          <a:bodyPr/>
          <a:lstStyle>
            <a:lvl1pPr algn="l" defTabSz="914400" rtl="0" eaLnBrk="1" latinLnBrk="0" hangingPunct="1">
              <a:lnSpc>
                <a:spcPct val="90000"/>
              </a:lnSpc>
              <a:spcBef>
                <a:spcPct val="0"/>
              </a:spcBef>
              <a:buNone/>
              <a:defRPr sz="4400" kern="1200" spc="300">
                <a:solidFill>
                  <a:schemeClr val="accent1"/>
                </a:solidFill>
                <a:latin typeface="+mj-lt"/>
                <a:ea typeface="+mj-ea"/>
                <a:cs typeface="+mj-cs"/>
              </a:defRPr>
            </a:lvl1pPr>
          </a:lstStyle>
          <a:p>
            <a:r>
              <a:rPr lang="zh-CN" altLang="en-US" dirty="0">
                <a:solidFill>
                  <a:schemeClr val="bg1"/>
                </a:solidFill>
              </a:rPr>
              <a:t>四段时间轴页</a:t>
            </a:r>
          </a:p>
        </p:txBody>
      </p:sp>
      <p:cxnSp>
        <p:nvCxnSpPr>
          <p:cNvPr id="4" name="直接连接符 3"/>
          <p:cNvCxnSpPr/>
          <p:nvPr/>
        </p:nvCxnSpPr>
        <p:spPr>
          <a:xfrm>
            <a:off x="2087880" y="4545013"/>
            <a:ext cx="0" cy="976500"/>
          </a:xfrm>
          <a:prstGeom prst="line">
            <a:avLst/>
          </a:prstGeom>
          <a:ln>
            <a:gradFill>
              <a:gsLst>
                <a:gs pos="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745893" y="4175760"/>
            <a:ext cx="0" cy="1748520"/>
          </a:xfrm>
          <a:prstGeom prst="line">
            <a:avLst/>
          </a:prstGeom>
          <a:ln>
            <a:gradFill>
              <a:gsLst>
                <a:gs pos="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9970479" y="3596639"/>
            <a:ext cx="0" cy="2016000"/>
          </a:xfrm>
          <a:prstGeom prst="line">
            <a:avLst/>
          </a:prstGeom>
          <a:ln>
            <a:gradFill>
              <a:gsLst>
                <a:gs pos="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22" name="文本框 21">
            <a:extLst>
              <a:ext uri="{FF2B5EF4-FFF2-40B4-BE49-F238E27FC236}">
                <a16:creationId xmlns="" xmlns:a16="http://schemas.microsoft.com/office/drawing/2014/main" id="{53C3CBF0-7151-4E41-BADA-6868D893D673}"/>
              </a:ext>
            </a:extLst>
          </p:cNvPr>
          <p:cNvSpPr txBox="1"/>
          <p:nvPr/>
        </p:nvSpPr>
        <p:spPr>
          <a:xfrm>
            <a:off x="1117096" y="2745469"/>
            <a:ext cx="1918939" cy="620170"/>
          </a:xfrm>
          <a:prstGeom prst="rect">
            <a:avLst/>
          </a:prstGeom>
          <a:noFill/>
        </p:spPr>
        <p:txBody>
          <a:bodyPr wrap="square" rtlCol="0">
            <a:spAutoFit/>
          </a:bodyPr>
          <a:lstStyle/>
          <a:p>
            <a:pPr algn="ctr">
              <a:lnSpc>
                <a:spcPct val="130000"/>
              </a:lnSpc>
            </a:pPr>
            <a:r>
              <a:rPr lang="zh-CN" altLang="en-US" sz="2800" spc="300" dirty="0">
                <a:solidFill>
                  <a:schemeClr val="bg1"/>
                </a:solidFill>
                <a:latin typeface="+mj-ea"/>
                <a:ea typeface="+mj-ea"/>
              </a:rPr>
              <a:t>输入标题</a:t>
            </a:r>
          </a:p>
        </p:txBody>
      </p:sp>
      <p:sp>
        <p:nvSpPr>
          <p:cNvPr id="23" name="文本框 22">
            <a:extLst>
              <a:ext uri="{FF2B5EF4-FFF2-40B4-BE49-F238E27FC236}">
                <a16:creationId xmlns="" xmlns:a16="http://schemas.microsoft.com/office/drawing/2014/main" id="{297B77AE-695F-4E28-A1A3-58A34FD53C8F}"/>
              </a:ext>
            </a:extLst>
          </p:cNvPr>
          <p:cNvSpPr txBox="1"/>
          <p:nvPr/>
        </p:nvSpPr>
        <p:spPr>
          <a:xfrm>
            <a:off x="976129" y="3443743"/>
            <a:ext cx="2200873" cy="1020985"/>
          </a:xfrm>
          <a:prstGeom prst="rect">
            <a:avLst/>
          </a:prstGeom>
          <a:noFill/>
        </p:spPr>
        <p:txBody>
          <a:bodyPr wrap="square" rtlCol="0">
            <a:spAutoFit/>
          </a:bodyPr>
          <a:lstStyle/>
          <a:p>
            <a:pPr algn="ctr">
              <a:lnSpc>
                <a:spcPct val="130000"/>
              </a:lnSpc>
            </a:pPr>
            <a:r>
              <a:rPr lang="zh-CN" altLang="en-US" sz="1600" spc="300" dirty="0">
                <a:solidFill>
                  <a:schemeClr val="bg1"/>
                </a:solidFill>
              </a:rPr>
              <a:t>请在此处输入文字反正输入什么你就根据论文来吧</a:t>
            </a:r>
            <a:endParaRPr lang="en-US" altLang="zh-CN" sz="1600" spc="300" dirty="0">
              <a:solidFill>
                <a:schemeClr val="bg1"/>
              </a:solidFill>
            </a:endParaRPr>
          </a:p>
        </p:txBody>
      </p:sp>
      <p:sp>
        <p:nvSpPr>
          <p:cNvPr id="24" name="文本框 23">
            <a:extLst>
              <a:ext uri="{FF2B5EF4-FFF2-40B4-BE49-F238E27FC236}">
                <a16:creationId xmlns="" xmlns:a16="http://schemas.microsoft.com/office/drawing/2014/main" id="{53C3CBF0-7151-4E41-BADA-6868D893D673}"/>
              </a:ext>
            </a:extLst>
          </p:cNvPr>
          <p:cNvSpPr txBox="1"/>
          <p:nvPr/>
        </p:nvSpPr>
        <p:spPr>
          <a:xfrm>
            <a:off x="3784882" y="2410686"/>
            <a:ext cx="1918939" cy="620170"/>
          </a:xfrm>
          <a:prstGeom prst="rect">
            <a:avLst/>
          </a:prstGeom>
          <a:noFill/>
        </p:spPr>
        <p:txBody>
          <a:bodyPr wrap="square" rtlCol="0">
            <a:spAutoFit/>
          </a:bodyPr>
          <a:lstStyle/>
          <a:p>
            <a:pPr algn="ctr">
              <a:lnSpc>
                <a:spcPct val="130000"/>
              </a:lnSpc>
            </a:pPr>
            <a:r>
              <a:rPr lang="zh-CN" altLang="en-US" sz="2800" spc="300" dirty="0">
                <a:solidFill>
                  <a:schemeClr val="bg1"/>
                </a:solidFill>
                <a:latin typeface="+mj-ea"/>
                <a:ea typeface="+mj-ea"/>
              </a:rPr>
              <a:t>输入标题</a:t>
            </a:r>
          </a:p>
        </p:txBody>
      </p:sp>
      <p:sp>
        <p:nvSpPr>
          <p:cNvPr id="25" name="文本框 24">
            <a:extLst>
              <a:ext uri="{FF2B5EF4-FFF2-40B4-BE49-F238E27FC236}">
                <a16:creationId xmlns="" xmlns:a16="http://schemas.microsoft.com/office/drawing/2014/main" id="{297B77AE-695F-4E28-A1A3-58A34FD53C8F}"/>
              </a:ext>
            </a:extLst>
          </p:cNvPr>
          <p:cNvSpPr txBox="1"/>
          <p:nvPr/>
        </p:nvSpPr>
        <p:spPr>
          <a:xfrm>
            <a:off x="3643915" y="3108960"/>
            <a:ext cx="2200873" cy="1020985"/>
          </a:xfrm>
          <a:prstGeom prst="rect">
            <a:avLst/>
          </a:prstGeom>
          <a:noFill/>
        </p:spPr>
        <p:txBody>
          <a:bodyPr wrap="square" rtlCol="0">
            <a:spAutoFit/>
          </a:bodyPr>
          <a:lstStyle/>
          <a:p>
            <a:pPr algn="ctr">
              <a:lnSpc>
                <a:spcPct val="130000"/>
              </a:lnSpc>
            </a:pPr>
            <a:r>
              <a:rPr lang="zh-CN" altLang="en-US" sz="1600" spc="300" dirty="0">
                <a:solidFill>
                  <a:schemeClr val="bg1"/>
                </a:solidFill>
              </a:rPr>
              <a:t>请在此处输入文字反正输入什么你就根据论文来吧</a:t>
            </a:r>
            <a:endParaRPr lang="en-US" altLang="zh-CN" sz="1600" spc="300" dirty="0">
              <a:solidFill>
                <a:schemeClr val="bg1"/>
              </a:solidFill>
            </a:endParaRPr>
          </a:p>
        </p:txBody>
      </p:sp>
      <p:sp>
        <p:nvSpPr>
          <p:cNvPr id="28" name="文本框 27">
            <a:extLst>
              <a:ext uri="{FF2B5EF4-FFF2-40B4-BE49-F238E27FC236}">
                <a16:creationId xmlns="" xmlns:a16="http://schemas.microsoft.com/office/drawing/2014/main" id="{53C3CBF0-7151-4E41-BADA-6868D893D673}"/>
              </a:ext>
            </a:extLst>
          </p:cNvPr>
          <p:cNvSpPr txBox="1"/>
          <p:nvPr/>
        </p:nvSpPr>
        <p:spPr>
          <a:xfrm>
            <a:off x="6309255" y="2092915"/>
            <a:ext cx="1918939" cy="620170"/>
          </a:xfrm>
          <a:prstGeom prst="rect">
            <a:avLst/>
          </a:prstGeom>
          <a:noFill/>
        </p:spPr>
        <p:txBody>
          <a:bodyPr wrap="square" rtlCol="0">
            <a:spAutoFit/>
          </a:bodyPr>
          <a:lstStyle/>
          <a:p>
            <a:pPr algn="ctr">
              <a:lnSpc>
                <a:spcPct val="130000"/>
              </a:lnSpc>
            </a:pPr>
            <a:r>
              <a:rPr lang="zh-CN" altLang="en-US" sz="2800" spc="300" dirty="0">
                <a:solidFill>
                  <a:schemeClr val="bg1"/>
                </a:solidFill>
                <a:latin typeface="+mj-ea"/>
                <a:ea typeface="+mj-ea"/>
              </a:rPr>
              <a:t>输入标题</a:t>
            </a:r>
          </a:p>
        </p:txBody>
      </p:sp>
      <p:sp>
        <p:nvSpPr>
          <p:cNvPr id="29" name="文本框 28">
            <a:extLst>
              <a:ext uri="{FF2B5EF4-FFF2-40B4-BE49-F238E27FC236}">
                <a16:creationId xmlns="" xmlns:a16="http://schemas.microsoft.com/office/drawing/2014/main" id="{297B77AE-695F-4E28-A1A3-58A34FD53C8F}"/>
              </a:ext>
            </a:extLst>
          </p:cNvPr>
          <p:cNvSpPr txBox="1"/>
          <p:nvPr/>
        </p:nvSpPr>
        <p:spPr>
          <a:xfrm>
            <a:off x="6168288" y="2791189"/>
            <a:ext cx="2200873" cy="1020985"/>
          </a:xfrm>
          <a:prstGeom prst="rect">
            <a:avLst/>
          </a:prstGeom>
          <a:noFill/>
        </p:spPr>
        <p:txBody>
          <a:bodyPr wrap="square" rtlCol="0">
            <a:spAutoFit/>
          </a:bodyPr>
          <a:lstStyle/>
          <a:p>
            <a:pPr algn="ctr">
              <a:lnSpc>
                <a:spcPct val="130000"/>
              </a:lnSpc>
            </a:pPr>
            <a:r>
              <a:rPr lang="zh-CN" altLang="en-US" sz="1600" spc="300" dirty="0">
                <a:solidFill>
                  <a:schemeClr val="bg1"/>
                </a:solidFill>
              </a:rPr>
              <a:t>请在此处输入文字反正输入什么你就根据论文来吧</a:t>
            </a:r>
            <a:endParaRPr lang="en-US" altLang="zh-CN" sz="1600" spc="300" dirty="0">
              <a:solidFill>
                <a:schemeClr val="bg1"/>
              </a:solidFill>
            </a:endParaRPr>
          </a:p>
        </p:txBody>
      </p:sp>
      <p:cxnSp>
        <p:nvCxnSpPr>
          <p:cNvPr id="31" name="直接连接符 30"/>
          <p:cNvCxnSpPr/>
          <p:nvPr/>
        </p:nvCxnSpPr>
        <p:spPr>
          <a:xfrm>
            <a:off x="7260493" y="3874453"/>
            <a:ext cx="0" cy="1748520"/>
          </a:xfrm>
          <a:prstGeom prst="line">
            <a:avLst/>
          </a:prstGeom>
          <a:ln>
            <a:gradFill>
              <a:gsLst>
                <a:gs pos="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32" name="文本框 31">
            <a:extLst>
              <a:ext uri="{FF2B5EF4-FFF2-40B4-BE49-F238E27FC236}">
                <a16:creationId xmlns="" xmlns:a16="http://schemas.microsoft.com/office/drawing/2014/main" id="{53C3CBF0-7151-4E41-BADA-6868D893D673}"/>
              </a:ext>
            </a:extLst>
          </p:cNvPr>
          <p:cNvSpPr txBox="1"/>
          <p:nvPr/>
        </p:nvSpPr>
        <p:spPr>
          <a:xfrm>
            <a:off x="9020315" y="1765621"/>
            <a:ext cx="1918939" cy="620170"/>
          </a:xfrm>
          <a:prstGeom prst="rect">
            <a:avLst/>
          </a:prstGeom>
          <a:noFill/>
        </p:spPr>
        <p:txBody>
          <a:bodyPr wrap="square" rtlCol="0">
            <a:spAutoFit/>
          </a:bodyPr>
          <a:lstStyle/>
          <a:p>
            <a:pPr algn="ctr">
              <a:lnSpc>
                <a:spcPct val="130000"/>
              </a:lnSpc>
            </a:pPr>
            <a:r>
              <a:rPr lang="zh-CN" altLang="en-US" sz="2800" spc="300" dirty="0">
                <a:solidFill>
                  <a:schemeClr val="bg1"/>
                </a:solidFill>
                <a:latin typeface="+mj-ea"/>
                <a:ea typeface="+mj-ea"/>
              </a:rPr>
              <a:t>输入标题</a:t>
            </a:r>
          </a:p>
        </p:txBody>
      </p:sp>
      <p:sp>
        <p:nvSpPr>
          <p:cNvPr id="33" name="文本框 32">
            <a:extLst>
              <a:ext uri="{FF2B5EF4-FFF2-40B4-BE49-F238E27FC236}">
                <a16:creationId xmlns="" xmlns:a16="http://schemas.microsoft.com/office/drawing/2014/main" id="{297B77AE-695F-4E28-A1A3-58A34FD53C8F}"/>
              </a:ext>
            </a:extLst>
          </p:cNvPr>
          <p:cNvSpPr txBox="1"/>
          <p:nvPr/>
        </p:nvSpPr>
        <p:spPr>
          <a:xfrm>
            <a:off x="8879348" y="2463895"/>
            <a:ext cx="2200873" cy="1020985"/>
          </a:xfrm>
          <a:prstGeom prst="rect">
            <a:avLst/>
          </a:prstGeom>
          <a:noFill/>
        </p:spPr>
        <p:txBody>
          <a:bodyPr wrap="square" rtlCol="0">
            <a:spAutoFit/>
          </a:bodyPr>
          <a:lstStyle/>
          <a:p>
            <a:pPr algn="ctr">
              <a:lnSpc>
                <a:spcPct val="130000"/>
              </a:lnSpc>
            </a:pPr>
            <a:r>
              <a:rPr lang="zh-CN" altLang="en-US" sz="1600" spc="300" dirty="0">
                <a:solidFill>
                  <a:schemeClr val="bg1"/>
                </a:solidFill>
              </a:rPr>
              <a:t>请在此处输入文字反正输入什么你就根据论文来吧</a:t>
            </a:r>
            <a:endParaRPr lang="en-US" altLang="zh-CN" sz="1600" spc="300" dirty="0">
              <a:solidFill>
                <a:schemeClr val="bg1"/>
              </a:solidFill>
            </a:endParaRPr>
          </a:p>
        </p:txBody>
      </p:sp>
    </p:spTree>
    <p:extLst>
      <p:ext uri="{BB962C8B-B14F-4D97-AF65-F5344CB8AC3E}">
        <p14:creationId xmlns:p14="http://schemas.microsoft.com/office/powerpoint/2010/main" val="231110095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26D5726-DD5C-4D16-9EA3-A157C6DF4EB5}"/>
              </a:ext>
            </a:extLst>
          </p:cNvPr>
          <p:cNvSpPr>
            <a:spLocks noGrp="1"/>
          </p:cNvSpPr>
          <p:nvPr>
            <p:ph type="title"/>
          </p:nvPr>
        </p:nvSpPr>
        <p:spPr>
          <a:xfrm>
            <a:off x="660400" y="345937"/>
            <a:ext cx="7950200" cy="663575"/>
          </a:xfrm>
        </p:spPr>
        <p:txBody>
          <a:bodyPr/>
          <a:lstStyle/>
          <a:p>
            <a:r>
              <a:rPr lang="zh-CN" altLang="en-US" dirty="0"/>
              <a:t>四段流程页</a:t>
            </a:r>
          </a:p>
        </p:txBody>
      </p:sp>
      <p:sp>
        <p:nvSpPr>
          <p:cNvPr id="4" name="矩形 3">
            <a:extLst>
              <a:ext uri="{FF2B5EF4-FFF2-40B4-BE49-F238E27FC236}">
                <a16:creationId xmlns="" xmlns:a16="http://schemas.microsoft.com/office/drawing/2014/main" id="{E7023EA9-7539-4491-951E-7A7430FFD70C}"/>
              </a:ext>
            </a:extLst>
          </p:cNvPr>
          <p:cNvSpPr/>
          <p:nvPr/>
        </p:nvSpPr>
        <p:spPr>
          <a:xfrm>
            <a:off x="660400" y="2039816"/>
            <a:ext cx="10858500" cy="35038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 xmlns:a16="http://schemas.microsoft.com/office/drawing/2014/main" id="{C14E7EB8-0D67-49AD-8EF9-54241E7F656F}"/>
              </a:ext>
            </a:extLst>
          </p:cNvPr>
          <p:cNvSpPr/>
          <p:nvPr/>
        </p:nvSpPr>
        <p:spPr>
          <a:xfrm>
            <a:off x="3414346" y="1348155"/>
            <a:ext cx="2633785" cy="4548554"/>
          </a:xfrm>
          <a:prstGeom prst="rect">
            <a:avLst/>
          </a:prstGeom>
          <a:solidFill>
            <a:schemeClr val="bg1"/>
          </a:solidFill>
          <a:ln>
            <a:noFill/>
          </a:ln>
          <a:effectLst>
            <a:outerShdw blurRad="1651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EBD71339-3720-4CBE-B0FB-C822E24F2FE9}"/>
              </a:ext>
            </a:extLst>
          </p:cNvPr>
          <p:cNvSpPr/>
          <p:nvPr/>
        </p:nvSpPr>
        <p:spPr>
          <a:xfrm>
            <a:off x="1615342" y="2338755"/>
            <a:ext cx="984738" cy="9847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 xmlns:a16="http://schemas.microsoft.com/office/drawing/2014/main" id="{F4B3DD9D-F589-47D6-970E-D06D9179BB6A}"/>
              </a:ext>
            </a:extLst>
          </p:cNvPr>
          <p:cNvSpPr/>
          <p:nvPr/>
        </p:nvSpPr>
        <p:spPr>
          <a:xfrm>
            <a:off x="4238869" y="2338755"/>
            <a:ext cx="984738" cy="984738"/>
          </a:xfrm>
          <a:prstGeom prst="rect">
            <a:avLst/>
          </a:prstGeom>
          <a:solidFill>
            <a:schemeClr val="accent1"/>
          </a:solidFill>
          <a:ln>
            <a:noFill/>
          </a:ln>
          <a:effectLst>
            <a:outerShdw blurRad="1143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矩形 13">
            <a:extLst>
              <a:ext uri="{FF2B5EF4-FFF2-40B4-BE49-F238E27FC236}">
                <a16:creationId xmlns="" xmlns:a16="http://schemas.microsoft.com/office/drawing/2014/main" id="{7AA1BC35-AD59-4FF1-8AF7-FC8C45351012}"/>
              </a:ext>
            </a:extLst>
          </p:cNvPr>
          <p:cNvSpPr/>
          <p:nvPr/>
        </p:nvSpPr>
        <p:spPr>
          <a:xfrm>
            <a:off x="6981092" y="2338755"/>
            <a:ext cx="984738" cy="984738"/>
          </a:xfrm>
          <a:prstGeom prst="rect">
            <a:avLst/>
          </a:prstGeom>
          <a:solidFill>
            <a:schemeClr val="bg1"/>
          </a:solidFill>
          <a:ln>
            <a:noFill/>
          </a:ln>
          <a:effectLst>
            <a:outerShdw blurRad="1143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矩形 14">
            <a:extLst>
              <a:ext uri="{FF2B5EF4-FFF2-40B4-BE49-F238E27FC236}">
                <a16:creationId xmlns="" xmlns:a16="http://schemas.microsoft.com/office/drawing/2014/main" id="{D37A0CAE-C582-4398-9197-D6DA33A45B5E}"/>
              </a:ext>
            </a:extLst>
          </p:cNvPr>
          <p:cNvSpPr/>
          <p:nvPr/>
        </p:nvSpPr>
        <p:spPr>
          <a:xfrm>
            <a:off x="9657862" y="2338755"/>
            <a:ext cx="984738" cy="984738"/>
          </a:xfrm>
          <a:prstGeom prst="rect">
            <a:avLst/>
          </a:prstGeom>
          <a:solidFill>
            <a:schemeClr val="bg1"/>
          </a:solidFill>
          <a:ln>
            <a:noFill/>
          </a:ln>
          <a:effectLst>
            <a:outerShdw blurRad="1143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文本框 15">
            <a:extLst>
              <a:ext uri="{FF2B5EF4-FFF2-40B4-BE49-F238E27FC236}">
                <a16:creationId xmlns="" xmlns:a16="http://schemas.microsoft.com/office/drawing/2014/main" id="{53C3CBF0-7151-4E41-BADA-6868D893D673}"/>
              </a:ext>
            </a:extLst>
          </p:cNvPr>
          <p:cNvSpPr txBox="1"/>
          <p:nvPr/>
        </p:nvSpPr>
        <p:spPr>
          <a:xfrm>
            <a:off x="1148242" y="3571231"/>
            <a:ext cx="1918939" cy="620170"/>
          </a:xfrm>
          <a:prstGeom prst="rect">
            <a:avLst/>
          </a:prstGeom>
          <a:noFill/>
        </p:spPr>
        <p:txBody>
          <a:bodyPr wrap="square" rtlCol="0">
            <a:spAutoFit/>
          </a:bodyPr>
          <a:lstStyle/>
          <a:p>
            <a:pPr algn="ctr">
              <a:lnSpc>
                <a:spcPct val="130000"/>
              </a:lnSpc>
            </a:pPr>
            <a:r>
              <a:rPr lang="zh-CN" altLang="en-US" sz="2800" spc="300" dirty="0">
                <a:solidFill>
                  <a:schemeClr val="bg1"/>
                </a:solidFill>
                <a:latin typeface="+mj-ea"/>
                <a:ea typeface="+mj-ea"/>
              </a:rPr>
              <a:t>输入标题</a:t>
            </a:r>
          </a:p>
        </p:txBody>
      </p:sp>
      <p:sp>
        <p:nvSpPr>
          <p:cNvPr id="18" name="文本框 17">
            <a:extLst>
              <a:ext uri="{FF2B5EF4-FFF2-40B4-BE49-F238E27FC236}">
                <a16:creationId xmlns="" xmlns:a16="http://schemas.microsoft.com/office/drawing/2014/main" id="{1F928013-49A5-478B-A270-C44181C54BFC}"/>
              </a:ext>
            </a:extLst>
          </p:cNvPr>
          <p:cNvSpPr txBox="1"/>
          <p:nvPr/>
        </p:nvSpPr>
        <p:spPr>
          <a:xfrm>
            <a:off x="6523341" y="3571231"/>
            <a:ext cx="1918939" cy="620170"/>
          </a:xfrm>
          <a:prstGeom prst="rect">
            <a:avLst/>
          </a:prstGeom>
          <a:noFill/>
        </p:spPr>
        <p:txBody>
          <a:bodyPr wrap="square" rtlCol="0">
            <a:spAutoFit/>
          </a:bodyPr>
          <a:lstStyle/>
          <a:p>
            <a:pPr algn="ctr">
              <a:lnSpc>
                <a:spcPct val="130000"/>
              </a:lnSpc>
            </a:pPr>
            <a:r>
              <a:rPr lang="zh-CN" altLang="en-US" sz="2800" spc="300" dirty="0">
                <a:solidFill>
                  <a:schemeClr val="bg1"/>
                </a:solidFill>
                <a:latin typeface="+mj-ea"/>
                <a:ea typeface="+mj-ea"/>
              </a:rPr>
              <a:t>输入标题</a:t>
            </a:r>
          </a:p>
        </p:txBody>
      </p:sp>
      <p:sp>
        <p:nvSpPr>
          <p:cNvPr id="19" name="文本框 18">
            <a:extLst>
              <a:ext uri="{FF2B5EF4-FFF2-40B4-BE49-F238E27FC236}">
                <a16:creationId xmlns="" xmlns:a16="http://schemas.microsoft.com/office/drawing/2014/main" id="{AD223C6B-55D4-434E-A55F-C7E8A38B006A}"/>
              </a:ext>
            </a:extLst>
          </p:cNvPr>
          <p:cNvSpPr txBox="1"/>
          <p:nvPr/>
        </p:nvSpPr>
        <p:spPr>
          <a:xfrm>
            <a:off x="6382374" y="4269505"/>
            <a:ext cx="2200873" cy="1020985"/>
          </a:xfrm>
          <a:prstGeom prst="rect">
            <a:avLst/>
          </a:prstGeom>
          <a:noFill/>
        </p:spPr>
        <p:txBody>
          <a:bodyPr wrap="square" rtlCol="0">
            <a:spAutoFit/>
          </a:bodyPr>
          <a:lstStyle/>
          <a:p>
            <a:pPr algn="ctr">
              <a:lnSpc>
                <a:spcPct val="130000"/>
              </a:lnSpc>
            </a:pPr>
            <a:r>
              <a:rPr lang="zh-CN" altLang="en-US" sz="1600" spc="300" dirty="0">
                <a:solidFill>
                  <a:schemeClr val="bg1"/>
                </a:solidFill>
              </a:rPr>
              <a:t>请在此处输入文字反正输入什么你就根据论文来吧</a:t>
            </a:r>
            <a:endParaRPr lang="en-US" altLang="zh-CN" sz="1600" spc="300" dirty="0">
              <a:solidFill>
                <a:schemeClr val="bg1"/>
              </a:solidFill>
            </a:endParaRPr>
          </a:p>
        </p:txBody>
      </p:sp>
      <p:sp>
        <p:nvSpPr>
          <p:cNvPr id="20" name="文本框 19">
            <a:extLst>
              <a:ext uri="{FF2B5EF4-FFF2-40B4-BE49-F238E27FC236}">
                <a16:creationId xmlns="" xmlns:a16="http://schemas.microsoft.com/office/drawing/2014/main" id="{6CBAADDD-8C7A-469C-9A4E-8B094C39B97C}"/>
              </a:ext>
            </a:extLst>
          </p:cNvPr>
          <p:cNvSpPr txBox="1"/>
          <p:nvPr/>
        </p:nvSpPr>
        <p:spPr>
          <a:xfrm>
            <a:off x="9187701" y="3571231"/>
            <a:ext cx="1918939" cy="620170"/>
          </a:xfrm>
          <a:prstGeom prst="rect">
            <a:avLst/>
          </a:prstGeom>
          <a:noFill/>
        </p:spPr>
        <p:txBody>
          <a:bodyPr wrap="square" rtlCol="0">
            <a:spAutoFit/>
          </a:bodyPr>
          <a:lstStyle/>
          <a:p>
            <a:pPr algn="ctr">
              <a:lnSpc>
                <a:spcPct val="130000"/>
              </a:lnSpc>
            </a:pPr>
            <a:r>
              <a:rPr lang="zh-CN" altLang="en-US" sz="2800" spc="300" dirty="0">
                <a:solidFill>
                  <a:schemeClr val="bg1"/>
                </a:solidFill>
                <a:latin typeface="+mj-ea"/>
                <a:ea typeface="+mj-ea"/>
              </a:rPr>
              <a:t>输入标题</a:t>
            </a:r>
          </a:p>
        </p:txBody>
      </p:sp>
      <p:sp>
        <p:nvSpPr>
          <p:cNvPr id="21" name="文本框 20">
            <a:extLst>
              <a:ext uri="{FF2B5EF4-FFF2-40B4-BE49-F238E27FC236}">
                <a16:creationId xmlns="" xmlns:a16="http://schemas.microsoft.com/office/drawing/2014/main" id="{D8C24D36-53BA-4A1E-8E13-837E268B5D3F}"/>
              </a:ext>
            </a:extLst>
          </p:cNvPr>
          <p:cNvSpPr txBox="1"/>
          <p:nvPr/>
        </p:nvSpPr>
        <p:spPr>
          <a:xfrm>
            <a:off x="9046734" y="4269505"/>
            <a:ext cx="2200873" cy="1020985"/>
          </a:xfrm>
          <a:prstGeom prst="rect">
            <a:avLst/>
          </a:prstGeom>
          <a:noFill/>
        </p:spPr>
        <p:txBody>
          <a:bodyPr wrap="square" rtlCol="0">
            <a:spAutoFit/>
          </a:bodyPr>
          <a:lstStyle/>
          <a:p>
            <a:pPr algn="ctr">
              <a:lnSpc>
                <a:spcPct val="130000"/>
              </a:lnSpc>
            </a:pPr>
            <a:r>
              <a:rPr lang="zh-CN" altLang="en-US" sz="1600" spc="300" dirty="0">
                <a:solidFill>
                  <a:schemeClr val="bg1"/>
                </a:solidFill>
              </a:rPr>
              <a:t>请在此处输入文字反正输入什么你就根据论文来吧</a:t>
            </a:r>
            <a:endParaRPr lang="en-US" altLang="zh-CN" sz="1600" spc="300" dirty="0">
              <a:solidFill>
                <a:schemeClr val="bg1"/>
              </a:solidFill>
            </a:endParaRPr>
          </a:p>
        </p:txBody>
      </p:sp>
      <p:sp>
        <p:nvSpPr>
          <p:cNvPr id="22" name="文本框 21">
            <a:extLst>
              <a:ext uri="{FF2B5EF4-FFF2-40B4-BE49-F238E27FC236}">
                <a16:creationId xmlns="" xmlns:a16="http://schemas.microsoft.com/office/drawing/2014/main" id="{85F44936-CF55-4664-82A0-37D24BD668D2}"/>
              </a:ext>
            </a:extLst>
          </p:cNvPr>
          <p:cNvSpPr txBox="1"/>
          <p:nvPr/>
        </p:nvSpPr>
        <p:spPr>
          <a:xfrm>
            <a:off x="3776920" y="3571231"/>
            <a:ext cx="1918939" cy="620170"/>
          </a:xfrm>
          <a:prstGeom prst="rect">
            <a:avLst/>
          </a:prstGeom>
          <a:noFill/>
        </p:spPr>
        <p:txBody>
          <a:bodyPr wrap="square" rtlCol="0">
            <a:spAutoFit/>
          </a:bodyPr>
          <a:lstStyle/>
          <a:p>
            <a:pPr algn="ctr">
              <a:lnSpc>
                <a:spcPct val="130000"/>
              </a:lnSpc>
            </a:pPr>
            <a:r>
              <a:rPr lang="zh-CN" altLang="en-US" sz="2800" spc="300" dirty="0">
                <a:solidFill>
                  <a:schemeClr val="accent1"/>
                </a:solidFill>
                <a:latin typeface="+mj-ea"/>
                <a:ea typeface="+mj-ea"/>
              </a:rPr>
              <a:t>输入标题</a:t>
            </a:r>
          </a:p>
        </p:txBody>
      </p:sp>
      <p:sp>
        <p:nvSpPr>
          <p:cNvPr id="23" name="文本框 22">
            <a:extLst>
              <a:ext uri="{FF2B5EF4-FFF2-40B4-BE49-F238E27FC236}">
                <a16:creationId xmlns="" xmlns:a16="http://schemas.microsoft.com/office/drawing/2014/main" id="{BECD0E7C-031A-46D2-BB46-57200E3447A3}"/>
              </a:ext>
            </a:extLst>
          </p:cNvPr>
          <p:cNvSpPr txBox="1"/>
          <p:nvPr/>
        </p:nvSpPr>
        <p:spPr>
          <a:xfrm>
            <a:off x="3635953" y="4269505"/>
            <a:ext cx="2200873" cy="1020985"/>
          </a:xfrm>
          <a:prstGeom prst="rect">
            <a:avLst/>
          </a:prstGeom>
          <a:noFill/>
        </p:spPr>
        <p:txBody>
          <a:bodyPr wrap="square" rtlCol="0">
            <a:spAutoFit/>
          </a:bodyPr>
          <a:lstStyle/>
          <a:p>
            <a:pPr algn="ctr">
              <a:lnSpc>
                <a:spcPct val="130000"/>
              </a:lnSpc>
            </a:pPr>
            <a:r>
              <a:rPr lang="zh-CN" altLang="en-US" sz="1600" spc="300" dirty="0">
                <a:solidFill>
                  <a:schemeClr val="accent1"/>
                </a:solidFill>
              </a:rPr>
              <a:t>请在此处输入文字反正输入什么你就根据论文来吧</a:t>
            </a:r>
            <a:endParaRPr lang="en-US" altLang="zh-CN" sz="1600" spc="300" dirty="0">
              <a:solidFill>
                <a:schemeClr val="accent1"/>
              </a:solidFill>
            </a:endParaRPr>
          </a:p>
        </p:txBody>
      </p:sp>
      <p:sp>
        <p:nvSpPr>
          <p:cNvPr id="29" name="文本框 28">
            <a:extLst>
              <a:ext uri="{FF2B5EF4-FFF2-40B4-BE49-F238E27FC236}">
                <a16:creationId xmlns="" xmlns:a16="http://schemas.microsoft.com/office/drawing/2014/main" id="{297B77AE-695F-4E28-A1A3-58A34FD53C8F}"/>
              </a:ext>
            </a:extLst>
          </p:cNvPr>
          <p:cNvSpPr txBox="1"/>
          <p:nvPr/>
        </p:nvSpPr>
        <p:spPr>
          <a:xfrm>
            <a:off x="995961" y="4269505"/>
            <a:ext cx="2200873" cy="1020985"/>
          </a:xfrm>
          <a:prstGeom prst="rect">
            <a:avLst/>
          </a:prstGeom>
          <a:noFill/>
        </p:spPr>
        <p:txBody>
          <a:bodyPr wrap="square" rtlCol="0">
            <a:spAutoFit/>
          </a:bodyPr>
          <a:lstStyle/>
          <a:p>
            <a:pPr algn="ctr">
              <a:lnSpc>
                <a:spcPct val="130000"/>
              </a:lnSpc>
            </a:pPr>
            <a:r>
              <a:rPr lang="zh-CN" altLang="en-US" sz="1600" spc="300" dirty="0">
                <a:solidFill>
                  <a:schemeClr val="bg1"/>
                </a:solidFill>
              </a:rPr>
              <a:t>请在此处输入文字反正输入什么你就根据论文来吧</a:t>
            </a:r>
            <a:endParaRPr lang="en-US" altLang="zh-CN" sz="1600" spc="300" dirty="0">
              <a:solidFill>
                <a:schemeClr val="bg1"/>
              </a:solidFill>
            </a:endParaRPr>
          </a:p>
        </p:txBody>
      </p:sp>
      <p:grpSp>
        <p:nvGrpSpPr>
          <p:cNvPr id="24" name="组合 23"/>
          <p:cNvGrpSpPr/>
          <p:nvPr/>
        </p:nvGrpSpPr>
        <p:grpSpPr>
          <a:xfrm>
            <a:off x="9906663" y="2590616"/>
            <a:ext cx="481013" cy="481013"/>
            <a:chOff x="1528763" y="1263650"/>
            <a:chExt cx="481013" cy="481013"/>
          </a:xfrm>
          <a:solidFill>
            <a:schemeClr val="accent1"/>
          </a:solidFill>
        </p:grpSpPr>
        <p:sp>
          <p:nvSpPr>
            <p:cNvPr id="30" name="Freeform 203"/>
            <p:cNvSpPr>
              <a:spLocks noEditPoints="1"/>
            </p:cNvSpPr>
            <p:nvPr/>
          </p:nvSpPr>
          <p:spPr bwMode="auto">
            <a:xfrm>
              <a:off x="1528763" y="1263650"/>
              <a:ext cx="481013" cy="481013"/>
            </a:xfrm>
            <a:custGeom>
              <a:avLst/>
              <a:gdLst>
                <a:gd name="T0" fmla="*/ 96 w 128"/>
                <a:gd name="T1" fmla="*/ 64 h 128"/>
                <a:gd name="T2" fmla="*/ 94 w 128"/>
                <a:gd name="T3" fmla="*/ 64 h 128"/>
                <a:gd name="T4" fmla="*/ 92 w 128"/>
                <a:gd name="T5" fmla="*/ 64 h 128"/>
                <a:gd name="T6" fmla="*/ 93 w 128"/>
                <a:gd name="T7" fmla="*/ 62 h 128"/>
                <a:gd name="T8" fmla="*/ 95 w 128"/>
                <a:gd name="T9" fmla="*/ 55 h 128"/>
                <a:gd name="T10" fmla="*/ 98 w 128"/>
                <a:gd name="T11" fmla="*/ 37 h 128"/>
                <a:gd name="T12" fmla="*/ 96 w 128"/>
                <a:gd name="T13" fmla="*/ 22 h 128"/>
                <a:gd name="T14" fmla="*/ 88 w 128"/>
                <a:gd name="T15" fmla="*/ 10 h 128"/>
                <a:gd name="T16" fmla="*/ 64 w 128"/>
                <a:gd name="T17" fmla="*/ 0 h 128"/>
                <a:gd name="T18" fmla="*/ 40 w 128"/>
                <a:gd name="T19" fmla="*/ 10 h 128"/>
                <a:gd name="T20" fmla="*/ 32 w 128"/>
                <a:gd name="T21" fmla="*/ 22 h 128"/>
                <a:gd name="T22" fmla="*/ 30 w 128"/>
                <a:gd name="T23" fmla="*/ 37 h 128"/>
                <a:gd name="T24" fmla="*/ 33 w 128"/>
                <a:gd name="T25" fmla="*/ 55 h 128"/>
                <a:gd name="T26" fmla="*/ 39 w 128"/>
                <a:gd name="T27" fmla="*/ 68 h 128"/>
                <a:gd name="T28" fmla="*/ 39 w 128"/>
                <a:gd name="T29" fmla="*/ 69 h 128"/>
                <a:gd name="T30" fmla="*/ 42 w 128"/>
                <a:gd name="T31" fmla="*/ 73 h 128"/>
                <a:gd name="T32" fmla="*/ 43 w 128"/>
                <a:gd name="T33" fmla="*/ 82 h 128"/>
                <a:gd name="T34" fmla="*/ 28 w 128"/>
                <a:gd name="T35" fmla="*/ 92 h 128"/>
                <a:gd name="T36" fmla="*/ 12 w 128"/>
                <a:gd name="T37" fmla="*/ 97 h 128"/>
                <a:gd name="T38" fmla="*/ 11 w 128"/>
                <a:gd name="T39" fmla="*/ 97 h 128"/>
                <a:gd name="T40" fmla="*/ 0 w 128"/>
                <a:gd name="T41" fmla="*/ 113 h 128"/>
                <a:gd name="T42" fmla="*/ 0 w 128"/>
                <a:gd name="T43" fmla="*/ 128 h 128"/>
                <a:gd name="T44" fmla="*/ 96 w 128"/>
                <a:gd name="T45" fmla="*/ 128 h 128"/>
                <a:gd name="T46" fmla="*/ 128 w 128"/>
                <a:gd name="T47" fmla="*/ 96 h 128"/>
                <a:gd name="T48" fmla="*/ 96 w 128"/>
                <a:gd name="T49" fmla="*/ 64 h 128"/>
                <a:gd name="T50" fmla="*/ 5 w 128"/>
                <a:gd name="T51" fmla="*/ 123 h 128"/>
                <a:gd name="T52" fmla="*/ 5 w 128"/>
                <a:gd name="T53" fmla="*/ 113 h 128"/>
                <a:gd name="T54" fmla="*/ 13 w 128"/>
                <a:gd name="T55" fmla="*/ 101 h 128"/>
                <a:gd name="T56" fmla="*/ 30 w 128"/>
                <a:gd name="T57" fmla="*/ 96 h 128"/>
                <a:gd name="T58" fmla="*/ 40 w 128"/>
                <a:gd name="T59" fmla="*/ 91 h 128"/>
                <a:gd name="T60" fmla="*/ 48 w 128"/>
                <a:gd name="T61" fmla="*/ 85 h 128"/>
                <a:gd name="T62" fmla="*/ 46 w 128"/>
                <a:gd name="T63" fmla="*/ 70 h 128"/>
                <a:gd name="T64" fmla="*/ 43 w 128"/>
                <a:gd name="T65" fmla="*/ 67 h 128"/>
                <a:gd name="T66" fmla="*/ 43 w 128"/>
                <a:gd name="T67" fmla="*/ 67 h 128"/>
                <a:gd name="T68" fmla="*/ 34 w 128"/>
                <a:gd name="T69" fmla="*/ 37 h 128"/>
                <a:gd name="T70" fmla="*/ 37 w 128"/>
                <a:gd name="T71" fmla="*/ 24 h 128"/>
                <a:gd name="T72" fmla="*/ 43 w 128"/>
                <a:gd name="T73" fmla="*/ 14 h 128"/>
                <a:gd name="T74" fmla="*/ 64 w 128"/>
                <a:gd name="T75" fmla="*/ 5 h 128"/>
                <a:gd name="T76" fmla="*/ 85 w 128"/>
                <a:gd name="T77" fmla="*/ 14 h 128"/>
                <a:gd name="T78" fmla="*/ 91 w 128"/>
                <a:gd name="T79" fmla="*/ 24 h 128"/>
                <a:gd name="T80" fmla="*/ 94 w 128"/>
                <a:gd name="T81" fmla="*/ 37 h 128"/>
                <a:gd name="T82" fmla="*/ 86 w 128"/>
                <a:gd name="T83" fmla="*/ 65 h 128"/>
                <a:gd name="T84" fmla="*/ 85 w 128"/>
                <a:gd name="T85" fmla="*/ 66 h 128"/>
                <a:gd name="T86" fmla="*/ 85 w 128"/>
                <a:gd name="T87" fmla="*/ 66 h 128"/>
                <a:gd name="T88" fmla="*/ 64 w 128"/>
                <a:gd name="T89" fmla="*/ 96 h 128"/>
                <a:gd name="T90" fmla="*/ 76 w 128"/>
                <a:gd name="T91" fmla="*/ 121 h 128"/>
                <a:gd name="T92" fmla="*/ 79 w 128"/>
                <a:gd name="T93" fmla="*/ 123 h 128"/>
                <a:gd name="T94" fmla="*/ 5 w 128"/>
                <a:gd name="T95" fmla="*/ 123 h 128"/>
                <a:gd name="T96" fmla="*/ 115 w 128"/>
                <a:gd name="T97" fmla="*/ 115 h 128"/>
                <a:gd name="T98" fmla="*/ 96 w 128"/>
                <a:gd name="T99" fmla="*/ 123 h 128"/>
                <a:gd name="T100" fmla="*/ 77 w 128"/>
                <a:gd name="T101" fmla="*/ 115 h 128"/>
                <a:gd name="T102" fmla="*/ 69 w 128"/>
                <a:gd name="T103" fmla="*/ 96 h 128"/>
                <a:gd name="T104" fmla="*/ 77 w 128"/>
                <a:gd name="T105" fmla="*/ 77 h 128"/>
                <a:gd name="T106" fmla="*/ 96 w 128"/>
                <a:gd name="T107" fmla="*/ 69 h 128"/>
                <a:gd name="T108" fmla="*/ 115 w 128"/>
                <a:gd name="T109" fmla="*/ 77 h 128"/>
                <a:gd name="T110" fmla="*/ 123 w 128"/>
                <a:gd name="T111" fmla="*/ 96 h 128"/>
                <a:gd name="T112" fmla="*/ 115 w 128"/>
                <a:gd name="T113" fmla="*/ 11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8" h="128">
                  <a:moveTo>
                    <a:pt x="96" y="64"/>
                  </a:moveTo>
                  <a:cubicBezTo>
                    <a:pt x="95" y="64"/>
                    <a:pt x="95" y="64"/>
                    <a:pt x="94" y="64"/>
                  </a:cubicBezTo>
                  <a:cubicBezTo>
                    <a:pt x="92" y="64"/>
                    <a:pt x="92" y="64"/>
                    <a:pt x="92" y="64"/>
                  </a:cubicBezTo>
                  <a:cubicBezTo>
                    <a:pt x="93" y="62"/>
                    <a:pt x="93" y="62"/>
                    <a:pt x="93" y="62"/>
                  </a:cubicBezTo>
                  <a:cubicBezTo>
                    <a:pt x="94" y="60"/>
                    <a:pt x="95" y="57"/>
                    <a:pt x="95" y="55"/>
                  </a:cubicBezTo>
                  <a:cubicBezTo>
                    <a:pt x="97" y="49"/>
                    <a:pt x="98" y="43"/>
                    <a:pt x="98" y="37"/>
                  </a:cubicBezTo>
                  <a:cubicBezTo>
                    <a:pt x="98" y="32"/>
                    <a:pt x="97" y="27"/>
                    <a:pt x="96" y="22"/>
                  </a:cubicBezTo>
                  <a:cubicBezTo>
                    <a:pt x="94" y="18"/>
                    <a:pt x="91" y="14"/>
                    <a:pt x="88" y="10"/>
                  </a:cubicBezTo>
                  <a:cubicBezTo>
                    <a:pt x="81" y="4"/>
                    <a:pt x="73" y="0"/>
                    <a:pt x="64" y="0"/>
                  </a:cubicBezTo>
                  <a:cubicBezTo>
                    <a:pt x="55" y="0"/>
                    <a:pt x="47" y="4"/>
                    <a:pt x="40" y="10"/>
                  </a:cubicBezTo>
                  <a:cubicBezTo>
                    <a:pt x="37" y="14"/>
                    <a:pt x="34" y="18"/>
                    <a:pt x="32" y="22"/>
                  </a:cubicBezTo>
                  <a:cubicBezTo>
                    <a:pt x="31" y="27"/>
                    <a:pt x="30" y="32"/>
                    <a:pt x="30" y="37"/>
                  </a:cubicBezTo>
                  <a:cubicBezTo>
                    <a:pt x="30" y="43"/>
                    <a:pt x="31" y="49"/>
                    <a:pt x="33" y="55"/>
                  </a:cubicBezTo>
                  <a:cubicBezTo>
                    <a:pt x="34" y="60"/>
                    <a:pt x="36" y="64"/>
                    <a:pt x="39" y="68"/>
                  </a:cubicBezTo>
                  <a:cubicBezTo>
                    <a:pt x="39" y="69"/>
                    <a:pt x="39" y="69"/>
                    <a:pt x="39" y="69"/>
                  </a:cubicBezTo>
                  <a:cubicBezTo>
                    <a:pt x="40" y="70"/>
                    <a:pt x="41" y="72"/>
                    <a:pt x="42" y="73"/>
                  </a:cubicBezTo>
                  <a:cubicBezTo>
                    <a:pt x="44" y="77"/>
                    <a:pt x="45" y="80"/>
                    <a:pt x="43" y="82"/>
                  </a:cubicBezTo>
                  <a:cubicBezTo>
                    <a:pt x="43" y="84"/>
                    <a:pt x="40" y="87"/>
                    <a:pt x="28" y="92"/>
                  </a:cubicBezTo>
                  <a:cubicBezTo>
                    <a:pt x="25" y="93"/>
                    <a:pt x="19" y="95"/>
                    <a:pt x="12" y="97"/>
                  </a:cubicBezTo>
                  <a:cubicBezTo>
                    <a:pt x="11" y="97"/>
                    <a:pt x="11" y="97"/>
                    <a:pt x="11" y="97"/>
                  </a:cubicBezTo>
                  <a:cubicBezTo>
                    <a:pt x="5" y="99"/>
                    <a:pt x="0" y="106"/>
                    <a:pt x="0" y="113"/>
                  </a:cubicBezTo>
                  <a:cubicBezTo>
                    <a:pt x="0" y="128"/>
                    <a:pt x="0" y="128"/>
                    <a:pt x="0" y="128"/>
                  </a:cubicBezTo>
                  <a:cubicBezTo>
                    <a:pt x="96" y="128"/>
                    <a:pt x="96" y="128"/>
                    <a:pt x="96" y="128"/>
                  </a:cubicBezTo>
                  <a:cubicBezTo>
                    <a:pt x="114" y="128"/>
                    <a:pt x="128" y="114"/>
                    <a:pt x="128" y="96"/>
                  </a:cubicBezTo>
                  <a:cubicBezTo>
                    <a:pt x="128" y="78"/>
                    <a:pt x="114" y="64"/>
                    <a:pt x="96" y="64"/>
                  </a:cubicBezTo>
                  <a:close/>
                  <a:moveTo>
                    <a:pt x="5" y="123"/>
                  </a:moveTo>
                  <a:cubicBezTo>
                    <a:pt x="5" y="113"/>
                    <a:pt x="5" y="113"/>
                    <a:pt x="5" y="113"/>
                  </a:cubicBezTo>
                  <a:cubicBezTo>
                    <a:pt x="5" y="108"/>
                    <a:pt x="8" y="103"/>
                    <a:pt x="13" y="101"/>
                  </a:cubicBezTo>
                  <a:cubicBezTo>
                    <a:pt x="21" y="99"/>
                    <a:pt x="26" y="97"/>
                    <a:pt x="30" y="96"/>
                  </a:cubicBezTo>
                  <a:cubicBezTo>
                    <a:pt x="34" y="94"/>
                    <a:pt x="38" y="93"/>
                    <a:pt x="40" y="91"/>
                  </a:cubicBezTo>
                  <a:cubicBezTo>
                    <a:pt x="44" y="89"/>
                    <a:pt x="46" y="87"/>
                    <a:pt x="48" y="85"/>
                  </a:cubicBezTo>
                  <a:cubicBezTo>
                    <a:pt x="49" y="81"/>
                    <a:pt x="49" y="76"/>
                    <a:pt x="46" y="70"/>
                  </a:cubicBezTo>
                  <a:cubicBezTo>
                    <a:pt x="45" y="69"/>
                    <a:pt x="44" y="68"/>
                    <a:pt x="43" y="67"/>
                  </a:cubicBezTo>
                  <a:cubicBezTo>
                    <a:pt x="43" y="67"/>
                    <a:pt x="43" y="67"/>
                    <a:pt x="43" y="67"/>
                  </a:cubicBezTo>
                  <a:cubicBezTo>
                    <a:pt x="38" y="58"/>
                    <a:pt x="35" y="48"/>
                    <a:pt x="34" y="37"/>
                  </a:cubicBezTo>
                  <a:cubicBezTo>
                    <a:pt x="34" y="32"/>
                    <a:pt x="35" y="28"/>
                    <a:pt x="37" y="24"/>
                  </a:cubicBezTo>
                  <a:cubicBezTo>
                    <a:pt x="38" y="20"/>
                    <a:pt x="40" y="17"/>
                    <a:pt x="43" y="14"/>
                  </a:cubicBezTo>
                  <a:cubicBezTo>
                    <a:pt x="49" y="8"/>
                    <a:pt x="56" y="5"/>
                    <a:pt x="64" y="5"/>
                  </a:cubicBezTo>
                  <a:cubicBezTo>
                    <a:pt x="72" y="5"/>
                    <a:pt x="79" y="8"/>
                    <a:pt x="85" y="14"/>
                  </a:cubicBezTo>
                  <a:cubicBezTo>
                    <a:pt x="88" y="17"/>
                    <a:pt x="90" y="20"/>
                    <a:pt x="91" y="24"/>
                  </a:cubicBezTo>
                  <a:cubicBezTo>
                    <a:pt x="93" y="28"/>
                    <a:pt x="94" y="32"/>
                    <a:pt x="94" y="37"/>
                  </a:cubicBezTo>
                  <a:cubicBezTo>
                    <a:pt x="93" y="47"/>
                    <a:pt x="91" y="57"/>
                    <a:pt x="86" y="65"/>
                  </a:cubicBezTo>
                  <a:cubicBezTo>
                    <a:pt x="85" y="66"/>
                    <a:pt x="85" y="66"/>
                    <a:pt x="85" y="66"/>
                  </a:cubicBezTo>
                  <a:cubicBezTo>
                    <a:pt x="85" y="66"/>
                    <a:pt x="85" y="66"/>
                    <a:pt x="85" y="66"/>
                  </a:cubicBezTo>
                  <a:cubicBezTo>
                    <a:pt x="73" y="71"/>
                    <a:pt x="64" y="83"/>
                    <a:pt x="64" y="96"/>
                  </a:cubicBezTo>
                  <a:cubicBezTo>
                    <a:pt x="64" y="106"/>
                    <a:pt x="68" y="115"/>
                    <a:pt x="76" y="121"/>
                  </a:cubicBezTo>
                  <a:cubicBezTo>
                    <a:pt x="79" y="123"/>
                    <a:pt x="79" y="123"/>
                    <a:pt x="79" y="123"/>
                  </a:cubicBezTo>
                  <a:lnTo>
                    <a:pt x="5" y="123"/>
                  </a:lnTo>
                  <a:close/>
                  <a:moveTo>
                    <a:pt x="115" y="115"/>
                  </a:moveTo>
                  <a:cubicBezTo>
                    <a:pt x="110" y="121"/>
                    <a:pt x="103" y="123"/>
                    <a:pt x="96" y="123"/>
                  </a:cubicBezTo>
                  <a:cubicBezTo>
                    <a:pt x="89" y="123"/>
                    <a:pt x="82" y="121"/>
                    <a:pt x="77" y="115"/>
                  </a:cubicBezTo>
                  <a:cubicBezTo>
                    <a:pt x="72" y="110"/>
                    <a:pt x="69" y="103"/>
                    <a:pt x="69" y="96"/>
                  </a:cubicBezTo>
                  <a:cubicBezTo>
                    <a:pt x="69" y="89"/>
                    <a:pt x="72" y="82"/>
                    <a:pt x="77" y="77"/>
                  </a:cubicBezTo>
                  <a:cubicBezTo>
                    <a:pt x="82" y="71"/>
                    <a:pt x="89" y="69"/>
                    <a:pt x="96" y="69"/>
                  </a:cubicBezTo>
                  <a:cubicBezTo>
                    <a:pt x="103" y="69"/>
                    <a:pt x="110" y="71"/>
                    <a:pt x="115" y="77"/>
                  </a:cubicBezTo>
                  <a:cubicBezTo>
                    <a:pt x="121" y="82"/>
                    <a:pt x="123" y="89"/>
                    <a:pt x="123" y="96"/>
                  </a:cubicBezTo>
                  <a:cubicBezTo>
                    <a:pt x="123" y="103"/>
                    <a:pt x="121" y="110"/>
                    <a:pt x="115" y="1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1" name="Freeform 204"/>
            <p:cNvSpPr>
              <a:spLocks/>
            </p:cNvSpPr>
            <p:nvPr/>
          </p:nvSpPr>
          <p:spPr bwMode="auto">
            <a:xfrm>
              <a:off x="1839913" y="1579563"/>
              <a:ext cx="101600" cy="96838"/>
            </a:xfrm>
            <a:custGeom>
              <a:avLst/>
              <a:gdLst>
                <a:gd name="T0" fmla="*/ 24 w 27"/>
                <a:gd name="T1" fmla="*/ 11 h 26"/>
                <a:gd name="T2" fmla="*/ 15 w 27"/>
                <a:gd name="T3" fmla="*/ 11 h 26"/>
                <a:gd name="T4" fmla="*/ 15 w 27"/>
                <a:gd name="T5" fmla="*/ 2 h 26"/>
                <a:gd name="T6" fmla="*/ 13 w 27"/>
                <a:gd name="T7" fmla="*/ 0 h 26"/>
                <a:gd name="T8" fmla="*/ 11 w 27"/>
                <a:gd name="T9" fmla="*/ 2 h 26"/>
                <a:gd name="T10" fmla="*/ 11 w 27"/>
                <a:gd name="T11" fmla="*/ 11 h 26"/>
                <a:gd name="T12" fmla="*/ 2 w 27"/>
                <a:gd name="T13" fmla="*/ 11 h 26"/>
                <a:gd name="T14" fmla="*/ 0 w 27"/>
                <a:gd name="T15" fmla="*/ 13 h 26"/>
                <a:gd name="T16" fmla="*/ 2 w 27"/>
                <a:gd name="T17" fmla="*/ 15 h 26"/>
                <a:gd name="T18" fmla="*/ 11 w 27"/>
                <a:gd name="T19" fmla="*/ 15 h 26"/>
                <a:gd name="T20" fmla="*/ 11 w 27"/>
                <a:gd name="T21" fmla="*/ 24 h 26"/>
                <a:gd name="T22" fmla="*/ 13 w 27"/>
                <a:gd name="T23" fmla="*/ 26 h 26"/>
                <a:gd name="T24" fmla="*/ 15 w 27"/>
                <a:gd name="T25" fmla="*/ 24 h 26"/>
                <a:gd name="T26" fmla="*/ 15 w 27"/>
                <a:gd name="T27" fmla="*/ 15 h 26"/>
                <a:gd name="T28" fmla="*/ 24 w 27"/>
                <a:gd name="T29" fmla="*/ 15 h 26"/>
                <a:gd name="T30" fmla="*/ 27 w 27"/>
                <a:gd name="T31" fmla="*/ 13 h 26"/>
                <a:gd name="T32" fmla="*/ 24 w 27"/>
                <a:gd name="T33" fmla="*/ 1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26">
                  <a:moveTo>
                    <a:pt x="24" y="11"/>
                  </a:moveTo>
                  <a:cubicBezTo>
                    <a:pt x="15" y="11"/>
                    <a:pt x="15" y="11"/>
                    <a:pt x="15" y="11"/>
                  </a:cubicBezTo>
                  <a:cubicBezTo>
                    <a:pt x="15" y="2"/>
                    <a:pt x="15" y="2"/>
                    <a:pt x="15" y="2"/>
                  </a:cubicBezTo>
                  <a:cubicBezTo>
                    <a:pt x="15" y="1"/>
                    <a:pt x="14" y="0"/>
                    <a:pt x="13" y="0"/>
                  </a:cubicBezTo>
                  <a:cubicBezTo>
                    <a:pt x="12" y="0"/>
                    <a:pt x="11" y="1"/>
                    <a:pt x="11" y="2"/>
                  </a:cubicBezTo>
                  <a:cubicBezTo>
                    <a:pt x="11" y="11"/>
                    <a:pt x="11" y="11"/>
                    <a:pt x="11" y="11"/>
                  </a:cubicBezTo>
                  <a:cubicBezTo>
                    <a:pt x="2" y="11"/>
                    <a:pt x="2" y="11"/>
                    <a:pt x="2" y="11"/>
                  </a:cubicBezTo>
                  <a:cubicBezTo>
                    <a:pt x="1" y="11"/>
                    <a:pt x="0" y="12"/>
                    <a:pt x="0" y="13"/>
                  </a:cubicBezTo>
                  <a:cubicBezTo>
                    <a:pt x="0" y="14"/>
                    <a:pt x="1" y="15"/>
                    <a:pt x="2" y="15"/>
                  </a:cubicBezTo>
                  <a:cubicBezTo>
                    <a:pt x="11" y="15"/>
                    <a:pt x="11" y="15"/>
                    <a:pt x="11" y="15"/>
                  </a:cubicBezTo>
                  <a:cubicBezTo>
                    <a:pt x="11" y="24"/>
                    <a:pt x="11" y="24"/>
                    <a:pt x="11" y="24"/>
                  </a:cubicBezTo>
                  <a:cubicBezTo>
                    <a:pt x="11" y="25"/>
                    <a:pt x="12" y="26"/>
                    <a:pt x="13" y="26"/>
                  </a:cubicBezTo>
                  <a:cubicBezTo>
                    <a:pt x="14" y="26"/>
                    <a:pt x="15" y="25"/>
                    <a:pt x="15" y="24"/>
                  </a:cubicBezTo>
                  <a:cubicBezTo>
                    <a:pt x="15" y="15"/>
                    <a:pt x="15" y="15"/>
                    <a:pt x="15" y="15"/>
                  </a:cubicBezTo>
                  <a:cubicBezTo>
                    <a:pt x="24" y="15"/>
                    <a:pt x="24" y="15"/>
                    <a:pt x="24" y="15"/>
                  </a:cubicBezTo>
                  <a:cubicBezTo>
                    <a:pt x="26" y="15"/>
                    <a:pt x="27" y="14"/>
                    <a:pt x="27" y="13"/>
                  </a:cubicBezTo>
                  <a:cubicBezTo>
                    <a:pt x="27" y="12"/>
                    <a:pt x="26" y="11"/>
                    <a:pt x="24" y="1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sp>
        <p:nvSpPr>
          <p:cNvPr id="32" name="Freeform 184"/>
          <p:cNvSpPr>
            <a:spLocks noEditPoints="1"/>
          </p:cNvSpPr>
          <p:nvPr/>
        </p:nvSpPr>
        <p:spPr bwMode="auto">
          <a:xfrm>
            <a:off x="1867204" y="2590617"/>
            <a:ext cx="481013" cy="481013"/>
          </a:xfrm>
          <a:custGeom>
            <a:avLst/>
            <a:gdLst>
              <a:gd name="T0" fmla="*/ 122 w 128"/>
              <a:gd name="T1" fmla="*/ 72 h 128"/>
              <a:gd name="T2" fmla="*/ 122 w 128"/>
              <a:gd name="T3" fmla="*/ 71 h 128"/>
              <a:gd name="T4" fmla="*/ 128 w 128"/>
              <a:gd name="T5" fmla="*/ 50 h 128"/>
              <a:gd name="T6" fmla="*/ 64 w 128"/>
              <a:gd name="T7" fmla="*/ 0 h 128"/>
              <a:gd name="T8" fmla="*/ 0 w 128"/>
              <a:gd name="T9" fmla="*/ 50 h 128"/>
              <a:gd name="T10" fmla="*/ 14 w 128"/>
              <a:gd name="T11" fmla="*/ 82 h 128"/>
              <a:gd name="T12" fmla="*/ 14 w 128"/>
              <a:gd name="T13" fmla="*/ 82 h 128"/>
              <a:gd name="T14" fmla="*/ 10 w 128"/>
              <a:gd name="T15" fmla="*/ 108 h 128"/>
              <a:gd name="T16" fmla="*/ 10 w 128"/>
              <a:gd name="T17" fmla="*/ 109 h 128"/>
              <a:gd name="T18" fmla="*/ 13 w 128"/>
              <a:gd name="T19" fmla="*/ 111 h 128"/>
              <a:gd name="T20" fmla="*/ 45 w 128"/>
              <a:gd name="T21" fmla="*/ 99 h 128"/>
              <a:gd name="T22" fmla="*/ 46 w 128"/>
              <a:gd name="T23" fmla="*/ 99 h 128"/>
              <a:gd name="T24" fmla="*/ 47 w 128"/>
              <a:gd name="T25" fmla="*/ 100 h 128"/>
              <a:gd name="T26" fmla="*/ 86 w 128"/>
              <a:gd name="T27" fmla="*/ 122 h 128"/>
              <a:gd name="T28" fmla="*/ 98 w 128"/>
              <a:gd name="T29" fmla="*/ 120 h 128"/>
              <a:gd name="T30" fmla="*/ 99 w 128"/>
              <a:gd name="T31" fmla="*/ 120 h 128"/>
              <a:gd name="T32" fmla="*/ 118 w 128"/>
              <a:gd name="T33" fmla="*/ 128 h 128"/>
              <a:gd name="T34" fmla="*/ 119 w 128"/>
              <a:gd name="T35" fmla="*/ 128 h 128"/>
              <a:gd name="T36" fmla="*/ 121 w 128"/>
              <a:gd name="T37" fmla="*/ 126 h 128"/>
              <a:gd name="T38" fmla="*/ 121 w 128"/>
              <a:gd name="T39" fmla="*/ 125 h 128"/>
              <a:gd name="T40" fmla="*/ 118 w 128"/>
              <a:gd name="T41" fmla="*/ 110 h 128"/>
              <a:gd name="T42" fmla="*/ 119 w 128"/>
              <a:gd name="T43" fmla="*/ 109 h 128"/>
              <a:gd name="T44" fmla="*/ 128 w 128"/>
              <a:gd name="T45" fmla="*/ 89 h 128"/>
              <a:gd name="T46" fmla="*/ 122 w 128"/>
              <a:gd name="T47" fmla="*/ 73 h 128"/>
              <a:gd name="T48" fmla="*/ 122 w 128"/>
              <a:gd name="T49" fmla="*/ 72 h 128"/>
              <a:gd name="T50" fmla="*/ 45 w 128"/>
              <a:gd name="T51" fmla="*/ 89 h 128"/>
              <a:gd name="T52" fmla="*/ 45 w 128"/>
              <a:gd name="T53" fmla="*/ 93 h 128"/>
              <a:gd name="T54" fmla="*/ 45 w 128"/>
              <a:gd name="T55" fmla="*/ 94 h 128"/>
              <a:gd name="T56" fmla="*/ 15 w 128"/>
              <a:gd name="T57" fmla="*/ 105 h 128"/>
              <a:gd name="T58" fmla="*/ 19 w 128"/>
              <a:gd name="T59" fmla="*/ 81 h 128"/>
              <a:gd name="T60" fmla="*/ 17 w 128"/>
              <a:gd name="T61" fmla="*/ 78 h 128"/>
              <a:gd name="T62" fmla="*/ 8 w 128"/>
              <a:gd name="T63" fmla="*/ 65 h 128"/>
              <a:gd name="T64" fmla="*/ 5 w 128"/>
              <a:gd name="T65" fmla="*/ 50 h 128"/>
              <a:gd name="T66" fmla="*/ 9 w 128"/>
              <a:gd name="T67" fmla="*/ 33 h 128"/>
              <a:gd name="T68" fmla="*/ 21 w 128"/>
              <a:gd name="T69" fmla="*/ 18 h 128"/>
              <a:gd name="T70" fmla="*/ 40 w 128"/>
              <a:gd name="T71" fmla="*/ 8 h 128"/>
              <a:gd name="T72" fmla="*/ 88 w 128"/>
              <a:gd name="T73" fmla="*/ 8 h 128"/>
              <a:gd name="T74" fmla="*/ 107 w 128"/>
              <a:gd name="T75" fmla="*/ 18 h 128"/>
              <a:gd name="T76" fmla="*/ 119 w 128"/>
              <a:gd name="T77" fmla="*/ 33 h 128"/>
              <a:gd name="T78" fmla="*/ 123 w 128"/>
              <a:gd name="T79" fmla="*/ 50 h 128"/>
              <a:gd name="T80" fmla="*/ 119 w 128"/>
              <a:gd name="T81" fmla="*/ 67 h 128"/>
              <a:gd name="T82" fmla="*/ 119 w 128"/>
              <a:gd name="T83" fmla="*/ 68 h 128"/>
              <a:gd name="T84" fmla="*/ 117 w 128"/>
              <a:gd name="T85" fmla="*/ 67 h 128"/>
              <a:gd name="T86" fmla="*/ 86 w 128"/>
              <a:gd name="T87" fmla="*/ 56 h 128"/>
              <a:gd name="T88" fmla="*/ 45 w 128"/>
              <a:gd name="T89" fmla="*/ 89 h 128"/>
              <a:gd name="T90" fmla="*/ 116 w 128"/>
              <a:gd name="T91" fmla="*/ 106 h 128"/>
              <a:gd name="T92" fmla="*/ 114 w 128"/>
              <a:gd name="T93" fmla="*/ 108 h 128"/>
              <a:gd name="T94" fmla="*/ 116 w 128"/>
              <a:gd name="T95" fmla="*/ 122 h 128"/>
              <a:gd name="T96" fmla="*/ 99 w 128"/>
              <a:gd name="T97" fmla="*/ 116 h 128"/>
              <a:gd name="T98" fmla="*/ 97 w 128"/>
              <a:gd name="T99" fmla="*/ 116 h 128"/>
              <a:gd name="T100" fmla="*/ 71 w 128"/>
              <a:gd name="T101" fmla="*/ 115 h 128"/>
              <a:gd name="T102" fmla="*/ 59 w 128"/>
              <a:gd name="T103" fmla="*/ 109 h 128"/>
              <a:gd name="T104" fmla="*/ 49 w 128"/>
              <a:gd name="T105" fmla="*/ 89 h 128"/>
              <a:gd name="T106" fmla="*/ 59 w 128"/>
              <a:gd name="T107" fmla="*/ 70 h 128"/>
              <a:gd name="T108" fmla="*/ 71 w 128"/>
              <a:gd name="T109" fmla="*/ 63 h 128"/>
              <a:gd name="T110" fmla="*/ 101 w 128"/>
              <a:gd name="T111" fmla="*/ 63 h 128"/>
              <a:gd name="T112" fmla="*/ 113 w 128"/>
              <a:gd name="T113" fmla="*/ 70 h 128"/>
              <a:gd name="T114" fmla="*/ 123 w 128"/>
              <a:gd name="T115" fmla="*/ 89 h 128"/>
              <a:gd name="T116" fmla="*/ 116 w 128"/>
              <a:gd name="T117" fmla="*/ 10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 h="128">
                <a:moveTo>
                  <a:pt x="122" y="72"/>
                </a:moveTo>
                <a:cubicBezTo>
                  <a:pt x="122" y="71"/>
                  <a:pt x="122" y="71"/>
                  <a:pt x="122" y="71"/>
                </a:cubicBezTo>
                <a:cubicBezTo>
                  <a:pt x="126" y="65"/>
                  <a:pt x="128" y="58"/>
                  <a:pt x="128" y="50"/>
                </a:cubicBezTo>
                <a:cubicBezTo>
                  <a:pt x="128" y="22"/>
                  <a:pt x="99" y="0"/>
                  <a:pt x="64" y="0"/>
                </a:cubicBezTo>
                <a:cubicBezTo>
                  <a:pt x="29" y="0"/>
                  <a:pt x="0" y="22"/>
                  <a:pt x="0" y="50"/>
                </a:cubicBezTo>
                <a:cubicBezTo>
                  <a:pt x="0" y="62"/>
                  <a:pt x="5" y="73"/>
                  <a:pt x="14" y="82"/>
                </a:cubicBezTo>
                <a:cubicBezTo>
                  <a:pt x="14" y="82"/>
                  <a:pt x="14" y="82"/>
                  <a:pt x="14" y="82"/>
                </a:cubicBezTo>
                <a:cubicBezTo>
                  <a:pt x="10" y="108"/>
                  <a:pt x="10" y="108"/>
                  <a:pt x="10" y="108"/>
                </a:cubicBezTo>
                <a:cubicBezTo>
                  <a:pt x="10" y="108"/>
                  <a:pt x="10" y="108"/>
                  <a:pt x="10" y="109"/>
                </a:cubicBezTo>
                <a:cubicBezTo>
                  <a:pt x="10" y="110"/>
                  <a:pt x="12" y="111"/>
                  <a:pt x="13" y="111"/>
                </a:cubicBezTo>
                <a:cubicBezTo>
                  <a:pt x="45" y="99"/>
                  <a:pt x="45" y="99"/>
                  <a:pt x="45" y="99"/>
                </a:cubicBezTo>
                <a:cubicBezTo>
                  <a:pt x="46" y="99"/>
                  <a:pt x="46" y="99"/>
                  <a:pt x="46" y="99"/>
                </a:cubicBezTo>
                <a:cubicBezTo>
                  <a:pt x="47" y="100"/>
                  <a:pt x="47" y="100"/>
                  <a:pt x="47" y="100"/>
                </a:cubicBezTo>
                <a:cubicBezTo>
                  <a:pt x="52" y="113"/>
                  <a:pt x="68" y="122"/>
                  <a:pt x="86" y="122"/>
                </a:cubicBezTo>
                <a:cubicBezTo>
                  <a:pt x="90" y="122"/>
                  <a:pt x="94" y="121"/>
                  <a:pt x="98" y="120"/>
                </a:cubicBezTo>
                <a:cubicBezTo>
                  <a:pt x="99" y="120"/>
                  <a:pt x="99" y="120"/>
                  <a:pt x="99" y="120"/>
                </a:cubicBezTo>
                <a:cubicBezTo>
                  <a:pt x="118" y="128"/>
                  <a:pt x="118" y="128"/>
                  <a:pt x="118" y="128"/>
                </a:cubicBezTo>
                <a:cubicBezTo>
                  <a:pt x="118" y="128"/>
                  <a:pt x="118" y="128"/>
                  <a:pt x="119" y="128"/>
                </a:cubicBezTo>
                <a:cubicBezTo>
                  <a:pt x="120" y="128"/>
                  <a:pt x="121" y="127"/>
                  <a:pt x="121" y="126"/>
                </a:cubicBezTo>
                <a:cubicBezTo>
                  <a:pt x="121" y="125"/>
                  <a:pt x="121" y="125"/>
                  <a:pt x="121" y="125"/>
                </a:cubicBezTo>
                <a:cubicBezTo>
                  <a:pt x="118" y="110"/>
                  <a:pt x="118" y="110"/>
                  <a:pt x="118" y="110"/>
                </a:cubicBezTo>
                <a:cubicBezTo>
                  <a:pt x="119" y="109"/>
                  <a:pt x="119" y="109"/>
                  <a:pt x="119" y="109"/>
                </a:cubicBezTo>
                <a:cubicBezTo>
                  <a:pt x="125" y="104"/>
                  <a:pt x="128" y="97"/>
                  <a:pt x="128" y="89"/>
                </a:cubicBezTo>
                <a:cubicBezTo>
                  <a:pt x="128" y="83"/>
                  <a:pt x="126" y="78"/>
                  <a:pt x="122" y="73"/>
                </a:cubicBezTo>
                <a:lnTo>
                  <a:pt x="122" y="72"/>
                </a:lnTo>
                <a:close/>
                <a:moveTo>
                  <a:pt x="45" y="89"/>
                </a:moveTo>
                <a:cubicBezTo>
                  <a:pt x="45" y="90"/>
                  <a:pt x="45" y="91"/>
                  <a:pt x="45" y="93"/>
                </a:cubicBezTo>
                <a:cubicBezTo>
                  <a:pt x="45" y="94"/>
                  <a:pt x="45" y="94"/>
                  <a:pt x="45" y="94"/>
                </a:cubicBezTo>
                <a:cubicBezTo>
                  <a:pt x="15" y="105"/>
                  <a:pt x="15" y="105"/>
                  <a:pt x="15" y="105"/>
                </a:cubicBezTo>
                <a:cubicBezTo>
                  <a:pt x="19" y="81"/>
                  <a:pt x="19" y="81"/>
                  <a:pt x="19" y="81"/>
                </a:cubicBezTo>
                <a:cubicBezTo>
                  <a:pt x="17" y="78"/>
                  <a:pt x="17" y="78"/>
                  <a:pt x="17" y="78"/>
                </a:cubicBezTo>
                <a:cubicBezTo>
                  <a:pt x="13" y="74"/>
                  <a:pt x="10" y="70"/>
                  <a:pt x="8" y="65"/>
                </a:cubicBezTo>
                <a:cubicBezTo>
                  <a:pt x="6" y="60"/>
                  <a:pt x="5" y="55"/>
                  <a:pt x="5" y="50"/>
                </a:cubicBezTo>
                <a:cubicBezTo>
                  <a:pt x="5" y="44"/>
                  <a:pt x="6" y="38"/>
                  <a:pt x="9" y="33"/>
                </a:cubicBezTo>
                <a:cubicBezTo>
                  <a:pt x="12" y="27"/>
                  <a:pt x="16" y="23"/>
                  <a:pt x="21" y="18"/>
                </a:cubicBezTo>
                <a:cubicBezTo>
                  <a:pt x="27" y="14"/>
                  <a:pt x="33" y="11"/>
                  <a:pt x="40" y="8"/>
                </a:cubicBezTo>
                <a:cubicBezTo>
                  <a:pt x="55" y="3"/>
                  <a:pt x="73" y="3"/>
                  <a:pt x="88" y="8"/>
                </a:cubicBezTo>
                <a:cubicBezTo>
                  <a:pt x="95" y="11"/>
                  <a:pt x="101" y="14"/>
                  <a:pt x="107" y="18"/>
                </a:cubicBezTo>
                <a:cubicBezTo>
                  <a:pt x="112" y="23"/>
                  <a:pt x="116" y="27"/>
                  <a:pt x="119" y="33"/>
                </a:cubicBezTo>
                <a:cubicBezTo>
                  <a:pt x="122" y="38"/>
                  <a:pt x="123" y="44"/>
                  <a:pt x="123" y="50"/>
                </a:cubicBezTo>
                <a:cubicBezTo>
                  <a:pt x="123" y="56"/>
                  <a:pt x="122" y="61"/>
                  <a:pt x="119" y="67"/>
                </a:cubicBezTo>
                <a:cubicBezTo>
                  <a:pt x="119" y="68"/>
                  <a:pt x="119" y="68"/>
                  <a:pt x="119" y="68"/>
                </a:cubicBezTo>
                <a:cubicBezTo>
                  <a:pt x="117" y="67"/>
                  <a:pt x="117" y="67"/>
                  <a:pt x="117" y="67"/>
                </a:cubicBezTo>
                <a:cubicBezTo>
                  <a:pt x="109" y="60"/>
                  <a:pt x="98" y="56"/>
                  <a:pt x="86" y="56"/>
                </a:cubicBezTo>
                <a:cubicBezTo>
                  <a:pt x="63" y="56"/>
                  <a:pt x="45" y="71"/>
                  <a:pt x="45" y="89"/>
                </a:cubicBezTo>
                <a:close/>
                <a:moveTo>
                  <a:pt x="116" y="106"/>
                </a:moveTo>
                <a:cubicBezTo>
                  <a:pt x="114" y="108"/>
                  <a:pt x="114" y="108"/>
                  <a:pt x="114" y="108"/>
                </a:cubicBezTo>
                <a:cubicBezTo>
                  <a:pt x="116" y="122"/>
                  <a:pt x="116" y="122"/>
                  <a:pt x="116" y="122"/>
                </a:cubicBezTo>
                <a:cubicBezTo>
                  <a:pt x="99" y="116"/>
                  <a:pt x="99" y="116"/>
                  <a:pt x="99" y="116"/>
                </a:cubicBezTo>
                <a:cubicBezTo>
                  <a:pt x="97" y="116"/>
                  <a:pt x="97" y="116"/>
                  <a:pt x="97" y="116"/>
                </a:cubicBezTo>
                <a:cubicBezTo>
                  <a:pt x="89" y="118"/>
                  <a:pt x="80" y="118"/>
                  <a:pt x="71" y="115"/>
                </a:cubicBezTo>
                <a:cubicBezTo>
                  <a:pt x="67" y="113"/>
                  <a:pt x="63" y="111"/>
                  <a:pt x="59" y="109"/>
                </a:cubicBezTo>
                <a:cubicBezTo>
                  <a:pt x="53" y="103"/>
                  <a:pt x="49" y="96"/>
                  <a:pt x="49" y="89"/>
                </a:cubicBezTo>
                <a:cubicBezTo>
                  <a:pt x="49" y="82"/>
                  <a:pt x="53" y="75"/>
                  <a:pt x="59" y="70"/>
                </a:cubicBezTo>
                <a:cubicBezTo>
                  <a:pt x="63" y="67"/>
                  <a:pt x="67" y="65"/>
                  <a:pt x="71" y="63"/>
                </a:cubicBezTo>
                <a:cubicBezTo>
                  <a:pt x="81" y="60"/>
                  <a:pt x="92" y="60"/>
                  <a:pt x="101" y="63"/>
                </a:cubicBezTo>
                <a:cubicBezTo>
                  <a:pt x="106" y="65"/>
                  <a:pt x="110" y="67"/>
                  <a:pt x="113" y="70"/>
                </a:cubicBezTo>
                <a:cubicBezTo>
                  <a:pt x="120" y="75"/>
                  <a:pt x="123" y="82"/>
                  <a:pt x="123" y="89"/>
                </a:cubicBezTo>
                <a:cubicBezTo>
                  <a:pt x="123" y="97"/>
                  <a:pt x="119" y="103"/>
                  <a:pt x="116" y="106"/>
                </a:cubicBez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nvGrpSpPr>
          <p:cNvPr id="33" name="组合 32">
            <a:extLst>
              <a:ext uri="{FF2B5EF4-FFF2-40B4-BE49-F238E27FC236}">
                <a16:creationId xmlns="" xmlns:a16="http://schemas.microsoft.com/office/drawing/2014/main" id="{564275AE-17DC-443F-B832-EB8D0305E09A}"/>
              </a:ext>
            </a:extLst>
          </p:cNvPr>
          <p:cNvGrpSpPr/>
          <p:nvPr/>
        </p:nvGrpSpPr>
        <p:grpSpPr>
          <a:xfrm>
            <a:off x="7232954" y="2641415"/>
            <a:ext cx="481013" cy="379413"/>
            <a:chOff x="3451225" y="354013"/>
            <a:chExt cx="481013" cy="379413"/>
          </a:xfrm>
          <a:solidFill>
            <a:schemeClr val="accent1"/>
          </a:solidFill>
        </p:grpSpPr>
        <p:sp>
          <p:nvSpPr>
            <p:cNvPr id="34" name="Freeform 231"/>
            <p:cNvSpPr>
              <a:spLocks/>
            </p:cNvSpPr>
            <p:nvPr/>
          </p:nvSpPr>
          <p:spPr bwMode="auto">
            <a:xfrm>
              <a:off x="3770313" y="519113"/>
              <a:ext cx="74613" cy="79375"/>
            </a:xfrm>
            <a:custGeom>
              <a:avLst/>
              <a:gdLst>
                <a:gd name="T0" fmla="*/ 4 w 20"/>
                <a:gd name="T1" fmla="*/ 1 h 21"/>
                <a:gd name="T2" fmla="*/ 1 w 20"/>
                <a:gd name="T3" fmla="*/ 1 h 21"/>
                <a:gd name="T4" fmla="*/ 0 w 20"/>
                <a:gd name="T5" fmla="*/ 3 h 21"/>
                <a:gd name="T6" fmla="*/ 1 w 20"/>
                <a:gd name="T7" fmla="*/ 4 h 21"/>
                <a:gd name="T8" fmla="*/ 7 w 20"/>
                <a:gd name="T9" fmla="*/ 11 h 21"/>
                <a:gd name="T10" fmla="*/ 1 w 20"/>
                <a:gd name="T11" fmla="*/ 17 h 21"/>
                <a:gd name="T12" fmla="*/ 0 w 20"/>
                <a:gd name="T13" fmla="*/ 18 h 21"/>
                <a:gd name="T14" fmla="*/ 1 w 20"/>
                <a:gd name="T15" fmla="*/ 20 h 21"/>
                <a:gd name="T16" fmla="*/ 4 w 20"/>
                <a:gd name="T17" fmla="*/ 20 h 21"/>
                <a:gd name="T18" fmla="*/ 10 w 20"/>
                <a:gd name="T19" fmla="*/ 14 h 21"/>
                <a:gd name="T20" fmla="*/ 16 w 20"/>
                <a:gd name="T21" fmla="*/ 20 h 21"/>
                <a:gd name="T22" fmla="*/ 20 w 20"/>
                <a:gd name="T23" fmla="*/ 20 h 21"/>
                <a:gd name="T24" fmla="*/ 20 w 20"/>
                <a:gd name="T25" fmla="*/ 18 h 21"/>
                <a:gd name="T26" fmla="*/ 20 w 20"/>
                <a:gd name="T27" fmla="*/ 17 h 21"/>
                <a:gd name="T28" fmla="*/ 13 w 20"/>
                <a:gd name="T29" fmla="*/ 11 h 21"/>
                <a:gd name="T30" fmla="*/ 20 w 20"/>
                <a:gd name="T31" fmla="*/ 4 h 21"/>
                <a:gd name="T32" fmla="*/ 20 w 20"/>
                <a:gd name="T33" fmla="*/ 3 h 21"/>
                <a:gd name="T34" fmla="*/ 20 w 20"/>
                <a:gd name="T35" fmla="*/ 1 h 21"/>
                <a:gd name="T36" fmla="*/ 16 w 20"/>
                <a:gd name="T37" fmla="*/ 1 h 21"/>
                <a:gd name="T38" fmla="*/ 10 w 20"/>
                <a:gd name="T39" fmla="*/ 7 h 21"/>
                <a:gd name="T40" fmla="*/ 4 w 20"/>
                <a:gd name="T4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 h="21">
                  <a:moveTo>
                    <a:pt x="4" y="1"/>
                  </a:moveTo>
                  <a:cubicBezTo>
                    <a:pt x="3" y="0"/>
                    <a:pt x="2" y="0"/>
                    <a:pt x="1" y="1"/>
                  </a:cubicBezTo>
                  <a:cubicBezTo>
                    <a:pt x="0" y="2"/>
                    <a:pt x="0" y="2"/>
                    <a:pt x="0" y="3"/>
                  </a:cubicBezTo>
                  <a:cubicBezTo>
                    <a:pt x="0" y="3"/>
                    <a:pt x="0" y="4"/>
                    <a:pt x="1" y="4"/>
                  </a:cubicBezTo>
                  <a:cubicBezTo>
                    <a:pt x="7" y="11"/>
                    <a:pt x="7" y="11"/>
                    <a:pt x="7" y="11"/>
                  </a:cubicBezTo>
                  <a:cubicBezTo>
                    <a:pt x="1" y="17"/>
                    <a:pt x="1" y="17"/>
                    <a:pt x="1" y="17"/>
                  </a:cubicBezTo>
                  <a:cubicBezTo>
                    <a:pt x="0" y="17"/>
                    <a:pt x="0" y="18"/>
                    <a:pt x="0" y="18"/>
                  </a:cubicBezTo>
                  <a:cubicBezTo>
                    <a:pt x="0" y="19"/>
                    <a:pt x="0" y="20"/>
                    <a:pt x="1" y="20"/>
                  </a:cubicBezTo>
                  <a:cubicBezTo>
                    <a:pt x="2" y="21"/>
                    <a:pt x="3" y="21"/>
                    <a:pt x="4" y="20"/>
                  </a:cubicBezTo>
                  <a:cubicBezTo>
                    <a:pt x="10" y="14"/>
                    <a:pt x="10" y="14"/>
                    <a:pt x="10" y="14"/>
                  </a:cubicBezTo>
                  <a:cubicBezTo>
                    <a:pt x="16" y="20"/>
                    <a:pt x="16" y="20"/>
                    <a:pt x="16" y="20"/>
                  </a:cubicBezTo>
                  <a:cubicBezTo>
                    <a:pt x="17" y="21"/>
                    <a:pt x="19" y="21"/>
                    <a:pt x="20" y="20"/>
                  </a:cubicBezTo>
                  <a:cubicBezTo>
                    <a:pt x="20" y="20"/>
                    <a:pt x="20" y="19"/>
                    <a:pt x="20" y="18"/>
                  </a:cubicBezTo>
                  <a:cubicBezTo>
                    <a:pt x="20" y="18"/>
                    <a:pt x="20" y="17"/>
                    <a:pt x="20" y="17"/>
                  </a:cubicBezTo>
                  <a:cubicBezTo>
                    <a:pt x="13" y="11"/>
                    <a:pt x="13" y="11"/>
                    <a:pt x="13" y="11"/>
                  </a:cubicBezTo>
                  <a:cubicBezTo>
                    <a:pt x="20" y="4"/>
                    <a:pt x="20" y="4"/>
                    <a:pt x="20" y="4"/>
                  </a:cubicBezTo>
                  <a:cubicBezTo>
                    <a:pt x="20" y="4"/>
                    <a:pt x="20" y="3"/>
                    <a:pt x="20" y="3"/>
                  </a:cubicBezTo>
                  <a:cubicBezTo>
                    <a:pt x="20" y="2"/>
                    <a:pt x="20" y="2"/>
                    <a:pt x="20" y="1"/>
                  </a:cubicBezTo>
                  <a:cubicBezTo>
                    <a:pt x="19" y="0"/>
                    <a:pt x="17" y="0"/>
                    <a:pt x="16" y="1"/>
                  </a:cubicBezTo>
                  <a:cubicBezTo>
                    <a:pt x="10" y="7"/>
                    <a:pt x="10" y="7"/>
                    <a:pt x="10" y="7"/>
                  </a:cubicBezTo>
                  <a:lnTo>
                    <a:pt x="4" y="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5" name="Freeform 232"/>
            <p:cNvSpPr>
              <a:spLocks noEditPoints="1"/>
            </p:cNvSpPr>
            <p:nvPr/>
          </p:nvSpPr>
          <p:spPr bwMode="auto">
            <a:xfrm>
              <a:off x="3451225" y="354013"/>
              <a:ext cx="481013" cy="379413"/>
            </a:xfrm>
            <a:custGeom>
              <a:avLst/>
              <a:gdLst>
                <a:gd name="T0" fmla="*/ 126 w 128"/>
                <a:gd name="T1" fmla="*/ 1 h 101"/>
                <a:gd name="T2" fmla="*/ 96 w 128"/>
                <a:gd name="T3" fmla="*/ 8 h 101"/>
                <a:gd name="T4" fmla="*/ 63 w 128"/>
                <a:gd name="T5" fmla="*/ 1 h 101"/>
                <a:gd name="T6" fmla="*/ 3 w 128"/>
                <a:gd name="T7" fmla="*/ 1 h 101"/>
                <a:gd name="T8" fmla="*/ 0 w 128"/>
                <a:gd name="T9" fmla="*/ 2 h 101"/>
                <a:gd name="T10" fmla="*/ 2 w 128"/>
                <a:gd name="T11" fmla="*/ 94 h 101"/>
                <a:gd name="T12" fmla="*/ 33 w 128"/>
                <a:gd name="T13" fmla="*/ 101 h 101"/>
                <a:gd name="T14" fmla="*/ 64 w 128"/>
                <a:gd name="T15" fmla="*/ 94 h 101"/>
                <a:gd name="T16" fmla="*/ 95 w 128"/>
                <a:gd name="T17" fmla="*/ 101 h 101"/>
                <a:gd name="T18" fmla="*/ 126 w 128"/>
                <a:gd name="T19" fmla="*/ 94 h 101"/>
                <a:gd name="T20" fmla="*/ 128 w 128"/>
                <a:gd name="T21" fmla="*/ 2 h 101"/>
                <a:gd name="T22" fmla="*/ 97 w 128"/>
                <a:gd name="T23" fmla="*/ 96 h 101"/>
                <a:gd name="T24" fmla="*/ 95 w 128"/>
                <a:gd name="T25" fmla="*/ 71 h 101"/>
                <a:gd name="T26" fmla="*/ 93 w 128"/>
                <a:gd name="T27" fmla="*/ 96 h 101"/>
                <a:gd name="T28" fmla="*/ 66 w 128"/>
                <a:gd name="T29" fmla="*/ 68 h 101"/>
                <a:gd name="T30" fmla="*/ 62 w 128"/>
                <a:gd name="T31" fmla="*/ 68 h 101"/>
                <a:gd name="T32" fmla="*/ 35 w 128"/>
                <a:gd name="T33" fmla="*/ 96 h 101"/>
                <a:gd name="T34" fmla="*/ 33 w 128"/>
                <a:gd name="T35" fmla="*/ 67 h 101"/>
                <a:gd name="T36" fmla="*/ 31 w 128"/>
                <a:gd name="T37" fmla="*/ 96 h 101"/>
                <a:gd name="T38" fmla="*/ 4 w 128"/>
                <a:gd name="T39" fmla="*/ 65 h 101"/>
                <a:gd name="T40" fmla="*/ 26 w 128"/>
                <a:gd name="T41" fmla="*/ 59 h 101"/>
                <a:gd name="T42" fmla="*/ 25 w 128"/>
                <a:gd name="T43" fmla="*/ 55 h 101"/>
                <a:gd name="T44" fmla="*/ 4 w 128"/>
                <a:gd name="T45" fmla="*/ 60 h 101"/>
                <a:gd name="T46" fmla="*/ 31 w 128"/>
                <a:gd name="T47" fmla="*/ 12 h 101"/>
                <a:gd name="T48" fmla="*/ 33 w 128"/>
                <a:gd name="T49" fmla="*/ 43 h 101"/>
                <a:gd name="T50" fmla="*/ 35 w 128"/>
                <a:gd name="T51" fmla="*/ 12 h 101"/>
                <a:gd name="T52" fmla="*/ 62 w 128"/>
                <a:gd name="T53" fmla="*/ 39 h 101"/>
                <a:gd name="T54" fmla="*/ 66 w 128"/>
                <a:gd name="T55" fmla="*/ 39 h 101"/>
                <a:gd name="T56" fmla="*/ 93 w 128"/>
                <a:gd name="T57" fmla="*/ 12 h 101"/>
                <a:gd name="T58" fmla="*/ 95 w 128"/>
                <a:gd name="T59" fmla="*/ 38 h 101"/>
                <a:gd name="T60" fmla="*/ 97 w 128"/>
                <a:gd name="T61" fmla="*/ 12 h 101"/>
                <a:gd name="T62" fmla="*/ 124 w 128"/>
                <a:gd name="T63" fmla="*/ 9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101">
                  <a:moveTo>
                    <a:pt x="128" y="2"/>
                  </a:moveTo>
                  <a:cubicBezTo>
                    <a:pt x="128" y="1"/>
                    <a:pt x="127" y="1"/>
                    <a:pt x="126" y="1"/>
                  </a:cubicBezTo>
                  <a:cubicBezTo>
                    <a:pt x="126" y="1"/>
                    <a:pt x="125" y="1"/>
                    <a:pt x="125" y="1"/>
                  </a:cubicBezTo>
                  <a:cubicBezTo>
                    <a:pt x="96" y="8"/>
                    <a:pt x="96" y="8"/>
                    <a:pt x="96" y="8"/>
                  </a:cubicBezTo>
                  <a:cubicBezTo>
                    <a:pt x="65" y="1"/>
                    <a:pt x="65" y="1"/>
                    <a:pt x="65" y="1"/>
                  </a:cubicBezTo>
                  <a:cubicBezTo>
                    <a:pt x="64" y="0"/>
                    <a:pt x="64" y="1"/>
                    <a:pt x="63" y="1"/>
                  </a:cubicBezTo>
                  <a:cubicBezTo>
                    <a:pt x="32" y="8"/>
                    <a:pt x="32" y="8"/>
                    <a:pt x="32" y="8"/>
                  </a:cubicBezTo>
                  <a:cubicBezTo>
                    <a:pt x="3" y="1"/>
                    <a:pt x="3" y="1"/>
                    <a:pt x="3" y="1"/>
                  </a:cubicBezTo>
                  <a:cubicBezTo>
                    <a:pt x="3" y="1"/>
                    <a:pt x="2" y="1"/>
                    <a:pt x="2" y="1"/>
                  </a:cubicBezTo>
                  <a:cubicBezTo>
                    <a:pt x="1" y="1"/>
                    <a:pt x="0" y="1"/>
                    <a:pt x="0" y="2"/>
                  </a:cubicBezTo>
                  <a:cubicBezTo>
                    <a:pt x="0" y="93"/>
                    <a:pt x="0" y="93"/>
                    <a:pt x="0" y="93"/>
                  </a:cubicBezTo>
                  <a:cubicBezTo>
                    <a:pt x="0" y="93"/>
                    <a:pt x="1" y="94"/>
                    <a:pt x="2" y="94"/>
                  </a:cubicBezTo>
                  <a:cubicBezTo>
                    <a:pt x="32" y="101"/>
                    <a:pt x="32" y="101"/>
                    <a:pt x="32" y="101"/>
                  </a:cubicBezTo>
                  <a:cubicBezTo>
                    <a:pt x="33" y="101"/>
                    <a:pt x="33" y="101"/>
                    <a:pt x="33" y="101"/>
                  </a:cubicBezTo>
                  <a:cubicBezTo>
                    <a:pt x="63" y="94"/>
                    <a:pt x="63" y="94"/>
                    <a:pt x="63" y="94"/>
                  </a:cubicBezTo>
                  <a:cubicBezTo>
                    <a:pt x="63" y="94"/>
                    <a:pt x="64" y="94"/>
                    <a:pt x="64" y="94"/>
                  </a:cubicBezTo>
                  <a:cubicBezTo>
                    <a:pt x="64" y="94"/>
                    <a:pt x="65" y="94"/>
                    <a:pt x="65" y="94"/>
                  </a:cubicBezTo>
                  <a:cubicBezTo>
                    <a:pt x="95" y="101"/>
                    <a:pt x="95" y="101"/>
                    <a:pt x="95" y="101"/>
                  </a:cubicBezTo>
                  <a:cubicBezTo>
                    <a:pt x="95" y="101"/>
                    <a:pt x="95" y="101"/>
                    <a:pt x="96" y="101"/>
                  </a:cubicBezTo>
                  <a:cubicBezTo>
                    <a:pt x="126" y="94"/>
                    <a:pt x="126" y="94"/>
                    <a:pt x="126" y="94"/>
                  </a:cubicBezTo>
                  <a:cubicBezTo>
                    <a:pt x="127" y="94"/>
                    <a:pt x="128" y="93"/>
                    <a:pt x="128" y="92"/>
                  </a:cubicBezTo>
                  <a:lnTo>
                    <a:pt x="128" y="2"/>
                  </a:lnTo>
                  <a:close/>
                  <a:moveTo>
                    <a:pt x="124" y="90"/>
                  </a:moveTo>
                  <a:cubicBezTo>
                    <a:pt x="97" y="96"/>
                    <a:pt x="97" y="96"/>
                    <a:pt x="97" y="96"/>
                  </a:cubicBezTo>
                  <a:cubicBezTo>
                    <a:pt x="97" y="74"/>
                    <a:pt x="97" y="74"/>
                    <a:pt x="97" y="74"/>
                  </a:cubicBezTo>
                  <a:cubicBezTo>
                    <a:pt x="97" y="72"/>
                    <a:pt x="96" y="71"/>
                    <a:pt x="95" y="71"/>
                  </a:cubicBezTo>
                  <a:cubicBezTo>
                    <a:pt x="94" y="71"/>
                    <a:pt x="93" y="72"/>
                    <a:pt x="93" y="74"/>
                  </a:cubicBezTo>
                  <a:cubicBezTo>
                    <a:pt x="93" y="96"/>
                    <a:pt x="93" y="96"/>
                    <a:pt x="93" y="96"/>
                  </a:cubicBezTo>
                  <a:cubicBezTo>
                    <a:pt x="66" y="90"/>
                    <a:pt x="66" y="90"/>
                    <a:pt x="66" y="90"/>
                  </a:cubicBezTo>
                  <a:cubicBezTo>
                    <a:pt x="66" y="68"/>
                    <a:pt x="66" y="68"/>
                    <a:pt x="66" y="68"/>
                  </a:cubicBezTo>
                  <a:cubicBezTo>
                    <a:pt x="66" y="66"/>
                    <a:pt x="65" y="65"/>
                    <a:pt x="64" y="65"/>
                  </a:cubicBezTo>
                  <a:cubicBezTo>
                    <a:pt x="63" y="65"/>
                    <a:pt x="62" y="66"/>
                    <a:pt x="62" y="68"/>
                  </a:cubicBezTo>
                  <a:cubicBezTo>
                    <a:pt x="62" y="90"/>
                    <a:pt x="62" y="90"/>
                    <a:pt x="62" y="90"/>
                  </a:cubicBezTo>
                  <a:cubicBezTo>
                    <a:pt x="35" y="96"/>
                    <a:pt x="35" y="96"/>
                    <a:pt x="35" y="96"/>
                  </a:cubicBezTo>
                  <a:cubicBezTo>
                    <a:pt x="35" y="70"/>
                    <a:pt x="35" y="70"/>
                    <a:pt x="35" y="70"/>
                  </a:cubicBezTo>
                  <a:cubicBezTo>
                    <a:pt x="35" y="68"/>
                    <a:pt x="34" y="67"/>
                    <a:pt x="33" y="67"/>
                  </a:cubicBezTo>
                  <a:cubicBezTo>
                    <a:pt x="32" y="67"/>
                    <a:pt x="31" y="68"/>
                    <a:pt x="31" y="70"/>
                  </a:cubicBezTo>
                  <a:cubicBezTo>
                    <a:pt x="31" y="96"/>
                    <a:pt x="31" y="96"/>
                    <a:pt x="31" y="96"/>
                  </a:cubicBezTo>
                  <a:cubicBezTo>
                    <a:pt x="4" y="90"/>
                    <a:pt x="4" y="90"/>
                    <a:pt x="4" y="90"/>
                  </a:cubicBezTo>
                  <a:cubicBezTo>
                    <a:pt x="4" y="65"/>
                    <a:pt x="4" y="65"/>
                    <a:pt x="4" y="65"/>
                  </a:cubicBezTo>
                  <a:cubicBezTo>
                    <a:pt x="5" y="64"/>
                    <a:pt x="5" y="64"/>
                    <a:pt x="5" y="64"/>
                  </a:cubicBezTo>
                  <a:cubicBezTo>
                    <a:pt x="12" y="62"/>
                    <a:pt x="19" y="60"/>
                    <a:pt x="26" y="59"/>
                  </a:cubicBezTo>
                  <a:cubicBezTo>
                    <a:pt x="27" y="59"/>
                    <a:pt x="28" y="58"/>
                    <a:pt x="28" y="57"/>
                  </a:cubicBezTo>
                  <a:cubicBezTo>
                    <a:pt x="28" y="55"/>
                    <a:pt x="26" y="54"/>
                    <a:pt x="25" y="55"/>
                  </a:cubicBezTo>
                  <a:cubicBezTo>
                    <a:pt x="19" y="56"/>
                    <a:pt x="12" y="57"/>
                    <a:pt x="6" y="59"/>
                  </a:cubicBezTo>
                  <a:cubicBezTo>
                    <a:pt x="4" y="60"/>
                    <a:pt x="4" y="60"/>
                    <a:pt x="4" y="60"/>
                  </a:cubicBezTo>
                  <a:cubicBezTo>
                    <a:pt x="4" y="6"/>
                    <a:pt x="4" y="6"/>
                    <a:pt x="4" y="6"/>
                  </a:cubicBezTo>
                  <a:cubicBezTo>
                    <a:pt x="31" y="12"/>
                    <a:pt x="31" y="12"/>
                    <a:pt x="31" y="12"/>
                  </a:cubicBezTo>
                  <a:cubicBezTo>
                    <a:pt x="31" y="41"/>
                    <a:pt x="31" y="41"/>
                    <a:pt x="31" y="41"/>
                  </a:cubicBezTo>
                  <a:cubicBezTo>
                    <a:pt x="31" y="42"/>
                    <a:pt x="32" y="43"/>
                    <a:pt x="33" y="43"/>
                  </a:cubicBezTo>
                  <a:cubicBezTo>
                    <a:pt x="34" y="43"/>
                    <a:pt x="35" y="42"/>
                    <a:pt x="35" y="41"/>
                  </a:cubicBezTo>
                  <a:cubicBezTo>
                    <a:pt x="35" y="12"/>
                    <a:pt x="35" y="12"/>
                    <a:pt x="35" y="12"/>
                  </a:cubicBezTo>
                  <a:cubicBezTo>
                    <a:pt x="62" y="6"/>
                    <a:pt x="62" y="6"/>
                    <a:pt x="62" y="6"/>
                  </a:cubicBezTo>
                  <a:cubicBezTo>
                    <a:pt x="62" y="39"/>
                    <a:pt x="62" y="39"/>
                    <a:pt x="62" y="39"/>
                  </a:cubicBezTo>
                  <a:cubicBezTo>
                    <a:pt x="62" y="40"/>
                    <a:pt x="63" y="41"/>
                    <a:pt x="64" y="41"/>
                  </a:cubicBezTo>
                  <a:cubicBezTo>
                    <a:pt x="65" y="41"/>
                    <a:pt x="66" y="40"/>
                    <a:pt x="66" y="39"/>
                  </a:cubicBezTo>
                  <a:cubicBezTo>
                    <a:pt x="66" y="6"/>
                    <a:pt x="66" y="6"/>
                    <a:pt x="66" y="6"/>
                  </a:cubicBezTo>
                  <a:cubicBezTo>
                    <a:pt x="93" y="12"/>
                    <a:pt x="93" y="12"/>
                    <a:pt x="93" y="12"/>
                  </a:cubicBezTo>
                  <a:cubicBezTo>
                    <a:pt x="93" y="36"/>
                    <a:pt x="93" y="36"/>
                    <a:pt x="93" y="36"/>
                  </a:cubicBezTo>
                  <a:cubicBezTo>
                    <a:pt x="93" y="37"/>
                    <a:pt x="94" y="38"/>
                    <a:pt x="95" y="38"/>
                  </a:cubicBezTo>
                  <a:cubicBezTo>
                    <a:pt x="96" y="38"/>
                    <a:pt x="97" y="37"/>
                    <a:pt x="97" y="36"/>
                  </a:cubicBezTo>
                  <a:cubicBezTo>
                    <a:pt x="97" y="12"/>
                    <a:pt x="97" y="12"/>
                    <a:pt x="97" y="12"/>
                  </a:cubicBezTo>
                  <a:cubicBezTo>
                    <a:pt x="124" y="6"/>
                    <a:pt x="124" y="6"/>
                    <a:pt x="124" y="6"/>
                  </a:cubicBezTo>
                  <a:lnTo>
                    <a:pt x="124" y="9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6" name="Freeform 233"/>
            <p:cNvSpPr>
              <a:spLocks/>
            </p:cNvSpPr>
            <p:nvPr/>
          </p:nvSpPr>
          <p:spPr bwMode="auto">
            <a:xfrm>
              <a:off x="3594100" y="546100"/>
              <a:ext cx="77788" cy="22225"/>
            </a:xfrm>
            <a:custGeom>
              <a:avLst/>
              <a:gdLst>
                <a:gd name="T0" fmla="*/ 18 w 21"/>
                <a:gd name="T1" fmla="*/ 0 h 6"/>
                <a:gd name="T2" fmla="*/ 2 w 21"/>
                <a:gd name="T3" fmla="*/ 1 h 6"/>
                <a:gd name="T4" fmla="*/ 0 w 21"/>
                <a:gd name="T5" fmla="*/ 3 h 6"/>
                <a:gd name="T6" fmla="*/ 3 w 21"/>
                <a:gd name="T7" fmla="*/ 6 h 6"/>
                <a:gd name="T8" fmla="*/ 19 w 21"/>
                <a:gd name="T9" fmla="*/ 4 h 6"/>
                <a:gd name="T10" fmla="*/ 21 w 21"/>
                <a:gd name="T11" fmla="*/ 2 h 6"/>
                <a:gd name="T12" fmla="*/ 18 w 2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21" h="6">
                  <a:moveTo>
                    <a:pt x="18" y="0"/>
                  </a:moveTo>
                  <a:cubicBezTo>
                    <a:pt x="18" y="0"/>
                    <a:pt x="7" y="0"/>
                    <a:pt x="2" y="1"/>
                  </a:cubicBezTo>
                  <a:cubicBezTo>
                    <a:pt x="1" y="1"/>
                    <a:pt x="0" y="2"/>
                    <a:pt x="0" y="3"/>
                  </a:cubicBezTo>
                  <a:cubicBezTo>
                    <a:pt x="0" y="5"/>
                    <a:pt x="1" y="6"/>
                    <a:pt x="3" y="6"/>
                  </a:cubicBezTo>
                  <a:cubicBezTo>
                    <a:pt x="8" y="5"/>
                    <a:pt x="19" y="4"/>
                    <a:pt x="19" y="4"/>
                  </a:cubicBezTo>
                  <a:cubicBezTo>
                    <a:pt x="20" y="4"/>
                    <a:pt x="21" y="3"/>
                    <a:pt x="21" y="2"/>
                  </a:cubicBezTo>
                  <a:cubicBezTo>
                    <a:pt x="21" y="1"/>
                    <a:pt x="20" y="0"/>
                    <a:pt x="18"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7" name="Freeform 234"/>
            <p:cNvSpPr>
              <a:spLocks/>
            </p:cNvSpPr>
            <p:nvPr/>
          </p:nvSpPr>
          <p:spPr bwMode="auto">
            <a:xfrm>
              <a:off x="3709988" y="546100"/>
              <a:ext cx="33338" cy="19050"/>
            </a:xfrm>
            <a:custGeom>
              <a:avLst/>
              <a:gdLst>
                <a:gd name="T0" fmla="*/ 7 w 9"/>
                <a:gd name="T1" fmla="*/ 0 h 5"/>
                <a:gd name="T2" fmla="*/ 2 w 9"/>
                <a:gd name="T3" fmla="*/ 0 h 5"/>
                <a:gd name="T4" fmla="*/ 0 w 9"/>
                <a:gd name="T5" fmla="*/ 2 h 5"/>
                <a:gd name="T6" fmla="*/ 3 w 9"/>
                <a:gd name="T7" fmla="*/ 4 h 5"/>
                <a:gd name="T8" fmla="*/ 3 w 9"/>
                <a:gd name="T9" fmla="*/ 4 h 5"/>
                <a:gd name="T10" fmla="*/ 7 w 9"/>
                <a:gd name="T11" fmla="*/ 5 h 5"/>
                <a:gd name="T12" fmla="*/ 9 w 9"/>
                <a:gd name="T13" fmla="*/ 2 h 5"/>
                <a:gd name="T14" fmla="*/ 7 w 9"/>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5">
                  <a:moveTo>
                    <a:pt x="7" y="0"/>
                  </a:moveTo>
                  <a:cubicBezTo>
                    <a:pt x="7" y="0"/>
                    <a:pt x="2" y="0"/>
                    <a:pt x="2" y="0"/>
                  </a:cubicBezTo>
                  <a:cubicBezTo>
                    <a:pt x="1" y="0"/>
                    <a:pt x="0" y="1"/>
                    <a:pt x="0" y="2"/>
                  </a:cubicBezTo>
                  <a:cubicBezTo>
                    <a:pt x="0" y="3"/>
                    <a:pt x="1" y="4"/>
                    <a:pt x="3" y="4"/>
                  </a:cubicBezTo>
                  <a:cubicBezTo>
                    <a:pt x="3" y="4"/>
                    <a:pt x="3" y="4"/>
                    <a:pt x="3" y="4"/>
                  </a:cubicBezTo>
                  <a:cubicBezTo>
                    <a:pt x="4" y="4"/>
                    <a:pt x="7" y="5"/>
                    <a:pt x="7" y="5"/>
                  </a:cubicBezTo>
                  <a:cubicBezTo>
                    <a:pt x="8" y="5"/>
                    <a:pt x="9" y="4"/>
                    <a:pt x="9" y="2"/>
                  </a:cubicBezTo>
                  <a:cubicBezTo>
                    <a:pt x="9" y="1"/>
                    <a:pt x="8" y="0"/>
                    <a:pt x="7"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38" name="组合 37">
            <a:extLst>
              <a:ext uri="{FF2B5EF4-FFF2-40B4-BE49-F238E27FC236}">
                <a16:creationId xmlns="" xmlns:a16="http://schemas.microsoft.com/office/drawing/2014/main" id="{B14B8D8F-D2D8-4B0D-AC91-8FADB4F24964}"/>
              </a:ext>
            </a:extLst>
          </p:cNvPr>
          <p:cNvGrpSpPr/>
          <p:nvPr/>
        </p:nvGrpSpPr>
        <p:grpSpPr>
          <a:xfrm>
            <a:off x="4490731" y="2590617"/>
            <a:ext cx="481013" cy="481013"/>
            <a:chOff x="11139488" y="6073776"/>
            <a:chExt cx="481013" cy="481013"/>
          </a:xfrm>
          <a:solidFill>
            <a:schemeClr val="bg1"/>
          </a:solidFill>
        </p:grpSpPr>
        <p:sp>
          <p:nvSpPr>
            <p:cNvPr id="39" name="Freeform 5"/>
            <p:cNvSpPr>
              <a:spLocks noEditPoints="1"/>
            </p:cNvSpPr>
            <p:nvPr/>
          </p:nvSpPr>
          <p:spPr bwMode="auto">
            <a:xfrm>
              <a:off x="11139488" y="6073776"/>
              <a:ext cx="481013" cy="481013"/>
            </a:xfrm>
            <a:custGeom>
              <a:avLst/>
              <a:gdLst>
                <a:gd name="T0" fmla="*/ 101 w 128"/>
                <a:gd name="T1" fmla="*/ 65 h 128"/>
                <a:gd name="T2" fmla="*/ 128 w 128"/>
                <a:gd name="T3" fmla="*/ 17 h 128"/>
                <a:gd name="T4" fmla="*/ 107 w 128"/>
                <a:gd name="T5" fmla="*/ 14 h 128"/>
                <a:gd name="T6" fmla="*/ 105 w 128"/>
                <a:gd name="T7" fmla="*/ 0 h 128"/>
                <a:gd name="T8" fmla="*/ 21 w 128"/>
                <a:gd name="T9" fmla="*/ 2 h 128"/>
                <a:gd name="T10" fmla="*/ 2 w 128"/>
                <a:gd name="T11" fmla="*/ 14 h 128"/>
                <a:gd name="T12" fmla="*/ 27 w 128"/>
                <a:gd name="T13" fmla="*/ 65 h 128"/>
                <a:gd name="T14" fmla="*/ 53 w 128"/>
                <a:gd name="T15" fmla="*/ 84 h 128"/>
                <a:gd name="T16" fmla="*/ 54 w 128"/>
                <a:gd name="T17" fmla="*/ 108 h 128"/>
                <a:gd name="T18" fmla="*/ 32 w 128"/>
                <a:gd name="T19" fmla="*/ 114 h 128"/>
                <a:gd name="T20" fmla="*/ 27 w 128"/>
                <a:gd name="T21" fmla="*/ 123 h 128"/>
                <a:gd name="T22" fmla="*/ 27 w 128"/>
                <a:gd name="T23" fmla="*/ 128 h 128"/>
                <a:gd name="T24" fmla="*/ 103 w 128"/>
                <a:gd name="T25" fmla="*/ 125 h 128"/>
                <a:gd name="T26" fmla="*/ 96 w 128"/>
                <a:gd name="T27" fmla="*/ 123 h 128"/>
                <a:gd name="T28" fmla="*/ 90 w 128"/>
                <a:gd name="T29" fmla="*/ 108 h 128"/>
                <a:gd name="T30" fmla="*/ 74 w 128"/>
                <a:gd name="T31" fmla="*/ 85 h 128"/>
                <a:gd name="T32" fmla="*/ 106 w 128"/>
                <a:gd name="T33" fmla="*/ 51 h 128"/>
                <a:gd name="T34" fmla="*/ 107 w 128"/>
                <a:gd name="T35" fmla="*/ 19 h 128"/>
                <a:gd name="T36" fmla="*/ 123 w 128"/>
                <a:gd name="T37" fmla="*/ 21 h 128"/>
                <a:gd name="T38" fmla="*/ 109 w 128"/>
                <a:gd name="T39" fmla="*/ 52 h 128"/>
                <a:gd name="T40" fmla="*/ 106 w 128"/>
                <a:gd name="T41" fmla="*/ 51 h 128"/>
                <a:gd name="T42" fmla="*/ 9 w 128"/>
                <a:gd name="T43" fmla="*/ 36 h 128"/>
                <a:gd name="T44" fmla="*/ 5 w 128"/>
                <a:gd name="T45" fmla="*/ 19 h 128"/>
                <a:gd name="T46" fmla="*/ 21 w 128"/>
                <a:gd name="T47" fmla="*/ 43 h 128"/>
                <a:gd name="T48" fmla="*/ 23 w 128"/>
                <a:gd name="T49" fmla="*/ 56 h 128"/>
                <a:gd name="T50" fmla="*/ 91 w 128"/>
                <a:gd name="T51" fmla="*/ 113 h 128"/>
                <a:gd name="T52" fmla="*/ 37 w 128"/>
                <a:gd name="T53" fmla="*/ 123 h 128"/>
                <a:gd name="T54" fmla="*/ 91 w 128"/>
                <a:gd name="T55" fmla="*/ 113 h 128"/>
                <a:gd name="T56" fmla="*/ 59 w 128"/>
                <a:gd name="T57" fmla="*/ 85 h 128"/>
                <a:gd name="T58" fmla="*/ 68 w 128"/>
                <a:gd name="T59" fmla="*/ 86 h 128"/>
                <a:gd name="T60" fmla="*/ 69 w 128"/>
                <a:gd name="T61" fmla="*/ 108 h 128"/>
                <a:gd name="T62" fmla="*/ 64 w 128"/>
                <a:gd name="T63" fmla="*/ 81 h 128"/>
                <a:gd name="T64" fmla="*/ 37 w 128"/>
                <a:gd name="T65" fmla="*/ 70 h 128"/>
                <a:gd name="T66" fmla="*/ 25 w 128"/>
                <a:gd name="T67" fmla="*/ 43 h 128"/>
                <a:gd name="T68" fmla="*/ 103 w 128"/>
                <a:gd name="T69" fmla="*/ 4 h 128"/>
                <a:gd name="T70" fmla="*/ 100 w 128"/>
                <a:gd name="T71" fmla="*/ 58 h 128"/>
                <a:gd name="T72" fmla="*/ 79 w 128"/>
                <a:gd name="T73" fmla="*/ 7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128">
                  <a:moveTo>
                    <a:pt x="75" y="84"/>
                  </a:moveTo>
                  <a:cubicBezTo>
                    <a:pt x="86" y="82"/>
                    <a:pt x="95" y="75"/>
                    <a:pt x="101" y="65"/>
                  </a:cubicBezTo>
                  <a:cubicBezTo>
                    <a:pt x="101" y="65"/>
                    <a:pt x="101" y="65"/>
                    <a:pt x="101" y="65"/>
                  </a:cubicBezTo>
                  <a:cubicBezTo>
                    <a:pt x="117" y="54"/>
                    <a:pt x="127" y="36"/>
                    <a:pt x="128" y="17"/>
                  </a:cubicBezTo>
                  <a:cubicBezTo>
                    <a:pt x="128" y="15"/>
                    <a:pt x="127" y="14"/>
                    <a:pt x="126" y="14"/>
                  </a:cubicBezTo>
                  <a:cubicBezTo>
                    <a:pt x="107" y="14"/>
                    <a:pt x="107" y="14"/>
                    <a:pt x="107" y="14"/>
                  </a:cubicBezTo>
                  <a:cubicBezTo>
                    <a:pt x="107" y="2"/>
                    <a:pt x="107" y="2"/>
                    <a:pt x="107" y="2"/>
                  </a:cubicBezTo>
                  <a:cubicBezTo>
                    <a:pt x="107" y="1"/>
                    <a:pt x="106" y="0"/>
                    <a:pt x="105" y="0"/>
                  </a:cubicBezTo>
                  <a:cubicBezTo>
                    <a:pt x="23" y="0"/>
                    <a:pt x="23" y="0"/>
                    <a:pt x="23" y="0"/>
                  </a:cubicBezTo>
                  <a:cubicBezTo>
                    <a:pt x="22" y="0"/>
                    <a:pt x="21" y="1"/>
                    <a:pt x="21" y="2"/>
                  </a:cubicBezTo>
                  <a:cubicBezTo>
                    <a:pt x="21" y="14"/>
                    <a:pt x="21" y="14"/>
                    <a:pt x="21" y="14"/>
                  </a:cubicBezTo>
                  <a:cubicBezTo>
                    <a:pt x="2" y="14"/>
                    <a:pt x="2" y="14"/>
                    <a:pt x="2" y="14"/>
                  </a:cubicBezTo>
                  <a:cubicBezTo>
                    <a:pt x="1" y="14"/>
                    <a:pt x="0" y="15"/>
                    <a:pt x="0" y="17"/>
                  </a:cubicBezTo>
                  <a:cubicBezTo>
                    <a:pt x="1" y="36"/>
                    <a:pt x="11" y="54"/>
                    <a:pt x="27" y="65"/>
                  </a:cubicBezTo>
                  <a:cubicBezTo>
                    <a:pt x="27" y="65"/>
                    <a:pt x="27" y="65"/>
                    <a:pt x="27" y="65"/>
                  </a:cubicBezTo>
                  <a:cubicBezTo>
                    <a:pt x="33" y="75"/>
                    <a:pt x="42" y="82"/>
                    <a:pt x="53" y="84"/>
                  </a:cubicBezTo>
                  <a:cubicBezTo>
                    <a:pt x="54" y="85"/>
                    <a:pt x="54" y="85"/>
                    <a:pt x="54" y="85"/>
                  </a:cubicBezTo>
                  <a:cubicBezTo>
                    <a:pt x="54" y="108"/>
                    <a:pt x="54" y="108"/>
                    <a:pt x="54" y="108"/>
                  </a:cubicBezTo>
                  <a:cubicBezTo>
                    <a:pt x="38" y="108"/>
                    <a:pt x="38" y="108"/>
                    <a:pt x="38" y="108"/>
                  </a:cubicBezTo>
                  <a:cubicBezTo>
                    <a:pt x="35" y="108"/>
                    <a:pt x="32" y="111"/>
                    <a:pt x="32" y="114"/>
                  </a:cubicBezTo>
                  <a:cubicBezTo>
                    <a:pt x="32" y="123"/>
                    <a:pt x="32" y="123"/>
                    <a:pt x="32" y="123"/>
                  </a:cubicBezTo>
                  <a:cubicBezTo>
                    <a:pt x="27" y="123"/>
                    <a:pt x="27" y="123"/>
                    <a:pt x="27" y="123"/>
                  </a:cubicBezTo>
                  <a:cubicBezTo>
                    <a:pt x="26" y="123"/>
                    <a:pt x="25" y="124"/>
                    <a:pt x="25" y="125"/>
                  </a:cubicBezTo>
                  <a:cubicBezTo>
                    <a:pt x="25" y="127"/>
                    <a:pt x="26" y="128"/>
                    <a:pt x="27" y="128"/>
                  </a:cubicBezTo>
                  <a:cubicBezTo>
                    <a:pt x="101" y="128"/>
                    <a:pt x="101" y="128"/>
                    <a:pt x="101" y="128"/>
                  </a:cubicBezTo>
                  <a:cubicBezTo>
                    <a:pt x="102" y="128"/>
                    <a:pt x="103" y="127"/>
                    <a:pt x="103" y="125"/>
                  </a:cubicBezTo>
                  <a:cubicBezTo>
                    <a:pt x="103" y="124"/>
                    <a:pt x="102" y="123"/>
                    <a:pt x="101" y="123"/>
                  </a:cubicBezTo>
                  <a:cubicBezTo>
                    <a:pt x="96" y="123"/>
                    <a:pt x="96" y="123"/>
                    <a:pt x="96" y="123"/>
                  </a:cubicBezTo>
                  <a:cubicBezTo>
                    <a:pt x="96" y="114"/>
                    <a:pt x="96" y="114"/>
                    <a:pt x="96" y="114"/>
                  </a:cubicBezTo>
                  <a:cubicBezTo>
                    <a:pt x="96" y="111"/>
                    <a:pt x="93" y="108"/>
                    <a:pt x="90" y="108"/>
                  </a:cubicBezTo>
                  <a:cubicBezTo>
                    <a:pt x="74" y="108"/>
                    <a:pt x="74" y="108"/>
                    <a:pt x="74" y="108"/>
                  </a:cubicBezTo>
                  <a:cubicBezTo>
                    <a:pt x="74" y="85"/>
                    <a:pt x="74" y="85"/>
                    <a:pt x="74" y="85"/>
                  </a:cubicBezTo>
                  <a:lnTo>
                    <a:pt x="75" y="84"/>
                  </a:lnTo>
                  <a:close/>
                  <a:moveTo>
                    <a:pt x="106" y="51"/>
                  </a:moveTo>
                  <a:cubicBezTo>
                    <a:pt x="107" y="48"/>
                    <a:pt x="107" y="45"/>
                    <a:pt x="107" y="43"/>
                  </a:cubicBezTo>
                  <a:cubicBezTo>
                    <a:pt x="107" y="19"/>
                    <a:pt x="107" y="19"/>
                    <a:pt x="107" y="19"/>
                  </a:cubicBezTo>
                  <a:cubicBezTo>
                    <a:pt x="123" y="19"/>
                    <a:pt x="123" y="19"/>
                    <a:pt x="123" y="19"/>
                  </a:cubicBezTo>
                  <a:cubicBezTo>
                    <a:pt x="123" y="21"/>
                    <a:pt x="123" y="21"/>
                    <a:pt x="123" y="21"/>
                  </a:cubicBezTo>
                  <a:cubicBezTo>
                    <a:pt x="122" y="26"/>
                    <a:pt x="121" y="31"/>
                    <a:pt x="119" y="36"/>
                  </a:cubicBezTo>
                  <a:cubicBezTo>
                    <a:pt x="116" y="42"/>
                    <a:pt x="113" y="47"/>
                    <a:pt x="109" y="52"/>
                  </a:cubicBezTo>
                  <a:cubicBezTo>
                    <a:pt x="105" y="56"/>
                    <a:pt x="105" y="56"/>
                    <a:pt x="105" y="56"/>
                  </a:cubicBezTo>
                  <a:lnTo>
                    <a:pt x="106" y="51"/>
                  </a:lnTo>
                  <a:close/>
                  <a:moveTo>
                    <a:pt x="19" y="52"/>
                  </a:moveTo>
                  <a:cubicBezTo>
                    <a:pt x="15" y="47"/>
                    <a:pt x="12" y="42"/>
                    <a:pt x="9" y="36"/>
                  </a:cubicBezTo>
                  <a:cubicBezTo>
                    <a:pt x="7" y="31"/>
                    <a:pt x="6" y="26"/>
                    <a:pt x="5" y="21"/>
                  </a:cubicBezTo>
                  <a:cubicBezTo>
                    <a:pt x="5" y="19"/>
                    <a:pt x="5" y="19"/>
                    <a:pt x="5" y="19"/>
                  </a:cubicBezTo>
                  <a:cubicBezTo>
                    <a:pt x="21" y="19"/>
                    <a:pt x="21" y="19"/>
                    <a:pt x="21" y="19"/>
                  </a:cubicBezTo>
                  <a:cubicBezTo>
                    <a:pt x="21" y="43"/>
                    <a:pt x="21" y="43"/>
                    <a:pt x="21" y="43"/>
                  </a:cubicBezTo>
                  <a:cubicBezTo>
                    <a:pt x="21" y="45"/>
                    <a:pt x="21" y="48"/>
                    <a:pt x="22" y="51"/>
                  </a:cubicBezTo>
                  <a:cubicBezTo>
                    <a:pt x="23" y="56"/>
                    <a:pt x="23" y="56"/>
                    <a:pt x="23" y="56"/>
                  </a:cubicBezTo>
                  <a:lnTo>
                    <a:pt x="19" y="52"/>
                  </a:lnTo>
                  <a:close/>
                  <a:moveTo>
                    <a:pt x="91" y="113"/>
                  </a:moveTo>
                  <a:cubicBezTo>
                    <a:pt x="91" y="123"/>
                    <a:pt x="91" y="123"/>
                    <a:pt x="91" y="123"/>
                  </a:cubicBezTo>
                  <a:cubicBezTo>
                    <a:pt x="37" y="123"/>
                    <a:pt x="37" y="123"/>
                    <a:pt x="37" y="123"/>
                  </a:cubicBezTo>
                  <a:cubicBezTo>
                    <a:pt x="37" y="113"/>
                    <a:pt x="37" y="113"/>
                    <a:pt x="37" y="113"/>
                  </a:cubicBezTo>
                  <a:lnTo>
                    <a:pt x="91" y="113"/>
                  </a:lnTo>
                  <a:close/>
                  <a:moveTo>
                    <a:pt x="59" y="108"/>
                  </a:moveTo>
                  <a:cubicBezTo>
                    <a:pt x="59" y="85"/>
                    <a:pt x="59" y="85"/>
                    <a:pt x="59" y="85"/>
                  </a:cubicBezTo>
                  <a:cubicBezTo>
                    <a:pt x="60" y="86"/>
                    <a:pt x="60" y="86"/>
                    <a:pt x="60" y="86"/>
                  </a:cubicBezTo>
                  <a:cubicBezTo>
                    <a:pt x="63" y="86"/>
                    <a:pt x="65" y="86"/>
                    <a:pt x="68" y="86"/>
                  </a:cubicBezTo>
                  <a:cubicBezTo>
                    <a:pt x="69" y="85"/>
                    <a:pt x="69" y="85"/>
                    <a:pt x="69" y="85"/>
                  </a:cubicBezTo>
                  <a:cubicBezTo>
                    <a:pt x="69" y="108"/>
                    <a:pt x="69" y="108"/>
                    <a:pt x="69" y="108"/>
                  </a:cubicBezTo>
                  <a:lnTo>
                    <a:pt x="59" y="108"/>
                  </a:lnTo>
                  <a:close/>
                  <a:moveTo>
                    <a:pt x="64" y="81"/>
                  </a:moveTo>
                  <a:cubicBezTo>
                    <a:pt x="59" y="81"/>
                    <a:pt x="54" y="80"/>
                    <a:pt x="49" y="78"/>
                  </a:cubicBezTo>
                  <a:cubicBezTo>
                    <a:pt x="44" y="76"/>
                    <a:pt x="40" y="73"/>
                    <a:pt x="37" y="70"/>
                  </a:cubicBezTo>
                  <a:cubicBezTo>
                    <a:pt x="33" y="66"/>
                    <a:pt x="30" y="62"/>
                    <a:pt x="28" y="58"/>
                  </a:cubicBezTo>
                  <a:cubicBezTo>
                    <a:pt x="26" y="53"/>
                    <a:pt x="25" y="48"/>
                    <a:pt x="25" y="43"/>
                  </a:cubicBezTo>
                  <a:cubicBezTo>
                    <a:pt x="25" y="4"/>
                    <a:pt x="25" y="4"/>
                    <a:pt x="25" y="4"/>
                  </a:cubicBezTo>
                  <a:cubicBezTo>
                    <a:pt x="103" y="4"/>
                    <a:pt x="103" y="4"/>
                    <a:pt x="103" y="4"/>
                  </a:cubicBezTo>
                  <a:cubicBezTo>
                    <a:pt x="103" y="43"/>
                    <a:pt x="103" y="43"/>
                    <a:pt x="103" y="43"/>
                  </a:cubicBezTo>
                  <a:cubicBezTo>
                    <a:pt x="103" y="48"/>
                    <a:pt x="102" y="53"/>
                    <a:pt x="100" y="58"/>
                  </a:cubicBezTo>
                  <a:cubicBezTo>
                    <a:pt x="98" y="62"/>
                    <a:pt x="95" y="66"/>
                    <a:pt x="91" y="70"/>
                  </a:cubicBezTo>
                  <a:cubicBezTo>
                    <a:pt x="88" y="73"/>
                    <a:pt x="84" y="76"/>
                    <a:pt x="79" y="78"/>
                  </a:cubicBezTo>
                  <a:cubicBezTo>
                    <a:pt x="74" y="80"/>
                    <a:pt x="69" y="81"/>
                    <a:pt x="64" y="8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0" name="Freeform 6"/>
            <p:cNvSpPr>
              <a:spLocks noEditPoints="1"/>
            </p:cNvSpPr>
            <p:nvPr/>
          </p:nvSpPr>
          <p:spPr bwMode="auto">
            <a:xfrm>
              <a:off x="11304588" y="6153151"/>
              <a:ext cx="150813" cy="146050"/>
            </a:xfrm>
            <a:custGeom>
              <a:avLst/>
              <a:gdLst>
                <a:gd name="T0" fmla="*/ 39 w 40"/>
                <a:gd name="T1" fmla="*/ 17 h 39"/>
                <a:gd name="T2" fmla="*/ 40 w 40"/>
                <a:gd name="T3" fmla="*/ 15 h 39"/>
                <a:gd name="T4" fmla="*/ 38 w 40"/>
                <a:gd name="T5" fmla="*/ 13 h 39"/>
                <a:gd name="T6" fmla="*/ 27 w 40"/>
                <a:gd name="T7" fmla="*/ 12 h 39"/>
                <a:gd name="T8" fmla="*/ 22 w 40"/>
                <a:gd name="T9" fmla="*/ 2 h 39"/>
                <a:gd name="T10" fmla="*/ 18 w 40"/>
                <a:gd name="T11" fmla="*/ 2 h 39"/>
                <a:gd name="T12" fmla="*/ 13 w 40"/>
                <a:gd name="T13" fmla="*/ 12 h 39"/>
                <a:gd name="T14" fmla="*/ 2 w 40"/>
                <a:gd name="T15" fmla="*/ 13 h 39"/>
                <a:gd name="T16" fmla="*/ 0 w 40"/>
                <a:gd name="T17" fmla="*/ 15 h 39"/>
                <a:gd name="T18" fmla="*/ 1 w 40"/>
                <a:gd name="T19" fmla="*/ 17 h 39"/>
                <a:gd name="T20" fmla="*/ 9 w 40"/>
                <a:gd name="T21" fmla="*/ 25 h 39"/>
                <a:gd name="T22" fmla="*/ 7 w 40"/>
                <a:gd name="T23" fmla="*/ 36 h 39"/>
                <a:gd name="T24" fmla="*/ 10 w 40"/>
                <a:gd name="T25" fmla="*/ 38 h 39"/>
                <a:gd name="T26" fmla="*/ 20 w 40"/>
                <a:gd name="T27" fmla="*/ 33 h 39"/>
                <a:gd name="T28" fmla="*/ 30 w 40"/>
                <a:gd name="T29" fmla="*/ 38 h 39"/>
                <a:gd name="T30" fmla="*/ 33 w 40"/>
                <a:gd name="T31" fmla="*/ 36 h 39"/>
                <a:gd name="T32" fmla="*/ 31 w 40"/>
                <a:gd name="T33" fmla="*/ 25 h 39"/>
                <a:gd name="T34" fmla="*/ 39 w 40"/>
                <a:gd name="T35" fmla="*/ 17 h 39"/>
                <a:gd name="T36" fmla="*/ 26 w 40"/>
                <a:gd name="T37" fmla="*/ 23 h 39"/>
                <a:gd name="T38" fmla="*/ 28 w 40"/>
                <a:gd name="T39" fmla="*/ 32 h 39"/>
                <a:gd name="T40" fmla="*/ 20 w 40"/>
                <a:gd name="T41" fmla="*/ 28 h 39"/>
                <a:gd name="T42" fmla="*/ 12 w 40"/>
                <a:gd name="T43" fmla="*/ 32 h 39"/>
                <a:gd name="T44" fmla="*/ 14 w 40"/>
                <a:gd name="T45" fmla="*/ 23 h 39"/>
                <a:gd name="T46" fmla="*/ 7 w 40"/>
                <a:gd name="T47" fmla="*/ 17 h 39"/>
                <a:gd name="T48" fmla="*/ 16 w 40"/>
                <a:gd name="T49" fmla="*/ 16 h 39"/>
                <a:gd name="T50" fmla="*/ 20 w 40"/>
                <a:gd name="T51" fmla="*/ 8 h 39"/>
                <a:gd name="T52" fmla="*/ 24 w 40"/>
                <a:gd name="T53" fmla="*/ 16 h 39"/>
                <a:gd name="T54" fmla="*/ 33 w 40"/>
                <a:gd name="T55" fmla="*/ 17 h 39"/>
                <a:gd name="T56" fmla="*/ 26 w 40"/>
                <a:gd name="T57"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 h="39">
                  <a:moveTo>
                    <a:pt x="39" y="17"/>
                  </a:moveTo>
                  <a:cubicBezTo>
                    <a:pt x="40" y="17"/>
                    <a:pt x="40" y="16"/>
                    <a:pt x="40" y="15"/>
                  </a:cubicBezTo>
                  <a:cubicBezTo>
                    <a:pt x="40" y="14"/>
                    <a:pt x="39" y="13"/>
                    <a:pt x="38" y="13"/>
                  </a:cubicBezTo>
                  <a:cubicBezTo>
                    <a:pt x="27" y="12"/>
                    <a:pt x="27" y="12"/>
                    <a:pt x="27" y="12"/>
                  </a:cubicBezTo>
                  <a:cubicBezTo>
                    <a:pt x="22" y="2"/>
                    <a:pt x="22" y="2"/>
                    <a:pt x="22" y="2"/>
                  </a:cubicBezTo>
                  <a:cubicBezTo>
                    <a:pt x="21" y="0"/>
                    <a:pt x="19" y="0"/>
                    <a:pt x="18" y="2"/>
                  </a:cubicBezTo>
                  <a:cubicBezTo>
                    <a:pt x="13" y="12"/>
                    <a:pt x="13" y="12"/>
                    <a:pt x="13" y="12"/>
                  </a:cubicBezTo>
                  <a:cubicBezTo>
                    <a:pt x="2" y="13"/>
                    <a:pt x="2" y="13"/>
                    <a:pt x="2" y="13"/>
                  </a:cubicBezTo>
                  <a:cubicBezTo>
                    <a:pt x="1" y="13"/>
                    <a:pt x="0" y="14"/>
                    <a:pt x="0" y="15"/>
                  </a:cubicBezTo>
                  <a:cubicBezTo>
                    <a:pt x="0" y="16"/>
                    <a:pt x="0" y="17"/>
                    <a:pt x="1" y="17"/>
                  </a:cubicBezTo>
                  <a:cubicBezTo>
                    <a:pt x="9" y="25"/>
                    <a:pt x="9" y="25"/>
                    <a:pt x="9" y="25"/>
                  </a:cubicBezTo>
                  <a:cubicBezTo>
                    <a:pt x="7" y="36"/>
                    <a:pt x="7" y="36"/>
                    <a:pt x="7" y="36"/>
                  </a:cubicBezTo>
                  <a:cubicBezTo>
                    <a:pt x="7" y="38"/>
                    <a:pt x="9" y="39"/>
                    <a:pt x="10" y="38"/>
                  </a:cubicBezTo>
                  <a:cubicBezTo>
                    <a:pt x="20" y="33"/>
                    <a:pt x="20" y="33"/>
                    <a:pt x="20" y="33"/>
                  </a:cubicBezTo>
                  <a:cubicBezTo>
                    <a:pt x="30" y="38"/>
                    <a:pt x="30" y="38"/>
                    <a:pt x="30" y="38"/>
                  </a:cubicBezTo>
                  <a:cubicBezTo>
                    <a:pt x="31" y="39"/>
                    <a:pt x="33" y="38"/>
                    <a:pt x="33" y="36"/>
                  </a:cubicBezTo>
                  <a:cubicBezTo>
                    <a:pt x="31" y="25"/>
                    <a:pt x="31" y="25"/>
                    <a:pt x="31" y="25"/>
                  </a:cubicBezTo>
                  <a:lnTo>
                    <a:pt x="39" y="17"/>
                  </a:lnTo>
                  <a:close/>
                  <a:moveTo>
                    <a:pt x="26" y="23"/>
                  </a:moveTo>
                  <a:cubicBezTo>
                    <a:pt x="28" y="32"/>
                    <a:pt x="28" y="32"/>
                    <a:pt x="28" y="32"/>
                  </a:cubicBezTo>
                  <a:cubicBezTo>
                    <a:pt x="20" y="28"/>
                    <a:pt x="20" y="28"/>
                    <a:pt x="20" y="28"/>
                  </a:cubicBezTo>
                  <a:cubicBezTo>
                    <a:pt x="12" y="32"/>
                    <a:pt x="12" y="32"/>
                    <a:pt x="12" y="32"/>
                  </a:cubicBezTo>
                  <a:cubicBezTo>
                    <a:pt x="14" y="23"/>
                    <a:pt x="14" y="23"/>
                    <a:pt x="14" y="23"/>
                  </a:cubicBezTo>
                  <a:cubicBezTo>
                    <a:pt x="7" y="17"/>
                    <a:pt x="7" y="17"/>
                    <a:pt x="7" y="17"/>
                  </a:cubicBezTo>
                  <a:cubicBezTo>
                    <a:pt x="16" y="16"/>
                    <a:pt x="16" y="16"/>
                    <a:pt x="16" y="16"/>
                  </a:cubicBezTo>
                  <a:cubicBezTo>
                    <a:pt x="20" y="8"/>
                    <a:pt x="20" y="8"/>
                    <a:pt x="20" y="8"/>
                  </a:cubicBezTo>
                  <a:cubicBezTo>
                    <a:pt x="24" y="16"/>
                    <a:pt x="24" y="16"/>
                    <a:pt x="24" y="16"/>
                  </a:cubicBezTo>
                  <a:cubicBezTo>
                    <a:pt x="33" y="17"/>
                    <a:pt x="33" y="17"/>
                    <a:pt x="33" y="17"/>
                  </a:cubicBezTo>
                  <a:lnTo>
                    <a:pt x="26" y="2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spTree>
    <p:extLst>
      <p:ext uri="{BB962C8B-B14F-4D97-AF65-F5344CB8AC3E}">
        <p14:creationId xmlns:p14="http://schemas.microsoft.com/office/powerpoint/2010/main" val="331343719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01630A7-5CA6-401D-A5A0-015EBB4D9B8B}"/>
              </a:ext>
            </a:extLst>
          </p:cNvPr>
          <p:cNvSpPr>
            <a:spLocks noGrp="1"/>
          </p:cNvSpPr>
          <p:nvPr>
            <p:ph type="title"/>
          </p:nvPr>
        </p:nvSpPr>
        <p:spPr>
          <a:xfrm>
            <a:off x="660400" y="345937"/>
            <a:ext cx="7950200" cy="663575"/>
          </a:xfrm>
        </p:spPr>
        <p:txBody>
          <a:bodyPr/>
          <a:lstStyle/>
          <a:p>
            <a:r>
              <a:rPr lang="zh-CN" altLang="en-US" dirty="0"/>
              <a:t>四段时间轴页</a:t>
            </a:r>
          </a:p>
        </p:txBody>
      </p:sp>
      <p:sp>
        <p:nvSpPr>
          <p:cNvPr id="12" name="矩形 11">
            <a:extLst>
              <a:ext uri="{FF2B5EF4-FFF2-40B4-BE49-F238E27FC236}">
                <a16:creationId xmlns="" xmlns:a16="http://schemas.microsoft.com/office/drawing/2014/main" id="{D1512B7B-601D-497F-AA32-82848DBDF36A}"/>
              </a:ext>
            </a:extLst>
          </p:cNvPr>
          <p:cNvSpPr/>
          <p:nvPr/>
        </p:nvSpPr>
        <p:spPr>
          <a:xfrm>
            <a:off x="745392" y="1424188"/>
            <a:ext cx="2620107" cy="4644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箭头连接符 14">
            <a:extLst>
              <a:ext uri="{FF2B5EF4-FFF2-40B4-BE49-F238E27FC236}">
                <a16:creationId xmlns="" xmlns:a16="http://schemas.microsoft.com/office/drawing/2014/main" id="{9BC8F23B-A4A9-499F-B708-B07DF0860A17}"/>
              </a:ext>
            </a:extLst>
          </p:cNvPr>
          <p:cNvCxnSpPr/>
          <p:nvPr/>
        </p:nvCxnSpPr>
        <p:spPr>
          <a:xfrm>
            <a:off x="660400" y="6134100"/>
            <a:ext cx="108585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16">
            <a:extLst>
              <a:ext uri="{FF2B5EF4-FFF2-40B4-BE49-F238E27FC236}">
                <a16:creationId xmlns="" xmlns:a16="http://schemas.microsoft.com/office/drawing/2014/main" id="{646F54B2-AA33-4AC0-95A7-15991AD7F073}"/>
              </a:ext>
            </a:extLst>
          </p:cNvPr>
          <p:cNvCxnSpPr/>
          <p:nvPr/>
        </p:nvCxnSpPr>
        <p:spPr>
          <a:xfrm flipV="1">
            <a:off x="660400" y="1273993"/>
            <a:ext cx="0" cy="4860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 xmlns:a16="http://schemas.microsoft.com/office/drawing/2014/main" id="{B5F52328-0669-4724-9D75-8DFF0803504A}"/>
              </a:ext>
            </a:extLst>
          </p:cNvPr>
          <p:cNvSpPr/>
          <p:nvPr/>
        </p:nvSpPr>
        <p:spPr>
          <a:xfrm>
            <a:off x="3424114" y="1424188"/>
            <a:ext cx="2620107" cy="464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 xmlns:a16="http://schemas.microsoft.com/office/drawing/2014/main" id="{2D094091-8BDD-4433-B3FD-8B2F283D646F}"/>
              </a:ext>
            </a:extLst>
          </p:cNvPr>
          <p:cNvSpPr/>
          <p:nvPr/>
        </p:nvSpPr>
        <p:spPr>
          <a:xfrm>
            <a:off x="6102836" y="1424188"/>
            <a:ext cx="2620107" cy="4644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 xmlns:a16="http://schemas.microsoft.com/office/drawing/2014/main" id="{68C54280-A2DE-4092-9763-C0C1B2D760D2}"/>
              </a:ext>
            </a:extLst>
          </p:cNvPr>
          <p:cNvSpPr/>
          <p:nvPr/>
        </p:nvSpPr>
        <p:spPr>
          <a:xfrm>
            <a:off x="8781557" y="1424188"/>
            <a:ext cx="2620107" cy="46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a:extLst>
              <a:ext uri="{FF2B5EF4-FFF2-40B4-BE49-F238E27FC236}">
                <a16:creationId xmlns="" xmlns:a16="http://schemas.microsoft.com/office/drawing/2014/main" id="{1EBD128D-EC9E-443A-96DC-AD9C6B4BBCB2}"/>
              </a:ext>
            </a:extLst>
          </p:cNvPr>
          <p:cNvSpPr/>
          <p:nvPr/>
        </p:nvSpPr>
        <p:spPr>
          <a:xfrm>
            <a:off x="703385" y="2672862"/>
            <a:ext cx="10785230" cy="2297723"/>
          </a:xfrm>
          <a:custGeom>
            <a:avLst/>
            <a:gdLst>
              <a:gd name="connsiteX0" fmla="*/ 0 w 6858000"/>
              <a:gd name="connsiteY0" fmla="*/ 2297723 h 2297723"/>
              <a:gd name="connsiteX1" fmla="*/ 1828800 w 6858000"/>
              <a:gd name="connsiteY1" fmla="*/ 1066800 h 2297723"/>
              <a:gd name="connsiteX2" fmla="*/ 4712677 w 6858000"/>
              <a:gd name="connsiteY2" fmla="*/ 1664676 h 2297723"/>
              <a:gd name="connsiteX3" fmla="*/ 6858000 w 6858000"/>
              <a:gd name="connsiteY3" fmla="*/ 0 h 2297723"/>
            </a:gdLst>
            <a:ahLst/>
            <a:cxnLst>
              <a:cxn ang="0">
                <a:pos x="connsiteX0" y="connsiteY0"/>
              </a:cxn>
              <a:cxn ang="0">
                <a:pos x="connsiteX1" y="connsiteY1"/>
              </a:cxn>
              <a:cxn ang="0">
                <a:pos x="connsiteX2" y="connsiteY2"/>
              </a:cxn>
              <a:cxn ang="0">
                <a:pos x="connsiteX3" y="connsiteY3"/>
              </a:cxn>
            </a:cxnLst>
            <a:rect l="l" t="t" r="r" b="b"/>
            <a:pathLst>
              <a:path w="6858000" h="2297723">
                <a:moveTo>
                  <a:pt x="0" y="2297723"/>
                </a:moveTo>
                <a:cubicBezTo>
                  <a:pt x="521677" y="1735015"/>
                  <a:pt x="1043354" y="1172308"/>
                  <a:pt x="1828800" y="1066800"/>
                </a:cubicBezTo>
                <a:cubicBezTo>
                  <a:pt x="2614246" y="961292"/>
                  <a:pt x="3874477" y="1842476"/>
                  <a:pt x="4712677" y="1664676"/>
                </a:cubicBezTo>
                <a:cubicBezTo>
                  <a:pt x="5550877" y="1486876"/>
                  <a:pt x="6204438" y="743438"/>
                  <a:pt x="6858000" y="0"/>
                </a:cubicBez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 xmlns:a16="http://schemas.microsoft.com/office/drawing/2014/main" id="{081A0BBE-B18F-47BC-8511-BA14930AC2E9}"/>
              </a:ext>
            </a:extLst>
          </p:cNvPr>
          <p:cNvSpPr txBox="1"/>
          <p:nvPr/>
        </p:nvSpPr>
        <p:spPr>
          <a:xfrm>
            <a:off x="921569" y="5012193"/>
            <a:ext cx="2241376" cy="796949"/>
          </a:xfrm>
          <a:prstGeom prst="rect">
            <a:avLst/>
          </a:prstGeom>
          <a:noFill/>
        </p:spPr>
        <p:txBody>
          <a:bodyPr wrap="square" rtlCol="0">
            <a:spAutoFit/>
          </a:bodyPr>
          <a:lstStyle/>
          <a:p>
            <a:pPr algn="ctr">
              <a:lnSpc>
                <a:spcPct val="130000"/>
              </a:lnSpc>
            </a:pPr>
            <a:r>
              <a:rPr lang="zh-CN" altLang="en-US" sz="2800" spc="300" dirty="0">
                <a:solidFill>
                  <a:schemeClr val="bg1"/>
                </a:solidFill>
                <a:latin typeface="+mj-ea"/>
                <a:ea typeface="+mj-ea"/>
              </a:rPr>
              <a:t>前期调研</a:t>
            </a:r>
            <a:endParaRPr lang="en-US" altLang="zh-CN" sz="2800" spc="300" dirty="0">
              <a:solidFill>
                <a:schemeClr val="bg1"/>
              </a:solidFill>
              <a:latin typeface="+mj-ea"/>
              <a:ea typeface="+mj-ea"/>
            </a:endParaRPr>
          </a:p>
          <a:p>
            <a:pPr algn="ctr">
              <a:lnSpc>
                <a:spcPct val="130000"/>
              </a:lnSpc>
            </a:pPr>
            <a:r>
              <a:rPr lang="en-US" altLang="zh-CN" sz="800" spc="300" dirty="0">
                <a:solidFill>
                  <a:schemeClr val="bg1"/>
                </a:solidFill>
                <a:latin typeface="+mn-ea"/>
              </a:rPr>
              <a:t>2019/01-2019/03</a:t>
            </a:r>
            <a:endParaRPr lang="zh-CN" altLang="en-US" sz="800" spc="300" dirty="0">
              <a:solidFill>
                <a:schemeClr val="bg1"/>
              </a:solidFill>
              <a:latin typeface="+mn-ea"/>
            </a:endParaRPr>
          </a:p>
        </p:txBody>
      </p:sp>
      <p:sp>
        <p:nvSpPr>
          <p:cNvPr id="25" name="文本框 24">
            <a:extLst>
              <a:ext uri="{FF2B5EF4-FFF2-40B4-BE49-F238E27FC236}">
                <a16:creationId xmlns="" xmlns:a16="http://schemas.microsoft.com/office/drawing/2014/main" id="{FE1B553C-EF94-495C-9A39-767771FDECEA}"/>
              </a:ext>
            </a:extLst>
          </p:cNvPr>
          <p:cNvSpPr txBox="1"/>
          <p:nvPr/>
        </p:nvSpPr>
        <p:spPr>
          <a:xfrm>
            <a:off x="3613479" y="5012193"/>
            <a:ext cx="2241376" cy="796949"/>
          </a:xfrm>
          <a:prstGeom prst="rect">
            <a:avLst/>
          </a:prstGeom>
          <a:noFill/>
        </p:spPr>
        <p:txBody>
          <a:bodyPr wrap="square" rtlCol="0">
            <a:spAutoFit/>
          </a:bodyPr>
          <a:lstStyle/>
          <a:p>
            <a:pPr algn="ctr">
              <a:lnSpc>
                <a:spcPct val="130000"/>
              </a:lnSpc>
            </a:pPr>
            <a:r>
              <a:rPr lang="zh-CN" altLang="en-US" sz="2800" spc="300" dirty="0">
                <a:solidFill>
                  <a:schemeClr val="bg1"/>
                </a:solidFill>
                <a:latin typeface="+mj-ea"/>
                <a:ea typeface="+mj-ea"/>
              </a:rPr>
              <a:t>文献研究</a:t>
            </a:r>
            <a:endParaRPr lang="en-US" altLang="zh-CN" sz="2800" spc="300" dirty="0">
              <a:solidFill>
                <a:schemeClr val="bg1"/>
              </a:solidFill>
              <a:latin typeface="+mj-ea"/>
              <a:ea typeface="+mj-ea"/>
            </a:endParaRPr>
          </a:p>
          <a:p>
            <a:pPr algn="ctr">
              <a:lnSpc>
                <a:spcPct val="130000"/>
              </a:lnSpc>
            </a:pPr>
            <a:r>
              <a:rPr lang="en-US" altLang="zh-CN" sz="800" spc="300" dirty="0">
                <a:solidFill>
                  <a:schemeClr val="bg1"/>
                </a:solidFill>
                <a:latin typeface="+mn-ea"/>
              </a:rPr>
              <a:t>2019/04-2019/06</a:t>
            </a:r>
            <a:endParaRPr lang="zh-CN" altLang="en-US" sz="800" spc="300" dirty="0">
              <a:solidFill>
                <a:schemeClr val="bg1"/>
              </a:solidFill>
              <a:latin typeface="+mn-ea"/>
            </a:endParaRPr>
          </a:p>
        </p:txBody>
      </p:sp>
      <p:sp>
        <p:nvSpPr>
          <p:cNvPr id="28" name="文本框 27">
            <a:extLst>
              <a:ext uri="{FF2B5EF4-FFF2-40B4-BE49-F238E27FC236}">
                <a16:creationId xmlns="" xmlns:a16="http://schemas.microsoft.com/office/drawing/2014/main" id="{299A37A8-2D93-41DC-88AE-24284CD4776B}"/>
              </a:ext>
            </a:extLst>
          </p:cNvPr>
          <p:cNvSpPr txBox="1"/>
          <p:nvPr/>
        </p:nvSpPr>
        <p:spPr>
          <a:xfrm>
            <a:off x="6292201" y="5012193"/>
            <a:ext cx="2241376" cy="796949"/>
          </a:xfrm>
          <a:prstGeom prst="rect">
            <a:avLst/>
          </a:prstGeom>
          <a:noFill/>
        </p:spPr>
        <p:txBody>
          <a:bodyPr wrap="square" rtlCol="0">
            <a:spAutoFit/>
          </a:bodyPr>
          <a:lstStyle/>
          <a:p>
            <a:pPr algn="ctr">
              <a:lnSpc>
                <a:spcPct val="130000"/>
              </a:lnSpc>
            </a:pPr>
            <a:r>
              <a:rPr lang="zh-CN" altLang="en-US" sz="2800" spc="300" dirty="0">
                <a:solidFill>
                  <a:schemeClr val="bg1"/>
                </a:solidFill>
                <a:latin typeface="+mj-ea"/>
                <a:ea typeface="+mj-ea"/>
              </a:rPr>
              <a:t>教学实践</a:t>
            </a:r>
            <a:r>
              <a:rPr lang="en-US" altLang="zh-CN" sz="800" spc="300" dirty="0">
                <a:solidFill>
                  <a:schemeClr val="bg1"/>
                </a:solidFill>
                <a:latin typeface="+mn-ea"/>
              </a:rPr>
              <a:t>2019/09-2019/11</a:t>
            </a:r>
            <a:endParaRPr lang="zh-CN" altLang="en-US" sz="800" spc="300" dirty="0">
              <a:solidFill>
                <a:schemeClr val="bg1"/>
              </a:solidFill>
              <a:latin typeface="+mn-ea"/>
            </a:endParaRPr>
          </a:p>
        </p:txBody>
      </p:sp>
      <p:sp>
        <p:nvSpPr>
          <p:cNvPr id="29" name="文本框 28">
            <a:extLst>
              <a:ext uri="{FF2B5EF4-FFF2-40B4-BE49-F238E27FC236}">
                <a16:creationId xmlns="" xmlns:a16="http://schemas.microsoft.com/office/drawing/2014/main" id="{06CAFFEB-9961-4EA4-973C-66D8924FCD27}"/>
              </a:ext>
            </a:extLst>
          </p:cNvPr>
          <p:cNvSpPr txBox="1"/>
          <p:nvPr/>
        </p:nvSpPr>
        <p:spPr>
          <a:xfrm>
            <a:off x="8970922" y="5012193"/>
            <a:ext cx="2241376" cy="796949"/>
          </a:xfrm>
          <a:prstGeom prst="rect">
            <a:avLst/>
          </a:prstGeom>
          <a:noFill/>
        </p:spPr>
        <p:txBody>
          <a:bodyPr wrap="square" rtlCol="0">
            <a:spAutoFit/>
          </a:bodyPr>
          <a:lstStyle/>
          <a:p>
            <a:pPr algn="ctr">
              <a:lnSpc>
                <a:spcPct val="130000"/>
              </a:lnSpc>
            </a:pPr>
            <a:r>
              <a:rPr lang="zh-CN" altLang="en-US" sz="2800" spc="300" dirty="0">
                <a:solidFill>
                  <a:schemeClr val="bg1"/>
                </a:solidFill>
                <a:latin typeface="+mj-ea"/>
                <a:ea typeface="+mj-ea"/>
              </a:rPr>
              <a:t>分析总结</a:t>
            </a:r>
            <a:endParaRPr lang="en-US" altLang="zh-CN" sz="2800" spc="300" dirty="0">
              <a:solidFill>
                <a:schemeClr val="bg1"/>
              </a:solidFill>
              <a:latin typeface="+mj-ea"/>
              <a:ea typeface="+mj-ea"/>
            </a:endParaRPr>
          </a:p>
          <a:p>
            <a:pPr algn="ctr">
              <a:lnSpc>
                <a:spcPct val="130000"/>
              </a:lnSpc>
            </a:pPr>
            <a:r>
              <a:rPr lang="en-US" altLang="zh-CN" sz="800" spc="300" dirty="0">
                <a:solidFill>
                  <a:schemeClr val="bg1"/>
                </a:solidFill>
                <a:latin typeface="+mn-ea"/>
              </a:rPr>
              <a:t>2019/12-2020/01</a:t>
            </a:r>
            <a:endParaRPr lang="zh-CN" altLang="en-US" sz="800" spc="300" dirty="0">
              <a:solidFill>
                <a:schemeClr val="bg1"/>
              </a:solidFill>
              <a:latin typeface="+mn-ea"/>
            </a:endParaRPr>
          </a:p>
        </p:txBody>
      </p:sp>
      <p:sp>
        <p:nvSpPr>
          <p:cNvPr id="30" name="文本框 29">
            <a:extLst>
              <a:ext uri="{FF2B5EF4-FFF2-40B4-BE49-F238E27FC236}">
                <a16:creationId xmlns="" xmlns:a16="http://schemas.microsoft.com/office/drawing/2014/main" id="{98E4D59B-4B21-4C6E-82BD-65E8FF60B6BC}"/>
              </a:ext>
            </a:extLst>
          </p:cNvPr>
          <p:cNvSpPr txBox="1"/>
          <p:nvPr/>
        </p:nvSpPr>
        <p:spPr>
          <a:xfrm>
            <a:off x="1015055" y="1661093"/>
            <a:ext cx="2080780" cy="788806"/>
          </a:xfrm>
          <a:prstGeom prst="rect">
            <a:avLst/>
          </a:prstGeom>
          <a:noFill/>
        </p:spPr>
        <p:txBody>
          <a:bodyPr wrap="square" rtlCol="0">
            <a:spAutoFit/>
          </a:bodyPr>
          <a:lstStyle/>
          <a:p>
            <a:pPr algn="just">
              <a:lnSpc>
                <a:spcPct val="130000"/>
              </a:lnSpc>
            </a:pPr>
            <a:r>
              <a:rPr lang="zh-CN" altLang="en-US" sz="1200" spc="300" dirty="0">
                <a:solidFill>
                  <a:schemeClr val="bg1"/>
                </a:solidFill>
              </a:rPr>
              <a:t>这里输入一段文字，介绍这个阶段你做了什么，怎么做的</a:t>
            </a:r>
          </a:p>
        </p:txBody>
      </p:sp>
      <p:sp>
        <p:nvSpPr>
          <p:cNvPr id="32" name="文本框 31">
            <a:extLst>
              <a:ext uri="{FF2B5EF4-FFF2-40B4-BE49-F238E27FC236}">
                <a16:creationId xmlns="" xmlns:a16="http://schemas.microsoft.com/office/drawing/2014/main" id="{C2C718DE-2C99-4837-87A2-07F58EA378E0}"/>
              </a:ext>
            </a:extLst>
          </p:cNvPr>
          <p:cNvSpPr txBox="1"/>
          <p:nvPr/>
        </p:nvSpPr>
        <p:spPr>
          <a:xfrm>
            <a:off x="3595110" y="1661093"/>
            <a:ext cx="2080780" cy="788806"/>
          </a:xfrm>
          <a:prstGeom prst="rect">
            <a:avLst/>
          </a:prstGeom>
          <a:noFill/>
        </p:spPr>
        <p:txBody>
          <a:bodyPr wrap="square" rtlCol="0">
            <a:spAutoFit/>
          </a:bodyPr>
          <a:lstStyle/>
          <a:p>
            <a:pPr algn="just">
              <a:lnSpc>
                <a:spcPct val="130000"/>
              </a:lnSpc>
            </a:pPr>
            <a:r>
              <a:rPr lang="zh-CN" altLang="en-US" sz="1200" spc="300" dirty="0">
                <a:solidFill>
                  <a:schemeClr val="bg1"/>
                </a:solidFill>
              </a:rPr>
              <a:t>这里输入一段文字，介绍这个阶段你做了什么，怎么做的</a:t>
            </a:r>
          </a:p>
        </p:txBody>
      </p:sp>
      <p:sp>
        <p:nvSpPr>
          <p:cNvPr id="33" name="文本框 32">
            <a:extLst>
              <a:ext uri="{FF2B5EF4-FFF2-40B4-BE49-F238E27FC236}">
                <a16:creationId xmlns="" xmlns:a16="http://schemas.microsoft.com/office/drawing/2014/main" id="{FB5120D7-B888-4D4F-8DDB-87C317DD2B34}"/>
              </a:ext>
            </a:extLst>
          </p:cNvPr>
          <p:cNvSpPr txBox="1"/>
          <p:nvPr/>
        </p:nvSpPr>
        <p:spPr>
          <a:xfrm>
            <a:off x="6372499" y="1661093"/>
            <a:ext cx="2080780" cy="788806"/>
          </a:xfrm>
          <a:prstGeom prst="rect">
            <a:avLst/>
          </a:prstGeom>
          <a:noFill/>
        </p:spPr>
        <p:txBody>
          <a:bodyPr wrap="square" rtlCol="0">
            <a:spAutoFit/>
          </a:bodyPr>
          <a:lstStyle/>
          <a:p>
            <a:pPr algn="just">
              <a:lnSpc>
                <a:spcPct val="130000"/>
              </a:lnSpc>
            </a:pPr>
            <a:r>
              <a:rPr lang="zh-CN" altLang="en-US" sz="1200" spc="300" dirty="0">
                <a:solidFill>
                  <a:schemeClr val="bg1"/>
                </a:solidFill>
              </a:rPr>
              <a:t>这里输入一段文字，介绍这个阶段你做了什么，怎么做的</a:t>
            </a:r>
          </a:p>
        </p:txBody>
      </p:sp>
      <p:sp>
        <p:nvSpPr>
          <p:cNvPr id="34" name="文本框 33">
            <a:extLst>
              <a:ext uri="{FF2B5EF4-FFF2-40B4-BE49-F238E27FC236}">
                <a16:creationId xmlns="" xmlns:a16="http://schemas.microsoft.com/office/drawing/2014/main" id="{E69F2D03-7CBF-40DA-B4DA-EAC0F738588E}"/>
              </a:ext>
            </a:extLst>
          </p:cNvPr>
          <p:cNvSpPr txBox="1"/>
          <p:nvPr/>
        </p:nvSpPr>
        <p:spPr>
          <a:xfrm>
            <a:off x="9049297" y="1661093"/>
            <a:ext cx="2080780" cy="788806"/>
          </a:xfrm>
          <a:prstGeom prst="rect">
            <a:avLst/>
          </a:prstGeom>
          <a:noFill/>
        </p:spPr>
        <p:txBody>
          <a:bodyPr wrap="square" rtlCol="0">
            <a:spAutoFit/>
          </a:bodyPr>
          <a:lstStyle/>
          <a:p>
            <a:pPr algn="just">
              <a:lnSpc>
                <a:spcPct val="130000"/>
              </a:lnSpc>
            </a:pPr>
            <a:r>
              <a:rPr lang="zh-CN" altLang="en-US" sz="1200" spc="300" dirty="0">
                <a:solidFill>
                  <a:schemeClr val="bg1"/>
                </a:solidFill>
              </a:rPr>
              <a:t>这里输入一段文字，介绍这个阶段你做了什么，怎么做的</a:t>
            </a:r>
          </a:p>
        </p:txBody>
      </p:sp>
    </p:spTree>
    <p:extLst>
      <p:ext uri="{BB962C8B-B14F-4D97-AF65-F5344CB8AC3E}">
        <p14:creationId xmlns:p14="http://schemas.microsoft.com/office/powerpoint/2010/main" val="25785507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a:extLst>
              <a:ext uri="{FF2B5EF4-FFF2-40B4-BE49-F238E27FC236}">
                <a16:creationId xmlns="" xmlns:a16="http://schemas.microsoft.com/office/drawing/2014/main" id="{27BE1C98-D69E-4198-8080-8C3EC0C4A11B}"/>
              </a:ext>
            </a:extLst>
          </p:cNvPr>
          <p:cNvSpPr/>
          <p:nvPr/>
        </p:nvSpPr>
        <p:spPr>
          <a:xfrm>
            <a:off x="660400" y="1130300"/>
            <a:ext cx="10858500" cy="5003800"/>
          </a:xfrm>
          <a:prstGeom prst="rect">
            <a:avLst/>
          </a:prstGeom>
          <a:solidFill>
            <a:schemeClr val="bg1"/>
          </a:solidFill>
          <a:ln>
            <a:noFill/>
          </a:ln>
          <a:effectLst>
            <a:outerShdw blurRad="165100" sx="101000" sy="101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 xmlns:a16="http://schemas.microsoft.com/office/drawing/2014/main" id="{992E2335-7FAD-4F74-92C1-C54D13325535}"/>
              </a:ext>
            </a:extLst>
          </p:cNvPr>
          <p:cNvSpPr>
            <a:spLocks noGrp="1"/>
          </p:cNvSpPr>
          <p:nvPr>
            <p:ph type="title"/>
          </p:nvPr>
        </p:nvSpPr>
        <p:spPr>
          <a:xfrm>
            <a:off x="660400" y="345937"/>
            <a:ext cx="7950200" cy="663575"/>
          </a:xfrm>
        </p:spPr>
        <p:txBody>
          <a:bodyPr/>
          <a:lstStyle/>
          <a:p>
            <a:r>
              <a:rPr lang="zh-CN" altLang="en-US" dirty="0"/>
              <a:t>五段流程图页</a:t>
            </a:r>
          </a:p>
        </p:txBody>
      </p:sp>
      <p:sp>
        <p:nvSpPr>
          <p:cNvPr id="6" name="任意多边形: 形状 5">
            <a:extLst>
              <a:ext uri="{FF2B5EF4-FFF2-40B4-BE49-F238E27FC236}">
                <a16:creationId xmlns="" xmlns:a16="http://schemas.microsoft.com/office/drawing/2014/main" id="{C7447A84-8FCE-492E-ABFD-D19DFC9C4ACC}"/>
              </a:ext>
            </a:extLst>
          </p:cNvPr>
          <p:cNvSpPr/>
          <p:nvPr/>
        </p:nvSpPr>
        <p:spPr>
          <a:xfrm>
            <a:off x="660401" y="2942493"/>
            <a:ext cx="10769599" cy="199292"/>
          </a:xfrm>
          <a:custGeom>
            <a:avLst/>
            <a:gdLst>
              <a:gd name="connsiteX0" fmla="*/ 0 w 9683261"/>
              <a:gd name="connsiteY0" fmla="*/ 211015 h 211015"/>
              <a:gd name="connsiteX1" fmla="*/ 9683261 w 9683261"/>
              <a:gd name="connsiteY1" fmla="*/ 211015 h 211015"/>
              <a:gd name="connsiteX2" fmla="*/ 9319846 w 9683261"/>
              <a:gd name="connsiteY2" fmla="*/ 0 h 211015"/>
            </a:gdLst>
            <a:ahLst/>
            <a:cxnLst>
              <a:cxn ang="0">
                <a:pos x="connsiteX0" y="connsiteY0"/>
              </a:cxn>
              <a:cxn ang="0">
                <a:pos x="connsiteX1" y="connsiteY1"/>
              </a:cxn>
              <a:cxn ang="0">
                <a:pos x="connsiteX2" y="connsiteY2"/>
              </a:cxn>
            </a:cxnLst>
            <a:rect l="l" t="t" r="r" b="b"/>
            <a:pathLst>
              <a:path w="9683261" h="211015">
                <a:moveTo>
                  <a:pt x="0" y="211015"/>
                </a:moveTo>
                <a:lnTo>
                  <a:pt x="9683261" y="211015"/>
                </a:lnTo>
                <a:lnTo>
                  <a:pt x="9319846" y="0"/>
                </a:lnTo>
              </a:path>
            </a:pathLst>
          </a:cu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 xmlns:a16="http://schemas.microsoft.com/office/drawing/2014/main" id="{FEC03B8C-AA0D-419C-B5FF-3BD1CC0B3A96}"/>
              </a:ext>
            </a:extLst>
          </p:cNvPr>
          <p:cNvSpPr/>
          <p:nvPr/>
        </p:nvSpPr>
        <p:spPr>
          <a:xfrm>
            <a:off x="1664680" y="2696308"/>
            <a:ext cx="914400" cy="914400"/>
          </a:xfrm>
          <a:prstGeom prst="ellipse">
            <a:avLst/>
          </a:prstGeom>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pc="300" dirty="0"/>
              <a:t>01</a:t>
            </a:r>
            <a:endParaRPr lang="zh-CN" altLang="en-US" spc="300" dirty="0"/>
          </a:p>
        </p:txBody>
      </p:sp>
      <p:sp>
        <p:nvSpPr>
          <p:cNvPr id="8" name="椭圆 7">
            <a:extLst>
              <a:ext uri="{FF2B5EF4-FFF2-40B4-BE49-F238E27FC236}">
                <a16:creationId xmlns="" xmlns:a16="http://schemas.microsoft.com/office/drawing/2014/main" id="{CE206E47-54ED-441B-9BE1-DF699F86D91A}"/>
              </a:ext>
            </a:extLst>
          </p:cNvPr>
          <p:cNvSpPr/>
          <p:nvPr/>
        </p:nvSpPr>
        <p:spPr>
          <a:xfrm>
            <a:off x="3651740" y="2696308"/>
            <a:ext cx="914400" cy="914400"/>
          </a:xfrm>
          <a:prstGeom prst="ellipse">
            <a:avLst/>
          </a:prstGeom>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pc="300" dirty="0"/>
              <a:t>02</a:t>
            </a:r>
            <a:endParaRPr lang="zh-CN" altLang="en-US" spc="300" dirty="0"/>
          </a:p>
        </p:txBody>
      </p:sp>
      <p:sp>
        <p:nvSpPr>
          <p:cNvPr id="9" name="椭圆 8">
            <a:extLst>
              <a:ext uri="{FF2B5EF4-FFF2-40B4-BE49-F238E27FC236}">
                <a16:creationId xmlns="" xmlns:a16="http://schemas.microsoft.com/office/drawing/2014/main" id="{99F32620-BC6D-4AAD-B2EA-AF5F3E32D3AC}"/>
              </a:ext>
            </a:extLst>
          </p:cNvPr>
          <p:cNvSpPr/>
          <p:nvPr/>
        </p:nvSpPr>
        <p:spPr>
          <a:xfrm>
            <a:off x="5638800" y="2696308"/>
            <a:ext cx="914400" cy="914400"/>
          </a:xfrm>
          <a:prstGeom prst="ellipse">
            <a:avLst/>
          </a:prstGeom>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pc="300" dirty="0"/>
              <a:t>03</a:t>
            </a:r>
            <a:endParaRPr lang="zh-CN" altLang="en-US" spc="300" dirty="0"/>
          </a:p>
        </p:txBody>
      </p:sp>
      <p:sp>
        <p:nvSpPr>
          <p:cNvPr id="10" name="椭圆 9">
            <a:extLst>
              <a:ext uri="{FF2B5EF4-FFF2-40B4-BE49-F238E27FC236}">
                <a16:creationId xmlns="" xmlns:a16="http://schemas.microsoft.com/office/drawing/2014/main" id="{1EAA1B52-CBF1-4015-82F0-3F8BB31780F2}"/>
              </a:ext>
            </a:extLst>
          </p:cNvPr>
          <p:cNvSpPr/>
          <p:nvPr/>
        </p:nvSpPr>
        <p:spPr>
          <a:xfrm>
            <a:off x="7625860" y="2696308"/>
            <a:ext cx="914400" cy="914400"/>
          </a:xfrm>
          <a:prstGeom prst="ellipse">
            <a:avLst/>
          </a:prstGeom>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pc="300" dirty="0"/>
              <a:t>04</a:t>
            </a:r>
            <a:endParaRPr lang="zh-CN" altLang="en-US" spc="300" dirty="0"/>
          </a:p>
        </p:txBody>
      </p:sp>
      <p:sp>
        <p:nvSpPr>
          <p:cNvPr id="11" name="椭圆 10">
            <a:extLst>
              <a:ext uri="{FF2B5EF4-FFF2-40B4-BE49-F238E27FC236}">
                <a16:creationId xmlns="" xmlns:a16="http://schemas.microsoft.com/office/drawing/2014/main" id="{9BA2D12F-FB9D-4D98-BCCA-CCCB4FBD1B72}"/>
              </a:ext>
            </a:extLst>
          </p:cNvPr>
          <p:cNvSpPr/>
          <p:nvPr/>
        </p:nvSpPr>
        <p:spPr>
          <a:xfrm>
            <a:off x="9614334" y="2696308"/>
            <a:ext cx="914400" cy="914400"/>
          </a:xfrm>
          <a:prstGeom prst="ellipse">
            <a:avLst/>
          </a:prstGeom>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pc="300" dirty="0"/>
              <a:t>05</a:t>
            </a:r>
            <a:endParaRPr lang="zh-CN" altLang="en-US" spc="300" dirty="0"/>
          </a:p>
        </p:txBody>
      </p:sp>
      <p:sp>
        <p:nvSpPr>
          <p:cNvPr id="12" name="文本框 11">
            <a:extLst>
              <a:ext uri="{FF2B5EF4-FFF2-40B4-BE49-F238E27FC236}">
                <a16:creationId xmlns="" xmlns:a16="http://schemas.microsoft.com/office/drawing/2014/main" id="{055AD509-2F33-419B-9476-4684F56BF68B}"/>
              </a:ext>
            </a:extLst>
          </p:cNvPr>
          <p:cNvSpPr txBox="1"/>
          <p:nvPr/>
        </p:nvSpPr>
        <p:spPr>
          <a:xfrm>
            <a:off x="1162410" y="1876846"/>
            <a:ext cx="1918939" cy="620170"/>
          </a:xfrm>
          <a:prstGeom prst="rect">
            <a:avLst/>
          </a:prstGeom>
          <a:noFill/>
        </p:spPr>
        <p:txBody>
          <a:bodyPr wrap="square" rtlCol="0">
            <a:spAutoFit/>
          </a:bodyPr>
          <a:lstStyle/>
          <a:p>
            <a:pPr algn="ctr">
              <a:lnSpc>
                <a:spcPct val="130000"/>
              </a:lnSpc>
            </a:pPr>
            <a:r>
              <a:rPr lang="zh-CN" altLang="en-US" sz="2800" spc="300" dirty="0">
                <a:solidFill>
                  <a:schemeClr val="accent1"/>
                </a:solidFill>
                <a:latin typeface="+mj-ea"/>
                <a:ea typeface="+mj-ea"/>
              </a:rPr>
              <a:t>现状调查</a:t>
            </a:r>
          </a:p>
        </p:txBody>
      </p:sp>
      <p:sp>
        <p:nvSpPr>
          <p:cNvPr id="15" name="文本框 14">
            <a:extLst>
              <a:ext uri="{FF2B5EF4-FFF2-40B4-BE49-F238E27FC236}">
                <a16:creationId xmlns="" xmlns:a16="http://schemas.microsoft.com/office/drawing/2014/main" id="{6DD53B01-968A-473F-A0B6-DE60E56F4D49}"/>
              </a:ext>
            </a:extLst>
          </p:cNvPr>
          <p:cNvSpPr txBox="1"/>
          <p:nvPr/>
        </p:nvSpPr>
        <p:spPr>
          <a:xfrm>
            <a:off x="1138964" y="4056185"/>
            <a:ext cx="1918939" cy="1372683"/>
          </a:xfrm>
          <a:prstGeom prst="rect">
            <a:avLst/>
          </a:prstGeom>
          <a:noFill/>
        </p:spPr>
        <p:txBody>
          <a:bodyPr wrap="square" rtlCol="0">
            <a:spAutoFit/>
          </a:bodyPr>
          <a:lstStyle/>
          <a:p>
            <a:pPr algn="ctr">
              <a:lnSpc>
                <a:spcPct val="130000"/>
              </a:lnSpc>
            </a:pPr>
            <a:r>
              <a:rPr lang="zh-CN" altLang="en-US" sz="1600" spc="300" dirty="0">
                <a:solidFill>
                  <a:schemeClr val="tx1">
                    <a:lumMod val="85000"/>
                    <a:lumOff val="15000"/>
                  </a:schemeClr>
                </a:solidFill>
              </a:rPr>
              <a:t>学生情况</a:t>
            </a:r>
            <a:endParaRPr lang="en-US" altLang="zh-CN" sz="1600" spc="300" dirty="0">
              <a:solidFill>
                <a:schemeClr val="tx1">
                  <a:lumMod val="85000"/>
                  <a:lumOff val="15000"/>
                </a:schemeClr>
              </a:solidFill>
            </a:endParaRPr>
          </a:p>
          <a:p>
            <a:pPr algn="ctr">
              <a:lnSpc>
                <a:spcPct val="130000"/>
              </a:lnSpc>
            </a:pPr>
            <a:r>
              <a:rPr lang="zh-CN" altLang="en-US" sz="1600" spc="300" dirty="0">
                <a:solidFill>
                  <a:schemeClr val="tx1">
                    <a:lumMod val="85000"/>
                    <a:lumOff val="15000"/>
                  </a:schemeClr>
                </a:solidFill>
              </a:rPr>
              <a:t>老师情况</a:t>
            </a:r>
            <a:endParaRPr lang="en-US" altLang="zh-CN" sz="1600" spc="300" dirty="0">
              <a:solidFill>
                <a:schemeClr val="tx1">
                  <a:lumMod val="85000"/>
                  <a:lumOff val="15000"/>
                </a:schemeClr>
              </a:solidFill>
            </a:endParaRPr>
          </a:p>
          <a:p>
            <a:pPr algn="ctr">
              <a:lnSpc>
                <a:spcPct val="130000"/>
              </a:lnSpc>
            </a:pPr>
            <a:r>
              <a:rPr lang="zh-CN" altLang="en-US" sz="1600" spc="300" dirty="0">
                <a:solidFill>
                  <a:schemeClr val="tx1">
                    <a:lumMod val="85000"/>
                    <a:lumOff val="15000"/>
                  </a:schemeClr>
                </a:solidFill>
              </a:rPr>
              <a:t>学校情况</a:t>
            </a:r>
            <a:endParaRPr lang="en-US" altLang="zh-CN" sz="1600" spc="300" dirty="0">
              <a:solidFill>
                <a:schemeClr val="tx1">
                  <a:lumMod val="85000"/>
                  <a:lumOff val="15000"/>
                </a:schemeClr>
              </a:solidFill>
            </a:endParaRPr>
          </a:p>
          <a:p>
            <a:pPr algn="ctr">
              <a:lnSpc>
                <a:spcPct val="130000"/>
              </a:lnSpc>
            </a:pPr>
            <a:r>
              <a:rPr lang="zh-CN" altLang="en-US" sz="1600" spc="300" dirty="0">
                <a:solidFill>
                  <a:schemeClr val="tx1">
                    <a:lumMod val="85000"/>
                    <a:lumOff val="15000"/>
                  </a:schemeClr>
                </a:solidFill>
              </a:rPr>
              <a:t>教育部门</a:t>
            </a:r>
            <a:endParaRPr lang="en-US" altLang="zh-CN" sz="1600" spc="300" dirty="0">
              <a:solidFill>
                <a:schemeClr val="tx1">
                  <a:lumMod val="85000"/>
                  <a:lumOff val="15000"/>
                </a:schemeClr>
              </a:solidFill>
            </a:endParaRPr>
          </a:p>
        </p:txBody>
      </p:sp>
      <p:sp>
        <p:nvSpPr>
          <p:cNvPr id="18" name="文本框 17">
            <a:extLst>
              <a:ext uri="{FF2B5EF4-FFF2-40B4-BE49-F238E27FC236}">
                <a16:creationId xmlns="" xmlns:a16="http://schemas.microsoft.com/office/drawing/2014/main" id="{F9110F6F-90A6-4C43-940A-43559437E9BF}"/>
              </a:ext>
            </a:extLst>
          </p:cNvPr>
          <p:cNvSpPr txBox="1"/>
          <p:nvPr/>
        </p:nvSpPr>
        <p:spPr>
          <a:xfrm>
            <a:off x="5138751" y="1876846"/>
            <a:ext cx="1918939" cy="620170"/>
          </a:xfrm>
          <a:prstGeom prst="rect">
            <a:avLst/>
          </a:prstGeom>
          <a:noFill/>
        </p:spPr>
        <p:txBody>
          <a:bodyPr wrap="square" rtlCol="0">
            <a:spAutoFit/>
          </a:bodyPr>
          <a:lstStyle/>
          <a:p>
            <a:pPr algn="ctr">
              <a:lnSpc>
                <a:spcPct val="130000"/>
              </a:lnSpc>
            </a:pPr>
            <a:r>
              <a:rPr lang="zh-CN" altLang="en-US" sz="2800" spc="300" dirty="0">
                <a:solidFill>
                  <a:schemeClr val="accent1"/>
                </a:solidFill>
                <a:latin typeface="+mj-ea"/>
                <a:ea typeface="+mj-ea"/>
              </a:rPr>
              <a:t>实验设计</a:t>
            </a:r>
          </a:p>
        </p:txBody>
      </p:sp>
      <p:sp>
        <p:nvSpPr>
          <p:cNvPr id="20" name="文本框 19">
            <a:extLst>
              <a:ext uri="{FF2B5EF4-FFF2-40B4-BE49-F238E27FC236}">
                <a16:creationId xmlns="" xmlns:a16="http://schemas.microsoft.com/office/drawing/2014/main" id="{9E99A0B9-345A-4B16-ADDF-9D002B5871CD}"/>
              </a:ext>
            </a:extLst>
          </p:cNvPr>
          <p:cNvSpPr txBox="1"/>
          <p:nvPr/>
        </p:nvSpPr>
        <p:spPr>
          <a:xfrm>
            <a:off x="7136629" y="1876846"/>
            <a:ext cx="1918939" cy="620170"/>
          </a:xfrm>
          <a:prstGeom prst="rect">
            <a:avLst/>
          </a:prstGeom>
          <a:noFill/>
        </p:spPr>
        <p:txBody>
          <a:bodyPr wrap="square" rtlCol="0">
            <a:spAutoFit/>
          </a:bodyPr>
          <a:lstStyle/>
          <a:p>
            <a:pPr algn="ctr">
              <a:lnSpc>
                <a:spcPct val="130000"/>
              </a:lnSpc>
            </a:pPr>
            <a:r>
              <a:rPr lang="zh-CN" altLang="en-US" sz="2800" spc="300" dirty="0">
                <a:solidFill>
                  <a:schemeClr val="accent1"/>
                </a:solidFill>
                <a:latin typeface="+mj-ea"/>
                <a:ea typeface="+mj-ea"/>
              </a:rPr>
              <a:t>教学实践</a:t>
            </a:r>
          </a:p>
        </p:txBody>
      </p:sp>
      <p:sp>
        <p:nvSpPr>
          <p:cNvPr id="22" name="文本框 21">
            <a:extLst>
              <a:ext uri="{FF2B5EF4-FFF2-40B4-BE49-F238E27FC236}">
                <a16:creationId xmlns="" xmlns:a16="http://schemas.microsoft.com/office/drawing/2014/main" id="{60C74E22-670C-4A73-8B0D-95289608290F}"/>
              </a:ext>
            </a:extLst>
          </p:cNvPr>
          <p:cNvSpPr txBox="1"/>
          <p:nvPr/>
        </p:nvSpPr>
        <p:spPr>
          <a:xfrm>
            <a:off x="9112065" y="1876846"/>
            <a:ext cx="1918939" cy="620170"/>
          </a:xfrm>
          <a:prstGeom prst="rect">
            <a:avLst/>
          </a:prstGeom>
          <a:noFill/>
        </p:spPr>
        <p:txBody>
          <a:bodyPr wrap="square" rtlCol="0">
            <a:spAutoFit/>
          </a:bodyPr>
          <a:lstStyle/>
          <a:p>
            <a:pPr algn="ctr">
              <a:lnSpc>
                <a:spcPct val="130000"/>
              </a:lnSpc>
            </a:pPr>
            <a:r>
              <a:rPr lang="zh-CN" altLang="en-US" sz="2800" spc="300" dirty="0">
                <a:solidFill>
                  <a:schemeClr val="accent1"/>
                </a:solidFill>
                <a:latin typeface="+mj-ea"/>
                <a:ea typeface="+mj-ea"/>
              </a:rPr>
              <a:t>反思提升</a:t>
            </a:r>
          </a:p>
        </p:txBody>
      </p:sp>
      <p:sp>
        <p:nvSpPr>
          <p:cNvPr id="28" name="文本框 27">
            <a:extLst>
              <a:ext uri="{FF2B5EF4-FFF2-40B4-BE49-F238E27FC236}">
                <a16:creationId xmlns="" xmlns:a16="http://schemas.microsoft.com/office/drawing/2014/main" id="{1E0283E2-F76D-4960-BEF7-BAC8030BF795}"/>
              </a:ext>
            </a:extLst>
          </p:cNvPr>
          <p:cNvSpPr txBox="1"/>
          <p:nvPr/>
        </p:nvSpPr>
        <p:spPr>
          <a:xfrm>
            <a:off x="3149470" y="4056185"/>
            <a:ext cx="1918939" cy="1372683"/>
          </a:xfrm>
          <a:prstGeom prst="rect">
            <a:avLst/>
          </a:prstGeom>
          <a:noFill/>
        </p:spPr>
        <p:txBody>
          <a:bodyPr wrap="square" rtlCol="0">
            <a:spAutoFit/>
          </a:bodyPr>
          <a:lstStyle/>
          <a:p>
            <a:pPr algn="ctr">
              <a:lnSpc>
                <a:spcPct val="130000"/>
              </a:lnSpc>
            </a:pPr>
            <a:r>
              <a:rPr lang="zh-CN" altLang="en-US" sz="1600" spc="300" dirty="0">
                <a:solidFill>
                  <a:schemeClr val="tx1">
                    <a:lumMod val="85000"/>
                    <a:lumOff val="15000"/>
                  </a:schemeClr>
                </a:solidFill>
              </a:rPr>
              <a:t>七年级上册</a:t>
            </a:r>
            <a:endParaRPr lang="en-US" altLang="zh-CN" sz="1600" spc="300" dirty="0">
              <a:solidFill>
                <a:schemeClr val="tx1">
                  <a:lumMod val="85000"/>
                  <a:lumOff val="15000"/>
                </a:schemeClr>
              </a:solidFill>
            </a:endParaRPr>
          </a:p>
          <a:p>
            <a:pPr algn="ctr">
              <a:lnSpc>
                <a:spcPct val="130000"/>
              </a:lnSpc>
            </a:pPr>
            <a:r>
              <a:rPr lang="zh-CN" altLang="en-US" sz="1600" spc="300" dirty="0">
                <a:solidFill>
                  <a:schemeClr val="tx1">
                    <a:lumMod val="85000"/>
                    <a:lumOff val="15000"/>
                  </a:schemeClr>
                </a:solidFill>
              </a:rPr>
              <a:t>语文二单元</a:t>
            </a:r>
            <a:endParaRPr lang="en-US" altLang="zh-CN" sz="1600" spc="300" dirty="0">
              <a:solidFill>
                <a:schemeClr val="tx1">
                  <a:lumMod val="85000"/>
                  <a:lumOff val="15000"/>
                </a:schemeClr>
              </a:solidFill>
            </a:endParaRPr>
          </a:p>
          <a:p>
            <a:pPr algn="ctr">
              <a:lnSpc>
                <a:spcPct val="130000"/>
              </a:lnSpc>
            </a:pPr>
            <a:r>
              <a:rPr lang="zh-CN" altLang="en-US" sz="1600" spc="300" dirty="0">
                <a:solidFill>
                  <a:schemeClr val="tx1">
                    <a:lumMod val="85000"/>
                    <a:lumOff val="15000"/>
                  </a:schemeClr>
                </a:solidFill>
              </a:rPr>
              <a:t>项目学习</a:t>
            </a:r>
            <a:endParaRPr lang="en-US" altLang="zh-CN" sz="1600" spc="300" dirty="0">
              <a:solidFill>
                <a:schemeClr val="tx1">
                  <a:lumMod val="85000"/>
                  <a:lumOff val="15000"/>
                </a:schemeClr>
              </a:solidFill>
            </a:endParaRPr>
          </a:p>
          <a:p>
            <a:pPr algn="ctr">
              <a:lnSpc>
                <a:spcPct val="130000"/>
              </a:lnSpc>
            </a:pPr>
            <a:r>
              <a:rPr lang="zh-CN" altLang="en-US" sz="1600" spc="300" dirty="0">
                <a:solidFill>
                  <a:schemeClr val="tx1">
                    <a:lumMod val="85000"/>
                    <a:lumOff val="15000"/>
                  </a:schemeClr>
                </a:solidFill>
              </a:rPr>
              <a:t>共</a:t>
            </a:r>
            <a:r>
              <a:rPr lang="en-US" altLang="zh-CN" sz="1600" spc="300" dirty="0">
                <a:solidFill>
                  <a:schemeClr val="tx1">
                    <a:lumMod val="85000"/>
                    <a:lumOff val="15000"/>
                  </a:schemeClr>
                </a:solidFill>
              </a:rPr>
              <a:t>16</a:t>
            </a:r>
            <a:r>
              <a:rPr lang="zh-CN" altLang="en-US" sz="1600" spc="300" dirty="0">
                <a:solidFill>
                  <a:schemeClr val="tx1">
                    <a:lumMod val="85000"/>
                    <a:lumOff val="15000"/>
                  </a:schemeClr>
                </a:solidFill>
              </a:rPr>
              <a:t>课时</a:t>
            </a:r>
            <a:endParaRPr lang="en-US" altLang="zh-CN" sz="1600" spc="300" dirty="0">
              <a:solidFill>
                <a:schemeClr val="tx1">
                  <a:lumMod val="85000"/>
                  <a:lumOff val="15000"/>
                </a:schemeClr>
              </a:solidFill>
            </a:endParaRPr>
          </a:p>
        </p:txBody>
      </p:sp>
      <p:sp>
        <p:nvSpPr>
          <p:cNvPr id="29" name="文本框 28">
            <a:extLst>
              <a:ext uri="{FF2B5EF4-FFF2-40B4-BE49-F238E27FC236}">
                <a16:creationId xmlns="" xmlns:a16="http://schemas.microsoft.com/office/drawing/2014/main" id="{C56286A3-4399-43AB-83AB-2EC0D1CFEBC7}"/>
              </a:ext>
            </a:extLst>
          </p:cNvPr>
          <p:cNvSpPr txBox="1"/>
          <p:nvPr/>
        </p:nvSpPr>
        <p:spPr>
          <a:xfrm>
            <a:off x="5142625" y="4056185"/>
            <a:ext cx="1918939" cy="1372683"/>
          </a:xfrm>
          <a:prstGeom prst="rect">
            <a:avLst/>
          </a:prstGeom>
          <a:noFill/>
        </p:spPr>
        <p:txBody>
          <a:bodyPr wrap="square" rtlCol="0">
            <a:spAutoFit/>
          </a:bodyPr>
          <a:lstStyle/>
          <a:p>
            <a:pPr algn="ctr">
              <a:lnSpc>
                <a:spcPct val="130000"/>
              </a:lnSpc>
            </a:pPr>
            <a:r>
              <a:rPr lang="zh-CN" altLang="en-US" sz="1600" spc="300" dirty="0">
                <a:solidFill>
                  <a:schemeClr val="tx1">
                    <a:lumMod val="85000"/>
                    <a:lumOff val="15000"/>
                  </a:schemeClr>
                </a:solidFill>
              </a:rPr>
              <a:t>学生人数</a:t>
            </a:r>
            <a:endParaRPr lang="en-US" altLang="zh-CN" sz="1600" spc="300" dirty="0">
              <a:solidFill>
                <a:schemeClr val="tx1">
                  <a:lumMod val="85000"/>
                  <a:lumOff val="15000"/>
                </a:schemeClr>
              </a:solidFill>
            </a:endParaRPr>
          </a:p>
          <a:p>
            <a:pPr algn="ctr">
              <a:lnSpc>
                <a:spcPct val="130000"/>
              </a:lnSpc>
            </a:pPr>
            <a:r>
              <a:rPr lang="zh-CN" altLang="en-US" sz="1600" spc="300" dirty="0">
                <a:solidFill>
                  <a:schemeClr val="tx1">
                    <a:lumMod val="85000"/>
                    <a:lumOff val="15000"/>
                  </a:schemeClr>
                </a:solidFill>
              </a:rPr>
              <a:t>男女比例</a:t>
            </a:r>
            <a:endParaRPr lang="en-US" altLang="zh-CN" sz="1600" spc="300" dirty="0">
              <a:solidFill>
                <a:schemeClr val="tx1">
                  <a:lumMod val="85000"/>
                  <a:lumOff val="15000"/>
                </a:schemeClr>
              </a:solidFill>
            </a:endParaRPr>
          </a:p>
          <a:p>
            <a:pPr algn="ctr">
              <a:lnSpc>
                <a:spcPct val="130000"/>
              </a:lnSpc>
            </a:pPr>
            <a:r>
              <a:rPr lang="zh-CN" altLang="en-US" sz="1600" spc="300" dirty="0">
                <a:solidFill>
                  <a:schemeClr val="tx1">
                    <a:lumMod val="85000"/>
                    <a:lumOff val="15000"/>
                  </a:schemeClr>
                </a:solidFill>
              </a:rPr>
              <a:t>实验对照</a:t>
            </a:r>
            <a:endParaRPr lang="en-US" altLang="zh-CN" sz="1600" spc="300" dirty="0">
              <a:solidFill>
                <a:schemeClr val="tx1">
                  <a:lumMod val="85000"/>
                  <a:lumOff val="15000"/>
                </a:schemeClr>
              </a:solidFill>
            </a:endParaRPr>
          </a:p>
          <a:p>
            <a:pPr algn="ctr">
              <a:lnSpc>
                <a:spcPct val="130000"/>
              </a:lnSpc>
            </a:pPr>
            <a:r>
              <a:rPr lang="zh-CN" altLang="en-US" sz="1600" spc="300" dirty="0">
                <a:solidFill>
                  <a:schemeClr val="tx1">
                    <a:lumMod val="85000"/>
                    <a:lumOff val="15000"/>
                  </a:schemeClr>
                </a:solidFill>
              </a:rPr>
              <a:t>还有什么</a:t>
            </a:r>
            <a:endParaRPr lang="en-US" altLang="zh-CN" sz="1600" spc="300" dirty="0">
              <a:solidFill>
                <a:schemeClr val="tx1">
                  <a:lumMod val="85000"/>
                  <a:lumOff val="15000"/>
                </a:schemeClr>
              </a:solidFill>
            </a:endParaRPr>
          </a:p>
        </p:txBody>
      </p:sp>
      <p:sp>
        <p:nvSpPr>
          <p:cNvPr id="30" name="文本框 29">
            <a:extLst>
              <a:ext uri="{FF2B5EF4-FFF2-40B4-BE49-F238E27FC236}">
                <a16:creationId xmlns="" xmlns:a16="http://schemas.microsoft.com/office/drawing/2014/main" id="{1BC70971-BC25-4B7F-8456-F886BE8555B0}"/>
              </a:ext>
            </a:extLst>
          </p:cNvPr>
          <p:cNvSpPr txBox="1"/>
          <p:nvPr/>
        </p:nvSpPr>
        <p:spPr>
          <a:xfrm>
            <a:off x="7117024" y="4056185"/>
            <a:ext cx="1918939" cy="1372683"/>
          </a:xfrm>
          <a:prstGeom prst="rect">
            <a:avLst/>
          </a:prstGeom>
          <a:noFill/>
        </p:spPr>
        <p:txBody>
          <a:bodyPr wrap="square" rtlCol="0">
            <a:spAutoFit/>
          </a:bodyPr>
          <a:lstStyle/>
          <a:p>
            <a:pPr algn="ctr">
              <a:lnSpc>
                <a:spcPct val="130000"/>
              </a:lnSpc>
            </a:pPr>
            <a:r>
              <a:rPr lang="zh-CN" altLang="en-US" sz="1600" spc="300" dirty="0">
                <a:solidFill>
                  <a:schemeClr val="tx1">
                    <a:lumMod val="85000"/>
                    <a:lumOff val="15000"/>
                  </a:schemeClr>
                </a:solidFill>
              </a:rPr>
              <a:t>资料准备</a:t>
            </a:r>
            <a:endParaRPr lang="en-US" altLang="zh-CN" sz="1600" spc="300" dirty="0">
              <a:solidFill>
                <a:schemeClr val="tx1">
                  <a:lumMod val="85000"/>
                  <a:lumOff val="15000"/>
                </a:schemeClr>
              </a:solidFill>
            </a:endParaRPr>
          </a:p>
          <a:p>
            <a:pPr algn="ctr">
              <a:lnSpc>
                <a:spcPct val="130000"/>
              </a:lnSpc>
            </a:pPr>
            <a:r>
              <a:rPr lang="zh-CN" altLang="en-US" sz="1600" spc="300" dirty="0">
                <a:solidFill>
                  <a:schemeClr val="tx1">
                    <a:lumMod val="85000"/>
                    <a:lumOff val="15000"/>
                  </a:schemeClr>
                </a:solidFill>
              </a:rPr>
              <a:t>反复磨课</a:t>
            </a:r>
            <a:endParaRPr lang="en-US" altLang="zh-CN" sz="1600" spc="300" dirty="0">
              <a:solidFill>
                <a:schemeClr val="tx1">
                  <a:lumMod val="85000"/>
                  <a:lumOff val="15000"/>
                </a:schemeClr>
              </a:solidFill>
            </a:endParaRPr>
          </a:p>
          <a:p>
            <a:pPr algn="ctr">
              <a:lnSpc>
                <a:spcPct val="130000"/>
              </a:lnSpc>
            </a:pPr>
            <a:r>
              <a:rPr lang="zh-CN" altLang="en-US" sz="1600" spc="300" dirty="0">
                <a:solidFill>
                  <a:schemeClr val="tx1">
                    <a:lumMod val="85000"/>
                    <a:lumOff val="15000"/>
                  </a:schemeClr>
                </a:solidFill>
              </a:rPr>
              <a:t>上课试讲</a:t>
            </a:r>
            <a:endParaRPr lang="en-US" altLang="zh-CN" sz="1600" spc="300" dirty="0">
              <a:solidFill>
                <a:schemeClr val="tx1">
                  <a:lumMod val="85000"/>
                  <a:lumOff val="15000"/>
                </a:schemeClr>
              </a:solidFill>
            </a:endParaRPr>
          </a:p>
          <a:p>
            <a:pPr algn="ctr">
              <a:lnSpc>
                <a:spcPct val="130000"/>
              </a:lnSpc>
            </a:pPr>
            <a:r>
              <a:rPr lang="zh-CN" altLang="en-US" sz="1600" spc="300" dirty="0">
                <a:solidFill>
                  <a:schemeClr val="tx1">
                    <a:lumMod val="85000"/>
                    <a:lumOff val="15000"/>
                  </a:schemeClr>
                </a:solidFill>
              </a:rPr>
              <a:t>收集数据</a:t>
            </a:r>
            <a:endParaRPr lang="en-US" altLang="zh-CN" sz="1600" spc="300" dirty="0">
              <a:solidFill>
                <a:schemeClr val="tx1">
                  <a:lumMod val="85000"/>
                  <a:lumOff val="15000"/>
                </a:schemeClr>
              </a:solidFill>
            </a:endParaRPr>
          </a:p>
        </p:txBody>
      </p:sp>
      <p:sp>
        <p:nvSpPr>
          <p:cNvPr id="31" name="文本框 30">
            <a:extLst>
              <a:ext uri="{FF2B5EF4-FFF2-40B4-BE49-F238E27FC236}">
                <a16:creationId xmlns="" xmlns:a16="http://schemas.microsoft.com/office/drawing/2014/main" id="{F49A7B12-CB39-43C5-8AB3-F1EE4A1570DA}"/>
              </a:ext>
            </a:extLst>
          </p:cNvPr>
          <p:cNvSpPr txBox="1"/>
          <p:nvPr/>
        </p:nvSpPr>
        <p:spPr>
          <a:xfrm>
            <a:off x="9112065" y="4056185"/>
            <a:ext cx="1918939" cy="1372683"/>
          </a:xfrm>
          <a:prstGeom prst="rect">
            <a:avLst/>
          </a:prstGeom>
          <a:noFill/>
        </p:spPr>
        <p:txBody>
          <a:bodyPr wrap="square" rtlCol="0">
            <a:spAutoFit/>
          </a:bodyPr>
          <a:lstStyle/>
          <a:p>
            <a:pPr algn="ctr">
              <a:lnSpc>
                <a:spcPct val="130000"/>
              </a:lnSpc>
            </a:pPr>
            <a:r>
              <a:rPr lang="zh-CN" altLang="en-US" sz="1600" spc="300" dirty="0">
                <a:solidFill>
                  <a:schemeClr val="tx1">
                    <a:lumMod val="85000"/>
                    <a:lumOff val="15000"/>
                  </a:schemeClr>
                </a:solidFill>
              </a:rPr>
              <a:t>教学反思</a:t>
            </a:r>
            <a:endParaRPr lang="en-US" altLang="zh-CN" sz="1600" spc="300" dirty="0">
              <a:solidFill>
                <a:schemeClr val="tx1">
                  <a:lumMod val="85000"/>
                  <a:lumOff val="15000"/>
                </a:schemeClr>
              </a:solidFill>
            </a:endParaRPr>
          </a:p>
          <a:p>
            <a:pPr algn="ctr">
              <a:lnSpc>
                <a:spcPct val="130000"/>
              </a:lnSpc>
            </a:pPr>
            <a:r>
              <a:rPr lang="zh-CN" altLang="en-US" sz="1600" spc="300" dirty="0">
                <a:solidFill>
                  <a:schemeClr val="tx1">
                    <a:lumMod val="85000"/>
                    <a:lumOff val="15000"/>
                  </a:schemeClr>
                </a:solidFill>
              </a:rPr>
              <a:t>说课汇报</a:t>
            </a:r>
            <a:endParaRPr lang="en-US" altLang="zh-CN" sz="1600" spc="300" dirty="0">
              <a:solidFill>
                <a:schemeClr val="tx1">
                  <a:lumMod val="85000"/>
                  <a:lumOff val="15000"/>
                </a:schemeClr>
              </a:solidFill>
            </a:endParaRPr>
          </a:p>
          <a:p>
            <a:pPr algn="ctr">
              <a:lnSpc>
                <a:spcPct val="130000"/>
              </a:lnSpc>
            </a:pPr>
            <a:r>
              <a:rPr lang="zh-CN" altLang="en-US" sz="1600" spc="300" dirty="0">
                <a:solidFill>
                  <a:schemeClr val="tx1">
                    <a:lumMod val="85000"/>
                    <a:lumOff val="15000"/>
                  </a:schemeClr>
                </a:solidFill>
              </a:rPr>
              <a:t>改进教学</a:t>
            </a:r>
            <a:endParaRPr lang="en-US" altLang="zh-CN" sz="1600" spc="300" dirty="0">
              <a:solidFill>
                <a:schemeClr val="tx1">
                  <a:lumMod val="85000"/>
                  <a:lumOff val="15000"/>
                </a:schemeClr>
              </a:solidFill>
            </a:endParaRPr>
          </a:p>
          <a:p>
            <a:pPr algn="ctr">
              <a:lnSpc>
                <a:spcPct val="130000"/>
              </a:lnSpc>
            </a:pPr>
            <a:r>
              <a:rPr lang="zh-CN" altLang="en-US" sz="1600" spc="300" dirty="0">
                <a:solidFill>
                  <a:schemeClr val="tx1">
                    <a:lumMod val="85000"/>
                    <a:lumOff val="15000"/>
                  </a:schemeClr>
                </a:solidFill>
              </a:rPr>
              <a:t>再次试讲</a:t>
            </a:r>
            <a:endParaRPr lang="en-US" altLang="zh-CN" sz="1600" spc="300" dirty="0">
              <a:solidFill>
                <a:schemeClr val="tx1">
                  <a:lumMod val="85000"/>
                  <a:lumOff val="15000"/>
                </a:schemeClr>
              </a:solidFill>
            </a:endParaRPr>
          </a:p>
        </p:txBody>
      </p:sp>
      <p:sp>
        <p:nvSpPr>
          <p:cNvPr id="32" name="文本框 31">
            <a:extLst>
              <a:ext uri="{FF2B5EF4-FFF2-40B4-BE49-F238E27FC236}">
                <a16:creationId xmlns="" xmlns:a16="http://schemas.microsoft.com/office/drawing/2014/main" id="{0B27D5C7-61A2-4D9E-B474-30E6B8659165}"/>
              </a:ext>
            </a:extLst>
          </p:cNvPr>
          <p:cNvSpPr txBox="1"/>
          <p:nvPr/>
        </p:nvSpPr>
        <p:spPr>
          <a:xfrm>
            <a:off x="3158976" y="1876846"/>
            <a:ext cx="1918939" cy="620170"/>
          </a:xfrm>
          <a:prstGeom prst="rect">
            <a:avLst/>
          </a:prstGeom>
          <a:noFill/>
        </p:spPr>
        <p:txBody>
          <a:bodyPr wrap="square" rtlCol="0">
            <a:spAutoFit/>
          </a:bodyPr>
          <a:lstStyle/>
          <a:p>
            <a:pPr algn="ctr">
              <a:lnSpc>
                <a:spcPct val="130000"/>
              </a:lnSpc>
            </a:pPr>
            <a:r>
              <a:rPr lang="zh-CN" altLang="en-US" sz="2800" spc="300" dirty="0">
                <a:solidFill>
                  <a:schemeClr val="accent1"/>
                </a:solidFill>
                <a:latin typeface="+mj-ea"/>
                <a:ea typeface="+mj-ea"/>
              </a:rPr>
              <a:t>教学设计</a:t>
            </a:r>
          </a:p>
        </p:txBody>
      </p:sp>
      <p:cxnSp>
        <p:nvCxnSpPr>
          <p:cNvPr id="19" name="直接连接符 18">
            <a:extLst>
              <a:ext uri="{FF2B5EF4-FFF2-40B4-BE49-F238E27FC236}">
                <a16:creationId xmlns="" xmlns:a16="http://schemas.microsoft.com/office/drawing/2014/main" id="{4C8B936F-6B64-426C-A55B-5C3E34BA53BA}"/>
              </a:ext>
            </a:extLst>
          </p:cNvPr>
          <p:cNvCxnSpPr/>
          <p:nvPr/>
        </p:nvCxnSpPr>
        <p:spPr>
          <a:xfrm>
            <a:off x="1833742" y="5793272"/>
            <a:ext cx="504000"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 xmlns:a16="http://schemas.microsoft.com/office/drawing/2014/main" id="{4C8B936F-6B64-426C-A55B-5C3E34BA53BA}"/>
              </a:ext>
            </a:extLst>
          </p:cNvPr>
          <p:cNvCxnSpPr/>
          <p:nvPr/>
        </p:nvCxnSpPr>
        <p:spPr>
          <a:xfrm>
            <a:off x="3833230" y="5793272"/>
            <a:ext cx="504000"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 xmlns:a16="http://schemas.microsoft.com/office/drawing/2014/main" id="{4C8B936F-6B64-426C-A55B-5C3E34BA53BA}"/>
              </a:ext>
            </a:extLst>
          </p:cNvPr>
          <p:cNvCxnSpPr/>
          <p:nvPr/>
        </p:nvCxnSpPr>
        <p:spPr>
          <a:xfrm>
            <a:off x="5844000" y="5793272"/>
            <a:ext cx="504000"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 xmlns:a16="http://schemas.microsoft.com/office/drawing/2014/main" id="{4C8B936F-6B64-426C-A55B-5C3E34BA53BA}"/>
              </a:ext>
            </a:extLst>
          </p:cNvPr>
          <p:cNvCxnSpPr/>
          <p:nvPr/>
        </p:nvCxnSpPr>
        <p:spPr>
          <a:xfrm>
            <a:off x="7843488" y="5793272"/>
            <a:ext cx="504000"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 xmlns:a16="http://schemas.microsoft.com/office/drawing/2014/main" id="{4C8B936F-6B64-426C-A55B-5C3E34BA53BA}"/>
              </a:ext>
            </a:extLst>
          </p:cNvPr>
          <p:cNvCxnSpPr/>
          <p:nvPr/>
        </p:nvCxnSpPr>
        <p:spPr>
          <a:xfrm>
            <a:off x="9818592" y="5793272"/>
            <a:ext cx="504000" cy="0"/>
          </a:xfrm>
          <a:prstGeom prst="line">
            <a:avLst/>
          </a:prstGeom>
          <a:ln w="57150"/>
        </p:spPr>
        <p:style>
          <a:lnRef idx="1">
            <a:schemeClr val="accent1"/>
          </a:lnRef>
          <a:fillRef idx="0">
            <a:schemeClr val="accent1"/>
          </a:fillRef>
          <a:effectRef idx="0">
            <a:schemeClr val="accent1"/>
          </a:effectRef>
          <a:fontRef idx="minor">
            <a:schemeClr val="tx1"/>
          </a:fontRef>
        </p:style>
      </p:cxnSp>
      <p:pic>
        <p:nvPicPr>
          <p:cNvPr id="27" name="图片 26">
            <a:extLst>
              <a:ext uri="{FF2B5EF4-FFF2-40B4-BE49-F238E27FC236}">
                <a16:creationId xmlns="" xmlns:a16="http://schemas.microsoft.com/office/drawing/2014/main" id="{4FE9BEC8-A95D-4EE9-BB50-50488FD5EBC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592946" y="1168400"/>
            <a:ext cx="4968150" cy="4957603"/>
          </a:xfrm>
          <a:prstGeom prst="rect">
            <a:avLst/>
          </a:prstGeom>
        </p:spPr>
      </p:pic>
    </p:spTree>
    <p:extLst>
      <p:ext uri="{BB962C8B-B14F-4D97-AF65-F5344CB8AC3E}">
        <p14:creationId xmlns:p14="http://schemas.microsoft.com/office/powerpoint/2010/main" val="262065281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五段时间轴</a:t>
            </a:r>
          </a:p>
        </p:txBody>
      </p:sp>
      <p:grpSp>
        <p:nvGrpSpPr>
          <p:cNvPr id="122" name="组合 121"/>
          <p:cNvGrpSpPr/>
          <p:nvPr/>
        </p:nvGrpSpPr>
        <p:grpSpPr>
          <a:xfrm>
            <a:off x="0" y="5052994"/>
            <a:ext cx="12192000" cy="444500"/>
            <a:chOff x="0" y="3314700"/>
            <a:chExt cx="12192000" cy="444500"/>
          </a:xfrm>
        </p:grpSpPr>
        <p:sp>
          <p:nvSpPr>
            <p:cNvPr id="105" name="任意多边形 104"/>
            <p:cNvSpPr/>
            <p:nvPr/>
          </p:nvSpPr>
          <p:spPr>
            <a:xfrm>
              <a:off x="0" y="3314700"/>
              <a:ext cx="12192000" cy="444500"/>
            </a:xfrm>
            <a:custGeom>
              <a:avLst/>
              <a:gdLst>
                <a:gd name="connsiteX0" fmla="*/ 0 w 12192000"/>
                <a:gd name="connsiteY0" fmla="*/ 0 h 444500"/>
                <a:gd name="connsiteX1" fmla="*/ 11654397 w 12192000"/>
                <a:gd name="connsiteY1" fmla="*/ 0 h 444500"/>
                <a:gd name="connsiteX2" fmla="*/ 12192000 w 12192000"/>
                <a:gd name="connsiteY2" fmla="*/ 218904 h 444500"/>
                <a:gd name="connsiteX3" fmla="*/ 12192000 w 12192000"/>
                <a:gd name="connsiteY3" fmla="*/ 222250 h 444500"/>
                <a:gd name="connsiteX4" fmla="*/ 11646180 w 12192000"/>
                <a:gd name="connsiteY4" fmla="*/ 444500 h 444500"/>
                <a:gd name="connsiteX5" fmla="*/ 0 w 12192000"/>
                <a:gd name="connsiteY5" fmla="*/ 444500 h 44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44500">
                  <a:moveTo>
                    <a:pt x="0" y="0"/>
                  </a:moveTo>
                  <a:lnTo>
                    <a:pt x="11654397" y="0"/>
                  </a:lnTo>
                  <a:lnTo>
                    <a:pt x="12192000" y="218904"/>
                  </a:lnTo>
                  <a:lnTo>
                    <a:pt x="12192000" y="222250"/>
                  </a:lnTo>
                  <a:lnTo>
                    <a:pt x="11646180" y="444500"/>
                  </a:lnTo>
                  <a:lnTo>
                    <a:pt x="0" y="4445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660400"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869217"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078034"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286851"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495668"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704485"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913302"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122119"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330936"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539753"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2748570"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957387"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3166204"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3375021"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583838"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3792655"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4001472"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4210289"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4419106"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4627923"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4836740"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5045557"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254374"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5463191"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5672008"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5880825"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089642"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6298459"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6507276"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6716093"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6924910"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7133727"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7342544"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7551361"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7760178"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7968995"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8177812"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8386629"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8595446"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8804263"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9013080"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9221897"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9430714"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9639531"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9848348"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10057165"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10265982"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10474799"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10683616"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10892433"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11101250"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11310067"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11518900" y="3467100"/>
              <a:ext cx="0" cy="144000"/>
            </a:xfrm>
            <a:prstGeom prst="line">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95" name="文本占位符 11">
            <a:extLst>
              <a:ext uri="{FF2B5EF4-FFF2-40B4-BE49-F238E27FC236}">
                <a16:creationId xmlns="" xmlns:a16="http://schemas.microsoft.com/office/drawing/2014/main" id="{F3736761-C8E0-48EE-8521-4BE1F3C85110}"/>
              </a:ext>
            </a:extLst>
          </p:cNvPr>
          <p:cNvSpPr txBox="1">
            <a:spLocks/>
          </p:cNvSpPr>
          <p:nvPr/>
        </p:nvSpPr>
        <p:spPr>
          <a:xfrm>
            <a:off x="1034490" y="3930671"/>
            <a:ext cx="1863453" cy="728481"/>
          </a:xfrm>
          <a:prstGeom prst="rect">
            <a:avLst/>
          </a:prstGeom>
        </p:spPr>
        <p:txBody>
          <a:bodyPr lIns="0" tIns="0" rIns="0" bIns="0" anchor="t" anchorCtr="0"/>
          <a:lstStyle>
            <a:lvl1pPr marL="228600" indent="-228600" algn="l" defTabSz="914400" rtl="0" eaLnBrk="1" latinLnBrk="0" hangingPunct="1">
              <a:lnSpc>
                <a:spcPct val="120000"/>
              </a:lnSpc>
              <a:spcBef>
                <a:spcPts val="1000"/>
              </a:spcBef>
              <a:buFont typeface="Arial" panose="020B0604020202020204" pitchFamily="34" charset="0"/>
              <a:buChar char="•"/>
              <a:defRPr sz="2800" kern="1200" spc="3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kern="1200" spc="3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spc="3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r>
              <a:rPr lang="zh-CN" altLang="en-US" sz="1800" dirty="0"/>
              <a:t>输入你的观点</a:t>
            </a:r>
            <a:endParaRPr lang="en-US" altLang="zh-CN" sz="1800" dirty="0"/>
          </a:p>
          <a:p>
            <a:pPr marL="0" indent="0">
              <a:spcBef>
                <a:spcPts val="0"/>
              </a:spcBef>
              <a:buNone/>
            </a:pPr>
            <a:r>
              <a:rPr lang="zh-CN" altLang="en-US" sz="1800" dirty="0"/>
              <a:t>输入你的观点</a:t>
            </a:r>
          </a:p>
        </p:txBody>
      </p:sp>
      <p:sp>
        <p:nvSpPr>
          <p:cNvPr id="96" name="文本占位符 6">
            <a:extLst>
              <a:ext uri="{FF2B5EF4-FFF2-40B4-BE49-F238E27FC236}">
                <a16:creationId xmlns="" xmlns:a16="http://schemas.microsoft.com/office/drawing/2014/main" id="{5D8D9A45-5BD7-4FF8-AAEF-A268ADF4D75A}"/>
              </a:ext>
            </a:extLst>
          </p:cNvPr>
          <p:cNvSpPr txBox="1">
            <a:spLocks/>
          </p:cNvSpPr>
          <p:nvPr/>
        </p:nvSpPr>
        <p:spPr>
          <a:xfrm>
            <a:off x="1034490" y="3422013"/>
            <a:ext cx="1906997" cy="465070"/>
          </a:xfrm>
          <a:prstGeom prst="rect">
            <a:avLst/>
          </a:prstGeom>
        </p:spPr>
        <p:txBody>
          <a:bodyPr vert="horz" lIns="0" tIns="0" rIns="0" bIns="0" rtlCol="0">
            <a:normAutofit fontScale="92500" lnSpcReduction="10000"/>
          </a:bodyPr>
          <a:lstStyle>
            <a:lvl1pPr marL="228600" indent="-228600" algn="l" defTabSz="914400" rtl="0" eaLnBrk="1" latinLnBrk="0" hangingPunct="1">
              <a:lnSpc>
                <a:spcPct val="120000"/>
              </a:lnSpc>
              <a:spcBef>
                <a:spcPts val="1000"/>
              </a:spcBef>
              <a:buFont typeface="Arial" panose="020B0604020202020204" pitchFamily="34" charset="0"/>
              <a:buChar char="•"/>
              <a:defRPr sz="2800" kern="1200" spc="3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kern="1200" spc="3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spc="3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solidFill>
                  <a:schemeClr val="accent1"/>
                </a:solidFill>
                <a:latin typeface="+mj-ea"/>
                <a:ea typeface="+mj-ea"/>
              </a:rPr>
              <a:t>关键词</a:t>
            </a:r>
          </a:p>
        </p:txBody>
      </p:sp>
      <p:grpSp>
        <p:nvGrpSpPr>
          <p:cNvPr id="114" name="组合 113"/>
          <p:cNvGrpSpPr/>
          <p:nvPr/>
        </p:nvGrpSpPr>
        <p:grpSpPr>
          <a:xfrm>
            <a:off x="738939" y="3635866"/>
            <a:ext cx="144000" cy="1424804"/>
            <a:chOff x="714105" y="1885096"/>
            <a:chExt cx="144000" cy="1424804"/>
          </a:xfrm>
        </p:grpSpPr>
        <p:cxnSp>
          <p:nvCxnSpPr>
            <p:cNvPr id="92" name="直接连接符 91">
              <a:extLst>
                <a:ext uri="{FF2B5EF4-FFF2-40B4-BE49-F238E27FC236}">
                  <a16:creationId xmlns="" xmlns:a16="http://schemas.microsoft.com/office/drawing/2014/main" id="{6D18B69C-8BE4-4228-B573-90403C237464}"/>
                </a:ext>
              </a:extLst>
            </p:cNvPr>
            <p:cNvCxnSpPr>
              <a:cxnSpLocks/>
            </p:cNvCxnSpPr>
            <p:nvPr/>
          </p:nvCxnSpPr>
          <p:spPr>
            <a:xfrm>
              <a:off x="784054" y="1921096"/>
              <a:ext cx="0" cy="1388804"/>
            </a:xfrm>
            <a:prstGeom prst="line">
              <a:avLst/>
            </a:prstGeom>
            <a:solidFill>
              <a:srgbClr val="9663C0"/>
            </a:solidFill>
            <a:ln w="3175">
              <a:solidFill>
                <a:schemeClr val="accent1"/>
              </a:solidFill>
              <a:headEnd type="none"/>
              <a:tailEnd type="none" w="lg" len="lg"/>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rot="5400000">
              <a:off x="786105" y="1813096"/>
              <a:ext cx="0" cy="144000"/>
            </a:xfrm>
            <a:prstGeom prst="line">
              <a:avLst/>
            </a:prstGeom>
            <a:ln w="127000" cap="rnd">
              <a:solidFill>
                <a:schemeClr val="accent1"/>
              </a:solidFill>
            </a:ln>
          </p:spPr>
          <p:style>
            <a:lnRef idx="1">
              <a:schemeClr val="accent1"/>
            </a:lnRef>
            <a:fillRef idx="0">
              <a:schemeClr val="accent1"/>
            </a:fillRef>
            <a:effectRef idx="0">
              <a:schemeClr val="accent1"/>
            </a:effectRef>
            <a:fontRef idx="minor">
              <a:schemeClr val="tx1"/>
            </a:fontRef>
          </p:style>
        </p:cxnSp>
      </p:grpSp>
      <p:cxnSp>
        <p:nvCxnSpPr>
          <p:cNvPr id="106" name="直接连接符 105">
            <a:extLst>
              <a:ext uri="{FF2B5EF4-FFF2-40B4-BE49-F238E27FC236}">
                <a16:creationId xmlns="" xmlns:a16="http://schemas.microsoft.com/office/drawing/2014/main" id="{6D18B69C-8BE4-4228-B573-90403C237464}"/>
              </a:ext>
            </a:extLst>
          </p:cNvPr>
          <p:cNvCxnSpPr>
            <a:cxnSpLocks/>
          </p:cNvCxnSpPr>
          <p:nvPr/>
        </p:nvCxnSpPr>
        <p:spPr>
          <a:xfrm>
            <a:off x="5104990" y="2943394"/>
            <a:ext cx="0" cy="2109600"/>
          </a:xfrm>
          <a:prstGeom prst="line">
            <a:avLst/>
          </a:prstGeom>
          <a:solidFill>
            <a:srgbClr val="9663C0"/>
          </a:solidFill>
          <a:ln w="3175">
            <a:solidFill>
              <a:schemeClr val="accent1"/>
            </a:solidFill>
            <a:headEnd type="none"/>
            <a:tailEnd type="none" w="lg" len="lg"/>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 xmlns:a16="http://schemas.microsoft.com/office/drawing/2014/main" id="{6D18B69C-8BE4-4228-B573-90403C237464}"/>
              </a:ext>
            </a:extLst>
          </p:cNvPr>
          <p:cNvCxnSpPr>
            <a:cxnSpLocks/>
          </p:cNvCxnSpPr>
          <p:nvPr/>
        </p:nvCxnSpPr>
        <p:spPr>
          <a:xfrm>
            <a:off x="9401092" y="2239748"/>
            <a:ext cx="0" cy="2829600"/>
          </a:xfrm>
          <a:prstGeom prst="line">
            <a:avLst/>
          </a:prstGeom>
          <a:solidFill>
            <a:srgbClr val="9663C0"/>
          </a:solidFill>
          <a:ln w="3175">
            <a:solidFill>
              <a:schemeClr val="accent1"/>
            </a:solidFill>
            <a:headEnd type="none"/>
            <a:tailEnd type="none" w="lg" len="lg"/>
          </a:ln>
        </p:spPr>
        <p:style>
          <a:lnRef idx="1">
            <a:schemeClr val="accent1"/>
          </a:lnRef>
          <a:fillRef idx="0">
            <a:schemeClr val="accent1"/>
          </a:fillRef>
          <a:effectRef idx="0">
            <a:schemeClr val="accent1"/>
          </a:effectRef>
          <a:fontRef idx="minor">
            <a:schemeClr val="tx1"/>
          </a:fontRef>
        </p:style>
      </p:cxnSp>
      <p:cxnSp>
        <p:nvCxnSpPr>
          <p:cNvPr id="126" name="直接连接符 125">
            <a:extLst>
              <a:ext uri="{FF2B5EF4-FFF2-40B4-BE49-F238E27FC236}">
                <a16:creationId xmlns="" xmlns:a16="http://schemas.microsoft.com/office/drawing/2014/main" id="{6D18B69C-8BE4-4228-B573-90403C237464}"/>
              </a:ext>
            </a:extLst>
          </p:cNvPr>
          <p:cNvCxnSpPr>
            <a:cxnSpLocks/>
          </p:cNvCxnSpPr>
          <p:nvPr/>
        </p:nvCxnSpPr>
        <p:spPr>
          <a:xfrm>
            <a:off x="2956939" y="3310015"/>
            <a:ext cx="0" cy="1749600"/>
          </a:xfrm>
          <a:prstGeom prst="line">
            <a:avLst/>
          </a:prstGeom>
          <a:solidFill>
            <a:srgbClr val="9663C0"/>
          </a:solidFill>
          <a:ln w="3175">
            <a:solidFill>
              <a:schemeClr val="accent1"/>
            </a:solidFill>
            <a:headEnd type="none"/>
            <a:tailEnd type="none" w="lg" len="lg"/>
          </a:ln>
        </p:spPr>
        <p:style>
          <a:lnRef idx="1">
            <a:schemeClr val="accent1"/>
          </a:lnRef>
          <a:fillRef idx="0">
            <a:schemeClr val="accent1"/>
          </a:fillRef>
          <a:effectRef idx="0">
            <a:schemeClr val="accent1"/>
          </a:effectRef>
          <a:fontRef idx="minor">
            <a:schemeClr val="tx1"/>
          </a:fontRef>
        </p:style>
      </p:cxnSp>
      <p:cxnSp>
        <p:nvCxnSpPr>
          <p:cNvPr id="129" name="直接连接符 128">
            <a:extLst>
              <a:ext uri="{FF2B5EF4-FFF2-40B4-BE49-F238E27FC236}">
                <a16:creationId xmlns="" xmlns:a16="http://schemas.microsoft.com/office/drawing/2014/main" id="{6D18B69C-8BE4-4228-B573-90403C237464}"/>
              </a:ext>
            </a:extLst>
          </p:cNvPr>
          <p:cNvCxnSpPr>
            <a:cxnSpLocks/>
          </p:cNvCxnSpPr>
          <p:nvPr/>
        </p:nvCxnSpPr>
        <p:spPr>
          <a:xfrm>
            <a:off x="7253041" y="2583394"/>
            <a:ext cx="0" cy="2469600"/>
          </a:xfrm>
          <a:prstGeom prst="line">
            <a:avLst/>
          </a:prstGeom>
          <a:solidFill>
            <a:srgbClr val="9663C0"/>
          </a:solidFill>
          <a:ln w="3175">
            <a:solidFill>
              <a:schemeClr val="accent1"/>
            </a:solidFill>
            <a:headEnd type="none"/>
            <a:tailEnd type="none" w="lg" len="lg"/>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rot="5400000">
            <a:off x="2956939" y="3229783"/>
            <a:ext cx="0" cy="144000"/>
          </a:xfrm>
          <a:prstGeom prst="line">
            <a:avLst/>
          </a:prstGeom>
          <a:ln w="1270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rot="5400000">
            <a:off x="5110385" y="2824671"/>
            <a:ext cx="0" cy="144000"/>
          </a:xfrm>
          <a:prstGeom prst="line">
            <a:avLst/>
          </a:prstGeom>
          <a:ln w="1270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rot="5400000">
            <a:off x="7270544" y="2468094"/>
            <a:ext cx="0" cy="144000"/>
          </a:xfrm>
          <a:prstGeom prst="line">
            <a:avLst/>
          </a:prstGeom>
          <a:ln w="1270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rot="5400000">
            <a:off x="9414309" y="2161410"/>
            <a:ext cx="0" cy="144000"/>
          </a:xfrm>
          <a:prstGeom prst="line">
            <a:avLst/>
          </a:prstGeom>
          <a:ln w="1270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135" name="文本占位符 11">
            <a:extLst>
              <a:ext uri="{FF2B5EF4-FFF2-40B4-BE49-F238E27FC236}">
                <a16:creationId xmlns="" xmlns:a16="http://schemas.microsoft.com/office/drawing/2014/main" id="{F3736761-C8E0-48EE-8521-4BE1F3C85110}"/>
              </a:ext>
            </a:extLst>
          </p:cNvPr>
          <p:cNvSpPr txBox="1">
            <a:spLocks/>
          </p:cNvSpPr>
          <p:nvPr/>
        </p:nvSpPr>
        <p:spPr>
          <a:xfrm>
            <a:off x="3105146" y="3624990"/>
            <a:ext cx="1863453" cy="976091"/>
          </a:xfrm>
          <a:prstGeom prst="rect">
            <a:avLst/>
          </a:prstGeom>
        </p:spPr>
        <p:txBody>
          <a:bodyPr lIns="0" tIns="0" rIns="0" bIns="0" anchor="t" anchorCtr="0"/>
          <a:lstStyle>
            <a:lvl1pPr marL="228600" indent="-228600" algn="l" defTabSz="914400" rtl="0" eaLnBrk="1" latinLnBrk="0" hangingPunct="1">
              <a:lnSpc>
                <a:spcPct val="120000"/>
              </a:lnSpc>
              <a:spcBef>
                <a:spcPts val="1000"/>
              </a:spcBef>
              <a:buFont typeface="Arial" panose="020B0604020202020204" pitchFamily="34" charset="0"/>
              <a:buChar char="•"/>
              <a:defRPr sz="2800" kern="1200" spc="3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kern="1200" spc="3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spc="3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r>
              <a:rPr lang="zh-CN" altLang="en-US" sz="1800" dirty="0"/>
              <a:t>输入你的观点</a:t>
            </a:r>
            <a:endParaRPr lang="en-US" altLang="zh-CN" sz="1800" dirty="0"/>
          </a:p>
          <a:p>
            <a:pPr marL="0" indent="0">
              <a:spcBef>
                <a:spcPts val="0"/>
              </a:spcBef>
              <a:buNone/>
            </a:pPr>
            <a:r>
              <a:rPr lang="zh-CN" altLang="en-US" sz="1800" dirty="0"/>
              <a:t>输入你的观点</a:t>
            </a:r>
          </a:p>
          <a:p>
            <a:pPr marL="0" indent="0">
              <a:spcBef>
                <a:spcPts val="0"/>
              </a:spcBef>
              <a:buNone/>
            </a:pPr>
            <a:r>
              <a:rPr lang="zh-CN" altLang="en-US" sz="1800" dirty="0"/>
              <a:t>输入你的观点</a:t>
            </a:r>
          </a:p>
        </p:txBody>
      </p:sp>
      <p:sp>
        <p:nvSpPr>
          <p:cNvPr id="136" name="文本占位符 6">
            <a:extLst>
              <a:ext uri="{FF2B5EF4-FFF2-40B4-BE49-F238E27FC236}">
                <a16:creationId xmlns="" xmlns:a16="http://schemas.microsoft.com/office/drawing/2014/main" id="{5D8D9A45-5BD7-4FF8-AAEF-A268ADF4D75A}"/>
              </a:ext>
            </a:extLst>
          </p:cNvPr>
          <p:cNvSpPr txBox="1">
            <a:spLocks/>
          </p:cNvSpPr>
          <p:nvPr/>
        </p:nvSpPr>
        <p:spPr>
          <a:xfrm>
            <a:off x="3105146" y="3081607"/>
            <a:ext cx="1906997" cy="465070"/>
          </a:xfrm>
          <a:prstGeom prst="rect">
            <a:avLst/>
          </a:prstGeom>
        </p:spPr>
        <p:txBody>
          <a:bodyPr vert="horz" lIns="0" tIns="0" rIns="0" bIns="0" rtlCol="0">
            <a:normAutofit fontScale="92500" lnSpcReduction="10000"/>
          </a:bodyPr>
          <a:lstStyle>
            <a:lvl1pPr marL="228600" indent="-228600" algn="l" defTabSz="914400" rtl="0" eaLnBrk="1" latinLnBrk="0" hangingPunct="1">
              <a:lnSpc>
                <a:spcPct val="120000"/>
              </a:lnSpc>
              <a:spcBef>
                <a:spcPts val="1000"/>
              </a:spcBef>
              <a:buFont typeface="Arial" panose="020B0604020202020204" pitchFamily="34" charset="0"/>
              <a:buChar char="•"/>
              <a:defRPr sz="2800" kern="1200" spc="3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kern="1200" spc="3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spc="3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solidFill>
                  <a:schemeClr val="accent1"/>
                </a:solidFill>
                <a:latin typeface="+mj-ea"/>
                <a:ea typeface="+mj-ea"/>
              </a:rPr>
              <a:t>关键词</a:t>
            </a:r>
          </a:p>
        </p:txBody>
      </p:sp>
      <p:sp>
        <p:nvSpPr>
          <p:cNvPr id="137" name="文本占位符 11">
            <a:extLst>
              <a:ext uri="{FF2B5EF4-FFF2-40B4-BE49-F238E27FC236}">
                <a16:creationId xmlns="" xmlns:a16="http://schemas.microsoft.com/office/drawing/2014/main" id="{F3736761-C8E0-48EE-8521-4BE1F3C85110}"/>
              </a:ext>
            </a:extLst>
          </p:cNvPr>
          <p:cNvSpPr txBox="1">
            <a:spLocks/>
          </p:cNvSpPr>
          <p:nvPr/>
        </p:nvSpPr>
        <p:spPr>
          <a:xfrm>
            <a:off x="5330591" y="3277677"/>
            <a:ext cx="1863453" cy="1323404"/>
          </a:xfrm>
          <a:prstGeom prst="rect">
            <a:avLst/>
          </a:prstGeom>
        </p:spPr>
        <p:txBody>
          <a:bodyPr lIns="0" tIns="0" rIns="0" bIns="0" anchor="t" anchorCtr="0"/>
          <a:lstStyle>
            <a:lvl1pPr marL="228600" indent="-228600" algn="l" defTabSz="914400" rtl="0" eaLnBrk="1" latinLnBrk="0" hangingPunct="1">
              <a:lnSpc>
                <a:spcPct val="120000"/>
              </a:lnSpc>
              <a:spcBef>
                <a:spcPts val="1000"/>
              </a:spcBef>
              <a:buFont typeface="Arial" panose="020B0604020202020204" pitchFamily="34" charset="0"/>
              <a:buChar char="•"/>
              <a:defRPr sz="2800" kern="1200" spc="3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kern="1200" spc="3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spc="3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r>
              <a:rPr lang="zh-CN" altLang="en-US" sz="1800" dirty="0"/>
              <a:t>输入你的观点</a:t>
            </a:r>
            <a:endParaRPr lang="en-US" altLang="zh-CN" sz="1800" dirty="0"/>
          </a:p>
          <a:p>
            <a:pPr marL="0" indent="0">
              <a:spcBef>
                <a:spcPts val="0"/>
              </a:spcBef>
              <a:buNone/>
            </a:pPr>
            <a:r>
              <a:rPr lang="zh-CN" altLang="en-US" sz="1800" dirty="0"/>
              <a:t>输入你的观点</a:t>
            </a:r>
          </a:p>
          <a:p>
            <a:pPr marL="0" indent="0">
              <a:spcBef>
                <a:spcPts val="0"/>
              </a:spcBef>
              <a:buNone/>
            </a:pPr>
            <a:r>
              <a:rPr lang="zh-CN" altLang="en-US" sz="1800" dirty="0"/>
              <a:t>输入你的观点</a:t>
            </a:r>
            <a:endParaRPr lang="en-US" altLang="zh-CN" sz="1800" dirty="0"/>
          </a:p>
          <a:p>
            <a:pPr marL="0" indent="0">
              <a:spcBef>
                <a:spcPts val="0"/>
              </a:spcBef>
              <a:buNone/>
            </a:pPr>
            <a:r>
              <a:rPr lang="zh-CN" altLang="en-US" sz="1800" dirty="0"/>
              <a:t>输入你的观点</a:t>
            </a:r>
          </a:p>
        </p:txBody>
      </p:sp>
      <p:sp>
        <p:nvSpPr>
          <p:cNvPr id="138" name="文本占位符 6">
            <a:extLst>
              <a:ext uri="{FF2B5EF4-FFF2-40B4-BE49-F238E27FC236}">
                <a16:creationId xmlns="" xmlns:a16="http://schemas.microsoft.com/office/drawing/2014/main" id="{5D8D9A45-5BD7-4FF8-AAEF-A268ADF4D75A}"/>
              </a:ext>
            </a:extLst>
          </p:cNvPr>
          <p:cNvSpPr txBox="1">
            <a:spLocks/>
          </p:cNvSpPr>
          <p:nvPr/>
        </p:nvSpPr>
        <p:spPr>
          <a:xfrm>
            <a:off x="5330591" y="2676420"/>
            <a:ext cx="1906997" cy="465070"/>
          </a:xfrm>
          <a:prstGeom prst="rect">
            <a:avLst/>
          </a:prstGeom>
        </p:spPr>
        <p:txBody>
          <a:bodyPr vert="horz" lIns="0" tIns="0" rIns="0" bIns="0" rtlCol="0">
            <a:normAutofit fontScale="92500" lnSpcReduction="10000"/>
          </a:bodyPr>
          <a:lstStyle>
            <a:lvl1pPr marL="228600" indent="-228600" algn="l" defTabSz="914400" rtl="0" eaLnBrk="1" latinLnBrk="0" hangingPunct="1">
              <a:lnSpc>
                <a:spcPct val="120000"/>
              </a:lnSpc>
              <a:spcBef>
                <a:spcPts val="1000"/>
              </a:spcBef>
              <a:buFont typeface="Arial" panose="020B0604020202020204" pitchFamily="34" charset="0"/>
              <a:buChar char="•"/>
              <a:defRPr sz="2800" kern="1200" spc="3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kern="1200" spc="3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spc="3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solidFill>
                  <a:schemeClr val="accent1"/>
                </a:solidFill>
                <a:latin typeface="+mj-ea"/>
                <a:ea typeface="+mj-ea"/>
              </a:rPr>
              <a:t>关键词</a:t>
            </a:r>
          </a:p>
        </p:txBody>
      </p:sp>
      <p:sp>
        <p:nvSpPr>
          <p:cNvPr id="139" name="文本占位符 11">
            <a:extLst>
              <a:ext uri="{FF2B5EF4-FFF2-40B4-BE49-F238E27FC236}">
                <a16:creationId xmlns="" xmlns:a16="http://schemas.microsoft.com/office/drawing/2014/main" id="{F3736761-C8E0-48EE-8521-4BE1F3C85110}"/>
              </a:ext>
            </a:extLst>
          </p:cNvPr>
          <p:cNvSpPr txBox="1">
            <a:spLocks/>
          </p:cNvSpPr>
          <p:nvPr/>
        </p:nvSpPr>
        <p:spPr>
          <a:xfrm>
            <a:off x="7494095" y="2944251"/>
            <a:ext cx="1863453" cy="1656830"/>
          </a:xfrm>
          <a:prstGeom prst="rect">
            <a:avLst/>
          </a:prstGeom>
        </p:spPr>
        <p:txBody>
          <a:bodyPr lIns="0" tIns="0" rIns="0" bIns="0" anchor="t" anchorCtr="0"/>
          <a:lstStyle>
            <a:lvl1pPr marL="228600" indent="-228600" algn="l" defTabSz="914400" rtl="0" eaLnBrk="1" latinLnBrk="0" hangingPunct="1">
              <a:lnSpc>
                <a:spcPct val="120000"/>
              </a:lnSpc>
              <a:spcBef>
                <a:spcPts val="1000"/>
              </a:spcBef>
              <a:buFont typeface="Arial" panose="020B0604020202020204" pitchFamily="34" charset="0"/>
              <a:buChar char="•"/>
              <a:defRPr sz="2800" kern="1200" spc="3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kern="1200" spc="3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spc="3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r>
              <a:rPr lang="zh-CN" altLang="en-US" sz="1800" dirty="0"/>
              <a:t>输入你的观点</a:t>
            </a:r>
            <a:endParaRPr lang="en-US" altLang="zh-CN" sz="1800" dirty="0"/>
          </a:p>
          <a:p>
            <a:pPr marL="0" indent="0">
              <a:spcBef>
                <a:spcPts val="0"/>
              </a:spcBef>
              <a:buNone/>
            </a:pPr>
            <a:r>
              <a:rPr lang="zh-CN" altLang="en-US" sz="1800" dirty="0"/>
              <a:t>输入你的观点</a:t>
            </a:r>
          </a:p>
          <a:p>
            <a:pPr marL="0" indent="0">
              <a:spcBef>
                <a:spcPts val="0"/>
              </a:spcBef>
              <a:buNone/>
            </a:pPr>
            <a:r>
              <a:rPr lang="zh-CN" altLang="en-US" sz="1800" dirty="0"/>
              <a:t>输入你的观点</a:t>
            </a:r>
            <a:endParaRPr lang="en-US" altLang="zh-CN" sz="1800" dirty="0"/>
          </a:p>
          <a:p>
            <a:pPr marL="0" indent="0">
              <a:spcBef>
                <a:spcPts val="0"/>
              </a:spcBef>
              <a:buNone/>
            </a:pPr>
            <a:r>
              <a:rPr lang="zh-CN" altLang="en-US" sz="1800" dirty="0"/>
              <a:t>输入你的观点</a:t>
            </a:r>
          </a:p>
          <a:p>
            <a:pPr marL="0" indent="0">
              <a:spcBef>
                <a:spcPts val="0"/>
              </a:spcBef>
              <a:buNone/>
            </a:pPr>
            <a:r>
              <a:rPr lang="zh-CN" altLang="en-US" sz="1800" dirty="0"/>
              <a:t>输入你的观点</a:t>
            </a:r>
            <a:endParaRPr lang="en-US" altLang="zh-CN" sz="1800" dirty="0"/>
          </a:p>
          <a:p>
            <a:pPr marL="0" indent="0">
              <a:spcBef>
                <a:spcPts val="0"/>
              </a:spcBef>
              <a:buNone/>
            </a:pPr>
            <a:endParaRPr lang="zh-CN" altLang="en-US" sz="1800" dirty="0"/>
          </a:p>
        </p:txBody>
      </p:sp>
      <p:sp>
        <p:nvSpPr>
          <p:cNvPr id="140" name="文本占位符 6">
            <a:extLst>
              <a:ext uri="{FF2B5EF4-FFF2-40B4-BE49-F238E27FC236}">
                <a16:creationId xmlns="" xmlns:a16="http://schemas.microsoft.com/office/drawing/2014/main" id="{5D8D9A45-5BD7-4FF8-AAEF-A268ADF4D75A}"/>
              </a:ext>
            </a:extLst>
          </p:cNvPr>
          <p:cNvSpPr txBox="1">
            <a:spLocks/>
          </p:cNvSpPr>
          <p:nvPr/>
        </p:nvSpPr>
        <p:spPr>
          <a:xfrm>
            <a:off x="7494095" y="2296693"/>
            <a:ext cx="1906997" cy="465070"/>
          </a:xfrm>
          <a:prstGeom prst="rect">
            <a:avLst/>
          </a:prstGeom>
        </p:spPr>
        <p:txBody>
          <a:bodyPr vert="horz" lIns="0" tIns="0" rIns="0" bIns="0" rtlCol="0">
            <a:normAutofit fontScale="92500" lnSpcReduction="10000"/>
          </a:bodyPr>
          <a:lstStyle>
            <a:lvl1pPr marL="228600" indent="-228600" algn="l" defTabSz="914400" rtl="0" eaLnBrk="1" latinLnBrk="0" hangingPunct="1">
              <a:lnSpc>
                <a:spcPct val="120000"/>
              </a:lnSpc>
              <a:spcBef>
                <a:spcPts val="1000"/>
              </a:spcBef>
              <a:buFont typeface="Arial" panose="020B0604020202020204" pitchFamily="34" charset="0"/>
              <a:buChar char="•"/>
              <a:defRPr sz="2800" kern="1200" spc="3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kern="1200" spc="3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spc="3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solidFill>
                  <a:schemeClr val="accent1"/>
                </a:solidFill>
                <a:latin typeface="+mj-ea"/>
                <a:ea typeface="+mj-ea"/>
              </a:rPr>
              <a:t>关键词</a:t>
            </a:r>
          </a:p>
        </p:txBody>
      </p:sp>
      <p:sp>
        <p:nvSpPr>
          <p:cNvPr id="141" name="文本占位符 11">
            <a:extLst>
              <a:ext uri="{FF2B5EF4-FFF2-40B4-BE49-F238E27FC236}">
                <a16:creationId xmlns="" xmlns:a16="http://schemas.microsoft.com/office/drawing/2014/main" id="{F3736761-C8E0-48EE-8521-4BE1F3C85110}"/>
              </a:ext>
            </a:extLst>
          </p:cNvPr>
          <p:cNvSpPr txBox="1">
            <a:spLocks/>
          </p:cNvSpPr>
          <p:nvPr/>
        </p:nvSpPr>
        <p:spPr>
          <a:xfrm>
            <a:off x="9600947" y="2604716"/>
            <a:ext cx="1863453" cy="1996366"/>
          </a:xfrm>
          <a:prstGeom prst="rect">
            <a:avLst/>
          </a:prstGeom>
        </p:spPr>
        <p:txBody>
          <a:bodyPr lIns="0" tIns="0" rIns="0" bIns="0" anchor="t" anchorCtr="0"/>
          <a:lstStyle>
            <a:lvl1pPr marL="228600" indent="-228600" algn="l" defTabSz="914400" rtl="0" eaLnBrk="1" latinLnBrk="0" hangingPunct="1">
              <a:lnSpc>
                <a:spcPct val="120000"/>
              </a:lnSpc>
              <a:spcBef>
                <a:spcPts val="1000"/>
              </a:spcBef>
              <a:buFont typeface="Arial" panose="020B0604020202020204" pitchFamily="34" charset="0"/>
              <a:buChar char="•"/>
              <a:defRPr sz="2800" kern="1200" spc="3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kern="1200" spc="3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spc="3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r>
              <a:rPr lang="zh-CN" altLang="en-US" sz="1800" dirty="0"/>
              <a:t>输入你的观点</a:t>
            </a:r>
            <a:endParaRPr lang="en-US" altLang="zh-CN" sz="1800" dirty="0"/>
          </a:p>
          <a:p>
            <a:pPr marL="0" indent="0">
              <a:spcBef>
                <a:spcPts val="0"/>
              </a:spcBef>
              <a:buNone/>
            </a:pPr>
            <a:r>
              <a:rPr lang="zh-CN" altLang="en-US" sz="1800" dirty="0"/>
              <a:t>输入你的观点</a:t>
            </a:r>
          </a:p>
          <a:p>
            <a:pPr marL="0" indent="0">
              <a:spcBef>
                <a:spcPts val="0"/>
              </a:spcBef>
              <a:buNone/>
            </a:pPr>
            <a:r>
              <a:rPr lang="zh-CN" altLang="en-US" sz="1800" dirty="0"/>
              <a:t>输入你的观点</a:t>
            </a:r>
            <a:endParaRPr lang="en-US" altLang="zh-CN" sz="1800" dirty="0"/>
          </a:p>
          <a:p>
            <a:pPr marL="0" indent="0">
              <a:spcBef>
                <a:spcPts val="0"/>
              </a:spcBef>
              <a:buNone/>
            </a:pPr>
            <a:r>
              <a:rPr lang="zh-CN" altLang="en-US" sz="1800" dirty="0"/>
              <a:t>输入你的观点</a:t>
            </a:r>
            <a:endParaRPr lang="en-US" altLang="zh-CN" sz="1800" dirty="0"/>
          </a:p>
          <a:p>
            <a:pPr marL="0" indent="0">
              <a:spcBef>
                <a:spcPts val="0"/>
              </a:spcBef>
              <a:buNone/>
            </a:pPr>
            <a:r>
              <a:rPr lang="zh-CN" altLang="en-US" sz="1800" dirty="0"/>
              <a:t>输入你的观点</a:t>
            </a:r>
          </a:p>
          <a:p>
            <a:pPr marL="0" indent="0">
              <a:spcBef>
                <a:spcPts val="0"/>
              </a:spcBef>
              <a:buNone/>
            </a:pPr>
            <a:r>
              <a:rPr lang="zh-CN" altLang="en-US" sz="1800" dirty="0"/>
              <a:t>输入你的观点</a:t>
            </a:r>
          </a:p>
        </p:txBody>
      </p:sp>
      <p:sp>
        <p:nvSpPr>
          <p:cNvPr id="142" name="文本占位符 6">
            <a:extLst>
              <a:ext uri="{FF2B5EF4-FFF2-40B4-BE49-F238E27FC236}">
                <a16:creationId xmlns="" xmlns:a16="http://schemas.microsoft.com/office/drawing/2014/main" id="{5D8D9A45-5BD7-4FF8-AAEF-A268ADF4D75A}"/>
              </a:ext>
            </a:extLst>
          </p:cNvPr>
          <p:cNvSpPr txBox="1">
            <a:spLocks/>
          </p:cNvSpPr>
          <p:nvPr/>
        </p:nvSpPr>
        <p:spPr>
          <a:xfrm>
            <a:off x="9600947" y="2026607"/>
            <a:ext cx="1906997" cy="465070"/>
          </a:xfrm>
          <a:prstGeom prst="rect">
            <a:avLst/>
          </a:prstGeom>
        </p:spPr>
        <p:txBody>
          <a:bodyPr vert="horz" lIns="0" tIns="0" rIns="0" bIns="0" rtlCol="0">
            <a:normAutofit fontScale="92500" lnSpcReduction="10000"/>
          </a:bodyPr>
          <a:lstStyle>
            <a:lvl1pPr marL="228600" indent="-228600" algn="l" defTabSz="914400" rtl="0" eaLnBrk="1" latinLnBrk="0" hangingPunct="1">
              <a:lnSpc>
                <a:spcPct val="120000"/>
              </a:lnSpc>
              <a:spcBef>
                <a:spcPts val="1000"/>
              </a:spcBef>
              <a:buFont typeface="Arial" panose="020B0604020202020204" pitchFamily="34" charset="0"/>
              <a:buChar char="•"/>
              <a:defRPr sz="2800" kern="1200" spc="3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kern="1200" spc="3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spc="3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solidFill>
                  <a:schemeClr val="accent1"/>
                </a:solidFill>
                <a:latin typeface="+mj-ea"/>
                <a:ea typeface="+mj-ea"/>
              </a:rPr>
              <a:t>关键词</a:t>
            </a:r>
          </a:p>
        </p:txBody>
      </p:sp>
    </p:spTree>
    <p:extLst>
      <p:ext uri="{BB962C8B-B14F-4D97-AF65-F5344CB8AC3E}">
        <p14:creationId xmlns:p14="http://schemas.microsoft.com/office/powerpoint/2010/main" val="106105668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3A9B4238-93F2-4EBC-92EA-A1D040BCAE7D}"/>
              </a:ext>
            </a:extLst>
          </p:cNvPr>
          <p:cNvSpPr>
            <a:spLocks noGrp="1"/>
          </p:cNvSpPr>
          <p:nvPr>
            <p:ph type="body" sz="quarter" idx="10"/>
          </p:nvPr>
        </p:nvSpPr>
        <p:spPr/>
        <p:txBody>
          <a:bodyPr/>
          <a:lstStyle/>
          <a:p>
            <a:r>
              <a:rPr lang="en-US" altLang="zh-CN" dirty="0"/>
              <a:t>04</a:t>
            </a:r>
            <a:endParaRPr lang="zh-CN" altLang="en-US" dirty="0"/>
          </a:p>
        </p:txBody>
      </p:sp>
      <p:sp>
        <p:nvSpPr>
          <p:cNvPr id="3" name="文本占位符 2">
            <a:extLst>
              <a:ext uri="{FF2B5EF4-FFF2-40B4-BE49-F238E27FC236}">
                <a16:creationId xmlns="" xmlns:a16="http://schemas.microsoft.com/office/drawing/2014/main" id="{E457EBA7-D96D-4F8F-AA98-EB75E8861C08}"/>
              </a:ext>
            </a:extLst>
          </p:cNvPr>
          <p:cNvSpPr>
            <a:spLocks noGrp="1"/>
          </p:cNvSpPr>
          <p:nvPr>
            <p:ph type="body" sz="quarter" idx="11"/>
          </p:nvPr>
        </p:nvSpPr>
        <p:spPr/>
        <p:txBody>
          <a:bodyPr/>
          <a:lstStyle/>
          <a:p>
            <a:r>
              <a:rPr lang="zh-CN" altLang="en-US" dirty="0"/>
              <a:t>图表类页面</a:t>
            </a:r>
          </a:p>
        </p:txBody>
      </p:sp>
      <p:sp>
        <p:nvSpPr>
          <p:cNvPr id="4" name="文本占位符 3">
            <a:extLst>
              <a:ext uri="{FF2B5EF4-FFF2-40B4-BE49-F238E27FC236}">
                <a16:creationId xmlns="" xmlns:a16="http://schemas.microsoft.com/office/drawing/2014/main" id="{001A7005-AE75-4E62-89C0-F8D1767C9926}"/>
              </a:ext>
            </a:extLst>
          </p:cNvPr>
          <p:cNvSpPr>
            <a:spLocks noGrp="1"/>
          </p:cNvSpPr>
          <p:nvPr>
            <p:ph type="body" sz="quarter" idx="12"/>
          </p:nvPr>
        </p:nvSpPr>
        <p:spPr/>
        <p:txBody>
          <a:bodyPr/>
          <a:lstStyle/>
          <a:p>
            <a:r>
              <a:rPr lang="en-US" altLang="zh-CN" dirty="0"/>
              <a:t>CONTENT PAGE</a:t>
            </a:r>
            <a:endParaRPr lang="zh-CN" altLang="en-US" dirty="0"/>
          </a:p>
        </p:txBody>
      </p:sp>
    </p:spTree>
    <p:extLst>
      <p:ext uri="{BB962C8B-B14F-4D97-AF65-F5344CB8AC3E}">
        <p14:creationId xmlns:p14="http://schemas.microsoft.com/office/powerpoint/2010/main" val="41466644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 xmlns:a16="http://schemas.microsoft.com/office/drawing/2014/main" id="{D0EBAA56-2EF9-4919-B504-13C2A92A5C74}"/>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1"/>
            <a:ext cx="10459453" cy="6858000"/>
          </a:xfrm>
          <a:prstGeom prst="rect">
            <a:avLst/>
          </a:prstGeom>
        </p:spPr>
      </p:pic>
      <p:sp>
        <p:nvSpPr>
          <p:cNvPr id="3" name="矩形 2">
            <a:extLst>
              <a:ext uri="{FF2B5EF4-FFF2-40B4-BE49-F238E27FC236}">
                <a16:creationId xmlns="" xmlns:a16="http://schemas.microsoft.com/office/drawing/2014/main" id="{84971C8F-15BA-41DC-9278-53FA77C2E557}"/>
              </a:ext>
            </a:extLst>
          </p:cNvPr>
          <p:cNvSpPr/>
          <p:nvPr/>
        </p:nvSpPr>
        <p:spPr>
          <a:xfrm>
            <a:off x="-6351" y="0"/>
            <a:ext cx="12198350" cy="6858000"/>
          </a:xfrm>
          <a:prstGeom prst="rect">
            <a:avLst/>
          </a:prstGeom>
          <a:gradFill>
            <a:gsLst>
              <a:gs pos="0">
                <a:schemeClr val="accent1">
                  <a:lumMod val="75000"/>
                  <a:alpha val="44000"/>
                </a:schemeClr>
              </a:gs>
              <a:gs pos="51000">
                <a:schemeClr val="accent1">
                  <a:lumMod val="75000"/>
                  <a:alpha val="98000"/>
                </a:schemeClr>
              </a:gs>
              <a:gs pos="100000">
                <a:schemeClr val="accent1">
                  <a:lumMod val="7500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 name="图片 3">
            <a:extLst>
              <a:ext uri="{FF2B5EF4-FFF2-40B4-BE49-F238E27FC236}">
                <a16:creationId xmlns="" xmlns:a16="http://schemas.microsoft.com/office/drawing/2014/main" id="{8A94D547-452F-48D2-8B6F-94253AD6244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726568" y="575345"/>
            <a:ext cx="1996770" cy="497773"/>
          </a:xfrm>
          <a:prstGeom prst="rect">
            <a:avLst/>
          </a:prstGeom>
        </p:spPr>
      </p:pic>
      <p:cxnSp>
        <p:nvCxnSpPr>
          <p:cNvPr id="13" name="直接连接符 12">
            <a:extLst>
              <a:ext uri="{FF2B5EF4-FFF2-40B4-BE49-F238E27FC236}">
                <a16:creationId xmlns="" xmlns:a16="http://schemas.microsoft.com/office/drawing/2014/main" id="{72BFA38D-9A8C-4E0C-9C6C-2CB34BEACF7B}"/>
              </a:ext>
            </a:extLst>
          </p:cNvPr>
          <p:cNvCxnSpPr>
            <a:cxnSpLocks/>
          </p:cNvCxnSpPr>
          <p:nvPr/>
        </p:nvCxnSpPr>
        <p:spPr>
          <a:xfrm>
            <a:off x="4230912" y="4042946"/>
            <a:ext cx="7287114" cy="0"/>
          </a:xfrm>
          <a:prstGeom prst="line">
            <a:avLst/>
          </a:prstGeom>
          <a:ln w="9525" cmpd="sng">
            <a:gradFill>
              <a:gsLst>
                <a:gs pos="11000">
                  <a:schemeClr val="accent1">
                    <a:lumMod val="5000"/>
                    <a:lumOff val="95000"/>
                    <a:alpha val="0"/>
                  </a:schemeClr>
                </a:gs>
                <a:gs pos="100000">
                  <a:schemeClr val="bg1">
                    <a:alpha val="81000"/>
                  </a:schemeClr>
                </a:gs>
              </a:gsLst>
              <a:lin ang="0" scaled="0"/>
            </a:gradFill>
            <a:prstDash val="solid"/>
          </a:ln>
        </p:spPr>
        <p:style>
          <a:lnRef idx="1">
            <a:schemeClr val="accent1"/>
          </a:lnRef>
          <a:fillRef idx="0">
            <a:schemeClr val="accent1"/>
          </a:fillRef>
          <a:effectRef idx="0">
            <a:schemeClr val="accent1"/>
          </a:effectRef>
          <a:fontRef idx="minor">
            <a:schemeClr val="tx1"/>
          </a:fontRef>
        </p:style>
      </p:cxnSp>
      <p:sp>
        <p:nvSpPr>
          <p:cNvPr id="15" name="businessman_126354">
            <a:extLst>
              <a:ext uri="{FF2B5EF4-FFF2-40B4-BE49-F238E27FC236}">
                <a16:creationId xmlns="" xmlns:a16="http://schemas.microsoft.com/office/drawing/2014/main" id="{83B58918-BCD0-45B7-98ED-AC4A02B905DA}"/>
              </a:ext>
            </a:extLst>
          </p:cNvPr>
          <p:cNvSpPr>
            <a:spLocks noChangeAspect="1"/>
          </p:cNvSpPr>
          <p:nvPr/>
        </p:nvSpPr>
        <p:spPr bwMode="auto">
          <a:xfrm>
            <a:off x="7119259" y="5102730"/>
            <a:ext cx="324490" cy="323999"/>
          </a:xfrm>
          <a:custGeom>
            <a:avLst/>
            <a:gdLst>
              <a:gd name="connsiteX0" fmla="*/ 296829 w 606086"/>
              <a:gd name="connsiteY0" fmla="*/ 111836 h 605169"/>
              <a:gd name="connsiteX1" fmla="*/ 345700 w 606086"/>
              <a:gd name="connsiteY1" fmla="*/ 122069 h 605169"/>
              <a:gd name="connsiteX2" fmla="*/ 369424 w 606086"/>
              <a:gd name="connsiteY2" fmla="*/ 144052 h 605169"/>
              <a:gd name="connsiteX3" fmla="*/ 395520 w 606086"/>
              <a:gd name="connsiteY3" fmla="*/ 226770 h 605169"/>
              <a:gd name="connsiteX4" fmla="*/ 392104 w 606086"/>
              <a:gd name="connsiteY4" fmla="*/ 239561 h 605169"/>
              <a:gd name="connsiteX5" fmla="*/ 400360 w 606086"/>
              <a:gd name="connsiteY5" fmla="*/ 274430 h 605169"/>
              <a:gd name="connsiteX6" fmla="*/ 383469 w 606086"/>
              <a:gd name="connsiteY6" fmla="*/ 303708 h 605169"/>
              <a:gd name="connsiteX7" fmla="*/ 324444 w 606086"/>
              <a:gd name="connsiteY7" fmla="*/ 376666 h 605169"/>
              <a:gd name="connsiteX8" fmla="*/ 281172 w 606086"/>
              <a:gd name="connsiteY8" fmla="*/ 376761 h 605169"/>
              <a:gd name="connsiteX9" fmla="*/ 222147 w 606086"/>
              <a:gd name="connsiteY9" fmla="*/ 303708 h 605169"/>
              <a:gd name="connsiteX10" fmla="*/ 205350 w 606086"/>
              <a:gd name="connsiteY10" fmla="*/ 274430 h 605169"/>
              <a:gd name="connsiteX11" fmla="*/ 213701 w 606086"/>
              <a:gd name="connsiteY11" fmla="*/ 239656 h 605169"/>
              <a:gd name="connsiteX12" fmla="*/ 210285 w 606086"/>
              <a:gd name="connsiteY12" fmla="*/ 226959 h 605169"/>
              <a:gd name="connsiteX13" fmla="*/ 210190 w 606086"/>
              <a:gd name="connsiteY13" fmla="*/ 186216 h 605169"/>
              <a:gd name="connsiteX14" fmla="*/ 233914 w 606086"/>
              <a:gd name="connsiteY14" fmla="*/ 144715 h 605169"/>
              <a:gd name="connsiteX15" fmla="*/ 255929 w 606086"/>
              <a:gd name="connsiteY15" fmla="*/ 126523 h 605169"/>
              <a:gd name="connsiteX16" fmla="*/ 277376 w 606086"/>
              <a:gd name="connsiteY16" fmla="*/ 115531 h 605169"/>
              <a:gd name="connsiteX17" fmla="*/ 296829 w 606086"/>
              <a:gd name="connsiteY17" fmla="*/ 111836 h 605169"/>
              <a:gd name="connsiteX18" fmla="*/ 304039 w 606086"/>
              <a:gd name="connsiteY18" fmla="*/ 58271 h 605169"/>
              <a:gd name="connsiteX19" fmla="*/ 59309 w 606086"/>
              <a:gd name="connsiteY19" fmla="*/ 302537 h 605169"/>
              <a:gd name="connsiteX20" fmla="*/ 113398 w 606086"/>
              <a:gd name="connsiteY20" fmla="*/ 455559 h 605169"/>
              <a:gd name="connsiteX21" fmla="*/ 149078 w 606086"/>
              <a:gd name="connsiteY21" fmla="*/ 407331 h 605169"/>
              <a:gd name="connsiteX22" fmla="*/ 236001 w 606086"/>
              <a:gd name="connsiteY22" fmla="*/ 367725 h 605169"/>
              <a:gd name="connsiteX23" fmla="*/ 272155 w 606086"/>
              <a:gd name="connsiteY23" fmla="*/ 481804 h 605169"/>
              <a:gd name="connsiteX24" fmla="*/ 277090 w 606086"/>
              <a:gd name="connsiteY24" fmla="*/ 497249 h 605169"/>
              <a:gd name="connsiteX25" fmla="*/ 293316 w 606086"/>
              <a:gd name="connsiteY25" fmla="*/ 451484 h 605169"/>
              <a:gd name="connsiteX26" fmla="*/ 304039 w 606086"/>
              <a:gd name="connsiteY26" fmla="*/ 397193 h 605169"/>
              <a:gd name="connsiteX27" fmla="*/ 314762 w 606086"/>
              <a:gd name="connsiteY27" fmla="*/ 451484 h 605169"/>
              <a:gd name="connsiteX28" fmla="*/ 330894 w 606086"/>
              <a:gd name="connsiteY28" fmla="*/ 496965 h 605169"/>
              <a:gd name="connsiteX29" fmla="*/ 335829 w 606086"/>
              <a:gd name="connsiteY29" fmla="*/ 481710 h 605169"/>
              <a:gd name="connsiteX30" fmla="*/ 335924 w 606086"/>
              <a:gd name="connsiteY30" fmla="*/ 481994 h 605169"/>
              <a:gd name="connsiteX31" fmla="*/ 341617 w 606086"/>
              <a:gd name="connsiteY31" fmla="*/ 463897 h 605169"/>
              <a:gd name="connsiteX32" fmla="*/ 371983 w 606086"/>
              <a:gd name="connsiteY32" fmla="*/ 367915 h 605169"/>
              <a:gd name="connsiteX33" fmla="*/ 458906 w 606086"/>
              <a:gd name="connsiteY33" fmla="*/ 407426 h 605169"/>
              <a:gd name="connsiteX34" fmla="*/ 494586 w 606086"/>
              <a:gd name="connsiteY34" fmla="*/ 455653 h 605169"/>
              <a:gd name="connsiteX35" fmla="*/ 548770 w 606086"/>
              <a:gd name="connsiteY35" fmla="*/ 302537 h 605169"/>
              <a:gd name="connsiteX36" fmla="*/ 304039 w 606086"/>
              <a:gd name="connsiteY36" fmla="*/ 58271 h 605169"/>
              <a:gd name="connsiteX37" fmla="*/ 302996 w 606086"/>
              <a:gd name="connsiteY37" fmla="*/ 0 h 605169"/>
              <a:gd name="connsiteX38" fmla="*/ 606086 w 606086"/>
              <a:gd name="connsiteY38" fmla="*/ 302537 h 605169"/>
              <a:gd name="connsiteX39" fmla="*/ 302996 w 606086"/>
              <a:gd name="connsiteY39" fmla="*/ 605169 h 605169"/>
              <a:gd name="connsiteX40" fmla="*/ 0 w 606086"/>
              <a:gd name="connsiteY40" fmla="*/ 302537 h 605169"/>
              <a:gd name="connsiteX41" fmla="*/ 302996 w 606086"/>
              <a:gd name="connsiteY41" fmla="*/ 0 h 605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606086" h="605169">
                <a:moveTo>
                  <a:pt x="296829" y="111836"/>
                </a:moveTo>
                <a:cubicBezTo>
                  <a:pt x="318086" y="109941"/>
                  <a:pt x="334123" y="115247"/>
                  <a:pt x="345700" y="122069"/>
                </a:cubicBezTo>
                <a:cubicBezTo>
                  <a:pt x="362876" y="131544"/>
                  <a:pt x="369424" y="144052"/>
                  <a:pt x="369424" y="144052"/>
                </a:cubicBezTo>
                <a:cubicBezTo>
                  <a:pt x="369424" y="144052"/>
                  <a:pt x="408806" y="146799"/>
                  <a:pt x="395520" y="226770"/>
                </a:cubicBezTo>
                <a:cubicBezTo>
                  <a:pt x="394761" y="231128"/>
                  <a:pt x="393622" y="235297"/>
                  <a:pt x="392104" y="239561"/>
                </a:cubicBezTo>
                <a:cubicBezTo>
                  <a:pt x="400075" y="238803"/>
                  <a:pt x="409280" y="243351"/>
                  <a:pt x="400360" y="274430"/>
                </a:cubicBezTo>
                <a:cubicBezTo>
                  <a:pt x="394002" y="297075"/>
                  <a:pt x="388023" y="303329"/>
                  <a:pt x="383469" y="303708"/>
                </a:cubicBezTo>
                <a:cubicBezTo>
                  <a:pt x="379293" y="330522"/>
                  <a:pt x="357942" y="364538"/>
                  <a:pt x="324444" y="376666"/>
                </a:cubicBezTo>
                <a:cubicBezTo>
                  <a:pt x="310494" y="381688"/>
                  <a:pt x="295026" y="381688"/>
                  <a:pt x="281172" y="376761"/>
                </a:cubicBezTo>
                <a:cubicBezTo>
                  <a:pt x="247009" y="364728"/>
                  <a:pt x="226322" y="330617"/>
                  <a:pt x="222147" y="303708"/>
                </a:cubicBezTo>
                <a:cubicBezTo>
                  <a:pt x="217782" y="303329"/>
                  <a:pt x="211803" y="297075"/>
                  <a:pt x="205350" y="274430"/>
                </a:cubicBezTo>
                <a:cubicBezTo>
                  <a:pt x="196525" y="243446"/>
                  <a:pt x="205825" y="238898"/>
                  <a:pt x="213701" y="239656"/>
                </a:cubicBezTo>
                <a:cubicBezTo>
                  <a:pt x="212183" y="235392"/>
                  <a:pt x="211044" y="231128"/>
                  <a:pt x="210285" y="226959"/>
                </a:cubicBezTo>
                <a:cubicBezTo>
                  <a:pt x="207533" y="212557"/>
                  <a:pt x="206774" y="199102"/>
                  <a:pt x="210190" y="186216"/>
                </a:cubicBezTo>
                <a:cubicBezTo>
                  <a:pt x="214176" y="169066"/>
                  <a:pt x="223475" y="155327"/>
                  <a:pt x="233914" y="144715"/>
                </a:cubicBezTo>
                <a:cubicBezTo>
                  <a:pt x="240556" y="137609"/>
                  <a:pt x="247958" y="131544"/>
                  <a:pt x="255929" y="126523"/>
                </a:cubicBezTo>
                <a:cubicBezTo>
                  <a:pt x="262382" y="121975"/>
                  <a:pt x="269499" y="118184"/>
                  <a:pt x="277376" y="115531"/>
                </a:cubicBezTo>
                <a:cubicBezTo>
                  <a:pt x="283544" y="113447"/>
                  <a:pt x="289997" y="112215"/>
                  <a:pt x="296829" y="111836"/>
                </a:cubicBezTo>
                <a:close/>
                <a:moveTo>
                  <a:pt x="304039" y="58271"/>
                </a:moveTo>
                <a:cubicBezTo>
                  <a:pt x="168911" y="58271"/>
                  <a:pt x="59309" y="167613"/>
                  <a:pt x="59309" y="302537"/>
                </a:cubicBezTo>
                <a:cubicBezTo>
                  <a:pt x="59309" y="360524"/>
                  <a:pt x="79616" y="413774"/>
                  <a:pt x="113398" y="455559"/>
                </a:cubicBezTo>
                <a:cubicBezTo>
                  <a:pt x="115675" y="435851"/>
                  <a:pt x="124026" y="413584"/>
                  <a:pt x="149078" y="407331"/>
                </a:cubicBezTo>
                <a:cubicBezTo>
                  <a:pt x="196999" y="395203"/>
                  <a:pt x="236001" y="367725"/>
                  <a:pt x="236001" y="367725"/>
                </a:cubicBezTo>
                <a:lnTo>
                  <a:pt x="272155" y="481804"/>
                </a:lnTo>
                <a:lnTo>
                  <a:pt x="277090" y="497249"/>
                </a:lnTo>
                <a:lnTo>
                  <a:pt x="293316" y="451484"/>
                </a:lnTo>
                <a:cubicBezTo>
                  <a:pt x="252797" y="395013"/>
                  <a:pt x="304039" y="397193"/>
                  <a:pt x="304039" y="397193"/>
                </a:cubicBezTo>
                <a:cubicBezTo>
                  <a:pt x="304039" y="397193"/>
                  <a:pt x="355377" y="395013"/>
                  <a:pt x="314762" y="451484"/>
                </a:cubicBezTo>
                <a:lnTo>
                  <a:pt x="330894" y="496965"/>
                </a:lnTo>
                <a:lnTo>
                  <a:pt x="335829" y="481710"/>
                </a:lnTo>
                <a:lnTo>
                  <a:pt x="335924" y="481994"/>
                </a:lnTo>
                <a:lnTo>
                  <a:pt x="341617" y="463897"/>
                </a:lnTo>
                <a:lnTo>
                  <a:pt x="371983" y="367915"/>
                </a:lnTo>
                <a:cubicBezTo>
                  <a:pt x="371983" y="367915"/>
                  <a:pt x="410985" y="395298"/>
                  <a:pt x="458906" y="407426"/>
                </a:cubicBezTo>
                <a:cubicBezTo>
                  <a:pt x="483958" y="413774"/>
                  <a:pt x="492308" y="435945"/>
                  <a:pt x="494586" y="455653"/>
                </a:cubicBezTo>
                <a:cubicBezTo>
                  <a:pt x="528368" y="413774"/>
                  <a:pt x="548770" y="360524"/>
                  <a:pt x="548770" y="302537"/>
                </a:cubicBezTo>
                <a:cubicBezTo>
                  <a:pt x="548770" y="167613"/>
                  <a:pt x="439168" y="58271"/>
                  <a:pt x="304039" y="58271"/>
                </a:cubicBezTo>
                <a:close/>
                <a:moveTo>
                  <a:pt x="302996" y="0"/>
                </a:moveTo>
                <a:cubicBezTo>
                  <a:pt x="470388" y="0"/>
                  <a:pt x="606086" y="135398"/>
                  <a:pt x="606086" y="302537"/>
                </a:cubicBezTo>
                <a:cubicBezTo>
                  <a:pt x="606086" y="469676"/>
                  <a:pt x="470388" y="605169"/>
                  <a:pt x="302996" y="605169"/>
                </a:cubicBezTo>
                <a:cubicBezTo>
                  <a:pt x="135603" y="605169"/>
                  <a:pt x="0" y="469676"/>
                  <a:pt x="0" y="302537"/>
                </a:cubicBezTo>
                <a:cubicBezTo>
                  <a:pt x="0" y="135398"/>
                  <a:pt x="135603" y="0"/>
                  <a:pt x="302996" y="0"/>
                </a:cubicBezTo>
                <a:close/>
              </a:path>
            </a:pathLst>
          </a:custGeom>
          <a:solidFill>
            <a:schemeClr val="bg1"/>
          </a:solidFill>
          <a:ln>
            <a:noFill/>
          </a:ln>
        </p:spPr>
      </p:sp>
      <p:sp>
        <p:nvSpPr>
          <p:cNvPr id="18" name="user-avatar-profile_70039">
            <a:extLst>
              <a:ext uri="{FF2B5EF4-FFF2-40B4-BE49-F238E27FC236}">
                <a16:creationId xmlns="" xmlns:a16="http://schemas.microsoft.com/office/drawing/2014/main" id="{C8FA0E4A-FEF9-4543-BA4C-F9B6458D9428}"/>
              </a:ext>
            </a:extLst>
          </p:cNvPr>
          <p:cNvSpPr>
            <a:spLocks noChangeAspect="1"/>
          </p:cNvSpPr>
          <p:nvPr/>
        </p:nvSpPr>
        <p:spPr bwMode="auto">
          <a:xfrm>
            <a:off x="7119259" y="4589511"/>
            <a:ext cx="324453" cy="324000"/>
          </a:xfrm>
          <a:custGeom>
            <a:avLst/>
            <a:gdLst>
              <a:gd name="connsiteX0" fmla="*/ 203130 w 605451"/>
              <a:gd name="connsiteY0" fmla="*/ 345841 h 604605"/>
              <a:gd name="connsiteX1" fmla="*/ 302807 w 605451"/>
              <a:gd name="connsiteY1" fmla="*/ 396386 h 604605"/>
              <a:gd name="connsiteX2" fmla="*/ 402301 w 605451"/>
              <a:gd name="connsiteY2" fmla="*/ 345933 h 604605"/>
              <a:gd name="connsiteX3" fmla="*/ 450630 w 605451"/>
              <a:gd name="connsiteY3" fmla="*/ 394101 h 604605"/>
              <a:gd name="connsiteX4" fmla="*/ 469119 w 605451"/>
              <a:gd name="connsiteY4" fmla="*/ 433038 h 604605"/>
              <a:gd name="connsiteX5" fmla="*/ 302807 w 605451"/>
              <a:gd name="connsiteY5" fmla="*/ 513928 h 604605"/>
              <a:gd name="connsiteX6" fmla="*/ 136403 w 605451"/>
              <a:gd name="connsiteY6" fmla="*/ 432947 h 604605"/>
              <a:gd name="connsiteX7" fmla="*/ 154893 w 605451"/>
              <a:gd name="connsiteY7" fmla="*/ 394101 h 604605"/>
              <a:gd name="connsiteX8" fmla="*/ 203130 w 605451"/>
              <a:gd name="connsiteY8" fmla="*/ 345841 h 604605"/>
              <a:gd name="connsiteX9" fmla="*/ 302771 w 605451"/>
              <a:gd name="connsiteY9" fmla="*/ 170278 h 604605"/>
              <a:gd name="connsiteX10" fmla="*/ 240548 w 605451"/>
              <a:gd name="connsiteY10" fmla="*/ 248130 h 604605"/>
              <a:gd name="connsiteX11" fmla="*/ 302771 w 605451"/>
              <a:gd name="connsiteY11" fmla="*/ 325798 h 604605"/>
              <a:gd name="connsiteX12" fmla="*/ 364903 w 605451"/>
              <a:gd name="connsiteY12" fmla="*/ 248130 h 604605"/>
              <a:gd name="connsiteX13" fmla="*/ 302771 w 605451"/>
              <a:gd name="connsiteY13" fmla="*/ 170278 h 604605"/>
              <a:gd name="connsiteX14" fmla="*/ 302771 w 605451"/>
              <a:gd name="connsiteY14" fmla="*/ 129982 h 604605"/>
              <a:gd name="connsiteX15" fmla="*/ 405257 w 605451"/>
              <a:gd name="connsiteY15" fmla="*/ 248130 h 604605"/>
              <a:gd name="connsiteX16" fmla="*/ 302771 w 605451"/>
              <a:gd name="connsiteY16" fmla="*/ 366094 h 604605"/>
              <a:gd name="connsiteX17" fmla="*/ 200194 w 605451"/>
              <a:gd name="connsiteY17" fmla="*/ 248130 h 604605"/>
              <a:gd name="connsiteX18" fmla="*/ 302771 w 605451"/>
              <a:gd name="connsiteY18" fmla="*/ 129982 h 604605"/>
              <a:gd name="connsiteX19" fmla="*/ 302771 w 605451"/>
              <a:gd name="connsiteY19" fmla="*/ 60415 h 604605"/>
              <a:gd name="connsiteX20" fmla="*/ 60591 w 605451"/>
              <a:gd name="connsiteY20" fmla="*/ 302348 h 604605"/>
              <a:gd name="connsiteX21" fmla="*/ 302771 w 605451"/>
              <a:gd name="connsiteY21" fmla="*/ 544190 h 604605"/>
              <a:gd name="connsiteX22" fmla="*/ 544952 w 605451"/>
              <a:gd name="connsiteY22" fmla="*/ 302348 h 604605"/>
              <a:gd name="connsiteX23" fmla="*/ 302771 w 605451"/>
              <a:gd name="connsiteY23" fmla="*/ 60415 h 604605"/>
              <a:gd name="connsiteX24" fmla="*/ 302771 w 605451"/>
              <a:gd name="connsiteY24" fmla="*/ 0 h 604605"/>
              <a:gd name="connsiteX25" fmla="*/ 605451 w 605451"/>
              <a:gd name="connsiteY25" fmla="*/ 302348 h 604605"/>
              <a:gd name="connsiteX26" fmla="*/ 302771 w 605451"/>
              <a:gd name="connsiteY26" fmla="*/ 604605 h 604605"/>
              <a:gd name="connsiteX27" fmla="*/ 0 w 605451"/>
              <a:gd name="connsiteY27" fmla="*/ 302348 h 604605"/>
              <a:gd name="connsiteX28" fmla="*/ 302771 w 605451"/>
              <a:gd name="connsiteY28" fmla="*/ 0 h 604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05451" h="604605">
                <a:moveTo>
                  <a:pt x="203130" y="345841"/>
                </a:moveTo>
                <a:cubicBezTo>
                  <a:pt x="227568" y="376735"/>
                  <a:pt x="263082" y="396386"/>
                  <a:pt x="302807" y="396386"/>
                </a:cubicBezTo>
                <a:cubicBezTo>
                  <a:pt x="342440" y="396386"/>
                  <a:pt x="378046" y="376735"/>
                  <a:pt x="402301" y="345933"/>
                </a:cubicBezTo>
                <a:cubicBezTo>
                  <a:pt x="423079" y="355895"/>
                  <a:pt x="440378" y="372530"/>
                  <a:pt x="450630" y="394101"/>
                </a:cubicBezTo>
                <a:lnTo>
                  <a:pt x="469119" y="433038"/>
                </a:lnTo>
                <a:cubicBezTo>
                  <a:pt x="430310" y="482212"/>
                  <a:pt x="370174" y="513928"/>
                  <a:pt x="302807" y="513928"/>
                </a:cubicBezTo>
                <a:cubicBezTo>
                  <a:pt x="235257" y="513928"/>
                  <a:pt x="175212" y="482212"/>
                  <a:pt x="136403" y="432947"/>
                </a:cubicBezTo>
                <a:lnTo>
                  <a:pt x="154893" y="394101"/>
                </a:lnTo>
                <a:cubicBezTo>
                  <a:pt x="165144" y="372530"/>
                  <a:pt x="182443" y="355804"/>
                  <a:pt x="203130" y="345841"/>
                </a:cubicBezTo>
                <a:close/>
                <a:moveTo>
                  <a:pt x="302771" y="170278"/>
                </a:moveTo>
                <a:cubicBezTo>
                  <a:pt x="268457" y="170278"/>
                  <a:pt x="240548" y="205184"/>
                  <a:pt x="240548" y="248130"/>
                </a:cubicBezTo>
                <a:cubicBezTo>
                  <a:pt x="240548" y="290984"/>
                  <a:pt x="268457" y="325798"/>
                  <a:pt x="302771" y="325798"/>
                </a:cubicBezTo>
                <a:cubicBezTo>
                  <a:pt x="336994" y="325798"/>
                  <a:pt x="364903" y="290984"/>
                  <a:pt x="364903" y="248130"/>
                </a:cubicBezTo>
                <a:cubicBezTo>
                  <a:pt x="364903" y="205184"/>
                  <a:pt x="336994" y="170278"/>
                  <a:pt x="302771" y="170278"/>
                </a:cubicBezTo>
                <a:close/>
                <a:moveTo>
                  <a:pt x="302771" y="129982"/>
                </a:moveTo>
                <a:cubicBezTo>
                  <a:pt x="359230" y="129982"/>
                  <a:pt x="405257" y="182980"/>
                  <a:pt x="405257" y="248130"/>
                </a:cubicBezTo>
                <a:cubicBezTo>
                  <a:pt x="405257" y="313188"/>
                  <a:pt x="359230" y="366094"/>
                  <a:pt x="302771" y="366094"/>
                </a:cubicBezTo>
                <a:cubicBezTo>
                  <a:pt x="246221" y="366094"/>
                  <a:pt x="200194" y="313188"/>
                  <a:pt x="200194" y="248130"/>
                </a:cubicBezTo>
                <a:cubicBezTo>
                  <a:pt x="200194" y="182980"/>
                  <a:pt x="246221" y="129982"/>
                  <a:pt x="302771" y="129982"/>
                </a:cubicBezTo>
                <a:close/>
                <a:moveTo>
                  <a:pt x="302771" y="60415"/>
                </a:moveTo>
                <a:cubicBezTo>
                  <a:pt x="169142" y="60415"/>
                  <a:pt x="60591" y="168997"/>
                  <a:pt x="60591" y="302348"/>
                </a:cubicBezTo>
                <a:cubicBezTo>
                  <a:pt x="60591" y="435700"/>
                  <a:pt x="169142" y="544190"/>
                  <a:pt x="302771" y="544190"/>
                </a:cubicBezTo>
                <a:cubicBezTo>
                  <a:pt x="436309" y="544190"/>
                  <a:pt x="544952" y="435700"/>
                  <a:pt x="544952" y="302348"/>
                </a:cubicBezTo>
                <a:cubicBezTo>
                  <a:pt x="544952" y="168997"/>
                  <a:pt x="436309" y="60415"/>
                  <a:pt x="302771" y="60415"/>
                </a:cubicBezTo>
                <a:close/>
                <a:moveTo>
                  <a:pt x="302771" y="0"/>
                </a:moveTo>
                <a:cubicBezTo>
                  <a:pt x="469717" y="0"/>
                  <a:pt x="605451" y="135636"/>
                  <a:pt x="605451" y="302348"/>
                </a:cubicBezTo>
                <a:cubicBezTo>
                  <a:pt x="605451" y="468969"/>
                  <a:pt x="469717" y="604605"/>
                  <a:pt x="302771" y="604605"/>
                </a:cubicBezTo>
                <a:cubicBezTo>
                  <a:pt x="135826" y="604605"/>
                  <a:pt x="0" y="468969"/>
                  <a:pt x="0" y="302348"/>
                </a:cubicBezTo>
                <a:cubicBezTo>
                  <a:pt x="0" y="135636"/>
                  <a:pt x="135826" y="0"/>
                  <a:pt x="302771" y="0"/>
                </a:cubicBezTo>
                <a:close/>
              </a:path>
            </a:pathLst>
          </a:custGeom>
          <a:solidFill>
            <a:schemeClr val="bg1"/>
          </a:solidFill>
          <a:ln>
            <a:noFill/>
          </a:ln>
        </p:spPr>
      </p:sp>
      <p:sp>
        <p:nvSpPr>
          <p:cNvPr id="21" name="文本框 20">
            <a:extLst>
              <a:ext uri="{FF2B5EF4-FFF2-40B4-BE49-F238E27FC236}">
                <a16:creationId xmlns="" xmlns:a16="http://schemas.microsoft.com/office/drawing/2014/main" id="{6C7F843F-C2DA-4DB8-BA88-18394FAAAFC0}"/>
              </a:ext>
            </a:extLst>
          </p:cNvPr>
          <p:cNvSpPr txBox="1"/>
          <p:nvPr/>
        </p:nvSpPr>
        <p:spPr>
          <a:xfrm>
            <a:off x="7608346" y="4599386"/>
            <a:ext cx="3714570" cy="304250"/>
          </a:xfrm>
          <a:prstGeom prst="rect">
            <a:avLst/>
          </a:prstGeom>
          <a:noFill/>
        </p:spPr>
        <p:txBody>
          <a:bodyPr wrap="square" lIns="0" tIns="0" rIns="0" bIns="0" rtlCol="0">
            <a:spAutoFit/>
          </a:bodyPr>
          <a:lstStyle/>
          <a:p>
            <a:pPr algn="l">
              <a:lnSpc>
                <a:spcPct val="120000"/>
              </a:lnSpc>
            </a:pPr>
            <a:r>
              <a:rPr lang="zh-CN" altLang="en-US" spc="300" dirty="0">
                <a:solidFill>
                  <a:schemeClr val="bg1">
                    <a:alpha val="90000"/>
                  </a:schemeClr>
                </a:solidFill>
                <a:latin typeface="+mn-ea"/>
              </a:rPr>
              <a:t>答辩人：</a:t>
            </a:r>
            <a:r>
              <a:rPr lang="en-US" altLang="zh-CN" spc="300" dirty="0">
                <a:solidFill>
                  <a:schemeClr val="bg1">
                    <a:alpha val="90000"/>
                  </a:schemeClr>
                </a:solidFill>
                <a:latin typeface="+mn-ea"/>
              </a:rPr>
              <a:t>NINA</a:t>
            </a:r>
            <a:endParaRPr lang="zh-CN" altLang="en-US" spc="300" dirty="0">
              <a:solidFill>
                <a:schemeClr val="bg1">
                  <a:alpha val="90000"/>
                </a:schemeClr>
              </a:solidFill>
              <a:latin typeface="+mn-ea"/>
            </a:endParaRPr>
          </a:p>
        </p:txBody>
      </p:sp>
      <p:sp>
        <p:nvSpPr>
          <p:cNvPr id="22" name="文本框 21">
            <a:extLst>
              <a:ext uri="{FF2B5EF4-FFF2-40B4-BE49-F238E27FC236}">
                <a16:creationId xmlns="" xmlns:a16="http://schemas.microsoft.com/office/drawing/2014/main" id="{82E28DAD-DCDD-42F9-82E7-89BE85D0258F}"/>
              </a:ext>
            </a:extLst>
          </p:cNvPr>
          <p:cNvSpPr txBox="1"/>
          <p:nvPr/>
        </p:nvSpPr>
        <p:spPr>
          <a:xfrm>
            <a:off x="7608346" y="5112604"/>
            <a:ext cx="3714570" cy="332399"/>
          </a:xfrm>
          <a:prstGeom prst="rect">
            <a:avLst/>
          </a:prstGeom>
          <a:noFill/>
        </p:spPr>
        <p:txBody>
          <a:bodyPr wrap="square" lIns="0" tIns="0" rIns="0" bIns="0" rtlCol="0">
            <a:spAutoFit/>
          </a:bodyPr>
          <a:lstStyle/>
          <a:p>
            <a:pPr algn="l">
              <a:lnSpc>
                <a:spcPct val="120000"/>
              </a:lnSpc>
            </a:pPr>
            <a:r>
              <a:rPr lang="zh-CN" altLang="en-US" spc="300" dirty="0">
                <a:solidFill>
                  <a:schemeClr val="bg1">
                    <a:alpha val="90000"/>
                  </a:schemeClr>
                </a:solidFill>
                <a:latin typeface="+mn-ea"/>
              </a:rPr>
              <a:t>指导教师：送模板</a:t>
            </a:r>
          </a:p>
        </p:txBody>
      </p:sp>
      <p:sp>
        <p:nvSpPr>
          <p:cNvPr id="23" name="文本框 22">
            <a:extLst>
              <a:ext uri="{FF2B5EF4-FFF2-40B4-BE49-F238E27FC236}">
                <a16:creationId xmlns="" xmlns:a16="http://schemas.microsoft.com/office/drawing/2014/main" id="{D21A0AC7-8073-4C40-8F36-F45903884EC7}"/>
              </a:ext>
            </a:extLst>
          </p:cNvPr>
          <p:cNvSpPr txBox="1"/>
          <p:nvPr/>
        </p:nvSpPr>
        <p:spPr>
          <a:xfrm>
            <a:off x="4622801" y="2011086"/>
            <a:ext cx="6914815" cy="2031325"/>
          </a:xfrm>
          <a:prstGeom prst="rect">
            <a:avLst/>
          </a:prstGeom>
          <a:noFill/>
        </p:spPr>
        <p:txBody>
          <a:bodyPr wrap="square" lIns="0" tIns="0" rIns="0" bIns="0" rtlCol="0">
            <a:spAutoFit/>
          </a:bodyPr>
          <a:lstStyle/>
          <a:p>
            <a:pPr algn="r">
              <a:lnSpc>
                <a:spcPct val="110000"/>
              </a:lnSpc>
            </a:pPr>
            <a:r>
              <a:rPr lang="zh-CN" altLang="en-US" sz="6000" spc="300" dirty="0">
                <a:solidFill>
                  <a:schemeClr val="bg1"/>
                </a:solidFill>
                <a:latin typeface="启功字体简体" panose="03000509000000000000" pitchFamily="65" charset="-122"/>
                <a:ea typeface="启功字体简体" panose="03000509000000000000" pitchFamily="65" charset="-122"/>
              </a:rPr>
              <a:t>感谢各位专家老师</a:t>
            </a:r>
            <a:endParaRPr lang="en-US" altLang="zh-CN" sz="6000" spc="300" dirty="0">
              <a:solidFill>
                <a:schemeClr val="bg1"/>
              </a:solidFill>
              <a:latin typeface="启功字体简体" panose="03000509000000000000" pitchFamily="65" charset="-122"/>
              <a:ea typeface="启功字体简体" panose="03000509000000000000" pitchFamily="65" charset="-122"/>
            </a:endParaRPr>
          </a:p>
          <a:p>
            <a:pPr algn="r">
              <a:lnSpc>
                <a:spcPct val="110000"/>
              </a:lnSpc>
            </a:pPr>
            <a:r>
              <a:rPr lang="zh-CN" altLang="en-US" sz="6000" spc="300" dirty="0">
                <a:solidFill>
                  <a:schemeClr val="bg1"/>
                </a:solidFill>
                <a:latin typeface="启功字体简体" panose="03000509000000000000" pitchFamily="65" charset="-122"/>
                <a:ea typeface="启功字体简体" panose="03000509000000000000" pitchFamily="65" charset="-122"/>
              </a:rPr>
              <a:t>请您批评指正</a:t>
            </a:r>
          </a:p>
        </p:txBody>
      </p:sp>
      <p:sp>
        <p:nvSpPr>
          <p:cNvPr id="25" name="文本框 24">
            <a:extLst>
              <a:ext uri="{FF2B5EF4-FFF2-40B4-BE49-F238E27FC236}">
                <a16:creationId xmlns="" xmlns:a16="http://schemas.microsoft.com/office/drawing/2014/main" id="{C8CF17CF-CC21-4340-972F-898CA4B993D1}"/>
              </a:ext>
            </a:extLst>
          </p:cNvPr>
          <p:cNvSpPr txBox="1"/>
          <p:nvPr/>
        </p:nvSpPr>
        <p:spPr>
          <a:xfrm>
            <a:off x="3326445" y="5677028"/>
            <a:ext cx="8325852" cy="1323439"/>
          </a:xfrm>
          <a:prstGeom prst="rect">
            <a:avLst/>
          </a:prstGeom>
          <a:noFill/>
        </p:spPr>
        <p:txBody>
          <a:bodyPr vert="horz" wrap="square" rtlCol="0">
            <a:spAutoFit/>
          </a:bodyPr>
          <a:lstStyle/>
          <a:p>
            <a:pPr algn="dist"/>
            <a:r>
              <a:rPr lang="zh-CN" altLang="en-US" sz="8000" dirty="0">
                <a:gradFill>
                  <a:gsLst>
                    <a:gs pos="100000">
                      <a:schemeClr val="accent1">
                        <a:lumMod val="5000"/>
                        <a:lumOff val="95000"/>
                        <a:alpha val="0"/>
                      </a:schemeClr>
                    </a:gs>
                    <a:gs pos="0">
                      <a:schemeClr val="bg1">
                        <a:alpha val="3000"/>
                      </a:schemeClr>
                    </a:gs>
                  </a:gsLst>
                  <a:lin ang="5400000" scaled="0"/>
                </a:gradFill>
                <a:latin typeface="启功字体简体" panose="03000509000000000000" pitchFamily="65" charset="-122"/>
                <a:ea typeface="启功字体简体" panose="03000509000000000000" pitchFamily="65" charset="-122"/>
              </a:rPr>
              <a:t>学为人师行为世范</a:t>
            </a:r>
          </a:p>
        </p:txBody>
      </p:sp>
    </p:spTree>
    <p:extLst>
      <p:ext uri="{BB962C8B-B14F-4D97-AF65-F5344CB8AC3E}">
        <p14:creationId xmlns:p14="http://schemas.microsoft.com/office/powerpoint/2010/main" val="4273017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5FFB64F9-27A7-4B39-9E0E-BB6FC9FC6250}"/>
              </a:ext>
            </a:extLst>
          </p:cNvPr>
          <p:cNvSpPr>
            <a:spLocks noGrp="1"/>
          </p:cNvSpPr>
          <p:nvPr>
            <p:ph type="title"/>
          </p:nvPr>
        </p:nvSpPr>
        <p:spPr/>
        <p:txBody>
          <a:bodyPr/>
          <a:lstStyle/>
          <a:p>
            <a:r>
              <a:rPr lang="zh-CN" altLang="en-US" dirty="0"/>
              <a:t>数据表格</a:t>
            </a:r>
          </a:p>
        </p:txBody>
      </p:sp>
      <p:graphicFrame>
        <p:nvGraphicFramePr>
          <p:cNvPr id="4" name="表格 3">
            <a:extLst>
              <a:ext uri="{FF2B5EF4-FFF2-40B4-BE49-F238E27FC236}">
                <a16:creationId xmlns="" xmlns:a16="http://schemas.microsoft.com/office/drawing/2014/main" id="{5937376B-7820-4618-9E90-28FAF8819F07}"/>
              </a:ext>
            </a:extLst>
          </p:cNvPr>
          <p:cNvGraphicFramePr>
            <a:graphicFrameLocks noGrp="1"/>
          </p:cNvGraphicFramePr>
          <p:nvPr>
            <p:extLst>
              <p:ext uri="{D42A27DB-BD31-4B8C-83A1-F6EECF244321}">
                <p14:modId xmlns:p14="http://schemas.microsoft.com/office/powerpoint/2010/main" val="2558663391"/>
              </p:ext>
            </p:extLst>
          </p:nvPr>
        </p:nvGraphicFramePr>
        <p:xfrm>
          <a:off x="1344245" y="1418024"/>
          <a:ext cx="9503510" cy="4429788"/>
        </p:xfrm>
        <a:graphic>
          <a:graphicData uri="http://schemas.openxmlformats.org/drawingml/2006/table">
            <a:tbl>
              <a:tblPr firstRow="1" bandRow="1">
                <a:tableStyleId>{5C22544A-7EE6-4342-B048-85BDC9FD1C3A}</a:tableStyleId>
              </a:tblPr>
              <a:tblGrid>
                <a:gridCol w="2071077">
                  <a:extLst>
                    <a:ext uri="{9D8B030D-6E8A-4147-A177-3AD203B41FA5}">
                      <a16:colId xmlns="" xmlns:a16="http://schemas.microsoft.com/office/drawing/2014/main" val="20000"/>
                    </a:ext>
                  </a:extLst>
                </a:gridCol>
                <a:gridCol w="2321169">
                  <a:extLst>
                    <a:ext uri="{9D8B030D-6E8A-4147-A177-3AD203B41FA5}">
                      <a16:colId xmlns="" xmlns:a16="http://schemas.microsoft.com/office/drawing/2014/main" val="20001"/>
                    </a:ext>
                  </a:extLst>
                </a:gridCol>
                <a:gridCol w="1676400">
                  <a:extLst>
                    <a:ext uri="{9D8B030D-6E8A-4147-A177-3AD203B41FA5}">
                      <a16:colId xmlns="" xmlns:a16="http://schemas.microsoft.com/office/drawing/2014/main" val="20002"/>
                    </a:ext>
                  </a:extLst>
                </a:gridCol>
                <a:gridCol w="1828800">
                  <a:extLst>
                    <a:ext uri="{9D8B030D-6E8A-4147-A177-3AD203B41FA5}">
                      <a16:colId xmlns="" xmlns:a16="http://schemas.microsoft.com/office/drawing/2014/main" val="20003"/>
                    </a:ext>
                  </a:extLst>
                </a:gridCol>
                <a:gridCol w="1606064">
                  <a:extLst>
                    <a:ext uri="{9D8B030D-6E8A-4147-A177-3AD203B41FA5}">
                      <a16:colId xmlns="" xmlns:a16="http://schemas.microsoft.com/office/drawing/2014/main" val="20004"/>
                    </a:ext>
                  </a:extLst>
                </a:gridCol>
              </a:tblGrid>
              <a:tr h="544548">
                <a:tc>
                  <a:txBody>
                    <a:bodyPr/>
                    <a:lstStyle/>
                    <a:p>
                      <a:pPr algn="ctr"/>
                      <a:r>
                        <a:rPr lang="zh-CN" altLang="en-US" sz="1600" spc="300" dirty="0">
                          <a:solidFill>
                            <a:schemeClr val="accent1"/>
                          </a:solidFill>
                        </a:rPr>
                        <a:t>学校</a:t>
                      </a:r>
                    </a:p>
                  </a:txBody>
                  <a:tcPr anchor="ctr">
                    <a:lnR w="6350" cap="flat" cmpd="sng" algn="ctr">
                      <a:no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noFill/>
                  </a:tcPr>
                </a:tc>
                <a:tc>
                  <a:txBody>
                    <a:bodyPr/>
                    <a:lstStyle/>
                    <a:p>
                      <a:pPr algn="ctr"/>
                      <a:r>
                        <a:rPr lang="zh-CN" altLang="en-US" sz="1600" spc="300" dirty="0">
                          <a:solidFill>
                            <a:schemeClr val="accent1"/>
                          </a:solidFill>
                        </a:rPr>
                        <a:t>性质</a:t>
                      </a: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noFill/>
                  </a:tcPr>
                </a:tc>
                <a:tc>
                  <a:txBody>
                    <a:bodyPr/>
                    <a:lstStyle/>
                    <a:p>
                      <a:pPr algn="ctr"/>
                      <a:r>
                        <a:rPr lang="zh-CN" altLang="en-US" sz="1600" spc="300" dirty="0">
                          <a:solidFill>
                            <a:schemeClr val="accent1"/>
                          </a:solidFill>
                        </a:rPr>
                        <a:t>教职工人数</a:t>
                      </a: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noFill/>
                  </a:tcPr>
                </a:tc>
                <a:tc>
                  <a:txBody>
                    <a:bodyPr/>
                    <a:lstStyle/>
                    <a:p>
                      <a:pPr algn="ctr"/>
                      <a:r>
                        <a:rPr lang="zh-CN" altLang="en-US" sz="1600" spc="300" dirty="0">
                          <a:solidFill>
                            <a:schemeClr val="bg1"/>
                          </a:solidFill>
                        </a:rPr>
                        <a:t>本科</a:t>
                      </a: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zh-CN" altLang="en-US" sz="1600" spc="300" dirty="0">
                          <a:solidFill>
                            <a:schemeClr val="accent1"/>
                          </a:solidFill>
                        </a:rPr>
                        <a:t>研究生</a:t>
                      </a:r>
                    </a:p>
                  </a:txBody>
                  <a:tcPr anchor="ctr">
                    <a:lnL w="6350" cap="flat" cmpd="sng" algn="ctr">
                      <a:noFill/>
                      <a:prstDash val="solid"/>
                      <a:round/>
                      <a:headEnd type="none" w="med" len="med"/>
                      <a:tailEnd type="none" w="med" len="med"/>
                    </a:lnL>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noFill/>
                  </a:tcPr>
                </a:tc>
                <a:extLst>
                  <a:ext uri="{0D108BD9-81ED-4DB2-BD59-A6C34878D82A}">
                    <a16:rowId xmlns="" xmlns:a16="http://schemas.microsoft.com/office/drawing/2014/main" val="10000"/>
                  </a:ext>
                </a:extLst>
              </a:tr>
              <a:tr h="485655">
                <a:tc>
                  <a:txBody>
                    <a:bodyPr/>
                    <a:lstStyle/>
                    <a:p>
                      <a:pPr algn="ctr"/>
                      <a:r>
                        <a:rPr lang="zh-CN" altLang="en-US" sz="1600" spc="300" dirty="0">
                          <a:solidFill>
                            <a:schemeClr val="tx1">
                              <a:lumMod val="85000"/>
                              <a:lumOff val="15000"/>
                            </a:schemeClr>
                          </a:solidFill>
                        </a:rPr>
                        <a:t>北京快乐学校</a:t>
                      </a:r>
                    </a:p>
                  </a:txBody>
                  <a:tcPr anchor="ctr">
                    <a:lnR w="12700" cap="flat" cmpd="sng" algn="ctr">
                      <a:noFill/>
                      <a:prstDash val="solid"/>
                      <a:round/>
                      <a:headEnd type="none" w="med" len="med"/>
                      <a:tailEnd type="none" w="med" len="med"/>
                    </a:lnR>
                    <a:lnT w="19050" cap="flat" cmpd="sng" algn="ctr">
                      <a:solidFill>
                        <a:schemeClr val="accent1"/>
                      </a:solidFill>
                      <a:prstDash val="solid"/>
                      <a:round/>
                      <a:headEnd type="none" w="med" len="med"/>
                      <a:tailEnd type="none" w="med" len="med"/>
                    </a:lnT>
                    <a:lnB w="6350" cap="flat" cmpd="sng" algn="ctr">
                      <a:solidFill>
                        <a:schemeClr val="bg2">
                          <a:lumMod val="90000"/>
                        </a:schemeClr>
                      </a:solidFill>
                      <a:prstDash val="solid"/>
                      <a:round/>
                      <a:headEnd type="none" w="med" len="med"/>
                      <a:tailEnd type="none" w="med" len="med"/>
                    </a:lnB>
                    <a:noFill/>
                  </a:tcPr>
                </a:tc>
                <a:tc>
                  <a:txBody>
                    <a:bodyPr/>
                    <a:lstStyle/>
                    <a:p>
                      <a:pPr algn="ctr"/>
                      <a:r>
                        <a:rPr lang="zh-CN" altLang="en-US" sz="1600" spc="300" dirty="0">
                          <a:solidFill>
                            <a:schemeClr val="tx1">
                              <a:lumMod val="85000"/>
                              <a:lumOff val="15000"/>
                            </a:schemeClr>
                          </a:solidFill>
                        </a:rPr>
                        <a:t>城市公办</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accent1"/>
                      </a:solidFill>
                      <a:prstDash val="solid"/>
                      <a:round/>
                      <a:headEnd type="none" w="med" len="med"/>
                      <a:tailEnd type="none" w="med" len="med"/>
                    </a:lnT>
                    <a:lnB w="6350" cap="flat" cmpd="sng" algn="ctr">
                      <a:solidFill>
                        <a:schemeClr val="bg2">
                          <a:lumMod val="90000"/>
                        </a:schemeClr>
                      </a:solidFill>
                      <a:prstDash val="solid"/>
                      <a:round/>
                      <a:headEnd type="none" w="med" len="med"/>
                      <a:tailEnd type="none" w="med" len="med"/>
                    </a:lnB>
                    <a:noFill/>
                  </a:tcPr>
                </a:tc>
                <a:tc>
                  <a:txBody>
                    <a:bodyPr/>
                    <a:lstStyle/>
                    <a:p>
                      <a:pPr algn="ctr"/>
                      <a:r>
                        <a:rPr lang="en-US" altLang="zh-CN" sz="1600" spc="300" dirty="0">
                          <a:solidFill>
                            <a:schemeClr val="tx1">
                              <a:lumMod val="85000"/>
                              <a:lumOff val="15000"/>
                            </a:schemeClr>
                          </a:solidFill>
                        </a:rPr>
                        <a:t>182</a:t>
                      </a:r>
                      <a:endParaRPr lang="zh-CN" altLang="en-US" sz="1600" spc="300" dirty="0">
                        <a:solidFill>
                          <a:schemeClr val="tx1">
                            <a:lumMod val="85000"/>
                            <a:lumOff val="15000"/>
                          </a:schemeClr>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accent1"/>
                      </a:solidFill>
                      <a:prstDash val="solid"/>
                      <a:round/>
                      <a:headEnd type="none" w="med" len="med"/>
                      <a:tailEnd type="none" w="med" len="med"/>
                    </a:lnT>
                    <a:lnB w="6350" cap="flat" cmpd="sng" algn="ctr">
                      <a:solidFill>
                        <a:schemeClr val="bg2">
                          <a:lumMod val="90000"/>
                        </a:schemeClr>
                      </a:solidFill>
                      <a:prstDash val="solid"/>
                      <a:round/>
                      <a:headEnd type="none" w="med" len="med"/>
                      <a:tailEnd type="none" w="med" len="med"/>
                    </a:lnB>
                    <a:noFill/>
                  </a:tcPr>
                </a:tc>
                <a:tc>
                  <a:txBody>
                    <a:bodyPr/>
                    <a:lstStyle/>
                    <a:p>
                      <a:pPr algn="ctr"/>
                      <a:r>
                        <a:rPr lang="en-US" altLang="zh-CN" sz="1600" b="1" spc="300" dirty="0">
                          <a:solidFill>
                            <a:schemeClr val="bg1"/>
                          </a:solidFill>
                        </a:rPr>
                        <a:t>82</a:t>
                      </a:r>
                      <a:endParaRPr lang="zh-CN" altLang="en-US" sz="1600" b="1" spc="300" dirty="0">
                        <a:solidFill>
                          <a:schemeClr val="bg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accent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en-US" altLang="zh-CN" sz="1600" spc="300" dirty="0">
                          <a:solidFill>
                            <a:schemeClr val="tx1">
                              <a:lumMod val="85000"/>
                              <a:lumOff val="15000"/>
                            </a:schemeClr>
                          </a:solidFill>
                        </a:rPr>
                        <a:t>90</a:t>
                      </a:r>
                      <a:endParaRPr lang="zh-CN" altLang="en-US" sz="1600" spc="300" dirty="0">
                        <a:solidFill>
                          <a:schemeClr val="tx1">
                            <a:lumMod val="85000"/>
                            <a:lumOff val="15000"/>
                          </a:schemeClr>
                        </a:solidFill>
                      </a:endParaRPr>
                    </a:p>
                  </a:txBody>
                  <a:tcPr anchor="ctr">
                    <a:lnL w="12700" cap="flat" cmpd="sng" algn="ctr">
                      <a:noFill/>
                      <a:prstDash val="solid"/>
                      <a:round/>
                      <a:headEnd type="none" w="med" len="med"/>
                      <a:tailEnd type="none" w="med" len="med"/>
                    </a:lnL>
                    <a:lnT w="19050" cap="flat" cmpd="sng" algn="ctr">
                      <a:solidFill>
                        <a:schemeClr val="accent1"/>
                      </a:solidFill>
                      <a:prstDash val="solid"/>
                      <a:round/>
                      <a:headEnd type="none" w="med" len="med"/>
                      <a:tailEnd type="none" w="med" len="med"/>
                    </a:lnT>
                    <a:lnB w="6350" cap="flat" cmpd="sng" algn="ctr">
                      <a:solidFill>
                        <a:schemeClr val="bg2">
                          <a:lumMod val="90000"/>
                        </a:schemeClr>
                      </a:solidFill>
                      <a:prstDash val="solid"/>
                      <a:round/>
                      <a:headEnd type="none" w="med" len="med"/>
                      <a:tailEnd type="none" w="med" len="med"/>
                    </a:lnB>
                    <a:noFill/>
                  </a:tcPr>
                </a:tc>
                <a:extLst>
                  <a:ext uri="{0D108BD9-81ED-4DB2-BD59-A6C34878D82A}">
                    <a16:rowId xmlns="" xmlns:a16="http://schemas.microsoft.com/office/drawing/2014/main" val="10001"/>
                  </a:ext>
                </a:extLst>
              </a:tr>
              <a:tr h="485655">
                <a:tc>
                  <a:txBody>
                    <a:bodyPr/>
                    <a:lstStyle/>
                    <a:p>
                      <a:pPr algn="ctr"/>
                      <a:r>
                        <a:rPr lang="zh-CN" altLang="en-US" sz="1600" spc="300" dirty="0">
                          <a:solidFill>
                            <a:schemeClr val="tx1">
                              <a:lumMod val="85000"/>
                              <a:lumOff val="15000"/>
                            </a:schemeClr>
                          </a:solidFill>
                        </a:rPr>
                        <a:t>北京幸运学校</a:t>
                      </a:r>
                    </a:p>
                  </a:txBody>
                  <a:tcPr anchor="ctr">
                    <a:lnR w="12700" cap="flat" cmpd="sng" algn="ctr">
                      <a:noFill/>
                      <a:prstDash val="solid"/>
                      <a:round/>
                      <a:headEnd type="none" w="med" len="med"/>
                      <a:tailEnd type="none" w="med" len="med"/>
                    </a:lnR>
                    <a:lnT w="6350" cap="flat" cmpd="sng" algn="ctr">
                      <a:solidFill>
                        <a:schemeClr val="bg2">
                          <a:lumMod val="90000"/>
                        </a:schemeClr>
                      </a:solidFill>
                      <a:prstDash val="solid"/>
                      <a:round/>
                      <a:headEnd type="none" w="med" len="med"/>
                      <a:tailEnd type="none" w="med" len="med"/>
                    </a:lnT>
                    <a:lnB w="6350" cap="flat" cmpd="sng" algn="ctr">
                      <a:solidFill>
                        <a:schemeClr val="bg2">
                          <a:lumMod val="90000"/>
                        </a:schemeClr>
                      </a:solidFill>
                      <a:prstDash val="solid"/>
                      <a:round/>
                      <a:headEnd type="none" w="med" len="med"/>
                      <a:tailEnd type="none" w="med" len="med"/>
                    </a:lnB>
                    <a:noFill/>
                  </a:tcPr>
                </a:tc>
                <a:tc>
                  <a:txBody>
                    <a:bodyPr/>
                    <a:lstStyle/>
                    <a:p>
                      <a:pPr algn="ctr"/>
                      <a:r>
                        <a:rPr lang="zh-CN" altLang="en-US" sz="1600" spc="300" dirty="0">
                          <a:solidFill>
                            <a:schemeClr val="tx1">
                              <a:lumMod val="85000"/>
                              <a:lumOff val="15000"/>
                            </a:schemeClr>
                          </a:solidFill>
                        </a:rPr>
                        <a:t>城市民办</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90000"/>
                        </a:schemeClr>
                      </a:solidFill>
                      <a:prstDash val="solid"/>
                      <a:round/>
                      <a:headEnd type="none" w="med" len="med"/>
                      <a:tailEnd type="none" w="med" len="med"/>
                    </a:lnT>
                    <a:lnB w="6350" cap="flat" cmpd="sng" algn="ctr">
                      <a:solidFill>
                        <a:schemeClr val="bg2">
                          <a:lumMod val="90000"/>
                        </a:schemeClr>
                      </a:solidFill>
                      <a:prstDash val="solid"/>
                      <a:round/>
                      <a:headEnd type="none" w="med" len="med"/>
                      <a:tailEnd type="none" w="med" len="med"/>
                    </a:lnB>
                    <a:noFill/>
                  </a:tcPr>
                </a:tc>
                <a:tc>
                  <a:txBody>
                    <a:bodyPr/>
                    <a:lstStyle/>
                    <a:p>
                      <a:pPr algn="ctr"/>
                      <a:r>
                        <a:rPr lang="en-US" altLang="zh-CN" sz="1600" spc="300" dirty="0">
                          <a:solidFill>
                            <a:schemeClr val="tx1">
                              <a:lumMod val="85000"/>
                              <a:lumOff val="15000"/>
                            </a:schemeClr>
                          </a:solidFill>
                        </a:rPr>
                        <a:t>161</a:t>
                      </a:r>
                      <a:endParaRPr lang="zh-CN" altLang="en-US" sz="1600" spc="300" dirty="0">
                        <a:solidFill>
                          <a:schemeClr val="tx1">
                            <a:lumMod val="85000"/>
                            <a:lumOff val="15000"/>
                          </a:schemeClr>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90000"/>
                        </a:schemeClr>
                      </a:solidFill>
                      <a:prstDash val="solid"/>
                      <a:round/>
                      <a:headEnd type="none" w="med" len="med"/>
                      <a:tailEnd type="none" w="med" len="med"/>
                    </a:lnT>
                    <a:lnB w="6350" cap="flat" cmpd="sng" algn="ctr">
                      <a:solidFill>
                        <a:schemeClr val="bg2">
                          <a:lumMod val="90000"/>
                        </a:schemeClr>
                      </a:solidFill>
                      <a:prstDash val="solid"/>
                      <a:round/>
                      <a:headEnd type="none" w="med" len="med"/>
                      <a:tailEnd type="none" w="med" len="med"/>
                    </a:lnB>
                    <a:noFill/>
                  </a:tcPr>
                </a:tc>
                <a:tc>
                  <a:txBody>
                    <a:bodyPr/>
                    <a:lstStyle/>
                    <a:p>
                      <a:pPr algn="ctr"/>
                      <a:r>
                        <a:rPr lang="en-US" altLang="zh-CN" sz="1600" b="1" spc="300" dirty="0">
                          <a:solidFill>
                            <a:schemeClr val="bg1"/>
                          </a:solidFill>
                        </a:rPr>
                        <a:t>41</a:t>
                      </a:r>
                      <a:endParaRPr lang="zh-CN" altLang="en-US" sz="1600" b="1" spc="300" dirty="0">
                        <a:solidFill>
                          <a:schemeClr val="bg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en-US" altLang="zh-CN" sz="1600" spc="300" dirty="0">
                          <a:solidFill>
                            <a:schemeClr val="tx1">
                              <a:lumMod val="85000"/>
                              <a:lumOff val="15000"/>
                            </a:schemeClr>
                          </a:solidFill>
                        </a:rPr>
                        <a:t>120</a:t>
                      </a:r>
                      <a:endParaRPr lang="zh-CN" altLang="en-US" sz="1600" spc="300" dirty="0">
                        <a:solidFill>
                          <a:schemeClr val="tx1">
                            <a:lumMod val="85000"/>
                            <a:lumOff val="15000"/>
                          </a:schemeClr>
                        </a:solidFill>
                      </a:endParaRPr>
                    </a:p>
                  </a:txBody>
                  <a:tcPr anchor="ctr">
                    <a:lnL w="12700" cap="flat" cmpd="sng" algn="ctr">
                      <a:noFill/>
                      <a:prstDash val="solid"/>
                      <a:round/>
                      <a:headEnd type="none" w="med" len="med"/>
                      <a:tailEnd type="none" w="med" len="med"/>
                    </a:lnL>
                    <a:lnT w="6350" cap="flat" cmpd="sng" algn="ctr">
                      <a:solidFill>
                        <a:schemeClr val="bg2">
                          <a:lumMod val="90000"/>
                        </a:schemeClr>
                      </a:solidFill>
                      <a:prstDash val="solid"/>
                      <a:round/>
                      <a:headEnd type="none" w="med" len="med"/>
                      <a:tailEnd type="none" w="med" len="med"/>
                    </a:lnT>
                    <a:lnB w="6350" cap="flat" cmpd="sng" algn="ctr">
                      <a:solidFill>
                        <a:schemeClr val="bg2">
                          <a:lumMod val="90000"/>
                        </a:schemeClr>
                      </a:solidFill>
                      <a:prstDash val="solid"/>
                      <a:round/>
                      <a:headEnd type="none" w="med" len="med"/>
                      <a:tailEnd type="none" w="med" len="med"/>
                    </a:lnB>
                    <a:noFill/>
                  </a:tcPr>
                </a:tc>
                <a:extLst>
                  <a:ext uri="{0D108BD9-81ED-4DB2-BD59-A6C34878D82A}">
                    <a16:rowId xmlns="" xmlns:a16="http://schemas.microsoft.com/office/drawing/2014/main" val="10002"/>
                  </a:ext>
                </a:extLst>
              </a:tr>
              <a:tr h="485655">
                <a:tc>
                  <a:txBody>
                    <a:bodyPr/>
                    <a:lstStyle/>
                    <a:p>
                      <a:pPr algn="ctr"/>
                      <a:r>
                        <a:rPr lang="zh-CN" altLang="en-US" sz="1600" spc="300" dirty="0">
                          <a:solidFill>
                            <a:schemeClr val="tx1">
                              <a:lumMod val="85000"/>
                              <a:lumOff val="15000"/>
                            </a:schemeClr>
                          </a:solidFill>
                        </a:rPr>
                        <a:t>北京健康学校</a:t>
                      </a:r>
                    </a:p>
                  </a:txBody>
                  <a:tcPr anchor="ctr">
                    <a:lnR w="12700" cap="flat" cmpd="sng" algn="ctr">
                      <a:noFill/>
                      <a:prstDash val="solid"/>
                      <a:round/>
                      <a:headEnd type="none" w="med" len="med"/>
                      <a:tailEnd type="none" w="med" len="med"/>
                    </a:lnR>
                    <a:lnT w="6350" cap="flat" cmpd="sng" algn="ctr">
                      <a:solidFill>
                        <a:schemeClr val="bg2">
                          <a:lumMod val="90000"/>
                        </a:schemeClr>
                      </a:solidFill>
                      <a:prstDash val="solid"/>
                      <a:round/>
                      <a:headEnd type="none" w="med" len="med"/>
                      <a:tailEnd type="none" w="med" len="med"/>
                    </a:lnT>
                    <a:lnB w="6350" cap="flat" cmpd="sng" algn="ctr">
                      <a:solidFill>
                        <a:schemeClr val="bg2">
                          <a:lumMod val="90000"/>
                        </a:schemeClr>
                      </a:solidFill>
                      <a:prstDash val="solid"/>
                      <a:round/>
                      <a:headEnd type="none" w="med" len="med"/>
                      <a:tailEnd type="none" w="med" len="med"/>
                    </a:lnB>
                    <a:noFill/>
                  </a:tcPr>
                </a:tc>
                <a:tc>
                  <a:txBody>
                    <a:bodyPr/>
                    <a:lstStyle/>
                    <a:p>
                      <a:pPr algn="ctr"/>
                      <a:r>
                        <a:rPr lang="zh-CN" altLang="en-US" sz="1600" spc="300" dirty="0">
                          <a:solidFill>
                            <a:schemeClr val="tx1">
                              <a:lumMod val="85000"/>
                              <a:lumOff val="15000"/>
                            </a:schemeClr>
                          </a:solidFill>
                        </a:rPr>
                        <a:t>郊县公办</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90000"/>
                        </a:schemeClr>
                      </a:solidFill>
                      <a:prstDash val="solid"/>
                      <a:round/>
                      <a:headEnd type="none" w="med" len="med"/>
                      <a:tailEnd type="none" w="med" len="med"/>
                    </a:lnT>
                    <a:lnB w="6350" cap="flat" cmpd="sng" algn="ctr">
                      <a:solidFill>
                        <a:schemeClr val="bg2">
                          <a:lumMod val="90000"/>
                        </a:schemeClr>
                      </a:solidFill>
                      <a:prstDash val="solid"/>
                      <a:round/>
                      <a:headEnd type="none" w="med" len="med"/>
                      <a:tailEnd type="none" w="med" len="med"/>
                    </a:lnB>
                    <a:noFill/>
                  </a:tcPr>
                </a:tc>
                <a:tc>
                  <a:txBody>
                    <a:bodyPr/>
                    <a:lstStyle/>
                    <a:p>
                      <a:pPr algn="ctr"/>
                      <a:r>
                        <a:rPr lang="en-US" altLang="zh-CN" sz="1600" spc="300" dirty="0">
                          <a:solidFill>
                            <a:schemeClr val="tx1">
                              <a:lumMod val="85000"/>
                              <a:lumOff val="15000"/>
                            </a:schemeClr>
                          </a:solidFill>
                        </a:rPr>
                        <a:t>85</a:t>
                      </a:r>
                      <a:endParaRPr lang="zh-CN" altLang="en-US" sz="1600" spc="300" dirty="0">
                        <a:solidFill>
                          <a:schemeClr val="tx1">
                            <a:lumMod val="85000"/>
                            <a:lumOff val="15000"/>
                          </a:schemeClr>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90000"/>
                        </a:schemeClr>
                      </a:solidFill>
                      <a:prstDash val="solid"/>
                      <a:round/>
                      <a:headEnd type="none" w="med" len="med"/>
                      <a:tailEnd type="none" w="med" len="med"/>
                    </a:lnT>
                    <a:lnB w="6350" cap="flat" cmpd="sng" algn="ctr">
                      <a:solidFill>
                        <a:schemeClr val="bg2">
                          <a:lumMod val="90000"/>
                        </a:schemeClr>
                      </a:solidFill>
                      <a:prstDash val="solid"/>
                      <a:round/>
                      <a:headEnd type="none" w="med" len="med"/>
                      <a:tailEnd type="none" w="med" len="med"/>
                    </a:lnB>
                    <a:noFill/>
                  </a:tcPr>
                </a:tc>
                <a:tc>
                  <a:txBody>
                    <a:bodyPr/>
                    <a:lstStyle/>
                    <a:p>
                      <a:pPr algn="ctr"/>
                      <a:r>
                        <a:rPr lang="en-US" altLang="zh-CN" sz="1600" b="1" spc="300" dirty="0">
                          <a:solidFill>
                            <a:schemeClr val="bg1"/>
                          </a:solidFill>
                        </a:rPr>
                        <a:t>40</a:t>
                      </a:r>
                      <a:endParaRPr lang="zh-CN" altLang="en-US" sz="1600" b="1" spc="300" dirty="0">
                        <a:solidFill>
                          <a:schemeClr val="bg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en-US" altLang="zh-CN" sz="1600" spc="300" dirty="0">
                          <a:solidFill>
                            <a:schemeClr val="tx1">
                              <a:lumMod val="85000"/>
                              <a:lumOff val="15000"/>
                            </a:schemeClr>
                          </a:solidFill>
                        </a:rPr>
                        <a:t>20</a:t>
                      </a:r>
                      <a:endParaRPr lang="zh-CN" altLang="en-US" sz="1600" spc="300" dirty="0">
                        <a:solidFill>
                          <a:schemeClr val="tx1">
                            <a:lumMod val="85000"/>
                            <a:lumOff val="15000"/>
                          </a:schemeClr>
                        </a:solidFill>
                      </a:endParaRPr>
                    </a:p>
                  </a:txBody>
                  <a:tcPr anchor="ctr">
                    <a:lnL w="12700" cap="flat" cmpd="sng" algn="ctr">
                      <a:noFill/>
                      <a:prstDash val="solid"/>
                      <a:round/>
                      <a:headEnd type="none" w="med" len="med"/>
                      <a:tailEnd type="none" w="med" len="med"/>
                    </a:lnL>
                    <a:lnT w="6350" cap="flat" cmpd="sng" algn="ctr">
                      <a:solidFill>
                        <a:schemeClr val="bg2">
                          <a:lumMod val="90000"/>
                        </a:schemeClr>
                      </a:solidFill>
                      <a:prstDash val="solid"/>
                      <a:round/>
                      <a:headEnd type="none" w="med" len="med"/>
                      <a:tailEnd type="none" w="med" len="med"/>
                    </a:lnT>
                    <a:lnB w="6350" cap="flat" cmpd="sng" algn="ctr">
                      <a:solidFill>
                        <a:schemeClr val="bg2">
                          <a:lumMod val="90000"/>
                        </a:schemeClr>
                      </a:solidFill>
                      <a:prstDash val="solid"/>
                      <a:round/>
                      <a:headEnd type="none" w="med" len="med"/>
                      <a:tailEnd type="none" w="med" len="med"/>
                    </a:lnB>
                    <a:noFill/>
                  </a:tcPr>
                </a:tc>
                <a:extLst>
                  <a:ext uri="{0D108BD9-81ED-4DB2-BD59-A6C34878D82A}">
                    <a16:rowId xmlns="" xmlns:a16="http://schemas.microsoft.com/office/drawing/2014/main" val="10003"/>
                  </a:ext>
                </a:extLst>
              </a:tr>
              <a:tr h="485655">
                <a:tc>
                  <a:txBody>
                    <a:bodyPr/>
                    <a:lstStyle/>
                    <a:p>
                      <a:pPr algn="ctr"/>
                      <a:r>
                        <a:rPr lang="zh-CN" altLang="en-US" sz="1600" spc="300" dirty="0">
                          <a:solidFill>
                            <a:schemeClr val="tx1">
                              <a:lumMod val="85000"/>
                              <a:lumOff val="15000"/>
                            </a:schemeClr>
                          </a:solidFill>
                        </a:rPr>
                        <a:t>北京超越学校</a:t>
                      </a:r>
                    </a:p>
                  </a:txBody>
                  <a:tcPr anchor="ctr">
                    <a:lnR w="12700" cap="flat" cmpd="sng" algn="ctr">
                      <a:noFill/>
                      <a:prstDash val="solid"/>
                      <a:round/>
                      <a:headEnd type="none" w="med" len="med"/>
                      <a:tailEnd type="none" w="med" len="med"/>
                    </a:lnR>
                    <a:lnT w="6350" cap="flat" cmpd="sng" algn="ctr">
                      <a:solidFill>
                        <a:schemeClr val="bg2">
                          <a:lumMod val="90000"/>
                        </a:schemeClr>
                      </a:solidFill>
                      <a:prstDash val="solid"/>
                      <a:round/>
                      <a:headEnd type="none" w="med" len="med"/>
                      <a:tailEnd type="none" w="med" len="med"/>
                    </a:lnT>
                    <a:lnB w="6350" cap="flat" cmpd="sng" algn="ctr">
                      <a:solidFill>
                        <a:schemeClr val="bg2">
                          <a:lumMod val="90000"/>
                        </a:schemeClr>
                      </a:solidFill>
                      <a:prstDash val="solid"/>
                      <a:round/>
                      <a:headEnd type="none" w="med" len="med"/>
                      <a:tailEnd type="none" w="med" len="med"/>
                    </a:lnB>
                    <a:noFill/>
                  </a:tcPr>
                </a:tc>
                <a:tc>
                  <a:txBody>
                    <a:bodyPr/>
                    <a:lstStyle/>
                    <a:p>
                      <a:pPr algn="ctr"/>
                      <a:r>
                        <a:rPr lang="zh-CN" altLang="en-US" sz="1600" spc="300" dirty="0">
                          <a:solidFill>
                            <a:schemeClr val="tx1">
                              <a:lumMod val="85000"/>
                              <a:lumOff val="15000"/>
                            </a:schemeClr>
                          </a:solidFill>
                        </a:rPr>
                        <a:t>郊县民办</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90000"/>
                        </a:schemeClr>
                      </a:solidFill>
                      <a:prstDash val="solid"/>
                      <a:round/>
                      <a:headEnd type="none" w="med" len="med"/>
                      <a:tailEnd type="none" w="med" len="med"/>
                    </a:lnT>
                    <a:lnB w="6350" cap="flat" cmpd="sng" algn="ctr">
                      <a:solidFill>
                        <a:schemeClr val="bg2">
                          <a:lumMod val="90000"/>
                        </a:schemeClr>
                      </a:solidFill>
                      <a:prstDash val="solid"/>
                      <a:round/>
                      <a:headEnd type="none" w="med" len="med"/>
                      <a:tailEnd type="none" w="med" len="med"/>
                    </a:lnB>
                    <a:noFill/>
                  </a:tcPr>
                </a:tc>
                <a:tc>
                  <a:txBody>
                    <a:bodyPr/>
                    <a:lstStyle/>
                    <a:p>
                      <a:pPr algn="ctr"/>
                      <a:r>
                        <a:rPr lang="en-US" altLang="zh-CN" sz="1600" spc="300" dirty="0">
                          <a:solidFill>
                            <a:schemeClr val="tx1">
                              <a:lumMod val="85000"/>
                              <a:lumOff val="15000"/>
                            </a:schemeClr>
                          </a:solidFill>
                        </a:rPr>
                        <a:t>91</a:t>
                      </a:r>
                      <a:endParaRPr lang="zh-CN" altLang="en-US" sz="1600" spc="300" dirty="0">
                        <a:solidFill>
                          <a:schemeClr val="tx1">
                            <a:lumMod val="85000"/>
                            <a:lumOff val="15000"/>
                          </a:schemeClr>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90000"/>
                        </a:schemeClr>
                      </a:solidFill>
                      <a:prstDash val="solid"/>
                      <a:round/>
                      <a:headEnd type="none" w="med" len="med"/>
                      <a:tailEnd type="none" w="med" len="med"/>
                    </a:lnT>
                    <a:lnB w="6350" cap="flat" cmpd="sng" algn="ctr">
                      <a:solidFill>
                        <a:schemeClr val="bg2">
                          <a:lumMod val="90000"/>
                        </a:schemeClr>
                      </a:solidFill>
                      <a:prstDash val="solid"/>
                      <a:round/>
                      <a:headEnd type="none" w="med" len="med"/>
                      <a:tailEnd type="none" w="med" len="med"/>
                    </a:lnB>
                    <a:noFill/>
                  </a:tcPr>
                </a:tc>
                <a:tc>
                  <a:txBody>
                    <a:bodyPr/>
                    <a:lstStyle/>
                    <a:p>
                      <a:pPr algn="ctr"/>
                      <a:r>
                        <a:rPr lang="en-US" altLang="zh-CN" sz="1600" b="1" spc="300" dirty="0">
                          <a:solidFill>
                            <a:schemeClr val="bg1"/>
                          </a:solidFill>
                        </a:rPr>
                        <a:t>42</a:t>
                      </a:r>
                      <a:endParaRPr lang="zh-CN" altLang="en-US" sz="1600" b="1" spc="300" dirty="0">
                        <a:solidFill>
                          <a:schemeClr val="bg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en-US" altLang="zh-CN" sz="1600" spc="300" dirty="0">
                          <a:solidFill>
                            <a:schemeClr val="tx1">
                              <a:lumMod val="85000"/>
                              <a:lumOff val="15000"/>
                            </a:schemeClr>
                          </a:solidFill>
                        </a:rPr>
                        <a:t>45</a:t>
                      </a:r>
                      <a:endParaRPr lang="zh-CN" altLang="en-US" sz="1600" spc="300" dirty="0">
                        <a:solidFill>
                          <a:schemeClr val="tx1">
                            <a:lumMod val="85000"/>
                            <a:lumOff val="15000"/>
                          </a:schemeClr>
                        </a:solidFill>
                      </a:endParaRPr>
                    </a:p>
                  </a:txBody>
                  <a:tcPr anchor="ctr">
                    <a:lnL w="12700" cap="flat" cmpd="sng" algn="ctr">
                      <a:noFill/>
                      <a:prstDash val="solid"/>
                      <a:round/>
                      <a:headEnd type="none" w="med" len="med"/>
                      <a:tailEnd type="none" w="med" len="med"/>
                    </a:lnL>
                    <a:lnT w="6350" cap="flat" cmpd="sng" algn="ctr">
                      <a:solidFill>
                        <a:schemeClr val="bg2">
                          <a:lumMod val="90000"/>
                        </a:schemeClr>
                      </a:solidFill>
                      <a:prstDash val="solid"/>
                      <a:round/>
                      <a:headEnd type="none" w="med" len="med"/>
                      <a:tailEnd type="none" w="med" len="med"/>
                    </a:lnT>
                    <a:lnB w="6350" cap="flat" cmpd="sng" algn="ctr">
                      <a:solidFill>
                        <a:schemeClr val="bg2">
                          <a:lumMod val="90000"/>
                        </a:schemeClr>
                      </a:solidFill>
                      <a:prstDash val="solid"/>
                      <a:round/>
                      <a:headEnd type="none" w="med" len="med"/>
                      <a:tailEnd type="none" w="med" len="med"/>
                    </a:lnB>
                    <a:noFill/>
                  </a:tcPr>
                </a:tc>
                <a:extLst>
                  <a:ext uri="{0D108BD9-81ED-4DB2-BD59-A6C34878D82A}">
                    <a16:rowId xmlns="" xmlns:a16="http://schemas.microsoft.com/office/drawing/2014/main" val="10004"/>
                  </a:ext>
                </a:extLst>
              </a:tr>
              <a:tr h="485655">
                <a:tc>
                  <a:txBody>
                    <a:bodyPr/>
                    <a:lstStyle/>
                    <a:p>
                      <a:pPr algn="ctr"/>
                      <a:r>
                        <a:rPr lang="zh-CN" altLang="en-US" sz="1600" spc="300" dirty="0">
                          <a:solidFill>
                            <a:schemeClr val="tx1">
                              <a:lumMod val="85000"/>
                              <a:lumOff val="15000"/>
                            </a:schemeClr>
                          </a:solidFill>
                        </a:rPr>
                        <a:t>西安育红学校</a:t>
                      </a:r>
                    </a:p>
                  </a:txBody>
                  <a:tcPr anchor="ctr">
                    <a:lnR w="12700" cap="flat" cmpd="sng" algn="ctr">
                      <a:noFill/>
                      <a:prstDash val="solid"/>
                      <a:round/>
                      <a:headEnd type="none" w="med" len="med"/>
                      <a:tailEnd type="none" w="med" len="med"/>
                    </a:lnR>
                    <a:lnT w="6350" cap="flat" cmpd="sng" algn="ctr">
                      <a:solidFill>
                        <a:schemeClr val="bg2">
                          <a:lumMod val="90000"/>
                        </a:schemeClr>
                      </a:solidFill>
                      <a:prstDash val="solid"/>
                      <a:round/>
                      <a:headEnd type="none" w="med" len="med"/>
                      <a:tailEnd type="none" w="med" len="med"/>
                    </a:lnT>
                    <a:lnB w="6350" cap="flat" cmpd="sng" algn="ctr">
                      <a:solidFill>
                        <a:schemeClr val="bg2">
                          <a:lumMod val="90000"/>
                        </a:schemeClr>
                      </a:solidFill>
                      <a:prstDash val="solid"/>
                      <a:round/>
                      <a:headEnd type="none" w="med" len="med"/>
                      <a:tailEnd type="none" w="med" len="med"/>
                    </a:lnB>
                    <a:noFill/>
                  </a:tcPr>
                </a:tc>
                <a:tc>
                  <a:txBody>
                    <a:bodyPr/>
                    <a:lstStyle/>
                    <a:p>
                      <a:pPr algn="ctr"/>
                      <a:r>
                        <a:rPr lang="zh-CN" altLang="en-US" sz="1600" spc="300" dirty="0">
                          <a:solidFill>
                            <a:schemeClr val="tx1">
                              <a:lumMod val="85000"/>
                              <a:lumOff val="15000"/>
                            </a:schemeClr>
                          </a:solidFill>
                        </a:rPr>
                        <a:t>城市公办</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90000"/>
                        </a:schemeClr>
                      </a:solidFill>
                      <a:prstDash val="solid"/>
                      <a:round/>
                      <a:headEnd type="none" w="med" len="med"/>
                      <a:tailEnd type="none" w="med" len="med"/>
                    </a:lnT>
                    <a:lnB w="6350" cap="flat" cmpd="sng" algn="ctr">
                      <a:solidFill>
                        <a:schemeClr val="bg2">
                          <a:lumMod val="90000"/>
                        </a:schemeClr>
                      </a:solidFill>
                      <a:prstDash val="solid"/>
                      <a:round/>
                      <a:headEnd type="none" w="med" len="med"/>
                      <a:tailEnd type="none" w="med" len="med"/>
                    </a:lnB>
                    <a:noFill/>
                  </a:tcPr>
                </a:tc>
                <a:tc>
                  <a:txBody>
                    <a:bodyPr/>
                    <a:lstStyle/>
                    <a:p>
                      <a:pPr algn="ctr"/>
                      <a:r>
                        <a:rPr lang="en-US" altLang="zh-CN" sz="1600" spc="300" dirty="0">
                          <a:solidFill>
                            <a:schemeClr val="tx1">
                              <a:lumMod val="85000"/>
                              <a:lumOff val="15000"/>
                            </a:schemeClr>
                          </a:solidFill>
                        </a:rPr>
                        <a:t>114</a:t>
                      </a:r>
                      <a:endParaRPr lang="zh-CN" altLang="en-US" sz="1600" spc="300" dirty="0">
                        <a:solidFill>
                          <a:schemeClr val="tx1">
                            <a:lumMod val="85000"/>
                            <a:lumOff val="15000"/>
                          </a:schemeClr>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90000"/>
                        </a:schemeClr>
                      </a:solidFill>
                      <a:prstDash val="solid"/>
                      <a:round/>
                      <a:headEnd type="none" w="med" len="med"/>
                      <a:tailEnd type="none" w="med" len="med"/>
                    </a:lnT>
                    <a:lnB w="6350" cap="flat" cmpd="sng" algn="ctr">
                      <a:solidFill>
                        <a:schemeClr val="bg2">
                          <a:lumMod val="90000"/>
                        </a:schemeClr>
                      </a:solidFill>
                      <a:prstDash val="solid"/>
                      <a:round/>
                      <a:headEnd type="none" w="med" len="med"/>
                      <a:tailEnd type="none" w="med" len="med"/>
                    </a:lnB>
                    <a:noFill/>
                  </a:tcPr>
                </a:tc>
                <a:tc>
                  <a:txBody>
                    <a:bodyPr/>
                    <a:lstStyle/>
                    <a:p>
                      <a:pPr algn="ctr"/>
                      <a:r>
                        <a:rPr lang="en-US" altLang="zh-CN" sz="1600" b="1" spc="300" dirty="0">
                          <a:solidFill>
                            <a:schemeClr val="bg1"/>
                          </a:solidFill>
                        </a:rPr>
                        <a:t>70</a:t>
                      </a:r>
                      <a:endParaRPr lang="zh-CN" altLang="en-US" sz="1600" b="1" spc="300" dirty="0">
                        <a:solidFill>
                          <a:schemeClr val="bg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en-US" altLang="zh-CN" sz="1600" spc="300" dirty="0">
                          <a:solidFill>
                            <a:schemeClr val="tx1">
                              <a:lumMod val="85000"/>
                              <a:lumOff val="15000"/>
                            </a:schemeClr>
                          </a:solidFill>
                        </a:rPr>
                        <a:t>40</a:t>
                      </a:r>
                      <a:endParaRPr lang="zh-CN" altLang="en-US" sz="1600" spc="300" dirty="0">
                        <a:solidFill>
                          <a:schemeClr val="tx1">
                            <a:lumMod val="85000"/>
                            <a:lumOff val="15000"/>
                          </a:schemeClr>
                        </a:solidFill>
                      </a:endParaRPr>
                    </a:p>
                  </a:txBody>
                  <a:tcPr anchor="ctr">
                    <a:lnL w="12700" cap="flat" cmpd="sng" algn="ctr">
                      <a:noFill/>
                      <a:prstDash val="solid"/>
                      <a:round/>
                      <a:headEnd type="none" w="med" len="med"/>
                      <a:tailEnd type="none" w="med" len="med"/>
                    </a:lnL>
                    <a:lnT w="6350" cap="flat" cmpd="sng" algn="ctr">
                      <a:solidFill>
                        <a:schemeClr val="bg2">
                          <a:lumMod val="90000"/>
                        </a:schemeClr>
                      </a:solidFill>
                      <a:prstDash val="solid"/>
                      <a:round/>
                      <a:headEnd type="none" w="med" len="med"/>
                      <a:tailEnd type="none" w="med" len="med"/>
                    </a:lnT>
                    <a:lnB w="6350" cap="flat" cmpd="sng" algn="ctr">
                      <a:solidFill>
                        <a:schemeClr val="bg2">
                          <a:lumMod val="90000"/>
                        </a:schemeClr>
                      </a:solidFill>
                      <a:prstDash val="solid"/>
                      <a:round/>
                      <a:headEnd type="none" w="med" len="med"/>
                      <a:tailEnd type="none" w="med" len="med"/>
                    </a:lnB>
                    <a:noFill/>
                  </a:tcPr>
                </a:tc>
                <a:extLst>
                  <a:ext uri="{0D108BD9-81ED-4DB2-BD59-A6C34878D82A}">
                    <a16:rowId xmlns="" xmlns:a16="http://schemas.microsoft.com/office/drawing/2014/main" val="980225710"/>
                  </a:ext>
                </a:extLst>
              </a:tr>
              <a:tr h="485655">
                <a:tc>
                  <a:txBody>
                    <a:bodyPr/>
                    <a:lstStyle/>
                    <a:p>
                      <a:pPr algn="ctr"/>
                      <a:r>
                        <a:rPr lang="zh-CN" altLang="en-US" sz="1600" spc="300" dirty="0">
                          <a:solidFill>
                            <a:schemeClr val="tx1">
                              <a:lumMod val="85000"/>
                              <a:lumOff val="15000"/>
                            </a:schemeClr>
                          </a:solidFill>
                        </a:rPr>
                        <a:t>西安育英学校</a:t>
                      </a:r>
                    </a:p>
                  </a:txBody>
                  <a:tcPr anchor="ctr">
                    <a:lnR w="12700" cap="flat" cmpd="sng" algn="ctr">
                      <a:noFill/>
                      <a:prstDash val="solid"/>
                      <a:round/>
                      <a:headEnd type="none" w="med" len="med"/>
                      <a:tailEnd type="none" w="med" len="med"/>
                    </a:lnR>
                    <a:lnT w="6350" cap="flat" cmpd="sng" algn="ctr">
                      <a:solidFill>
                        <a:schemeClr val="bg2">
                          <a:lumMod val="90000"/>
                        </a:schemeClr>
                      </a:solidFill>
                      <a:prstDash val="solid"/>
                      <a:round/>
                      <a:headEnd type="none" w="med" len="med"/>
                      <a:tailEnd type="none" w="med" len="med"/>
                    </a:lnT>
                    <a:lnB w="6350" cap="flat" cmpd="sng" algn="ctr">
                      <a:solidFill>
                        <a:schemeClr val="bg2">
                          <a:lumMod val="90000"/>
                        </a:schemeClr>
                      </a:solidFill>
                      <a:prstDash val="solid"/>
                      <a:round/>
                      <a:headEnd type="none" w="med" len="med"/>
                      <a:tailEnd type="none" w="med" len="med"/>
                    </a:lnB>
                    <a:noFill/>
                  </a:tcPr>
                </a:tc>
                <a:tc>
                  <a:txBody>
                    <a:bodyPr/>
                    <a:lstStyle/>
                    <a:p>
                      <a:pPr algn="ctr"/>
                      <a:r>
                        <a:rPr lang="zh-CN" altLang="en-US" sz="1600" spc="300" dirty="0">
                          <a:solidFill>
                            <a:schemeClr val="tx1">
                              <a:lumMod val="85000"/>
                              <a:lumOff val="15000"/>
                            </a:schemeClr>
                          </a:solidFill>
                        </a:rPr>
                        <a:t>城市民办</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90000"/>
                        </a:schemeClr>
                      </a:solidFill>
                      <a:prstDash val="solid"/>
                      <a:round/>
                      <a:headEnd type="none" w="med" len="med"/>
                      <a:tailEnd type="none" w="med" len="med"/>
                    </a:lnT>
                    <a:lnB w="6350" cap="flat" cmpd="sng" algn="ctr">
                      <a:solidFill>
                        <a:schemeClr val="bg2">
                          <a:lumMod val="90000"/>
                        </a:schemeClr>
                      </a:solidFill>
                      <a:prstDash val="solid"/>
                      <a:round/>
                      <a:headEnd type="none" w="med" len="med"/>
                      <a:tailEnd type="none" w="med" len="med"/>
                    </a:lnB>
                    <a:noFill/>
                  </a:tcPr>
                </a:tc>
                <a:tc>
                  <a:txBody>
                    <a:bodyPr/>
                    <a:lstStyle/>
                    <a:p>
                      <a:pPr algn="ctr"/>
                      <a:r>
                        <a:rPr lang="en-US" altLang="zh-CN" sz="1600" spc="300" dirty="0">
                          <a:solidFill>
                            <a:schemeClr val="tx1">
                              <a:lumMod val="85000"/>
                              <a:lumOff val="15000"/>
                            </a:schemeClr>
                          </a:solidFill>
                        </a:rPr>
                        <a:t>154</a:t>
                      </a:r>
                      <a:endParaRPr lang="zh-CN" altLang="en-US" sz="1600" spc="300" dirty="0">
                        <a:solidFill>
                          <a:schemeClr val="tx1">
                            <a:lumMod val="85000"/>
                            <a:lumOff val="15000"/>
                          </a:schemeClr>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90000"/>
                        </a:schemeClr>
                      </a:solidFill>
                      <a:prstDash val="solid"/>
                      <a:round/>
                      <a:headEnd type="none" w="med" len="med"/>
                      <a:tailEnd type="none" w="med" len="med"/>
                    </a:lnT>
                    <a:lnB w="6350" cap="flat" cmpd="sng" algn="ctr">
                      <a:solidFill>
                        <a:schemeClr val="bg2">
                          <a:lumMod val="90000"/>
                        </a:schemeClr>
                      </a:solidFill>
                      <a:prstDash val="solid"/>
                      <a:round/>
                      <a:headEnd type="none" w="med" len="med"/>
                      <a:tailEnd type="none" w="med" len="med"/>
                    </a:lnB>
                    <a:noFill/>
                  </a:tcPr>
                </a:tc>
                <a:tc>
                  <a:txBody>
                    <a:bodyPr/>
                    <a:lstStyle/>
                    <a:p>
                      <a:pPr algn="ctr"/>
                      <a:r>
                        <a:rPr lang="en-US" altLang="zh-CN" sz="1600" b="1" spc="300" dirty="0">
                          <a:solidFill>
                            <a:schemeClr val="bg1"/>
                          </a:solidFill>
                        </a:rPr>
                        <a:t>82</a:t>
                      </a:r>
                      <a:endParaRPr lang="zh-CN" altLang="en-US" sz="1600" b="1" spc="300" dirty="0">
                        <a:solidFill>
                          <a:schemeClr val="bg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en-US" altLang="zh-CN" sz="1600" spc="300" dirty="0">
                          <a:solidFill>
                            <a:schemeClr val="tx1">
                              <a:lumMod val="85000"/>
                              <a:lumOff val="15000"/>
                            </a:schemeClr>
                          </a:solidFill>
                        </a:rPr>
                        <a:t>61</a:t>
                      </a:r>
                      <a:endParaRPr lang="zh-CN" altLang="en-US" sz="1600" spc="300" dirty="0">
                        <a:solidFill>
                          <a:schemeClr val="tx1">
                            <a:lumMod val="85000"/>
                            <a:lumOff val="15000"/>
                          </a:schemeClr>
                        </a:solidFill>
                      </a:endParaRPr>
                    </a:p>
                  </a:txBody>
                  <a:tcPr anchor="ctr">
                    <a:lnL w="12700" cap="flat" cmpd="sng" algn="ctr">
                      <a:noFill/>
                      <a:prstDash val="solid"/>
                      <a:round/>
                      <a:headEnd type="none" w="med" len="med"/>
                      <a:tailEnd type="none" w="med" len="med"/>
                    </a:lnL>
                    <a:lnT w="6350" cap="flat" cmpd="sng" algn="ctr">
                      <a:solidFill>
                        <a:schemeClr val="bg2">
                          <a:lumMod val="90000"/>
                        </a:schemeClr>
                      </a:solidFill>
                      <a:prstDash val="solid"/>
                      <a:round/>
                      <a:headEnd type="none" w="med" len="med"/>
                      <a:tailEnd type="none" w="med" len="med"/>
                    </a:lnT>
                    <a:lnB w="6350" cap="flat" cmpd="sng" algn="ctr">
                      <a:solidFill>
                        <a:schemeClr val="bg2">
                          <a:lumMod val="90000"/>
                        </a:schemeClr>
                      </a:solidFill>
                      <a:prstDash val="solid"/>
                      <a:round/>
                      <a:headEnd type="none" w="med" len="med"/>
                      <a:tailEnd type="none" w="med" len="med"/>
                    </a:lnB>
                    <a:noFill/>
                  </a:tcPr>
                </a:tc>
                <a:extLst>
                  <a:ext uri="{0D108BD9-81ED-4DB2-BD59-A6C34878D82A}">
                    <a16:rowId xmlns="" xmlns:a16="http://schemas.microsoft.com/office/drawing/2014/main" val="1262862746"/>
                  </a:ext>
                </a:extLst>
              </a:tr>
              <a:tr h="485655">
                <a:tc>
                  <a:txBody>
                    <a:bodyPr/>
                    <a:lstStyle/>
                    <a:p>
                      <a:pPr algn="ctr"/>
                      <a:r>
                        <a:rPr lang="zh-CN" altLang="en-US" sz="1600" spc="300" dirty="0">
                          <a:solidFill>
                            <a:schemeClr val="tx1">
                              <a:lumMod val="85000"/>
                              <a:lumOff val="15000"/>
                            </a:schemeClr>
                          </a:solidFill>
                        </a:rPr>
                        <a:t>西安爱知学校</a:t>
                      </a:r>
                    </a:p>
                  </a:txBody>
                  <a:tcPr anchor="ctr">
                    <a:lnR w="12700" cap="flat" cmpd="sng" algn="ctr">
                      <a:noFill/>
                      <a:prstDash val="solid"/>
                      <a:round/>
                      <a:headEnd type="none" w="med" len="med"/>
                      <a:tailEnd type="none" w="med" len="med"/>
                    </a:lnR>
                    <a:lnT w="6350" cap="flat" cmpd="sng" algn="ctr">
                      <a:solidFill>
                        <a:schemeClr val="bg2">
                          <a:lumMod val="90000"/>
                        </a:schemeClr>
                      </a:solidFill>
                      <a:prstDash val="solid"/>
                      <a:round/>
                      <a:headEnd type="none" w="med" len="med"/>
                      <a:tailEnd type="none" w="med" len="med"/>
                    </a:lnT>
                    <a:lnB w="6350" cap="flat" cmpd="sng" algn="ctr">
                      <a:solidFill>
                        <a:schemeClr val="bg2">
                          <a:lumMod val="90000"/>
                        </a:schemeClr>
                      </a:solidFill>
                      <a:prstDash val="solid"/>
                      <a:round/>
                      <a:headEnd type="none" w="med" len="med"/>
                      <a:tailEnd type="none" w="med" len="med"/>
                    </a:lnB>
                    <a:noFill/>
                  </a:tcPr>
                </a:tc>
                <a:tc>
                  <a:txBody>
                    <a:bodyPr/>
                    <a:lstStyle/>
                    <a:p>
                      <a:pPr algn="ctr"/>
                      <a:r>
                        <a:rPr lang="zh-CN" altLang="en-US" sz="1600" spc="300" dirty="0">
                          <a:solidFill>
                            <a:schemeClr val="tx1">
                              <a:lumMod val="85000"/>
                              <a:lumOff val="15000"/>
                            </a:schemeClr>
                          </a:solidFill>
                        </a:rPr>
                        <a:t>郊县公办</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90000"/>
                        </a:schemeClr>
                      </a:solidFill>
                      <a:prstDash val="solid"/>
                      <a:round/>
                      <a:headEnd type="none" w="med" len="med"/>
                      <a:tailEnd type="none" w="med" len="med"/>
                    </a:lnT>
                    <a:lnB w="6350" cap="flat" cmpd="sng" algn="ctr">
                      <a:solidFill>
                        <a:schemeClr val="bg2">
                          <a:lumMod val="90000"/>
                        </a:schemeClr>
                      </a:solidFill>
                      <a:prstDash val="solid"/>
                      <a:round/>
                      <a:headEnd type="none" w="med" len="med"/>
                      <a:tailEnd type="none" w="med" len="med"/>
                    </a:lnB>
                    <a:noFill/>
                  </a:tcPr>
                </a:tc>
                <a:tc>
                  <a:txBody>
                    <a:bodyPr/>
                    <a:lstStyle/>
                    <a:p>
                      <a:pPr algn="ctr"/>
                      <a:r>
                        <a:rPr lang="en-US" altLang="zh-CN" sz="1600" spc="300" dirty="0">
                          <a:solidFill>
                            <a:schemeClr val="tx1">
                              <a:lumMod val="85000"/>
                              <a:lumOff val="15000"/>
                            </a:schemeClr>
                          </a:solidFill>
                        </a:rPr>
                        <a:t>141</a:t>
                      </a:r>
                      <a:endParaRPr lang="zh-CN" altLang="en-US" sz="1600" spc="300" dirty="0">
                        <a:solidFill>
                          <a:schemeClr val="tx1">
                            <a:lumMod val="85000"/>
                            <a:lumOff val="15000"/>
                          </a:schemeClr>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90000"/>
                        </a:schemeClr>
                      </a:solidFill>
                      <a:prstDash val="solid"/>
                      <a:round/>
                      <a:headEnd type="none" w="med" len="med"/>
                      <a:tailEnd type="none" w="med" len="med"/>
                    </a:lnT>
                    <a:lnB w="6350" cap="flat" cmpd="sng" algn="ctr">
                      <a:solidFill>
                        <a:schemeClr val="bg2">
                          <a:lumMod val="90000"/>
                        </a:schemeClr>
                      </a:solidFill>
                      <a:prstDash val="solid"/>
                      <a:round/>
                      <a:headEnd type="none" w="med" len="med"/>
                      <a:tailEnd type="none" w="med" len="med"/>
                    </a:lnB>
                    <a:noFill/>
                  </a:tcPr>
                </a:tc>
                <a:tc>
                  <a:txBody>
                    <a:bodyPr/>
                    <a:lstStyle/>
                    <a:p>
                      <a:pPr algn="ctr"/>
                      <a:r>
                        <a:rPr lang="en-US" altLang="zh-CN" sz="1600" b="1" spc="300" dirty="0">
                          <a:solidFill>
                            <a:schemeClr val="bg1"/>
                          </a:solidFill>
                        </a:rPr>
                        <a:t>60</a:t>
                      </a:r>
                      <a:endParaRPr lang="zh-CN" altLang="en-US" sz="1600" b="1" spc="300" dirty="0">
                        <a:solidFill>
                          <a:schemeClr val="bg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en-US" altLang="zh-CN" sz="1600" spc="300" dirty="0">
                          <a:solidFill>
                            <a:schemeClr val="tx1">
                              <a:lumMod val="85000"/>
                              <a:lumOff val="15000"/>
                            </a:schemeClr>
                          </a:solidFill>
                        </a:rPr>
                        <a:t>21</a:t>
                      </a:r>
                      <a:endParaRPr lang="zh-CN" altLang="en-US" sz="1600" spc="300" dirty="0">
                        <a:solidFill>
                          <a:schemeClr val="tx1">
                            <a:lumMod val="85000"/>
                            <a:lumOff val="15000"/>
                          </a:schemeClr>
                        </a:solidFill>
                      </a:endParaRPr>
                    </a:p>
                  </a:txBody>
                  <a:tcPr anchor="ctr">
                    <a:lnL w="12700" cap="flat" cmpd="sng" algn="ctr">
                      <a:noFill/>
                      <a:prstDash val="solid"/>
                      <a:round/>
                      <a:headEnd type="none" w="med" len="med"/>
                      <a:tailEnd type="none" w="med" len="med"/>
                    </a:lnL>
                    <a:lnT w="6350" cap="flat" cmpd="sng" algn="ctr">
                      <a:solidFill>
                        <a:schemeClr val="bg2">
                          <a:lumMod val="90000"/>
                        </a:schemeClr>
                      </a:solidFill>
                      <a:prstDash val="solid"/>
                      <a:round/>
                      <a:headEnd type="none" w="med" len="med"/>
                      <a:tailEnd type="none" w="med" len="med"/>
                    </a:lnT>
                    <a:lnB w="6350" cap="flat" cmpd="sng" algn="ctr">
                      <a:solidFill>
                        <a:schemeClr val="bg2">
                          <a:lumMod val="90000"/>
                        </a:schemeClr>
                      </a:solidFill>
                      <a:prstDash val="solid"/>
                      <a:round/>
                      <a:headEnd type="none" w="med" len="med"/>
                      <a:tailEnd type="none" w="med" len="med"/>
                    </a:lnB>
                    <a:noFill/>
                  </a:tcPr>
                </a:tc>
                <a:extLst>
                  <a:ext uri="{0D108BD9-81ED-4DB2-BD59-A6C34878D82A}">
                    <a16:rowId xmlns="" xmlns:a16="http://schemas.microsoft.com/office/drawing/2014/main" val="1401487712"/>
                  </a:ext>
                </a:extLst>
              </a:tr>
              <a:tr h="485655">
                <a:tc>
                  <a:txBody>
                    <a:bodyPr/>
                    <a:lstStyle/>
                    <a:p>
                      <a:pPr algn="ctr"/>
                      <a:r>
                        <a:rPr lang="zh-CN" altLang="en-US" sz="1600" spc="300" dirty="0">
                          <a:solidFill>
                            <a:schemeClr val="tx1">
                              <a:lumMod val="85000"/>
                              <a:lumOff val="15000"/>
                            </a:schemeClr>
                          </a:solidFill>
                        </a:rPr>
                        <a:t>西安自强学校</a:t>
                      </a:r>
                    </a:p>
                  </a:txBody>
                  <a:tcPr anchor="ctr">
                    <a:lnR w="12700" cap="flat" cmpd="sng" algn="ctr">
                      <a:noFill/>
                      <a:prstDash val="solid"/>
                      <a:round/>
                      <a:headEnd type="none" w="med" len="med"/>
                      <a:tailEnd type="none" w="med" len="med"/>
                    </a:lnR>
                    <a:lnT w="6350" cap="flat" cmpd="sng" algn="ctr">
                      <a:solidFill>
                        <a:schemeClr val="bg2">
                          <a:lumMod val="90000"/>
                        </a:schemeClr>
                      </a:solidFill>
                      <a:prstDash val="solid"/>
                      <a:round/>
                      <a:headEnd type="none" w="med" len="med"/>
                      <a:tailEnd type="none" w="med" len="med"/>
                    </a:lnT>
                    <a:lnB w="19050" cap="flat" cmpd="sng" algn="ctr">
                      <a:solidFill>
                        <a:schemeClr val="accent1"/>
                      </a:solidFill>
                      <a:prstDash val="solid"/>
                      <a:round/>
                      <a:headEnd type="none" w="med" len="med"/>
                      <a:tailEnd type="none" w="med" len="med"/>
                    </a:lnB>
                    <a:noFill/>
                  </a:tcPr>
                </a:tc>
                <a:tc>
                  <a:txBody>
                    <a:bodyPr/>
                    <a:lstStyle/>
                    <a:p>
                      <a:pPr algn="ctr"/>
                      <a:r>
                        <a:rPr lang="zh-CN" altLang="en-US" sz="1600" spc="300" dirty="0">
                          <a:solidFill>
                            <a:schemeClr val="tx1">
                              <a:lumMod val="85000"/>
                              <a:lumOff val="15000"/>
                            </a:schemeClr>
                          </a:solidFill>
                        </a:rPr>
                        <a:t>郊县民办</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90000"/>
                        </a:schemeClr>
                      </a:solidFill>
                      <a:prstDash val="solid"/>
                      <a:round/>
                      <a:headEnd type="none" w="med" len="med"/>
                      <a:tailEnd type="none" w="med" len="med"/>
                    </a:lnT>
                    <a:lnB w="19050" cap="flat" cmpd="sng" algn="ctr">
                      <a:solidFill>
                        <a:schemeClr val="accent1"/>
                      </a:solidFill>
                      <a:prstDash val="solid"/>
                      <a:round/>
                      <a:headEnd type="none" w="med" len="med"/>
                      <a:tailEnd type="none" w="med" len="med"/>
                    </a:lnB>
                    <a:noFill/>
                  </a:tcPr>
                </a:tc>
                <a:tc>
                  <a:txBody>
                    <a:bodyPr/>
                    <a:lstStyle/>
                    <a:p>
                      <a:pPr algn="ctr"/>
                      <a:r>
                        <a:rPr lang="en-US" altLang="zh-CN" sz="1600" spc="300" dirty="0">
                          <a:solidFill>
                            <a:schemeClr val="tx1">
                              <a:lumMod val="85000"/>
                              <a:lumOff val="15000"/>
                            </a:schemeClr>
                          </a:solidFill>
                        </a:rPr>
                        <a:t>120</a:t>
                      </a:r>
                      <a:endParaRPr lang="zh-CN" altLang="en-US" sz="1600" spc="300" dirty="0">
                        <a:solidFill>
                          <a:schemeClr val="tx1">
                            <a:lumMod val="85000"/>
                            <a:lumOff val="15000"/>
                          </a:schemeClr>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90000"/>
                        </a:schemeClr>
                      </a:solidFill>
                      <a:prstDash val="solid"/>
                      <a:round/>
                      <a:headEnd type="none" w="med" len="med"/>
                      <a:tailEnd type="none" w="med" len="med"/>
                    </a:lnT>
                    <a:lnB w="19050" cap="flat" cmpd="sng" algn="ctr">
                      <a:solidFill>
                        <a:schemeClr val="accent1"/>
                      </a:solidFill>
                      <a:prstDash val="solid"/>
                      <a:round/>
                      <a:headEnd type="none" w="med" len="med"/>
                      <a:tailEnd type="none" w="med" len="med"/>
                    </a:lnB>
                    <a:noFill/>
                  </a:tcPr>
                </a:tc>
                <a:tc>
                  <a:txBody>
                    <a:bodyPr/>
                    <a:lstStyle/>
                    <a:p>
                      <a:pPr algn="ctr"/>
                      <a:r>
                        <a:rPr lang="en-US" altLang="zh-CN" sz="1600" b="1" spc="300" dirty="0">
                          <a:solidFill>
                            <a:schemeClr val="bg1"/>
                          </a:solidFill>
                        </a:rPr>
                        <a:t>51</a:t>
                      </a:r>
                      <a:endParaRPr lang="zh-CN" altLang="en-US" sz="1600" b="1" spc="300" dirty="0">
                        <a:solidFill>
                          <a:schemeClr val="bg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en-US" altLang="zh-CN" sz="1600" spc="300" dirty="0">
                          <a:solidFill>
                            <a:schemeClr val="tx1">
                              <a:lumMod val="85000"/>
                              <a:lumOff val="15000"/>
                            </a:schemeClr>
                          </a:solidFill>
                        </a:rPr>
                        <a:t>15</a:t>
                      </a:r>
                      <a:endParaRPr lang="zh-CN" altLang="en-US" sz="1600" spc="300" dirty="0">
                        <a:solidFill>
                          <a:schemeClr val="tx1">
                            <a:lumMod val="85000"/>
                            <a:lumOff val="15000"/>
                          </a:schemeClr>
                        </a:solidFill>
                      </a:endParaRPr>
                    </a:p>
                  </a:txBody>
                  <a:tcPr anchor="ctr">
                    <a:lnL w="12700" cap="flat" cmpd="sng" algn="ctr">
                      <a:noFill/>
                      <a:prstDash val="solid"/>
                      <a:round/>
                      <a:headEnd type="none" w="med" len="med"/>
                      <a:tailEnd type="none" w="med" len="med"/>
                    </a:lnL>
                    <a:lnT w="6350" cap="flat" cmpd="sng" algn="ctr">
                      <a:solidFill>
                        <a:schemeClr val="bg2">
                          <a:lumMod val="90000"/>
                        </a:schemeClr>
                      </a:solidFill>
                      <a:prstDash val="solid"/>
                      <a:round/>
                      <a:headEnd type="none" w="med" len="med"/>
                      <a:tailEnd type="none" w="med" len="med"/>
                    </a:lnT>
                    <a:lnB w="19050" cap="flat" cmpd="sng" algn="ctr">
                      <a:solidFill>
                        <a:schemeClr val="accent1"/>
                      </a:solidFill>
                      <a:prstDash val="solid"/>
                      <a:round/>
                      <a:headEnd type="none" w="med" len="med"/>
                      <a:tailEnd type="none" w="med" len="med"/>
                    </a:lnB>
                    <a:noFill/>
                  </a:tcPr>
                </a:tc>
                <a:extLst>
                  <a:ext uri="{0D108BD9-81ED-4DB2-BD59-A6C34878D82A}">
                    <a16:rowId xmlns="" xmlns:a16="http://schemas.microsoft.com/office/drawing/2014/main" val="3659224884"/>
                  </a:ext>
                </a:extLst>
              </a:tr>
            </a:tbl>
          </a:graphicData>
        </a:graphic>
      </p:graphicFrame>
    </p:spTree>
    <p:extLst>
      <p:ext uri="{BB962C8B-B14F-4D97-AF65-F5344CB8AC3E}">
        <p14:creationId xmlns:p14="http://schemas.microsoft.com/office/powerpoint/2010/main" val="83424967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0400" y="345937"/>
            <a:ext cx="7950200" cy="663575"/>
          </a:xfrm>
        </p:spPr>
        <p:txBody>
          <a:bodyPr/>
          <a:lstStyle/>
          <a:p>
            <a:r>
              <a:rPr lang="zh-CN" altLang="en-US" dirty="0"/>
              <a:t>数据表格呈现</a:t>
            </a:r>
          </a:p>
        </p:txBody>
      </p:sp>
      <p:sp>
        <p:nvSpPr>
          <p:cNvPr id="5" name="椭圆 4"/>
          <p:cNvSpPr/>
          <p:nvPr/>
        </p:nvSpPr>
        <p:spPr>
          <a:xfrm>
            <a:off x="2292096" y="1400303"/>
            <a:ext cx="2023872" cy="2023872"/>
          </a:xfrm>
          <a:prstGeom prst="ellipse">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6" name="表格 5"/>
          <p:cNvGraphicFramePr>
            <a:graphicFrameLocks noGrp="1"/>
          </p:cNvGraphicFramePr>
          <p:nvPr>
            <p:extLst>
              <p:ext uri="{D42A27DB-BD31-4B8C-83A1-F6EECF244321}">
                <p14:modId xmlns:p14="http://schemas.microsoft.com/office/powerpoint/2010/main" val="4035533269"/>
              </p:ext>
            </p:extLst>
          </p:nvPr>
        </p:nvGraphicFramePr>
        <p:xfrm>
          <a:off x="660400" y="3645409"/>
          <a:ext cx="10858500" cy="2487168"/>
        </p:xfrm>
        <a:graphic>
          <a:graphicData uri="http://schemas.openxmlformats.org/drawingml/2006/table">
            <a:tbl>
              <a:tblPr firstRow="1" bandRow="1">
                <a:tableStyleId>{5C22544A-7EE6-4342-B048-85BDC9FD1C3A}</a:tableStyleId>
              </a:tblPr>
              <a:tblGrid>
                <a:gridCol w="2171700">
                  <a:extLst>
                    <a:ext uri="{9D8B030D-6E8A-4147-A177-3AD203B41FA5}">
                      <a16:colId xmlns="" xmlns:a16="http://schemas.microsoft.com/office/drawing/2014/main" val="20000"/>
                    </a:ext>
                  </a:extLst>
                </a:gridCol>
                <a:gridCol w="2171700">
                  <a:extLst>
                    <a:ext uri="{9D8B030D-6E8A-4147-A177-3AD203B41FA5}">
                      <a16:colId xmlns="" xmlns:a16="http://schemas.microsoft.com/office/drawing/2014/main" val="20001"/>
                    </a:ext>
                  </a:extLst>
                </a:gridCol>
                <a:gridCol w="2171700">
                  <a:extLst>
                    <a:ext uri="{9D8B030D-6E8A-4147-A177-3AD203B41FA5}">
                      <a16:colId xmlns="" xmlns:a16="http://schemas.microsoft.com/office/drawing/2014/main" val="20002"/>
                    </a:ext>
                  </a:extLst>
                </a:gridCol>
                <a:gridCol w="2171700">
                  <a:extLst>
                    <a:ext uri="{9D8B030D-6E8A-4147-A177-3AD203B41FA5}">
                      <a16:colId xmlns="" xmlns:a16="http://schemas.microsoft.com/office/drawing/2014/main" val="20003"/>
                    </a:ext>
                  </a:extLst>
                </a:gridCol>
                <a:gridCol w="2171700">
                  <a:extLst>
                    <a:ext uri="{9D8B030D-6E8A-4147-A177-3AD203B41FA5}">
                      <a16:colId xmlns="" xmlns:a16="http://schemas.microsoft.com/office/drawing/2014/main" val="20004"/>
                    </a:ext>
                  </a:extLst>
                </a:gridCol>
              </a:tblGrid>
              <a:tr h="544548">
                <a:tc>
                  <a:txBody>
                    <a:bodyPr/>
                    <a:lstStyle/>
                    <a:p>
                      <a:pPr algn="ctr"/>
                      <a:r>
                        <a:rPr lang="zh-CN" altLang="en-US" sz="1600" spc="300" dirty="0">
                          <a:solidFill>
                            <a:schemeClr val="bg1"/>
                          </a:solidFill>
                        </a:rPr>
                        <a:t>学校</a:t>
                      </a:r>
                    </a:p>
                  </a:txBody>
                  <a:tcPr anchor="ctr">
                    <a:lnR w="6350" cap="flat" cmpd="sng" algn="ctr">
                      <a:noFill/>
                      <a:prstDash val="solid"/>
                      <a:round/>
                      <a:headEnd type="none" w="med" len="med"/>
                      <a:tailEnd type="none" w="med" len="med"/>
                    </a:lnR>
                    <a:lnB w="6350" cap="flat" cmpd="sng" algn="ctr">
                      <a:solidFill>
                        <a:schemeClr val="bg2">
                          <a:lumMod val="90000"/>
                        </a:schemeClr>
                      </a:solidFill>
                      <a:prstDash val="solid"/>
                      <a:round/>
                      <a:headEnd type="none" w="med" len="med"/>
                      <a:tailEnd type="none" w="med" len="med"/>
                    </a:lnB>
                  </a:tcPr>
                </a:tc>
                <a:tc>
                  <a:txBody>
                    <a:bodyPr/>
                    <a:lstStyle/>
                    <a:p>
                      <a:pPr algn="ctr"/>
                      <a:r>
                        <a:rPr lang="zh-CN" altLang="en-US" sz="1600" spc="300" dirty="0">
                          <a:solidFill>
                            <a:schemeClr val="bg1"/>
                          </a:solidFill>
                        </a:rPr>
                        <a:t>班级</a:t>
                      </a: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B w="6350" cap="flat" cmpd="sng" algn="ctr">
                      <a:solidFill>
                        <a:schemeClr val="bg2">
                          <a:lumMod val="90000"/>
                        </a:schemeClr>
                      </a:solidFill>
                      <a:prstDash val="solid"/>
                      <a:round/>
                      <a:headEnd type="none" w="med" len="med"/>
                      <a:tailEnd type="none" w="med" len="med"/>
                    </a:lnB>
                  </a:tcPr>
                </a:tc>
                <a:tc>
                  <a:txBody>
                    <a:bodyPr/>
                    <a:lstStyle/>
                    <a:p>
                      <a:pPr algn="ctr"/>
                      <a:r>
                        <a:rPr lang="zh-CN" altLang="en-US" sz="1600" spc="300" dirty="0">
                          <a:solidFill>
                            <a:schemeClr val="bg1"/>
                          </a:solidFill>
                        </a:rPr>
                        <a:t>人数</a:t>
                      </a: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B w="6350" cap="flat" cmpd="sng" algn="ctr">
                      <a:solidFill>
                        <a:schemeClr val="bg2">
                          <a:lumMod val="90000"/>
                        </a:schemeClr>
                      </a:solidFill>
                      <a:prstDash val="solid"/>
                      <a:round/>
                      <a:headEnd type="none" w="med" len="med"/>
                      <a:tailEnd type="none" w="med" len="med"/>
                    </a:lnB>
                  </a:tcPr>
                </a:tc>
                <a:tc>
                  <a:txBody>
                    <a:bodyPr/>
                    <a:lstStyle/>
                    <a:p>
                      <a:pPr algn="ctr"/>
                      <a:r>
                        <a:rPr lang="zh-CN" altLang="en-US" sz="1600" spc="300" dirty="0">
                          <a:solidFill>
                            <a:schemeClr val="bg1"/>
                          </a:solidFill>
                        </a:rPr>
                        <a:t>类别</a:t>
                      </a: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B w="6350" cap="flat" cmpd="sng" algn="ctr">
                      <a:solidFill>
                        <a:schemeClr val="bg2">
                          <a:lumMod val="90000"/>
                        </a:schemeClr>
                      </a:solidFill>
                      <a:prstDash val="solid"/>
                      <a:round/>
                      <a:headEnd type="none" w="med" len="med"/>
                      <a:tailEnd type="none" w="med" len="med"/>
                    </a:lnB>
                  </a:tcPr>
                </a:tc>
                <a:tc>
                  <a:txBody>
                    <a:bodyPr/>
                    <a:lstStyle/>
                    <a:p>
                      <a:pPr algn="ctr"/>
                      <a:r>
                        <a:rPr lang="zh-CN" altLang="en-US" sz="1600" spc="300" dirty="0">
                          <a:solidFill>
                            <a:schemeClr val="bg1"/>
                          </a:solidFill>
                        </a:rPr>
                        <a:t>组别</a:t>
                      </a:r>
                    </a:p>
                  </a:txBody>
                  <a:tcPr anchor="ctr">
                    <a:lnL w="6350" cap="flat" cmpd="sng" algn="ctr">
                      <a:noFill/>
                      <a:prstDash val="solid"/>
                      <a:round/>
                      <a:headEnd type="none" w="med" len="med"/>
                      <a:tailEnd type="none" w="med" len="med"/>
                    </a:lnL>
                    <a:lnB w="6350" cap="flat" cmpd="sng" algn="ctr">
                      <a:solidFill>
                        <a:schemeClr val="bg2">
                          <a:lumMod val="90000"/>
                        </a:schemeClr>
                      </a:solidFill>
                      <a:prstDash val="solid"/>
                      <a:round/>
                      <a:headEnd type="none" w="med" len="med"/>
                      <a:tailEnd type="none" w="med" len="med"/>
                    </a:lnB>
                  </a:tcPr>
                </a:tc>
                <a:extLst>
                  <a:ext uri="{0D108BD9-81ED-4DB2-BD59-A6C34878D82A}">
                    <a16:rowId xmlns="" xmlns:a16="http://schemas.microsoft.com/office/drawing/2014/main" val="10000"/>
                  </a:ext>
                </a:extLst>
              </a:tr>
              <a:tr h="485655">
                <a:tc>
                  <a:txBody>
                    <a:bodyPr/>
                    <a:lstStyle/>
                    <a:p>
                      <a:pPr algn="ctr"/>
                      <a:r>
                        <a:rPr lang="zh-CN" altLang="en-US" sz="1600" spc="300" dirty="0">
                          <a:solidFill>
                            <a:schemeClr val="tx1">
                              <a:lumMod val="85000"/>
                              <a:lumOff val="15000"/>
                            </a:schemeClr>
                          </a:solidFill>
                        </a:rPr>
                        <a:t>北京快乐学校</a:t>
                      </a:r>
                    </a:p>
                  </a:txBody>
                  <a:tcPr anchor="ctr">
                    <a:lnR w="12700" cap="flat" cmpd="sng" algn="ctr">
                      <a:noFill/>
                      <a:prstDash val="solid"/>
                      <a:round/>
                      <a:headEnd type="none" w="med" len="med"/>
                      <a:tailEnd type="none" w="med" len="med"/>
                    </a:lnR>
                    <a:lnT w="6350" cap="flat" cmpd="sng" algn="ctr">
                      <a:solidFill>
                        <a:schemeClr val="bg2">
                          <a:lumMod val="90000"/>
                        </a:schemeClr>
                      </a:solidFill>
                      <a:prstDash val="solid"/>
                      <a:round/>
                      <a:headEnd type="none" w="med" len="med"/>
                      <a:tailEnd type="none" w="med" len="med"/>
                    </a:lnT>
                    <a:lnB w="6350" cap="flat" cmpd="sng" algn="ctr">
                      <a:solidFill>
                        <a:schemeClr val="bg2">
                          <a:lumMod val="90000"/>
                        </a:schemeClr>
                      </a:solidFill>
                      <a:prstDash val="solid"/>
                      <a:round/>
                      <a:headEnd type="none" w="med" len="med"/>
                      <a:tailEnd type="none" w="med" len="med"/>
                    </a:lnB>
                    <a:solidFill>
                      <a:srgbClr val="F0F0F0">
                        <a:alpha val="72157"/>
                      </a:srgbClr>
                    </a:solidFill>
                  </a:tcPr>
                </a:tc>
                <a:tc>
                  <a:txBody>
                    <a:bodyPr/>
                    <a:lstStyle/>
                    <a:p>
                      <a:pPr algn="ctr"/>
                      <a:r>
                        <a:rPr lang="zh-CN" altLang="en-US" sz="1600" spc="300" dirty="0">
                          <a:solidFill>
                            <a:schemeClr val="tx1">
                              <a:lumMod val="85000"/>
                              <a:lumOff val="15000"/>
                            </a:schemeClr>
                          </a:solidFill>
                        </a:rPr>
                        <a:t>七年级</a:t>
                      </a:r>
                      <a:r>
                        <a:rPr lang="en-US" altLang="zh-CN" sz="1600" spc="300" dirty="0">
                          <a:solidFill>
                            <a:schemeClr val="tx1">
                              <a:lumMod val="85000"/>
                              <a:lumOff val="15000"/>
                            </a:schemeClr>
                          </a:solidFill>
                        </a:rPr>
                        <a:t>3</a:t>
                      </a:r>
                      <a:r>
                        <a:rPr lang="zh-CN" altLang="en-US" sz="1600" spc="300" dirty="0">
                          <a:solidFill>
                            <a:schemeClr val="tx1">
                              <a:lumMod val="85000"/>
                              <a:lumOff val="15000"/>
                            </a:schemeClr>
                          </a:solidFill>
                        </a:rPr>
                        <a:t>班</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90000"/>
                        </a:schemeClr>
                      </a:solidFill>
                      <a:prstDash val="solid"/>
                      <a:round/>
                      <a:headEnd type="none" w="med" len="med"/>
                      <a:tailEnd type="none" w="med" len="med"/>
                    </a:lnT>
                    <a:lnB w="6350" cap="flat" cmpd="sng" algn="ctr">
                      <a:solidFill>
                        <a:schemeClr val="bg2">
                          <a:lumMod val="90000"/>
                        </a:schemeClr>
                      </a:solidFill>
                      <a:prstDash val="solid"/>
                      <a:round/>
                      <a:headEnd type="none" w="med" len="med"/>
                      <a:tailEnd type="none" w="med" len="med"/>
                    </a:lnB>
                    <a:solidFill>
                      <a:srgbClr val="F0F0F0">
                        <a:alpha val="72157"/>
                      </a:srgbClr>
                    </a:solidFill>
                  </a:tcPr>
                </a:tc>
                <a:tc>
                  <a:txBody>
                    <a:bodyPr/>
                    <a:lstStyle/>
                    <a:p>
                      <a:pPr algn="ctr"/>
                      <a:r>
                        <a:rPr lang="en-US" altLang="zh-CN" sz="1600" spc="300" dirty="0">
                          <a:solidFill>
                            <a:schemeClr val="tx1">
                              <a:lumMod val="85000"/>
                              <a:lumOff val="15000"/>
                            </a:schemeClr>
                          </a:solidFill>
                        </a:rPr>
                        <a:t>45</a:t>
                      </a:r>
                      <a:endParaRPr lang="zh-CN" altLang="en-US" sz="1600" spc="300" dirty="0">
                        <a:solidFill>
                          <a:schemeClr val="tx1">
                            <a:lumMod val="85000"/>
                            <a:lumOff val="15000"/>
                          </a:schemeClr>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90000"/>
                        </a:schemeClr>
                      </a:solidFill>
                      <a:prstDash val="solid"/>
                      <a:round/>
                      <a:headEnd type="none" w="med" len="med"/>
                      <a:tailEnd type="none" w="med" len="med"/>
                    </a:lnT>
                    <a:lnB w="6350" cap="flat" cmpd="sng" algn="ctr">
                      <a:solidFill>
                        <a:schemeClr val="bg2">
                          <a:lumMod val="90000"/>
                        </a:schemeClr>
                      </a:solidFill>
                      <a:prstDash val="solid"/>
                      <a:round/>
                      <a:headEnd type="none" w="med" len="med"/>
                      <a:tailEnd type="none" w="med" len="med"/>
                    </a:lnB>
                    <a:solidFill>
                      <a:srgbClr val="F0F0F0">
                        <a:alpha val="72157"/>
                      </a:srgbClr>
                    </a:solidFill>
                  </a:tcPr>
                </a:tc>
                <a:tc>
                  <a:txBody>
                    <a:bodyPr/>
                    <a:lstStyle/>
                    <a:p>
                      <a:pPr algn="ctr"/>
                      <a:r>
                        <a:rPr lang="zh-CN" altLang="en-US" sz="1600" spc="300" dirty="0">
                          <a:solidFill>
                            <a:schemeClr val="tx1">
                              <a:lumMod val="85000"/>
                              <a:lumOff val="15000"/>
                            </a:schemeClr>
                          </a:solidFill>
                        </a:rPr>
                        <a:t>实验班</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90000"/>
                        </a:schemeClr>
                      </a:solidFill>
                      <a:prstDash val="solid"/>
                      <a:round/>
                      <a:headEnd type="none" w="med" len="med"/>
                      <a:tailEnd type="none" w="med" len="med"/>
                    </a:lnT>
                    <a:lnB w="6350" cap="flat" cmpd="sng" algn="ctr">
                      <a:solidFill>
                        <a:schemeClr val="bg2">
                          <a:lumMod val="90000"/>
                        </a:schemeClr>
                      </a:solidFill>
                      <a:prstDash val="solid"/>
                      <a:round/>
                      <a:headEnd type="none" w="med" len="med"/>
                      <a:tailEnd type="none" w="med" len="med"/>
                    </a:lnB>
                    <a:solidFill>
                      <a:srgbClr val="F0F0F0">
                        <a:alpha val="72157"/>
                      </a:srgbClr>
                    </a:solidFill>
                  </a:tcPr>
                </a:tc>
                <a:tc>
                  <a:txBody>
                    <a:bodyPr/>
                    <a:lstStyle/>
                    <a:p>
                      <a:pPr algn="ctr"/>
                      <a:r>
                        <a:rPr lang="en-US" altLang="zh-CN" sz="1600" spc="300" dirty="0">
                          <a:solidFill>
                            <a:schemeClr val="tx1">
                              <a:lumMod val="85000"/>
                              <a:lumOff val="15000"/>
                            </a:schemeClr>
                          </a:solidFill>
                        </a:rPr>
                        <a:t>9</a:t>
                      </a:r>
                      <a:endParaRPr lang="zh-CN" altLang="en-US" sz="1600" spc="300" dirty="0">
                        <a:solidFill>
                          <a:schemeClr val="tx1">
                            <a:lumMod val="85000"/>
                            <a:lumOff val="15000"/>
                          </a:schemeClr>
                        </a:solidFill>
                      </a:endParaRPr>
                    </a:p>
                  </a:txBody>
                  <a:tcPr anchor="ctr">
                    <a:lnL w="12700" cap="flat" cmpd="sng" algn="ctr">
                      <a:noFill/>
                      <a:prstDash val="solid"/>
                      <a:round/>
                      <a:headEnd type="none" w="med" len="med"/>
                      <a:tailEnd type="none" w="med" len="med"/>
                    </a:lnL>
                    <a:lnT w="6350" cap="flat" cmpd="sng" algn="ctr">
                      <a:solidFill>
                        <a:schemeClr val="bg2">
                          <a:lumMod val="90000"/>
                        </a:schemeClr>
                      </a:solidFill>
                      <a:prstDash val="solid"/>
                      <a:round/>
                      <a:headEnd type="none" w="med" len="med"/>
                      <a:tailEnd type="none" w="med" len="med"/>
                    </a:lnT>
                    <a:lnB w="6350" cap="flat" cmpd="sng" algn="ctr">
                      <a:solidFill>
                        <a:schemeClr val="bg2">
                          <a:lumMod val="90000"/>
                        </a:schemeClr>
                      </a:solidFill>
                      <a:prstDash val="solid"/>
                      <a:round/>
                      <a:headEnd type="none" w="med" len="med"/>
                      <a:tailEnd type="none" w="med" len="med"/>
                    </a:lnB>
                    <a:solidFill>
                      <a:srgbClr val="F0F0F0">
                        <a:alpha val="72157"/>
                      </a:srgbClr>
                    </a:solidFill>
                  </a:tcPr>
                </a:tc>
                <a:extLst>
                  <a:ext uri="{0D108BD9-81ED-4DB2-BD59-A6C34878D82A}">
                    <a16:rowId xmlns="" xmlns:a16="http://schemas.microsoft.com/office/drawing/2014/main" val="10001"/>
                  </a:ext>
                </a:extLst>
              </a:tr>
              <a:tr h="485655">
                <a:tc>
                  <a:txBody>
                    <a:bodyPr/>
                    <a:lstStyle/>
                    <a:p>
                      <a:pPr algn="ctr"/>
                      <a:r>
                        <a:rPr lang="zh-CN" altLang="en-US" sz="1600" spc="300" dirty="0">
                          <a:solidFill>
                            <a:schemeClr val="tx1">
                              <a:lumMod val="85000"/>
                              <a:lumOff val="15000"/>
                            </a:schemeClr>
                          </a:solidFill>
                        </a:rPr>
                        <a:t>北京幸运学校</a:t>
                      </a:r>
                    </a:p>
                  </a:txBody>
                  <a:tcPr anchor="ctr">
                    <a:lnR w="12700" cap="flat" cmpd="sng" algn="ctr">
                      <a:noFill/>
                      <a:prstDash val="solid"/>
                      <a:round/>
                      <a:headEnd type="none" w="med" len="med"/>
                      <a:tailEnd type="none" w="med" len="med"/>
                    </a:lnR>
                    <a:lnT w="6350" cap="flat" cmpd="sng" algn="ctr">
                      <a:solidFill>
                        <a:schemeClr val="bg2">
                          <a:lumMod val="90000"/>
                        </a:schemeClr>
                      </a:solidFill>
                      <a:prstDash val="solid"/>
                      <a:round/>
                      <a:headEnd type="none" w="med" len="med"/>
                      <a:tailEnd type="none" w="med" len="med"/>
                    </a:lnT>
                    <a:lnB w="6350" cap="flat" cmpd="sng" algn="ctr">
                      <a:solidFill>
                        <a:schemeClr val="bg2">
                          <a:lumMod val="90000"/>
                        </a:schemeClr>
                      </a:solidFill>
                      <a:prstDash val="solid"/>
                      <a:round/>
                      <a:headEnd type="none" w="med" len="med"/>
                      <a:tailEnd type="none" w="med" len="med"/>
                    </a:lnB>
                    <a:solidFill>
                      <a:srgbClr val="F0F0F0">
                        <a:alpha val="72157"/>
                      </a:srgbClr>
                    </a:solidFill>
                  </a:tcPr>
                </a:tc>
                <a:tc>
                  <a:txBody>
                    <a:bodyPr/>
                    <a:lstStyle/>
                    <a:p>
                      <a:pPr algn="ctr"/>
                      <a:r>
                        <a:rPr lang="zh-CN" altLang="en-US" sz="1600" spc="300" dirty="0">
                          <a:solidFill>
                            <a:schemeClr val="tx1">
                              <a:lumMod val="85000"/>
                              <a:lumOff val="15000"/>
                            </a:schemeClr>
                          </a:solidFill>
                        </a:rPr>
                        <a:t>七年级</a:t>
                      </a:r>
                      <a:r>
                        <a:rPr lang="en-US" altLang="zh-CN" sz="1600" spc="300" dirty="0">
                          <a:solidFill>
                            <a:schemeClr val="tx1">
                              <a:lumMod val="85000"/>
                              <a:lumOff val="15000"/>
                            </a:schemeClr>
                          </a:solidFill>
                        </a:rPr>
                        <a:t>2</a:t>
                      </a:r>
                      <a:r>
                        <a:rPr lang="zh-CN" altLang="en-US" sz="1600" spc="300" dirty="0">
                          <a:solidFill>
                            <a:schemeClr val="tx1">
                              <a:lumMod val="85000"/>
                              <a:lumOff val="15000"/>
                            </a:schemeClr>
                          </a:solidFill>
                        </a:rPr>
                        <a:t>班</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90000"/>
                        </a:schemeClr>
                      </a:solidFill>
                      <a:prstDash val="solid"/>
                      <a:round/>
                      <a:headEnd type="none" w="med" len="med"/>
                      <a:tailEnd type="none" w="med" len="med"/>
                    </a:lnT>
                    <a:lnB w="6350" cap="flat" cmpd="sng" algn="ctr">
                      <a:solidFill>
                        <a:schemeClr val="bg2">
                          <a:lumMod val="90000"/>
                        </a:schemeClr>
                      </a:solidFill>
                      <a:prstDash val="solid"/>
                      <a:round/>
                      <a:headEnd type="none" w="med" len="med"/>
                      <a:tailEnd type="none" w="med" len="med"/>
                    </a:lnB>
                    <a:solidFill>
                      <a:srgbClr val="F0F0F0">
                        <a:alpha val="72157"/>
                      </a:srgbClr>
                    </a:solidFill>
                  </a:tcPr>
                </a:tc>
                <a:tc>
                  <a:txBody>
                    <a:bodyPr/>
                    <a:lstStyle/>
                    <a:p>
                      <a:pPr algn="ctr"/>
                      <a:r>
                        <a:rPr lang="en-US" altLang="zh-CN" sz="1600" spc="300" dirty="0">
                          <a:solidFill>
                            <a:schemeClr val="tx1">
                              <a:lumMod val="85000"/>
                              <a:lumOff val="15000"/>
                            </a:schemeClr>
                          </a:solidFill>
                        </a:rPr>
                        <a:t>47</a:t>
                      </a:r>
                      <a:endParaRPr lang="zh-CN" altLang="en-US" sz="1600" spc="300" dirty="0">
                        <a:solidFill>
                          <a:schemeClr val="tx1">
                            <a:lumMod val="85000"/>
                            <a:lumOff val="15000"/>
                          </a:schemeClr>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90000"/>
                        </a:schemeClr>
                      </a:solidFill>
                      <a:prstDash val="solid"/>
                      <a:round/>
                      <a:headEnd type="none" w="med" len="med"/>
                      <a:tailEnd type="none" w="med" len="med"/>
                    </a:lnT>
                    <a:lnB w="6350" cap="flat" cmpd="sng" algn="ctr">
                      <a:solidFill>
                        <a:schemeClr val="bg2">
                          <a:lumMod val="90000"/>
                        </a:schemeClr>
                      </a:solidFill>
                      <a:prstDash val="solid"/>
                      <a:round/>
                      <a:headEnd type="none" w="med" len="med"/>
                      <a:tailEnd type="none" w="med" len="med"/>
                    </a:lnB>
                    <a:solidFill>
                      <a:srgbClr val="F0F0F0">
                        <a:alpha val="72157"/>
                      </a:srgbClr>
                    </a:solidFill>
                  </a:tcPr>
                </a:tc>
                <a:tc>
                  <a:txBody>
                    <a:bodyPr/>
                    <a:lstStyle/>
                    <a:p>
                      <a:pPr algn="ctr"/>
                      <a:r>
                        <a:rPr lang="zh-CN" altLang="en-US" sz="1600" spc="300" dirty="0">
                          <a:solidFill>
                            <a:schemeClr val="tx1">
                              <a:lumMod val="85000"/>
                              <a:lumOff val="15000"/>
                            </a:schemeClr>
                          </a:solidFill>
                        </a:rPr>
                        <a:t>对照班</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90000"/>
                        </a:schemeClr>
                      </a:solidFill>
                      <a:prstDash val="solid"/>
                      <a:round/>
                      <a:headEnd type="none" w="med" len="med"/>
                      <a:tailEnd type="none" w="med" len="med"/>
                    </a:lnT>
                    <a:lnB w="6350" cap="flat" cmpd="sng" algn="ctr">
                      <a:solidFill>
                        <a:schemeClr val="bg2">
                          <a:lumMod val="90000"/>
                        </a:schemeClr>
                      </a:solidFill>
                      <a:prstDash val="solid"/>
                      <a:round/>
                      <a:headEnd type="none" w="med" len="med"/>
                      <a:tailEnd type="none" w="med" len="med"/>
                    </a:lnB>
                    <a:solidFill>
                      <a:srgbClr val="F0F0F0">
                        <a:alpha val="72157"/>
                      </a:srgbClr>
                    </a:solidFill>
                  </a:tcPr>
                </a:tc>
                <a:tc>
                  <a:txBody>
                    <a:bodyPr/>
                    <a:lstStyle/>
                    <a:p>
                      <a:pPr algn="ctr"/>
                      <a:r>
                        <a:rPr lang="en-US" altLang="zh-CN" sz="1600" spc="300" dirty="0">
                          <a:solidFill>
                            <a:schemeClr val="tx1">
                              <a:lumMod val="85000"/>
                              <a:lumOff val="15000"/>
                            </a:schemeClr>
                          </a:solidFill>
                        </a:rPr>
                        <a:t>10</a:t>
                      </a:r>
                      <a:endParaRPr lang="zh-CN" altLang="en-US" sz="1600" spc="300" dirty="0">
                        <a:solidFill>
                          <a:schemeClr val="tx1">
                            <a:lumMod val="85000"/>
                            <a:lumOff val="15000"/>
                          </a:schemeClr>
                        </a:solidFill>
                      </a:endParaRPr>
                    </a:p>
                  </a:txBody>
                  <a:tcPr anchor="ctr">
                    <a:lnL w="12700" cap="flat" cmpd="sng" algn="ctr">
                      <a:noFill/>
                      <a:prstDash val="solid"/>
                      <a:round/>
                      <a:headEnd type="none" w="med" len="med"/>
                      <a:tailEnd type="none" w="med" len="med"/>
                    </a:lnL>
                    <a:lnT w="6350" cap="flat" cmpd="sng" algn="ctr">
                      <a:solidFill>
                        <a:schemeClr val="bg2">
                          <a:lumMod val="90000"/>
                        </a:schemeClr>
                      </a:solidFill>
                      <a:prstDash val="solid"/>
                      <a:round/>
                      <a:headEnd type="none" w="med" len="med"/>
                      <a:tailEnd type="none" w="med" len="med"/>
                    </a:lnT>
                    <a:lnB w="6350" cap="flat" cmpd="sng" algn="ctr">
                      <a:solidFill>
                        <a:schemeClr val="bg2">
                          <a:lumMod val="90000"/>
                        </a:schemeClr>
                      </a:solidFill>
                      <a:prstDash val="solid"/>
                      <a:round/>
                      <a:headEnd type="none" w="med" len="med"/>
                      <a:tailEnd type="none" w="med" len="med"/>
                    </a:lnB>
                    <a:solidFill>
                      <a:srgbClr val="F0F0F0">
                        <a:alpha val="72157"/>
                      </a:srgbClr>
                    </a:solidFill>
                  </a:tcPr>
                </a:tc>
                <a:extLst>
                  <a:ext uri="{0D108BD9-81ED-4DB2-BD59-A6C34878D82A}">
                    <a16:rowId xmlns="" xmlns:a16="http://schemas.microsoft.com/office/drawing/2014/main" val="10002"/>
                  </a:ext>
                </a:extLst>
              </a:tr>
              <a:tr h="485655">
                <a:tc>
                  <a:txBody>
                    <a:bodyPr/>
                    <a:lstStyle/>
                    <a:p>
                      <a:pPr algn="ctr"/>
                      <a:r>
                        <a:rPr lang="zh-CN" altLang="en-US" sz="1600" spc="300" dirty="0">
                          <a:solidFill>
                            <a:schemeClr val="tx1">
                              <a:lumMod val="85000"/>
                              <a:lumOff val="15000"/>
                            </a:schemeClr>
                          </a:solidFill>
                        </a:rPr>
                        <a:t>西安健康学校</a:t>
                      </a:r>
                    </a:p>
                  </a:txBody>
                  <a:tcPr anchor="ctr">
                    <a:lnR w="12700" cap="flat" cmpd="sng" algn="ctr">
                      <a:noFill/>
                      <a:prstDash val="solid"/>
                      <a:round/>
                      <a:headEnd type="none" w="med" len="med"/>
                      <a:tailEnd type="none" w="med" len="med"/>
                    </a:lnR>
                    <a:lnT w="6350" cap="flat" cmpd="sng" algn="ctr">
                      <a:solidFill>
                        <a:schemeClr val="bg2">
                          <a:lumMod val="90000"/>
                        </a:schemeClr>
                      </a:solidFill>
                      <a:prstDash val="solid"/>
                      <a:round/>
                      <a:headEnd type="none" w="med" len="med"/>
                      <a:tailEnd type="none" w="med" len="med"/>
                    </a:lnT>
                    <a:lnB w="6350" cap="flat" cmpd="sng" algn="ctr">
                      <a:solidFill>
                        <a:schemeClr val="bg2">
                          <a:lumMod val="90000"/>
                        </a:schemeClr>
                      </a:solidFill>
                      <a:prstDash val="solid"/>
                      <a:round/>
                      <a:headEnd type="none" w="med" len="med"/>
                      <a:tailEnd type="none" w="med" len="med"/>
                    </a:lnB>
                    <a:solidFill>
                      <a:srgbClr val="F0F0F0">
                        <a:alpha val="72157"/>
                      </a:srgbClr>
                    </a:solidFill>
                  </a:tcPr>
                </a:tc>
                <a:tc>
                  <a:txBody>
                    <a:bodyPr/>
                    <a:lstStyle/>
                    <a:p>
                      <a:pPr algn="ctr"/>
                      <a:r>
                        <a:rPr lang="zh-CN" altLang="en-US" sz="1600" spc="300" dirty="0">
                          <a:solidFill>
                            <a:schemeClr val="tx1">
                              <a:lumMod val="85000"/>
                              <a:lumOff val="15000"/>
                            </a:schemeClr>
                          </a:solidFill>
                        </a:rPr>
                        <a:t>七年级</a:t>
                      </a:r>
                      <a:r>
                        <a:rPr lang="en-US" altLang="zh-CN" sz="1600" spc="300" dirty="0">
                          <a:solidFill>
                            <a:schemeClr val="tx1">
                              <a:lumMod val="85000"/>
                              <a:lumOff val="15000"/>
                            </a:schemeClr>
                          </a:solidFill>
                        </a:rPr>
                        <a:t>5</a:t>
                      </a:r>
                      <a:r>
                        <a:rPr lang="zh-CN" altLang="en-US" sz="1600" spc="300" dirty="0">
                          <a:solidFill>
                            <a:schemeClr val="tx1">
                              <a:lumMod val="85000"/>
                              <a:lumOff val="15000"/>
                            </a:schemeClr>
                          </a:solidFill>
                        </a:rPr>
                        <a:t>班</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90000"/>
                        </a:schemeClr>
                      </a:solidFill>
                      <a:prstDash val="solid"/>
                      <a:round/>
                      <a:headEnd type="none" w="med" len="med"/>
                      <a:tailEnd type="none" w="med" len="med"/>
                    </a:lnT>
                    <a:lnB w="6350" cap="flat" cmpd="sng" algn="ctr">
                      <a:solidFill>
                        <a:schemeClr val="bg2">
                          <a:lumMod val="90000"/>
                        </a:schemeClr>
                      </a:solidFill>
                      <a:prstDash val="solid"/>
                      <a:round/>
                      <a:headEnd type="none" w="med" len="med"/>
                      <a:tailEnd type="none" w="med" len="med"/>
                    </a:lnB>
                    <a:solidFill>
                      <a:srgbClr val="F0F0F0">
                        <a:alpha val="72157"/>
                      </a:srgbClr>
                    </a:solidFill>
                  </a:tcPr>
                </a:tc>
                <a:tc>
                  <a:txBody>
                    <a:bodyPr/>
                    <a:lstStyle/>
                    <a:p>
                      <a:pPr algn="ctr"/>
                      <a:r>
                        <a:rPr lang="en-US" altLang="zh-CN" sz="1600" spc="300" dirty="0">
                          <a:solidFill>
                            <a:schemeClr val="tx1">
                              <a:lumMod val="85000"/>
                              <a:lumOff val="15000"/>
                            </a:schemeClr>
                          </a:solidFill>
                        </a:rPr>
                        <a:t>42</a:t>
                      </a:r>
                      <a:endParaRPr lang="zh-CN" altLang="en-US" sz="1600" spc="300" dirty="0">
                        <a:solidFill>
                          <a:schemeClr val="tx1">
                            <a:lumMod val="85000"/>
                            <a:lumOff val="15000"/>
                          </a:schemeClr>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90000"/>
                        </a:schemeClr>
                      </a:solidFill>
                      <a:prstDash val="solid"/>
                      <a:round/>
                      <a:headEnd type="none" w="med" len="med"/>
                      <a:tailEnd type="none" w="med" len="med"/>
                    </a:lnT>
                    <a:lnB w="6350" cap="flat" cmpd="sng" algn="ctr">
                      <a:solidFill>
                        <a:schemeClr val="bg2">
                          <a:lumMod val="90000"/>
                        </a:schemeClr>
                      </a:solidFill>
                      <a:prstDash val="solid"/>
                      <a:round/>
                      <a:headEnd type="none" w="med" len="med"/>
                      <a:tailEnd type="none" w="med" len="med"/>
                    </a:lnB>
                    <a:solidFill>
                      <a:srgbClr val="F0F0F0">
                        <a:alpha val="72157"/>
                      </a:srgbClr>
                    </a:solidFill>
                  </a:tcPr>
                </a:tc>
                <a:tc>
                  <a:txBody>
                    <a:bodyPr/>
                    <a:lstStyle/>
                    <a:p>
                      <a:pPr algn="ctr"/>
                      <a:r>
                        <a:rPr lang="zh-CN" altLang="en-US" sz="1600" spc="300" dirty="0">
                          <a:solidFill>
                            <a:schemeClr val="tx1">
                              <a:lumMod val="85000"/>
                              <a:lumOff val="15000"/>
                            </a:schemeClr>
                          </a:solidFill>
                        </a:rPr>
                        <a:t>实验班</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90000"/>
                        </a:schemeClr>
                      </a:solidFill>
                      <a:prstDash val="solid"/>
                      <a:round/>
                      <a:headEnd type="none" w="med" len="med"/>
                      <a:tailEnd type="none" w="med" len="med"/>
                    </a:lnT>
                    <a:lnB w="6350" cap="flat" cmpd="sng" algn="ctr">
                      <a:solidFill>
                        <a:schemeClr val="bg2">
                          <a:lumMod val="90000"/>
                        </a:schemeClr>
                      </a:solidFill>
                      <a:prstDash val="solid"/>
                      <a:round/>
                      <a:headEnd type="none" w="med" len="med"/>
                      <a:tailEnd type="none" w="med" len="med"/>
                    </a:lnB>
                    <a:solidFill>
                      <a:srgbClr val="F0F0F0">
                        <a:alpha val="72157"/>
                      </a:srgbClr>
                    </a:solidFill>
                  </a:tcPr>
                </a:tc>
                <a:tc>
                  <a:txBody>
                    <a:bodyPr/>
                    <a:lstStyle/>
                    <a:p>
                      <a:pPr algn="ctr"/>
                      <a:r>
                        <a:rPr lang="en-US" altLang="zh-CN" sz="1600" spc="300" dirty="0">
                          <a:solidFill>
                            <a:schemeClr val="tx1">
                              <a:lumMod val="85000"/>
                              <a:lumOff val="15000"/>
                            </a:schemeClr>
                          </a:solidFill>
                        </a:rPr>
                        <a:t>6</a:t>
                      </a:r>
                      <a:endParaRPr lang="zh-CN" altLang="en-US" sz="1600" spc="300" dirty="0">
                        <a:solidFill>
                          <a:schemeClr val="tx1">
                            <a:lumMod val="85000"/>
                            <a:lumOff val="15000"/>
                          </a:schemeClr>
                        </a:solidFill>
                      </a:endParaRPr>
                    </a:p>
                  </a:txBody>
                  <a:tcPr anchor="ctr">
                    <a:lnL w="12700" cap="flat" cmpd="sng" algn="ctr">
                      <a:noFill/>
                      <a:prstDash val="solid"/>
                      <a:round/>
                      <a:headEnd type="none" w="med" len="med"/>
                      <a:tailEnd type="none" w="med" len="med"/>
                    </a:lnL>
                    <a:lnT w="6350" cap="flat" cmpd="sng" algn="ctr">
                      <a:solidFill>
                        <a:schemeClr val="bg2">
                          <a:lumMod val="90000"/>
                        </a:schemeClr>
                      </a:solidFill>
                      <a:prstDash val="solid"/>
                      <a:round/>
                      <a:headEnd type="none" w="med" len="med"/>
                      <a:tailEnd type="none" w="med" len="med"/>
                    </a:lnT>
                    <a:lnB w="6350" cap="flat" cmpd="sng" algn="ctr">
                      <a:solidFill>
                        <a:schemeClr val="bg2">
                          <a:lumMod val="90000"/>
                        </a:schemeClr>
                      </a:solidFill>
                      <a:prstDash val="solid"/>
                      <a:round/>
                      <a:headEnd type="none" w="med" len="med"/>
                      <a:tailEnd type="none" w="med" len="med"/>
                    </a:lnB>
                    <a:solidFill>
                      <a:srgbClr val="F0F0F0">
                        <a:alpha val="72157"/>
                      </a:srgbClr>
                    </a:solidFill>
                  </a:tcPr>
                </a:tc>
                <a:extLst>
                  <a:ext uri="{0D108BD9-81ED-4DB2-BD59-A6C34878D82A}">
                    <a16:rowId xmlns="" xmlns:a16="http://schemas.microsoft.com/office/drawing/2014/main" val="10003"/>
                  </a:ext>
                </a:extLst>
              </a:tr>
              <a:tr h="485655">
                <a:tc>
                  <a:txBody>
                    <a:bodyPr/>
                    <a:lstStyle/>
                    <a:p>
                      <a:pPr algn="ctr"/>
                      <a:r>
                        <a:rPr lang="zh-CN" altLang="en-US" sz="1600" spc="300" dirty="0">
                          <a:solidFill>
                            <a:schemeClr val="tx1">
                              <a:lumMod val="85000"/>
                              <a:lumOff val="15000"/>
                            </a:schemeClr>
                          </a:solidFill>
                        </a:rPr>
                        <a:t>西安超越学校</a:t>
                      </a:r>
                    </a:p>
                  </a:txBody>
                  <a:tcPr anchor="ctr">
                    <a:lnR w="12700" cap="flat" cmpd="sng" algn="ctr">
                      <a:noFill/>
                      <a:prstDash val="solid"/>
                      <a:round/>
                      <a:headEnd type="none" w="med" len="med"/>
                      <a:tailEnd type="none" w="med" len="med"/>
                    </a:lnR>
                    <a:lnT w="6350" cap="flat" cmpd="sng" algn="ctr">
                      <a:solidFill>
                        <a:schemeClr val="bg2">
                          <a:lumMod val="90000"/>
                        </a:schemeClr>
                      </a:solidFill>
                      <a:prstDash val="solid"/>
                      <a:round/>
                      <a:headEnd type="none" w="med" len="med"/>
                      <a:tailEnd type="none" w="med" len="med"/>
                    </a:lnT>
                    <a:solidFill>
                      <a:srgbClr val="F0F0F0">
                        <a:alpha val="72157"/>
                      </a:srgbClr>
                    </a:solidFill>
                  </a:tcPr>
                </a:tc>
                <a:tc>
                  <a:txBody>
                    <a:bodyPr/>
                    <a:lstStyle/>
                    <a:p>
                      <a:pPr algn="ctr"/>
                      <a:r>
                        <a:rPr lang="zh-CN" altLang="en-US" sz="1600" spc="300" dirty="0">
                          <a:solidFill>
                            <a:schemeClr val="tx1">
                              <a:lumMod val="85000"/>
                              <a:lumOff val="15000"/>
                            </a:schemeClr>
                          </a:solidFill>
                        </a:rPr>
                        <a:t>七年级</a:t>
                      </a:r>
                      <a:r>
                        <a:rPr lang="en-US" altLang="zh-CN" sz="1600" spc="300" dirty="0">
                          <a:solidFill>
                            <a:schemeClr val="tx1">
                              <a:lumMod val="85000"/>
                              <a:lumOff val="15000"/>
                            </a:schemeClr>
                          </a:solidFill>
                        </a:rPr>
                        <a:t>6</a:t>
                      </a:r>
                      <a:r>
                        <a:rPr lang="zh-CN" altLang="en-US" sz="1600" spc="300" dirty="0">
                          <a:solidFill>
                            <a:schemeClr val="tx1">
                              <a:lumMod val="85000"/>
                              <a:lumOff val="15000"/>
                            </a:schemeClr>
                          </a:solidFill>
                        </a:rPr>
                        <a:t>班</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90000"/>
                        </a:schemeClr>
                      </a:solidFill>
                      <a:prstDash val="solid"/>
                      <a:round/>
                      <a:headEnd type="none" w="med" len="med"/>
                      <a:tailEnd type="none" w="med" len="med"/>
                    </a:lnT>
                    <a:solidFill>
                      <a:srgbClr val="F0F0F0">
                        <a:alpha val="72157"/>
                      </a:srgbClr>
                    </a:solidFill>
                  </a:tcPr>
                </a:tc>
                <a:tc>
                  <a:txBody>
                    <a:bodyPr/>
                    <a:lstStyle/>
                    <a:p>
                      <a:pPr algn="ctr"/>
                      <a:r>
                        <a:rPr lang="en-US" altLang="zh-CN" sz="1600" spc="300" dirty="0">
                          <a:solidFill>
                            <a:schemeClr val="tx1">
                              <a:lumMod val="85000"/>
                              <a:lumOff val="15000"/>
                            </a:schemeClr>
                          </a:solidFill>
                        </a:rPr>
                        <a:t>40</a:t>
                      </a:r>
                      <a:endParaRPr lang="zh-CN" altLang="en-US" sz="1600" spc="300" dirty="0">
                        <a:solidFill>
                          <a:schemeClr val="tx1">
                            <a:lumMod val="85000"/>
                            <a:lumOff val="15000"/>
                          </a:schemeClr>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90000"/>
                        </a:schemeClr>
                      </a:solidFill>
                      <a:prstDash val="solid"/>
                      <a:round/>
                      <a:headEnd type="none" w="med" len="med"/>
                      <a:tailEnd type="none" w="med" len="med"/>
                    </a:lnT>
                    <a:solidFill>
                      <a:srgbClr val="F0F0F0">
                        <a:alpha val="72157"/>
                      </a:srgbClr>
                    </a:solidFill>
                  </a:tcPr>
                </a:tc>
                <a:tc>
                  <a:txBody>
                    <a:bodyPr/>
                    <a:lstStyle/>
                    <a:p>
                      <a:pPr algn="ctr"/>
                      <a:r>
                        <a:rPr lang="zh-CN" altLang="en-US" sz="1600" spc="300" dirty="0">
                          <a:solidFill>
                            <a:schemeClr val="tx1">
                              <a:lumMod val="85000"/>
                              <a:lumOff val="15000"/>
                            </a:schemeClr>
                          </a:solidFill>
                        </a:rPr>
                        <a:t>对照班</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90000"/>
                        </a:schemeClr>
                      </a:solidFill>
                      <a:prstDash val="solid"/>
                      <a:round/>
                      <a:headEnd type="none" w="med" len="med"/>
                      <a:tailEnd type="none" w="med" len="med"/>
                    </a:lnT>
                    <a:solidFill>
                      <a:srgbClr val="F0F0F0">
                        <a:alpha val="72157"/>
                      </a:srgbClr>
                    </a:solidFill>
                  </a:tcPr>
                </a:tc>
                <a:tc>
                  <a:txBody>
                    <a:bodyPr/>
                    <a:lstStyle/>
                    <a:p>
                      <a:pPr algn="ctr"/>
                      <a:r>
                        <a:rPr lang="en-US" altLang="zh-CN" sz="1600" spc="300" dirty="0">
                          <a:solidFill>
                            <a:schemeClr val="tx1">
                              <a:lumMod val="85000"/>
                              <a:lumOff val="15000"/>
                            </a:schemeClr>
                          </a:solidFill>
                        </a:rPr>
                        <a:t>5</a:t>
                      </a:r>
                      <a:endParaRPr lang="zh-CN" altLang="en-US" sz="1600" spc="300" dirty="0">
                        <a:solidFill>
                          <a:schemeClr val="tx1">
                            <a:lumMod val="85000"/>
                            <a:lumOff val="15000"/>
                          </a:schemeClr>
                        </a:solidFill>
                      </a:endParaRPr>
                    </a:p>
                  </a:txBody>
                  <a:tcPr anchor="ctr">
                    <a:lnL w="12700" cap="flat" cmpd="sng" algn="ctr">
                      <a:noFill/>
                      <a:prstDash val="solid"/>
                      <a:round/>
                      <a:headEnd type="none" w="med" len="med"/>
                      <a:tailEnd type="none" w="med" len="med"/>
                    </a:lnL>
                    <a:lnT w="6350" cap="flat" cmpd="sng" algn="ctr">
                      <a:solidFill>
                        <a:schemeClr val="bg2">
                          <a:lumMod val="90000"/>
                        </a:schemeClr>
                      </a:solidFill>
                      <a:prstDash val="solid"/>
                      <a:round/>
                      <a:headEnd type="none" w="med" len="med"/>
                      <a:tailEnd type="none" w="med" len="med"/>
                    </a:lnT>
                    <a:solidFill>
                      <a:srgbClr val="F0F0F0">
                        <a:alpha val="72157"/>
                      </a:srgbClr>
                    </a:solidFill>
                  </a:tcPr>
                </a:tc>
                <a:extLst>
                  <a:ext uri="{0D108BD9-81ED-4DB2-BD59-A6C34878D82A}">
                    <a16:rowId xmlns="" xmlns:a16="http://schemas.microsoft.com/office/drawing/2014/main" val="10004"/>
                  </a:ext>
                </a:extLst>
              </a:tr>
            </a:tbl>
          </a:graphicData>
        </a:graphic>
      </p:graphicFrame>
      <p:sp>
        <p:nvSpPr>
          <p:cNvPr id="8" name="文本框 7"/>
          <p:cNvSpPr txBox="1"/>
          <p:nvPr/>
        </p:nvSpPr>
        <p:spPr>
          <a:xfrm>
            <a:off x="2414016" y="1756067"/>
            <a:ext cx="1780032" cy="1412694"/>
          </a:xfrm>
          <a:prstGeom prst="rect">
            <a:avLst/>
          </a:prstGeom>
          <a:noFill/>
        </p:spPr>
        <p:txBody>
          <a:bodyPr wrap="square" rtlCol="0">
            <a:spAutoFit/>
          </a:bodyPr>
          <a:lstStyle/>
          <a:p>
            <a:pPr algn="ctr">
              <a:lnSpc>
                <a:spcPct val="130000"/>
              </a:lnSpc>
            </a:pPr>
            <a:r>
              <a:rPr lang="zh-CN" altLang="en-US" spc="300" dirty="0">
                <a:solidFill>
                  <a:schemeClr val="accent2"/>
                </a:solidFill>
              </a:rPr>
              <a:t>研究对象共</a:t>
            </a:r>
            <a:endParaRPr lang="en-US" altLang="zh-CN" spc="300" dirty="0">
              <a:solidFill>
                <a:schemeClr val="accent2"/>
              </a:solidFill>
            </a:endParaRPr>
          </a:p>
          <a:p>
            <a:pPr algn="ctr">
              <a:lnSpc>
                <a:spcPct val="130000"/>
              </a:lnSpc>
            </a:pPr>
            <a:r>
              <a:rPr lang="en-US" altLang="zh-CN" sz="4800" spc="300" dirty="0">
                <a:solidFill>
                  <a:schemeClr val="accent2"/>
                </a:solidFill>
              </a:rPr>
              <a:t>174</a:t>
            </a:r>
            <a:r>
              <a:rPr lang="zh-CN" altLang="en-US" spc="300" dirty="0">
                <a:solidFill>
                  <a:schemeClr val="accent2"/>
                </a:solidFill>
              </a:rPr>
              <a:t>人</a:t>
            </a:r>
          </a:p>
        </p:txBody>
      </p:sp>
      <p:sp>
        <p:nvSpPr>
          <p:cNvPr id="9" name="椭圆 8"/>
          <p:cNvSpPr/>
          <p:nvPr/>
        </p:nvSpPr>
        <p:spPr>
          <a:xfrm>
            <a:off x="5084064" y="1400303"/>
            <a:ext cx="2023872" cy="2023872"/>
          </a:xfrm>
          <a:prstGeom prst="ellipse">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sp>
        <p:nvSpPr>
          <p:cNvPr id="10" name="文本框 9"/>
          <p:cNvSpPr txBox="1"/>
          <p:nvPr/>
        </p:nvSpPr>
        <p:spPr>
          <a:xfrm>
            <a:off x="5205984" y="1756067"/>
            <a:ext cx="1780032" cy="1312732"/>
          </a:xfrm>
          <a:prstGeom prst="rect">
            <a:avLst/>
          </a:prstGeom>
          <a:noFill/>
        </p:spPr>
        <p:txBody>
          <a:bodyPr wrap="square" rtlCol="0">
            <a:spAutoFit/>
          </a:bodyPr>
          <a:lstStyle/>
          <a:p>
            <a:pPr algn="ctr">
              <a:lnSpc>
                <a:spcPct val="130000"/>
              </a:lnSpc>
            </a:pPr>
            <a:r>
              <a:rPr lang="zh-CN" altLang="en-US" spc="300" dirty="0">
                <a:solidFill>
                  <a:schemeClr val="accent3"/>
                </a:solidFill>
              </a:rPr>
              <a:t>回收问卷共</a:t>
            </a:r>
            <a:endParaRPr lang="en-US" altLang="zh-CN" spc="300" dirty="0">
              <a:solidFill>
                <a:schemeClr val="accent3"/>
              </a:solidFill>
            </a:endParaRPr>
          </a:p>
          <a:p>
            <a:pPr algn="ctr">
              <a:lnSpc>
                <a:spcPct val="130000"/>
              </a:lnSpc>
            </a:pPr>
            <a:r>
              <a:rPr lang="en-US" altLang="zh-CN" sz="4800" spc="300" dirty="0">
                <a:solidFill>
                  <a:schemeClr val="accent3"/>
                </a:solidFill>
              </a:rPr>
              <a:t>903</a:t>
            </a:r>
            <a:r>
              <a:rPr lang="zh-CN" altLang="en-US" spc="300" dirty="0">
                <a:solidFill>
                  <a:schemeClr val="accent3"/>
                </a:solidFill>
              </a:rPr>
              <a:t>份</a:t>
            </a:r>
          </a:p>
        </p:txBody>
      </p:sp>
      <p:sp>
        <p:nvSpPr>
          <p:cNvPr id="11" name="椭圆 10"/>
          <p:cNvSpPr/>
          <p:nvPr/>
        </p:nvSpPr>
        <p:spPr>
          <a:xfrm>
            <a:off x="7876032" y="1400303"/>
            <a:ext cx="2023872" cy="2023872"/>
          </a:xfrm>
          <a:prstGeom prst="ellipse">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7997952" y="1756067"/>
            <a:ext cx="1780032" cy="1412694"/>
          </a:xfrm>
          <a:prstGeom prst="rect">
            <a:avLst/>
          </a:prstGeom>
          <a:noFill/>
        </p:spPr>
        <p:txBody>
          <a:bodyPr wrap="square" rtlCol="0">
            <a:spAutoFit/>
          </a:bodyPr>
          <a:lstStyle/>
          <a:p>
            <a:pPr algn="ctr">
              <a:lnSpc>
                <a:spcPct val="130000"/>
              </a:lnSpc>
            </a:pPr>
            <a:r>
              <a:rPr lang="zh-CN" altLang="en-US" spc="300" dirty="0">
                <a:solidFill>
                  <a:schemeClr val="accent4"/>
                </a:solidFill>
              </a:rPr>
              <a:t>实践教学共</a:t>
            </a:r>
            <a:endParaRPr lang="en-US" altLang="zh-CN" spc="300" dirty="0">
              <a:solidFill>
                <a:schemeClr val="accent4"/>
              </a:solidFill>
            </a:endParaRPr>
          </a:p>
          <a:p>
            <a:pPr algn="ctr">
              <a:lnSpc>
                <a:spcPct val="130000"/>
              </a:lnSpc>
            </a:pPr>
            <a:r>
              <a:rPr lang="en-US" altLang="zh-CN" sz="4800" spc="300" dirty="0">
                <a:solidFill>
                  <a:schemeClr val="accent4"/>
                </a:solidFill>
              </a:rPr>
              <a:t>96</a:t>
            </a:r>
            <a:r>
              <a:rPr lang="zh-CN" altLang="en-US" spc="300" dirty="0">
                <a:solidFill>
                  <a:schemeClr val="accent4"/>
                </a:solidFill>
              </a:rPr>
              <a:t>节</a:t>
            </a:r>
          </a:p>
        </p:txBody>
      </p:sp>
      <p:sp>
        <p:nvSpPr>
          <p:cNvPr id="14" name="任意多边形: 形状 13">
            <a:extLst>
              <a:ext uri="{FF2B5EF4-FFF2-40B4-BE49-F238E27FC236}">
                <a16:creationId xmlns="" xmlns:a16="http://schemas.microsoft.com/office/drawing/2014/main" id="{6EA626A2-E706-4B04-9968-53E3DE5374B9}"/>
              </a:ext>
            </a:extLst>
          </p:cNvPr>
          <p:cNvSpPr/>
          <p:nvPr/>
        </p:nvSpPr>
        <p:spPr>
          <a:xfrm>
            <a:off x="2743916" y="3254795"/>
            <a:ext cx="1120232" cy="169380"/>
          </a:xfrm>
          <a:custGeom>
            <a:avLst/>
            <a:gdLst>
              <a:gd name="connsiteX0" fmla="*/ 0 w 1120232"/>
              <a:gd name="connsiteY0" fmla="*/ 0 h 169380"/>
              <a:gd name="connsiteX1" fmla="*/ 1120232 w 1120232"/>
              <a:gd name="connsiteY1" fmla="*/ 0 h 169380"/>
              <a:gd name="connsiteX2" fmla="*/ 1042465 w 1120232"/>
              <a:gd name="connsiteY2" fmla="*/ 47245 h 169380"/>
              <a:gd name="connsiteX3" fmla="*/ 560116 w 1120232"/>
              <a:gd name="connsiteY3" fmla="*/ 169380 h 169380"/>
              <a:gd name="connsiteX4" fmla="*/ 77767 w 1120232"/>
              <a:gd name="connsiteY4" fmla="*/ 47245 h 169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0232" h="169380">
                <a:moveTo>
                  <a:pt x="0" y="0"/>
                </a:moveTo>
                <a:lnTo>
                  <a:pt x="1120232" y="0"/>
                </a:lnTo>
                <a:lnTo>
                  <a:pt x="1042465" y="47245"/>
                </a:lnTo>
                <a:cubicBezTo>
                  <a:pt x="899080" y="125136"/>
                  <a:pt x="734765" y="169380"/>
                  <a:pt x="560116" y="169380"/>
                </a:cubicBezTo>
                <a:cubicBezTo>
                  <a:pt x="385467" y="169380"/>
                  <a:pt x="221152" y="125136"/>
                  <a:pt x="77767" y="47245"/>
                </a:cubicBezTo>
                <a:close/>
              </a:path>
            </a:pathLst>
          </a:custGeom>
          <a:solidFill>
            <a:srgbClr val="01518A"/>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任意多边形: 形状 14">
            <a:extLst>
              <a:ext uri="{FF2B5EF4-FFF2-40B4-BE49-F238E27FC236}">
                <a16:creationId xmlns="" xmlns:a16="http://schemas.microsoft.com/office/drawing/2014/main" id="{61FF165C-F6C4-42F7-AB2F-0AE7FA5B6D08}"/>
              </a:ext>
            </a:extLst>
          </p:cNvPr>
          <p:cNvSpPr/>
          <p:nvPr/>
        </p:nvSpPr>
        <p:spPr>
          <a:xfrm>
            <a:off x="5535884" y="3254795"/>
            <a:ext cx="1120232" cy="169380"/>
          </a:xfrm>
          <a:custGeom>
            <a:avLst/>
            <a:gdLst>
              <a:gd name="connsiteX0" fmla="*/ 0 w 1120232"/>
              <a:gd name="connsiteY0" fmla="*/ 0 h 169380"/>
              <a:gd name="connsiteX1" fmla="*/ 1120232 w 1120232"/>
              <a:gd name="connsiteY1" fmla="*/ 0 h 169380"/>
              <a:gd name="connsiteX2" fmla="*/ 1042465 w 1120232"/>
              <a:gd name="connsiteY2" fmla="*/ 47245 h 169380"/>
              <a:gd name="connsiteX3" fmla="*/ 560116 w 1120232"/>
              <a:gd name="connsiteY3" fmla="*/ 169380 h 169380"/>
              <a:gd name="connsiteX4" fmla="*/ 77767 w 1120232"/>
              <a:gd name="connsiteY4" fmla="*/ 47245 h 169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0232" h="169380">
                <a:moveTo>
                  <a:pt x="0" y="0"/>
                </a:moveTo>
                <a:lnTo>
                  <a:pt x="1120232" y="0"/>
                </a:lnTo>
                <a:lnTo>
                  <a:pt x="1042465" y="47245"/>
                </a:lnTo>
                <a:cubicBezTo>
                  <a:pt x="899081" y="125136"/>
                  <a:pt x="734765" y="169380"/>
                  <a:pt x="560116" y="169380"/>
                </a:cubicBezTo>
                <a:cubicBezTo>
                  <a:pt x="385467" y="169380"/>
                  <a:pt x="221152" y="125136"/>
                  <a:pt x="77767" y="47245"/>
                </a:cubicBezTo>
                <a:close/>
              </a:path>
            </a:pathLst>
          </a:custGeom>
          <a:solidFill>
            <a:schemeClr val="accent3"/>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accent3"/>
              </a:solidFill>
            </a:endParaRPr>
          </a:p>
        </p:txBody>
      </p:sp>
      <p:sp>
        <p:nvSpPr>
          <p:cNvPr id="16" name="任意多边形: 形状 15">
            <a:extLst>
              <a:ext uri="{FF2B5EF4-FFF2-40B4-BE49-F238E27FC236}">
                <a16:creationId xmlns="" xmlns:a16="http://schemas.microsoft.com/office/drawing/2014/main" id="{59666331-0AB7-4DFD-BA0C-7F2EF9D4F529}"/>
              </a:ext>
            </a:extLst>
          </p:cNvPr>
          <p:cNvSpPr/>
          <p:nvPr/>
        </p:nvSpPr>
        <p:spPr>
          <a:xfrm>
            <a:off x="8327852" y="3254795"/>
            <a:ext cx="1120232" cy="169380"/>
          </a:xfrm>
          <a:custGeom>
            <a:avLst/>
            <a:gdLst>
              <a:gd name="connsiteX0" fmla="*/ 0 w 1120232"/>
              <a:gd name="connsiteY0" fmla="*/ 0 h 169380"/>
              <a:gd name="connsiteX1" fmla="*/ 1120232 w 1120232"/>
              <a:gd name="connsiteY1" fmla="*/ 0 h 169380"/>
              <a:gd name="connsiteX2" fmla="*/ 1042465 w 1120232"/>
              <a:gd name="connsiteY2" fmla="*/ 47245 h 169380"/>
              <a:gd name="connsiteX3" fmla="*/ 560116 w 1120232"/>
              <a:gd name="connsiteY3" fmla="*/ 169380 h 169380"/>
              <a:gd name="connsiteX4" fmla="*/ 77767 w 1120232"/>
              <a:gd name="connsiteY4" fmla="*/ 47245 h 169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0232" h="169380">
                <a:moveTo>
                  <a:pt x="0" y="0"/>
                </a:moveTo>
                <a:lnTo>
                  <a:pt x="1120232" y="0"/>
                </a:lnTo>
                <a:lnTo>
                  <a:pt x="1042465" y="47245"/>
                </a:lnTo>
                <a:cubicBezTo>
                  <a:pt x="899080" y="125136"/>
                  <a:pt x="734765" y="169380"/>
                  <a:pt x="560116" y="169380"/>
                </a:cubicBezTo>
                <a:cubicBezTo>
                  <a:pt x="385467" y="169380"/>
                  <a:pt x="221152" y="125136"/>
                  <a:pt x="77767" y="47245"/>
                </a:cubicBezTo>
                <a:close/>
              </a:path>
            </a:pathLst>
          </a:custGeom>
          <a:solidFill>
            <a:schemeClr val="accent4"/>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任意多边形: 形状 16">
            <a:extLst>
              <a:ext uri="{FF2B5EF4-FFF2-40B4-BE49-F238E27FC236}">
                <a16:creationId xmlns="" xmlns:a16="http://schemas.microsoft.com/office/drawing/2014/main" id="{B8D882F1-BF75-41D8-8B85-FAF1370CB800}"/>
              </a:ext>
            </a:extLst>
          </p:cNvPr>
          <p:cNvSpPr/>
          <p:nvPr/>
        </p:nvSpPr>
        <p:spPr>
          <a:xfrm>
            <a:off x="2489992" y="2893916"/>
            <a:ext cx="1697748" cy="530259"/>
          </a:xfrm>
          <a:custGeom>
            <a:avLst/>
            <a:gdLst>
              <a:gd name="connsiteX0" fmla="*/ 1682833 w 1697748"/>
              <a:gd name="connsiteY0" fmla="*/ 0 h 530259"/>
              <a:gd name="connsiteX1" fmla="*/ 1697748 w 1697748"/>
              <a:gd name="connsiteY1" fmla="*/ 1947 h 530259"/>
              <a:gd name="connsiteX2" fmla="*/ 1653154 w 1697748"/>
              <a:gd name="connsiteY2" fmla="*/ 84106 h 530259"/>
              <a:gd name="connsiteX3" fmla="*/ 814040 w 1697748"/>
              <a:gd name="connsiteY3" fmla="*/ 530259 h 530259"/>
              <a:gd name="connsiteX4" fmla="*/ 98493 w 1697748"/>
              <a:gd name="connsiteY4" fmla="*/ 233870 h 530259"/>
              <a:gd name="connsiteX5" fmla="*/ 0 w 1697748"/>
              <a:gd name="connsiteY5" fmla="*/ 114495 h 530259"/>
              <a:gd name="connsiteX6" fmla="*/ 83265 w 1697748"/>
              <a:gd name="connsiteY6" fmla="*/ 141409 h 530259"/>
              <a:gd name="connsiteX7" fmla="*/ 332273 w 1697748"/>
              <a:gd name="connsiteY7" fmla="*/ 199292 h 530259"/>
              <a:gd name="connsiteX8" fmla="*/ 782461 w 1697748"/>
              <a:gd name="connsiteY8" fmla="*/ 70338 h 530259"/>
              <a:gd name="connsiteX9" fmla="*/ 1232646 w 1697748"/>
              <a:gd name="connsiteY9" fmla="*/ 187569 h 530259"/>
              <a:gd name="connsiteX10" fmla="*/ 1682833 w 1697748"/>
              <a:gd name="connsiteY10" fmla="*/ 0 h 53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7748" h="530259">
                <a:moveTo>
                  <a:pt x="1682833" y="0"/>
                </a:moveTo>
                <a:lnTo>
                  <a:pt x="1697748" y="1947"/>
                </a:lnTo>
                <a:lnTo>
                  <a:pt x="1653154" y="84106"/>
                </a:lnTo>
                <a:cubicBezTo>
                  <a:pt x="1471301" y="353283"/>
                  <a:pt x="1163338" y="530259"/>
                  <a:pt x="814040" y="530259"/>
                </a:cubicBezTo>
                <a:cubicBezTo>
                  <a:pt x="534602" y="530259"/>
                  <a:pt x="281618" y="416994"/>
                  <a:pt x="98493" y="233870"/>
                </a:cubicBezTo>
                <a:lnTo>
                  <a:pt x="0" y="114495"/>
                </a:lnTo>
                <a:lnTo>
                  <a:pt x="83265" y="141409"/>
                </a:lnTo>
                <a:cubicBezTo>
                  <a:pt x="168144" y="170961"/>
                  <a:pt x="253491" y="200269"/>
                  <a:pt x="332273" y="199292"/>
                </a:cubicBezTo>
                <a:cubicBezTo>
                  <a:pt x="489838" y="197338"/>
                  <a:pt x="632398" y="72292"/>
                  <a:pt x="782461" y="70338"/>
                </a:cubicBezTo>
                <a:cubicBezTo>
                  <a:pt x="932523" y="68384"/>
                  <a:pt x="1082583" y="199292"/>
                  <a:pt x="1232646" y="187569"/>
                </a:cubicBezTo>
                <a:cubicBezTo>
                  <a:pt x="1382708" y="175846"/>
                  <a:pt x="1525267" y="0"/>
                  <a:pt x="168283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形状 17">
            <a:extLst>
              <a:ext uri="{FF2B5EF4-FFF2-40B4-BE49-F238E27FC236}">
                <a16:creationId xmlns="" xmlns:a16="http://schemas.microsoft.com/office/drawing/2014/main" id="{63123011-276B-415B-A8C2-3B56794EDE33}"/>
              </a:ext>
            </a:extLst>
          </p:cNvPr>
          <p:cNvSpPr/>
          <p:nvPr/>
        </p:nvSpPr>
        <p:spPr>
          <a:xfrm>
            <a:off x="5402226" y="3039432"/>
            <a:ext cx="1405042" cy="384743"/>
          </a:xfrm>
          <a:custGeom>
            <a:avLst/>
            <a:gdLst>
              <a:gd name="connsiteX0" fmla="*/ 249900 w 1405042"/>
              <a:gd name="connsiteY0" fmla="*/ 0 h 384743"/>
              <a:gd name="connsiteX1" fmla="*/ 725124 w 1405042"/>
              <a:gd name="connsiteY1" fmla="*/ 187569 h 384743"/>
              <a:gd name="connsiteX2" fmla="*/ 1178746 w 1405042"/>
              <a:gd name="connsiteY2" fmla="*/ 35169 h 384743"/>
              <a:gd name="connsiteX3" fmla="*/ 1315946 w 1405042"/>
              <a:gd name="connsiteY3" fmla="*/ 59806 h 384743"/>
              <a:gd name="connsiteX4" fmla="*/ 1405042 w 1405042"/>
              <a:gd name="connsiteY4" fmla="*/ 92244 h 384743"/>
              <a:gd name="connsiteX5" fmla="*/ 1337460 w 1405042"/>
              <a:gd name="connsiteY5" fmla="*/ 153666 h 384743"/>
              <a:gd name="connsiteX6" fmla="*/ 693774 w 1405042"/>
              <a:gd name="connsiteY6" fmla="*/ 384743 h 384743"/>
              <a:gd name="connsiteX7" fmla="*/ 50089 w 1405042"/>
              <a:gd name="connsiteY7" fmla="*/ 153666 h 384743"/>
              <a:gd name="connsiteX8" fmla="*/ 0 w 1405042"/>
              <a:gd name="connsiteY8" fmla="*/ 108142 h 384743"/>
              <a:gd name="connsiteX9" fmla="*/ 31189 w 1405042"/>
              <a:gd name="connsiteY9" fmla="*/ 89388 h 384743"/>
              <a:gd name="connsiteX10" fmla="*/ 249900 w 1405042"/>
              <a:gd name="connsiteY10" fmla="*/ 0 h 384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05042" h="384743">
                <a:moveTo>
                  <a:pt x="249900" y="0"/>
                </a:moveTo>
                <a:cubicBezTo>
                  <a:pt x="401109" y="0"/>
                  <a:pt x="570317" y="181707"/>
                  <a:pt x="725124" y="187569"/>
                </a:cubicBezTo>
                <a:cubicBezTo>
                  <a:pt x="879932" y="193431"/>
                  <a:pt x="1005939" y="35169"/>
                  <a:pt x="1178746" y="35169"/>
                </a:cubicBezTo>
                <a:cubicBezTo>
                  <a:pt x="1221948" y="35169"/>
                  <a:pt x="1268075" y="45060"/>
                  <a:pt x="1315946" y="59806"/>
                </a:cubicBezTo>
                <a:lnTo>
                  <a:pt x="1405042" y="92244"/>
                </a:lnTo>
                <a:lnTo>
                  <a:pt x="1337460" y="153666"/>
                </a:lnTo>
                <a:cubicBezTo>
                  <a:pt x="1162538" y="298025"/>
                  <a:pt x="938283" y="384743"/>
                  <a:pt x="693774" y="384743"/>
                </a:cubicBezTo>
                <a:cubicBezTo>
                  <a:pt x="449266" y="384743"/>
                  <a:pt x="225011" y="298025"/>
                  <a:pt x="50089" y="153666"/>
                </a:cubicBezTo>
                <a:lnTo>
                  <a:pt x="0" y="108142"/>
                </a:lnTo>
                <a:lnTo>
                  <a:pt x="31189" y="89388"/>
                </a:lnTo>
                <a:cubicBezTo>
                  <a:pt x="102292" y="43962"/>
                  <a:pt x="174296" y="0"/>
                  <a:pt x="24990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任意多边形: 形状 18">
            <a:extLst>
              <a:ext uri="{FF2B5EF4-FFF2-40B4-BE49-F238E27FC236}">
                <a16:creationId xmlns="" xmlns:a16="http://schemas.microsoft.com/office/drawing/2014/main" id="{490F0F00-7747-49B4-A50F-7ACCB7B46178}"/>
              </a:ext>
            </a:extLst>
          </p:cNvPr>
          <p:cNvSpPr/>
          <p:nvPr/>
        </p:nvSpPr>
        <p:spPr>
          <a:xfrm>
            <a:off x="8242353" y="3038078"/>
            <a:ext cx="1310217" cy="386097"/>
          </a:xfrm>
          <a:custGeom>
            <a:avLst/>
            <a:gdLst>
              <a:gd name="connsiteX0" fmla="*/ 266352 w 1310217"/>
              <a:gd name="connsiteY0" fmla="*/ 0 h 386097"/>
              <a:gd name="connsiteX1" fmla="*/ 655886 w 1310217"/>
              <a:gd name="connsiteY1" fmla="*/ 187569 h 386097"/>
              <a:gd name="connsiteX2" fmla="*/ 1027712 w 1310217"/>
              <a:gd name="connsiteY2" fmla="*/ 35169 h 386097"/>
              <a:gd name="connsiteX3" fmla="*/ 1261211 w 1310217"/>
              <a:gd name="connsiteY3" fmla="*/ 113567 h 386097"/>
              <a:gd name="connsiteX4" fmla="*/ 1310217 w 1310217"/>
              <a:gd name="connsiteY4" fmla="*/ 136011 h 386097"/>
              <a:gd name="connsiteX5" fmla="*/ 1289301 w 1310217"/>
              <a:gd name="connsiteY5" fmla="*/ 155020 h 386097"/>
              <a:gd name="connsiteX6" fmla="*/ 645616 w 1310217"/>
              <a:gd name="connsiteY6" fmla="*/ 386097 h 386097"/>
              <a:gd name="connsiteX7" fmla="*/ 1931 w 1310217"/>
              <a:gd name="connsiteY7" fmla="*/ 155020 h 386097"/>
              <a:gd name="connsiteX8" fmla="*/ 0 w 1310217"/>
              <a:gd name="connsiteY8" fmla="*/ 153265 h 386097"/>
              <a:gd name="connsiteX9" fmla="*/ 87077 w 1310217"/>
              <a:gd name="connsiteY9" fmla="*/ 89388 h 386097"/>
              <a:gd name="connsiteX10" fmla="*/ 266352 w 1310217"/>
              <a:gd name="connsiteY10" fmla="*/ 0 h 386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10217" h="386097">
                <a:moveTo>
                  <a:pt x="266352" y="0"/>
                </a:moveTo>
                <a:cubicBezTo>
                  <a:pt x="390295" y="0"/>
                  <a:pt x="528992" y="181707"/>
                  <a:pt x="655886" y="187569"/>
                </a:cubicBezTo>
                <a:cubicBezTo>
                  <a:pt x="782778" y="193431"/>
                  <a:pt x="886064" y="35169"/>
                  <a:pt x="1027712" y="35169"/>
                </a:cubicBezTo>
                <a:cubicBezTo>
                  <a:pt x="1098536" y="35169"/>
                  <a:pt x="1178951" y="74734"/>
                  <a:pt x="1261211" y="113567"/>
                </a:cubicBezTo>
                <a:lnTo>
                  <a:pt x="1310217" y="136011"/>
                </a:lnTo>
                <a:lnTo>
                  <a:pt x="1289301" y="155020"/>
                </a:lnTo>
                <a:cubicBezTo>
                  <a:pt x="1114379" y="299379"/>
                  <a:pt x="890125" y="386097"/>
                  <a:pt x="645616" y="386097"/>
                </a:cubicBezTo>
                <a:cubicBezTo>
                  <a:pt x="401107" y="386097"/>
                  <a:pt x="176853" y="299379"/>
                  <a:pt x="1931" y="155020"/>
                </a:cubicBezTo>
                <a:lnTo>
                  <a:pt x="0" y="153265"/>
                </a:lnTo>
                <a:lnTo>
                  <a:pt x="87077" y="89388"/>
                </a:lnTo>
                <a:cubicBezTo>
                  <a:pt x="145360" y="43962"/>
                  <a:pt x="204380" y="0"/>
                  <a:pt x="266352"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71895157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45E2B60-41A8-4DB7-AD42-8BF61373A525}"/>
              </a:ext>
            </a:extLst>
          </p:cNvPr>
          <p:cNvSpPr>
            <a:spLocks noGrp="1"/>
          </p:cNvSpPr>
          <p:nvPr>
            <p:ph type="title"/>
          </p:nvPr>
        </p:nvSpPr>
        <p:spPr>
          <a:xfrm>
            <a:off x="660400" y="345937"/>
            <a:ext cx="7950200" cy="663575"/>
          </a:xfrm>
        </p:spPr>
        <p:txBody>
          <a:bodyPr/>
          <a:lstStyle/>
          <a:p>
            <a:r>
              <a:rPr lang="zh-CN" altLang="en-US" dirty="0"/>
              <a:t>数据对比页</a:t>
            </a:r>
          </a:p>
        </p:txBody>
      </p:sp>
      <p:sp>
        <p:nvSpPr>
          <p:cNvPr id="4" name="矩形 3">
            <a:extLst>
              <a:ext uri="{FF2B5EF4-FFF2-40B4-BE49-F238E27FC236}">
                <a16:creationId xmlns="" xmlns:a16="http://schemas.microsoft.com/office/drawing/2014/main" id="{AAB6C161-3268-430E-BD16-83777FE20108}"/>
              </a:ext>
            </a:extLst>
          </p:cNvPr>
          <p:cNvSpPr/>
          <p:nvPr/>
        </p:nvSpPr>
        <p:spPr>
          <a:xfrm>
            <a:off x="0" y="4865077"/>
            <a:ext cx="12192000" cy="199292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 xmlns:a16="http://schemas.microsoft.com/office/drawing/2014/main" id="{EFF1E335-DF2B-412D-9A4D-389DADCB8F5A}"/>
              </a:ext>
            </a:extLst>
          </p:cNvPr>
          <p:cNvSpPr/>
          <p:nvPr/>
        </p:nvSpPr>
        <p:spPr>
          <a:xfrm>
            <a:off x="660400" y="1268414"/>
            <a:ext cx="10858500" cy="4865686"/>
          </a:xfrm>
          <a:prstGeom prst="rect">
            <a:avLst/>
          </a:prstGeom>
          <a:solidFill>
            <a:schemeClr val="bg1"/>
          </a:solidFill>
          <a:ln>
            <a:noFill/>
          </a:ln>
          <a:effectLst>
            <a:outerShdw blurRad="1143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a:extLst>
              <a:ext uri="{FF2B5EF4-FFF2-40B4-BE49-F238E27FC236}">
                <a16:creationId xmlns="" xmlns:a16="http://schemas.microsoft.com/office/drawing/2014/main" id="{F862BCB9-CBF7-42D3-B5E7-6A4F75CEBC10}"/>
              </a:ext>
            </a:extLst>
          </p:cNvPr>
          <p:cNvCxnSpPr>
            <a:cxnSpLocks/>
          </p:cNvCxnSpPr>
          <p:nvPr/>
        </p:nvCxnSpPr>
        <p:spPr>
          <a:xfrm>
            <a:off x="5148790" y="3718392"/>
            <a:ext cx="1080000" cy="0"/>
          </a:xfrm>
          <a:prstGeom prst="line">
            <a:avLst/>
          </a:prstGeom>
          <a:ln w="3175">
            <a:solidFill>
              <a:schemeClr val="accent1">
                <a:alpha val="14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4654E890-4885-406E-81BD-570D45533AF2}"/>
              </a:ext>
            </a:extLst>
          </p:cNvPr>
          <p:cNvCxnSpPr>
            <a:cxnSpLocks/>
          </p:cNvCxnSpPr>
          <p:nvPr/>
        </p:nvCxnSpPr>
        <p:spPr>
          <a:xfrm>
            <a:off x="5699584" y="3008613"/>
            <a:ext cx="0" cy="1440000"/>
          </a:xfrm>
          <a:prstGeom prst="line">
            <a:avLst/>
          </a:prstGeom>
          <a:ln w="3175">
            <a:solidFill>
              <a:schemeClr val="accent1">
                <a:alpha val="14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 xmlns:a16="http://schemas.microsoft.com/office/drawing/2014/main" id="{8E1D7988-B981-4F70-A30C-14989B0526D2}"/>
              </a:ext>
            </a:extLst>
          </p:cNvPr>
          <p:cNvSpPr txBox="1"/>
          <p:nvPr/>
        </p:nvSpPr>
        <p:spPr>
          <a:xfrm>
            <a:off x="1150198" y="1772362"/>
            <a:ext cx="4072957" cy="754053"/>
          </a:xfrm>
          <a:prstGeom prst="rect">
            <a:avLst/>
          </a:prstGeom>
          <a:noFill/>
        </p:spPr>
        <p:txBody>
          <a:bodyPr wrap="square" lIns="0" tIns="0" rIns="0" bIns="0" rtlCol="0">
            <a:spAutoFit/>
          </a:bodyPr>
          <a:lstStyle/>
          <a:p>
            <a:pPr>
              <a:lnSpc>
                <a:spcPct val="130000"/>
              </a:lnSpc>
            </a:pPr>
            <a:r>
              <a:rPr lang="zh-CN" altLang="en-US" sz="4000" spc="300" dirty="0">
                <a:solidFill>
                  <a:schemeClr val="accent1"/>
                </a:solidFill>
                <a:latin typeface="+mj-ea"/>
                <a:ea typeface="+mj-ea"/>
              </a:rPr>
              <a:t>对照班</a:t>
            </a:r>
          </a:p>
        </p:txBody>
      </p:sp>
      <p:sp>
        <p:nvSpPr>
          <p:cNvPr id="11" name="文本框 10">
            <a:extLst>
              <a:ext uri="{FF2B5EF4-FFF2-40B4-BE49-F238E27FC236}">
                <a16:creationId xmlns="" xmlns:a16="http://schemas.microsoft.com/office/drawing/2014/main" id="{D5704C53-7BA8-456E-99EA-0FE7D6002BC2}"/>
              </a:ext>
            </a:extLst>
          </p:cNvPr>
          <p:cNvSpPr txBox="1"/>
          <p:nvPr/>
        </p:nvSpPr>
        <p:spPr>
          <a:xfrm>
            <a:off x="1150200" y="2650101"/>
            <a:ext cx="4072966" cy="532453"/>
          </a:xfrm>
          <a:prstGeom prst="rect">
            <a:avLst/>
          </a:prstGeom>
          <a:noFill/>
        </p:spPr>
        <p:txBody>
          <a:bodyPr wrap="square" lIns="0" tIns="0" rIns="0" bIns="0" rtlCol="0">
            <a:spAutoFit/>
          </a:bodyPr>
          <a:lstStyle/>
          <a:p>
            <a:pPr algn="just">
              <a:lnSpc>
                <a:spcPct val="130000"/>
              </a:lnSpc>
            </a:pPr>
            <a:r>
              <a:rPr lang="zh-CN" altLang="en-US" sz="1400" spc="300" dirty="0">
                <a:solidFill>
                  <a:schemeClr val="tx1">
                    <a:lumMod val="85000"/>
                    <a:lumOff val="15000"/>
                  </a:schemeClr>
                </a:solidFill>
              </a:rPr>
              <a:t>描述具体内容，可以写调查了学生什么，比如学生对于这种学习方式的接受程度</a:t>
            </a:r>
          </a:p>
        </p:txBody>
      </p:sp>
      <p:sp>
        <p:nvSpPr>
          <p:cNvPr id="12" name="文本框 11">
            <a:extLst>
              <a:ext uri="{FF2B5EF4-FFF2-40B4-BE49-F238E27FC236}">
                <a16:creationId xmlns="" xmlns:a16="http://schemas.microsoft.com/office/drawing/2014/main" id="{7917483D-167E-45FB-9BC9-B2C87CC4EB5D}"/>
              </a:ext>
            </a:extLst>
          </p:cNvPr>
          <p:cNvSpPr txBox="1"/>
          <p:nvPr/>
        </p:nvSpPr>
        <p:spPr>
          <a:xfrm>
            <a:off x="1150198" y="4069356"/>
            <a:ext cx="4072945" cy="754053"/>
          </a:xfrm>
          <a:prstGeom prst="rect">
            <a:avLst/>
          </a:prstGeom>
          <a:noFill/>
        </p:spPr>
        <p:txBody>
          <a:bodyPr wrap="square" lIns="0" tIns="0" rIns="0" bIns="0" rtlCol="0">
            <a:spAutoFit/>
          </a:bodyPr>
          <a:lstStyle/>
          <a:p>
            <a:pPr>
              <a:lnSpc>
                <a:spcPct val="130000"/>
              </a:lnSpc>
            </a:pPr>
            <a:r>
              <a:rPr lang="zh-CN" altLang="en-US" sz="4000" spc="300" dirty="0">
                <a:solidFill>
                  <a:schemeClr val="accent1"/>
                </a:solidFill>
                <a:latin typeface="+mj-ea"/>
                <a:ea typeface="+mj-ea"/>
              </a:rPr>
              <a:t>实验班</a:t>
            </a:r>
          </a:p>
        </p:txBody>
      </p:sp>
      <p:sp>
        <p:nvSpPr>
          <p:cNvPr id="13" name="文本框 12">
            <a:extLst>
              <a:ext uri="{FF2B5EF4-FFF2-40B4-BE49-F238E27FC236}">
                <a16:creationId xmlns="" xmlns:a16="http://schemas.microsoft.com/office/drawing/2014/main" id="{1DEA8A3C-5FFB-4E8A-9685-95F0A67F3BF6}"/>
              </a:ext>
            </a:extLst>
          </p:cNvPr>
          <p:cNvSpPr txBox="1"/>
          <p:nvPr/>
        </p:nvSpPr>
        <p:spPr>
          <a:xfrm>
            <a:off x="1150200" y="4923649"/>
            <a:ext cx="4072966" cy="560153"/>
          </a:xfrm>
          <a:prstGeom prst="rect">
            <a:avLst/>
          </a:prstGeom>
          <a:noFill/>
        </p:spPr>
        <p:txBody>
          <a:bodyPr wrap="square" lIns="0" tIns="0" rIns="0" bIns="0" rtlCol="0">
            <a:spAutoFit/>
          </a:bodyPr>
          <a:lstStyle/>
          <a:p>
            <a:pPr algn="just">
              <a:lnSpc>
                <a:spcPct val="130000"/>
              </a:lnSpc>
            </a:pPr>
            <a:r>
              <a:rPr lang="zh-CN" altLang="en-US" sz="1400" spc="300" dirty="0">
                <a:solidFill>
                  <a:schemeClr val="tx1">
                    <a:lumMod val="85000"/>
                    <a:lumOff val="15000"/>
                  </a:schemeClr>
                </a:solidFill>
              </a:rPr>
              <a:t>也可以写班级的情况，比如共有学生</a:t>
            </a:r>
            <a:r>
              <a:rPr lang="en-US" altLang="zh-CN" sz="1400" spc="300" dirty="0">
                <a:solidFill>
                  <a:schemeClr val="tx1">
                    <a:lumMod val="85000"/>
                    <a:lumOff val="15000"/>
                  </a:schemeClr>
                </a:solidFill>
              </a:rPr>
              <a:t>45</a:t>
            </a:r>
            <a:r>
              <a:rPr lang="zh-CN" altLang="en-US" sz="1400" spc="300" dirty="0">
                <a:solidFill>
                  <a:schemeClr val="tx1">
                    <a:lumMod val="85000"/>
                    <a:lumOff val="15000"/>
                  </a:schemeClr>
                </a:solidFill>
              </a:rPr>
              <a:t>人，男生</a:t>
            </a:r>
            <a:r>
              <a:rPr lang="en-US" altLang="zh-CN" sz="1400" spc="300" dirty="0">
                <a:solidFill>
                  <a:schemeClr val="tx1">
                    <a:lumMod val="85000"/>
                    <a:lumOff val="15000"/>
                  </a:schemeClr>
                </a:solidFill>
              </a:rPr>
              <a:t>22</a:t>
            </a:r>
            <a:r>
              <a:rPr lang="zh-CN" altLang="en-US" sz="1400" spc="300" dirty="0">
                <a:solidFill>
                  <a:schemeClr val="tx1">
                    <a:lumMod val="85000"/>
                    <a:lumOff val="15000"/>
                  </a:schemeClr>
                </a:solidFill>
              </a:rPr>
              <a:t>人，女生</a:t>
            </a:r>
            <a:r>
              <a:rPr lang="en-US" altLang="zh-CN" sz="1400" spc="300" dirty="0">
                <a:solidFill>
                  <a:schemeClr val="tx1">
                    <a:lumMod val="85000"/>
                    <a:lumOff val="15000"/>
                  </a:schemeClr>
                </a:solidFill>
              </a:rPr>
              <a:t>23</a:t>
            </a:r>
            <a:r>
              <a:rPr lang="zh-CN" altLang="en-US" sz="1400" spc="300" dirty="0">
                <a:solidFill>
                  <a:schemeClr val="tx1">
                    <a:lumMod val="85000"/>
                    <a:lumOff val="15000"/>
                  </a:schemeClr>
                </a:solidFill>
              </a:rPr>
              <a:t>人，共分为</a:t>
            </a:r>
            <a:r>
              <a:rPr lang="en-US" altLang="zh-CN" sz="1400" spc="300" dirty="0">
                <a:solidFill>
                  <a:schemeClr val="tx1">
                    <a:lumMod val="85000"/>
                    <a:lumOff val="15000"/>
                  </a:schemeClr>
                </a:solidFill>
              </a:rPr>
              <a:t>9</a:t>
            </a:r>
            <a:r>
              <a:rPr lang="zh-CN" altLang="en-US" sz="1400" spc="300" dirty="0">
                <a:solidFill>
                  <a:schemeClr val="tx1">
                    <a:lumMod val="85000"/>
                    <a:lumOff val="15000"/>
                  </a:schemeClr>
                </a:solidFill>
              </a:rPr>
              <a:t>个小组</a:t>
            </a:r>
          </a:p>
        </p:txBody>
      </p:sp>
      <p:sp>
        <p:nvSpPr>
          <p:cNvPr id="16" name="文本框 15">
            <a:extLst>
              <a:ext uri="{FF2B5EF4-FFF2-40B4-BE49-F238E27FC236}">
                <a16:creationId xmlns="" xmlns:a16="http://schemas.microsoft.com/office/drawing/2014/main" id="{0D456607-D189-485E-96B5-2979DA664409}"/>
              </a:ext>
            </a:extLst>
          </p:cNvPr>
          <p:cNvSpPr txBox="1"/>
          <p:nvPr/>
        </p:nvSpPr>
        <p:spPr>
          <a:xfrm>
            <a:off x="6236339" y="1932191"/>
            <a:ext cx="1425230" cy="866712"/>
          </a:xfrm>
          <a:prstGeom prst="rect">
            <a:avLst/>
          </a:prstGeom>
          <a:noFill/>
        </p:spPr>
        <p:txBody>
          <a:bodyPr wrap="square" lIns="0" tIns="0" rIns="0" bIns="0" rtlCol="0">
            <a:spAutoFit/>
          </a:bodyPr>
          <a:lstStyle/>
          <a:p>
            <a:pPr algn="ctr">
              <a:lnSpc>
                <a:spcPct val="130000"/>
              </a:lnSpc>
            </a:pPr>
            <a:r>
              <a:rPr lang="en-US" altLang="zh-CN" sz="4800" spc="300" dirty="0">
                <a:solidFill>
                  <a:schemeClr val="accent1"/>
                </a:solidFill>
                <a:latin typeface="+mn-ea"/>
              </a:rPr>
              <a:t>51</a:t>
            </a:r>
            <a:r>
              <a:rPr lang="en-US" altLang="zh-CN" sz="2800" spc="300" dirty="0">
                <a:solidFill>
                  <a:schemeClr val="accent1"/>
                </a:solidFill>
                <a:latin typeface="+mn-ea"/>
              </a:rPr>
              <a:t>%</a:t>
            </a:r>
            <a:endParaRPr lang="zh-CN" altLang="en-US" sz="4800" spc="300" dirty="0">
              <a:solidFill>
                <a:schemeClr val="accent1"/>
              </a:solidFill>
              <a:latin typeface="+mn-ea"/>
            </a:endParaRPr>
          </a:p>
        </p:txBody>
      </p:sp>
      <p:sp>
        <p:nvSpPr>
          <p:cNvPr id="17" name="文本框 16">
            <a:extLst>
              <a:ext uri="{FF2B5EF4-FFF2-40B4-BE49-F238E27FC236}">
                <a16:creationId xmlns="" xmlns:a16="http://schemas.microsoft.com/office/drawing/2014/main" id="{69E82648-87EA-45C2-A530-42F80916AA52}"/>
              </a:ext>
            </a:extLst>
          </p:cNvPr>
          <p:cNvSpPr txBox="1"/>
          <p:nvPr/>
        </p:nvSpPr>
        <p:spPr>
          <a:xfrm>
            <a:off x="7990579" y="1932191"/>
            <a:ext cx="1425230" cy="866712"/>
          </a:xfrm>
          <a:prstGeom prst="rect">
            <a:avLst/>
          </a:prstGeom>
          <a:noFill/>
        </p:spPr>
        <p:txBody>
          <a:bodyPr wrap="square" lIns="0" tIns="0" rIns="0" bIns="0" rtlCol="0">
            <a:spAutoFit/>
          </a:bodyPr>
          <a:lstStyle/>
          <a:p>
            <a:pPr algn="ctr">
              <a:lnSpc>
                <a:spcPct val="130000"/>
              </a:lnSpc>
            </a:pPr>
            <a:r>
              <a:rPr lang="en-US" altLang="zh-CN" sz="4800" spc="300" dirty="0">
                <a:solidFill>
                  <a:schemeClr val="accent1"/>
                </a:solidFill>
                <a:latin typeface="+mn-ea"/>
              </a:rPr>
              <a:t>30</a:t>
            </a:r>
            <a:r>
              <a:rPr lang="en-US" altLang="zh-CN" sz="2800" spc="300" dirty="0">
                <a:solidFill>
                  <a:schemeClr val="accent1"/>
                </a:solidFill>
                <a:latin typeface="+mn-ea"/>
              </a:rPr>
              <a:t>%</a:t>
            </a:r>
            <a:endParaRPr lang="zh-CN" altLang="en-US" sz="4800" spc="300" dirty="0">
              <a:solidFill>
                <a:schemeClr val="accent1"/>
              </a:solidFill>
              <a:latin typeface="+mn-ea"/>
            </a:endParaRPr>
          </a:p>
        </p:txBody>
      </p:sp>
      <p:sp>
        <p:nvSpPr>
          <p:cNvPr id="18" name="文本框 17">
            <a:extLst>
              <a:ext uri="{FF2B5EF4-FFF2-40B4-BE49-F238E27FC236}">
                <a16:creationId xmlns="" xmlns:a16="http://schemas.microsoft.com/office/drawing/2014/main" id="{D3F09C01-F41E-4CF9-AFBF-717EED3D267A}"/>
              </a:ext>
            </a:extLst>
          </p:cNvPr>
          <p:cNvSpPr txBox="1"/>
          <p:nvPr/>
        </p:nvSpPr>
        <p:spPr>
          <a:xfrm>
            <a:off x="9717452" y="1932191"/>
            <a:ext cx="1425230" cy="866712"/>
          </a:xfrm>
          <a:prstGeom prst="rect">
            <a:avLst/>
          </a:prstGeom>
          <a:noFill/>
        </p:spPr>
        <p:txBody>
          <a:bodyPr wrap="square" lIns="0" tIns="0" rIns="0" bIns="0" rtlCol="0">
            <a:spAutoFit/>
          </a:bodyPr>
          <a:lstStyle/>
          <a:p>
            <a:pPr algn="ctr">
              <a:lnSpc>
                <a:spcPct val="130000"/>
              </a:lnSpc>
            </a:pPr>
            <a:r>
              <a:rPr lang="en-US" altLang="zh-CN" sz="4800" spc="300" dirty="0">
                <a:solidFill>
                  <a:schemeClr val="accent4"/>
                </a:solidFill>
                <a:latin typeface="+mn-ea"/>
              </a:rPr>
              <a:t>19</a:t>
            </a:r>
            <a:r>
              <a:rPr lang="en-US" altLang="zh-CN" sz="2800" spc="300" dirty="0">
                <a:solidFill>
                  <a:schemeClr val="accent4"/>
                </a:solidFill>
                <a:latin typeface="+mn-ea"/>
              </a:rPr>
              <a:t>%</a:t>
            </a:r>
            <a:endParaRPr lang="zh-CN" altLang="en-US" sz="4800" spc="300" dirty="0">
              <a:solidFill>
                <a:schemeClr val="accent4"/>
              </a:solidFill>
              <a:latin typeface="+mn-ea"/>
            </a:endParaRPr>
          </a:p>
        </p:txBody>
      </p:sp>
      <p:sp>
        <p:nvSpPr>
          <p:cNvPr id="19" name="文本框 18">
            <a:extLst>
              <a:ext uri="{FF2B5EF4-FFF2-40B4-BE49-F238E27FC236}">
                <a16:creationId xmlns="" xmlns:a16="http://schemas.microsoft.com/office/drawing/2014/main" id="{4620D719-9979-4B23-94EF-F57FE8AEB775}"/>
              </a:ext>
            </a:extLst>
          </p:cNvPr>
          <p:cNvSpPr txBox="1"/>
          <p:nvPr/>
        </p:nvSpPr>
        <p:spPr>
          <a:xfrm>
            <a:off x="6533694" y="2938558"/>
            <a:ext cx="830521" cy="252377"/>
          </a:xfrm>
          <a:prstGeom prst="rect">
            <a:avLst/>
          </a:prstGeom>
          <a:noFill/>
        </p:spPr>
        <p:txBody>
          <a:bodyPr wrap="square" lIns="0" tIns="0" rIns="0" bIns="0" rtlCol="0">
            <a:spAutoFit/>
          </a:bodyPr>
          <a:lstStyle/>
          <a:p>
            <a:pPr algn="ctr">
              <a:lnSpc>
                <a:spcPct val="130000"/>
              </a:lnSpc>
            </a:pPr>
            <a:r>
              <a:rPr lang="zh-CN" altLang="en-US" sz="1400" spc="300" dirty="0">
                <a:solidFill>
                  <a:schemeClr val="tx1">
                    <a:lumMod val="85000"/>
                    <a:lumOff val="15000"/>
                  </a:schemeClr>
                </a:solidFill>
              </a:rPr>
              <a:t>支持</a:t>
            </a:r>
          </a:p>
        </p:txBody>
      </p:sp>
      <p:sp>
        <p:nvSpPr>
          <p:cNvPr id="20" name="文本框 19">
            <a:extLst>
              <a:ext uri="{FF2B5EF4-FFF2-40B4-BE49-F238E27FC236}">
                <a16:creationId xmlns="" xmlns:a16="http://schemas.microsoft.com/office/drawing/2014/main" id="{6F632B75-3D61-402D-9837-7610AFDAD63D}"/>
              </a:ext>
            </a:extLst>
          </p:cNvPr>
          <p:cNvSpPr txBox="1"/>
          <p:nvPr/>
        </p:nvSpPr>
        <p:spPr>
          <a:xfrm>
            <a:off x="8287934" y="2938558"/>
            <a:ext cx="830521" cy="252377"/>
          </a:xfrm>
          <a:prstGeom prst="rect">
            <a:avLst/>
          </a:prstGeom>
          <a:noFill/>
        </p:spPr>
        <p:txBody>
          <a:bodyPr wrap="square" lIns="0" tIns="0" rIns="0" bIns="0" rtlCol="0">
            <a:spAutoFit/>
          </a:bodyPr>
          <a:lstStyle/>
          <a:p>
            <a:pPr algn="ctr">
              <a:lnSpc>
                <a:spcPct val="130000"/>
              </a:lnSpc>
            </a:pPr>
            <a:r>
              <a:rPr lang="zh-CN" altLang="en-US" sz="1400" spc="300" dirty="0">
                <a:solidFill>
                  <a:schemeClr val="tx1">
                    <a:lumMod val="85000"/>
                    <a:lumOff val="15000"/>
                  </a:schemeClr>
                </a:solidFill>
              </a:rPr>
              <a:t>不支持</a:t>
            </a:r>
          </a:p>
        </p:txBody>
      </p:sp>
      <p:sp>
        <p:nvSpPr>
          <p:cNvPr id="21" name="文本框 20">
            <a:extLst>
              <a:ext uri="{FF2B5EF4-FFF2-40B4-BE49-F238E27FC236}">
                <a16:creationId xmlns="" xmlns:a16="http://schemas.microsoft.com/office/drawing/2014/main" id="{5914032C-902C-4FA0-9A9C-9FEB2E178BE1}"/>
              </a:ext>
            </a:extLst>
          </p:cNvPr>
          <p:cNvSpPr txBox="1"/>
          <p:nvPr/>
        </p:nvSpPr>
        <p:spPr>
          <a:xfrm>
            <a:off x="10014807" y="2938558"/>
            <a:ext cx="830521" cy="252377"/>
          </a:xfrm>
          <a:prstGeom prst="rect">
            <a:avLst/>
          </a:prstGeom>
          <a:noFill/>
        </p:spPr>
        <p:txBody>
          <a:bodyPr wrap="square" lIns="0" tIns="0" rIns="0" bIns="0" rtlCol="0">
            <a:spAutoFit/>
          </a:bodyPr>
          <a:lstStyle/>
          <a:p>
            <a:pPr algn="ctr">
              <a:lnSpc>
                <a:spcPct val="130000"/>
              </a:lnSpc>
            </a:pPr>
            <a:r>
              <a:rPr lang="zh-CN" altLang="en-US" sz="1400" spc="300" dirty="0">
                <a:solidFill>
                  <a:schemeClr val="tx1">
                    <a:lumMod val="85000"/>
                    <a:lumOff val="15000"/>
                  </a:schemeClr>
                </a:solidFill>
              </a:rPr>
              <a:t>说不清</a:t>
            </a:r>
          </a:p>
        </p:txBody>
      </p:sp>
      <p:sp>
        <p:nvSpPr>
          <p:cNvPr id="22" name="文本框 21">
            <a:extLst>
              <a:ext uri="{FF2B5EF4-FFF2-40B4-BE49-F238E27FC236}">
                <a16:creationId xmlns="" xmlns:a16="http://schemas.microsoft.com/office/drawing/2014/main" id="{64267633-472A-4217-A208-6CC63B744B98}"/>
              </a:ext>
            </a:extLst>
          </p:cNvPr>
          <p:cNvSpPr txBox="1"/>
          <p:nvPr/>
        </p:nvSpPr>
        <p:spPr>
          <a:xfrm>
            <a:off x="6236339" y="4188792"/>
            <a:ext cx="1425230" cy="866712"/>
          </a:xfrm>
          <a:prstGeom prst="rect">
            <a:avLst/>
          </a:prstGeom>
          <a:noFill/>
        </p:spPr>
        <p:txBody>
          <a:bodyPr wrap="square" lIns="0" tIns="0" rIns="0" bIns="0" rtlCol="0">
            <a:spAutoFit/>
          </a:bodyPr>
          <a:lstStyle/>
          <a:p>
            <a:pPr algn="ctr">
              <a:lnSpc>
                <a:spcPct val="130000"/>
              </a:lnSpc>
            </a:pPr>
            <a:r>
              <a:rPr lang="en-US" altLang="zh-CN" sz="4800" spc="300" dirty="0">
                <a:solidFill>
                  <a:schemeClr val="accent4"/>
                </a:solidFill>
                <a:latin typeface="+mn-ea"/>
              </a:rPr>
              <a:t>68</a:t>
            </a:r>
            <a:r>
              <a:rPr lang="en-US" altLang="zh-CN" sz="2800" spc="300" dirty="0">
                <a:solidFill>
                  <a:schemeClr val="accent4"/>
                </a:solidFill>
                <a:latin typeface="+mn-ea"/>
              </a:rPr>
              <a:t>%</a:t>
            </a:r>
            <a:endParaRPr lang="zh-CN" altLang="en-US" sz="4800" spc="300" dirty="0">
              <a:solidFill>
                <a:schemeClr val="accent4"/>
              </a:solidFill>
              <a:latin typeface="+mn-ea"/>
            </a:endParaRPr>
          </a:p>
        </p:txBody>
      </p:sp>
      <p:sp>
        <p:nvSpPr>
          <p:cNvPr id="23" name="文本框 22">
            <a:extLst>
              <a:ext uri="{FF2B5EF4-FFF2-40B4-BE49-F238E27FC236}">
                <a16:creationId xmlns="" xmlns:a16="http://schemas.microsoft.com/office/drawing/2014/main" id="{F25FE72B-6BCF-4EF5-BC6C-9844479B001B}"/>
              </a:ext>
            </a:extLst>
          </p:cNvPr>
          <p:cNvSpPr txBox="1"/>
          <p:nvPr/>
        </p:nvSpPr>
        <p:spPr>
          <a:xfrm>
            <a:off x="7990579" y="4188792"/>
            <a:ext cx="1425230" cy="866712"/>
          </a:xfrm>
          <a:prstGeom prst="rect">
            <a:avLst/>
          </a:prstGeom>
          <a:noFill/>
        </p:spPr>
        <p:txBody>
          <a:bodyPr wrap="square" lIns="0" tIns="0" rIns="0" bIns="0" rtlCol="0">
            <a:spAutoFit/>
          </a:bodyPr>
          <a:lstStyle/>
          <a:p>
            <a:pPr algn="ctr">
              <a:lnSpc>
                <a:spcPct val="130000"/>
              </a:lnSpc>
            </a:pPr>
            <a:r>
              <a:rPr lang="en-US" altLang="zh-CN" sz="4800" spc="300" dirty="0">
                <a:solidFill>
                  <a:schemeClr val="accent1"/>
                </a:solidFill>
                <a:latin typeface="+mn-ea"/>
              </a:rPr>
              <a:t>20</a:t>
            </a:r>
            <a:r>
              <a:rPr lang="en-US" altLang="zh-CN" sz="2800" spc="300" dirty="0">
                <a:solidFill>
                  <a:schemeClr val="accent1"/>
                </a:solidFill>
                <a:latin typeface="+mn-ea"/>
              </a:rPr>
              <a:t>%</a:t>
            </a:r>
            <a:endParaRPr lang="zh-CN" altLang="en-US" sz="4800" spc="300" dirty="0">
              <a:solidFill>
                <a:schemeClr val="accent1"/>
              </a:solidFill>
              <a:latin typeface="+mn-ea"/>
            </a:endParaRPr>
          </a:p>
        </p:txBody>
      </p:sp>
      <p:sp>
        <p:nvSpPr>
          <p:cNvPr id="24" name="文本框 23">
            <a:extLst>
              <a:ext uri="{FF2B5EF4-FFF2-40B4-BE49-F238E27FC236}">
                <a16:creationId xmlns="" xmlns:a16="http://schemas.microsoft.com/office/drawing/2014/main" id="{7041686D-A67E-4397-AD3B-2DBE4794915C}"/>
              </a:ext>
            </a:extLst>
          </p:cNvPr>
          <p:cNvSpPr txBox="1"/>
          <p:nvPr/>
        </p:nvSpPr>
        <p:spPr>
          <a:xfrm>
            <a:off x="9717452" y="4188792"/>
            <a:ext cx="1425230" cy="866712"/>
          </a:xfrm>
          <a:prstGeom prst="rect">
            <a:avLst/>
          </a:prstGeom>
          <a:noFill/>
        </p:spPr>
        <p:txBody>
          <a:bodyPr wrap="square" lIns="0" tIns="0" rIns="0" bIns="0" rtlCol="0">
            <a:spAutoFit/>
          </a:bodyPr>
          <a:lstStyle/>
          <a:p>
            <a:pPr algn="ctr">
              <a:lnSpc>
                <a:spcPct val="130000"/>
              </a:lnSpc>
            </a:pPr>
            <a:r>
              <a:rPr lang="en-US" altLang="zh-CN" sz="4800" spc="300" dirty="0">
                <a:solidFill>
                  <a:schemeClr val="accent1"/>
                </a:solidFill>
                <a:latin typeface="+mn-ea"/>
              </a:rPr>
              <a:t>12</a:t>
            </a:r>
            <a:r>
              <a:rPr lang="en-US" altLang="zh-CN" sz="2800" spc="300" dirty="0">
                <a:solidFill>
                  <a:schemeClr val="accent1"/>
                </a:solidFill>
                <a:latin typeface="+mn-ea"/>
              </a:rPr>
              <a:t>%</a:t>
            </a:r>
            <a:endParaRPr lang="zh-CN" altLang="en-US" sz="4800" spc="300" dirty="0">
              <a:solidFill>
                <a:schemeClr val="accent1"/>
              </a:solidFill>
              <a:latin typeface="+mn-ea"/>
            </a:endParaRPr>
          </a:p>
        </p:txBody>
      </p:sp>
      <p:sp>
        <p:nvSpPr>
          <p:cNvPr id="25" name="文本框 24">
            <a:extLst>
              <a:ext uri="{FF2B5EF4-FFF2-40B4-BE49-F238E27FC236}">
                <a16:creationId xmlns="" xmlns:a16="http://schemas.microsoft.com/office/drawing/2014/main" id="{D6D80063-D954-4174-9619-6829BC385EFF}"/>
              </a:ext>
            </a:extLst>
          </p:cNvPr>
          <p:cNvSpPr txBox="1"/>
          <p:nvPr/>
        </p:nvSpPr>
        <p:spPr>
          <a:xfrm>
            <a:off x="6533694" y="5195159"/>
            <a:ext cx="830521" cy="252377"/>
          </a:xfrm>
          <a:prstGeom prst="rect">
            <a:avLst/>
          </a:prstGeom>
          <a:noFill/>
        </p:spPr>
        <p:txBody>
          <a:bodyPr wrap="square" lIns="0" tIns="0" rIns="0" bIns="0" rtlCol="0">
            <a:spAutoFit/>
          </a:bodyPr>
          <a:lstStyle/>
          <a:p>
            <a:pPr algn="ctr">
              <a:lnSpc>
                <a:spcPct val="130000"/>
              </a:lnSpc>
            </a:pPr>
            <a:r>
              <a:rPr lang="zh-CN" altLang="en-US" sz="1400" spc="300" dirty="0">
                <a:solidFill>
                  <a:schemeClr val="tx1">
                    <a:lumMod val="85000"/>
                    <a:lumOff val="15000"/>
                  </a:schemeClr>
                </a:solidFill>
              </a:rPr>
              <a:t>支持</a:t>
            </a:r>
          </a:p>
        </p:txBody>
      </p:sp>
      <p:sp>
        <p:nvSpPr>
          <p:cNvPr id="26" name="文本框 25">
            <a:extLst>
              <a:ext uri="{FF2B5EF4-FFF2-40B4-BE49-F238E27FC236}">
                <a16:creationId xmlns="" xmlns:a16="http://schemas.microsoft.com/office/drawing/2014/main" id="{49BF639D-0C19-48A8-917C-2884254C624F}"/>
              </a:ext>
            </a:extLst>
          </p:cNvPr>
          <p:cNvSpPr txBox="1"/>
          <p:nvPr/>
        </p:nvSpPr>
        <p:spPr>
          <a:xfrm>
            <a:off x="8287934" y="5195159"/>
            <a:ext cx="830521" cy="252377"/>
          </a:xfrm>
          <a:prstGeom prst="rect">
            <a:avLst/>
          </a:prstGeom>
          <a:noFill/>
        </p:spPr>
        <p:txBody>
          <a:bodyPr wrap="square" lIns="0" tIns="0" rIns="0" bIns="0" rtlCol="0">
            <a:spAutoFit/>
          </a:bodyPr>
          <a:lstStyle/>
          <a:p>
            <a:pPr algn="ctr">
              <a:lnSpc>
                <a:spcPct val="130000"/>
              </a:lnSpc>
            </a:pPr>
            <a:r>
              <a:rPr lang="zh-CN" altLang="en-US" sz="1400" spc="300" dirty="0">
                <a:solidFill>
                  <a:schemeClr val="tx1">
                    <a:lumMod val="85000"/>
                    <a:lumOff val="15000"/>
                  </a:schemeClr>
                </a:solidFill>
              </a:rPr>
              <a:t>不支持</a:t>
            </a:r>
          </a:p>
        </p:txBody>
      </p:sp>
      <p:sp>
        <p:nvSpPr>
          <p:cNvPr id="27" name="文本框 26">
            <a:extLst>
              <a:ext uri="{FF2B5EF4-FFF2-40B4-BE49-F238E27FC236}">
                <a16:creationId xmlns="" xmlns:a16="http://schemas.microsoft.com/office/drawing/2014/main" id="{2D020693-E9B1-4C09-B363-9FAB12C23ABC}"/>
              </a:ext>
            </a:extLst>
          </p:cNvPr>
          <p:cNvSpPr txBox="1"/>
          <p:nvPr/>
        </p:nvSpPr>
        <p:spPr>
          <a:xfrm>
            <a:off x="10014807" y="5195159"/>
            <a:ext cx="830521" cy="252377"/>
          </a:xfrm>
          <a:prstGeom prst="rect">
            <a:avLst/>
          </a:prstGeom>
          <a:noFill/>
        </p:spPr>
        <p:txBody>
          <a:bodyPr wrap="square" lIns="0" tIns="0" rIns="0" bIns="0" rtlCol="0">
            <a:spAutoFit/>
          </a:bodyPr>
          <a:lstStyle/>
          <a:p>
            <a:pPr algn="ctr">
              <a:lnSpc>
                <a:spcPct val="130000"/>
              </a:lnSpc>
            </a:pPr>
            <a:r>
              <a:rPr lang="zh-CN" altLang="en-US" sz="1400" spc="300" dirty="0">
                <a:solidFill>
                  <a:schemeClr val="tx1">
                    <a:lumMod val="85000"/>
                    <a:lumOff val="15000"/>
                  </a:schemeClr>
                </a:solidFill>
              </a:rPr>
              <a:t>说不清</a:t>
            </a:r>
          </a:p>
        </p:txBody>
      </p:sp>
      <p:sp>
        <p:nvSpPr>
          <p:cNvPr id="31" name="like-filled-hand_59222">
            <a:extLst>
              <a:ext uri="{FF2B5EF4-FFF2-40B4-BE49-F238E27FC236}">
                <a16:creationId xmlns="" xmlns:a16="http://schemas.microsoft.com/office/drawing/2014/main" id="{C98A74B5-704B-44E0-B26C-E5D36C9BF75C}"/>
              </a:ext>
            </a:extLst>
          </p:cNvPr>
          <p:cNvSpPr>
            <a:spLocks noChangeAspect="1"/>
          </p:cNvSpPr>
          <p:nvPr/>
        </p:nvSpPr>
        <p:spPr bwMode="auto">
          <a:xfrm>
            <a:off x="6803292" y="3553820"/>
            <a:ext cx="288000" cy="296291"/>
          </a:xfrm>
          <a:custGeom>
            <a:avLst/>
            <a:gdLst>
              <a:gd name="connsiteX0" fmla="*/ 66060 w 583641"/>
              <a:gd name="connsiteY0" fmla="*/ 467089 h 600440"/>
              <a:gd name="connsiteX1" fmla="*/ 40232 w 583641"/>
              <a:gd name="connsiteY1" fmla="*/ 492873 h 600440"/>
              <a:gd name="connsiteX2" fmla="*/ 66060 w 583641"/>
              <a:gd name="connsiteY2" fmla="*/ 519152 h 600440"/>
              <a:gd name="connsiteX3" fmla="*/ 92384 w 583641"/>
              <a:gd name="connsiteY3" fmla="*/ 492873 h 600440"/>
              <a:gd name="connsiteX4" fmla="*/ 66060 w 583641"/>
              <a:gd name="connsiteY4" fmla="*/ 467089 h 600440"/>
              <a:gd name="connsiteX5" fmla="*/ 13411 w 583641"/>
              <a:gd name="connsiteY5" fmla="*/ 176530 h 600440"/>
              <a:gd name="connsiteX6" fmla="*/ 119205 w 583641"/>
              <a:gd name="connsiteY6" fmla="*/ 176530 h 600440"/>
              <a:gd name="connsiteX7" fmla="*/ 132616 w 583641"/>
              <a:gd name="connsiteY7" fmla="*/ 189918 h 600440"/>
              <a:gd name="connsiteX8" fmla="*/ 132616 w 583641"/>
              <a:gd name="connsiteY8" fmla="*/ 532539 h 600440"/>
              <a:gd name="connsiteX9" fmla="*/ 119205 w 583641"/>
              <a:gd name="connsiteY9" fmla="*/ 545927 h 600440"/>
              <a:gd name="connsiteX10" fmla="*/ 13411 w 583641"/>
              <a:gd name="connsiteY10" fmla="*/ 545927 h 600440"/>
              <a:gd name="connsiteX11" fmla="*/ 0 w 583641"/>
              <a:gd name="connsiteY11" fmla="*/ 532539 h 600440"/>
              <a:gd name="connsiteX12" fmla="*/ 0 w 583641"/>
              <a:gd name="connsiteY12" fmla="*/ 189918 h 600440"/>
              <a:gd name="connsiteX13" fmla="*/ 13411 w 583641"/>
              <a:gd name="connsiteY13" fmla="*/ 176530 h 600440"/>
              <a:gd name="connsiteX14" fmla="*/ 425032 w 583641"/>
              <a:gd name="connsiteY14" fmla="*/ 0 h 600440"/>
              <a:gd name="connsiteX15" fmla="*/ 455817 w 583641"/>
              <a:gd name="connsiteY15" fmla="*/ 17354 h 600440"/>
              <a:gd name="connsiteX16" fmla="*/ 432976 w 583641"/>
              <a:gd name="connsiteY16" fmla="*/ 206262 h 600440"/>
              <a:gd name="connsiteX17" fmla="*/ 461279 w 583641"/>
              <a:gd name="connsiteY17" fmla="*/ 203287 h 600440"/>
              <a:gd name="connsiteX18" fmla="*/ 579952 w 583641"/>
              <a:gd name="connsiteY18" fmla="*/ 351538 h 600440"/>
              <a:gd name="connsiteX19" fmla="*/ 540726 w 583641"/>
              <a:gd name="connsiteY19" fmla="*/ 554329 h 600440"/>
              <a:gd name="connsiteX20" fmla="*/ 421556 w 583641"/>
              <a:gd name="connsiteY20" fmla="*/ 600440 h 600440"/>
              <a:gd name="connsiteX21" fmla="*/ 181728 w 583641"/>
              <a:gd name="connsiteY21" fmla="*/ 529537 h 600440"/>
              <a:gd name="connsiteX22" fmla="*/ 174776 w 583641"/>
              <a:gd name="connsiteY22" fmla="*/ 517638 h 600440"/>
              <a:gd name="connsiteX23" fmla="*/ 174776 w 583641"/>
              <a:gd name="connsiteY23" fmla="*/ 208245 h 600440"/>
              <a:gd name="connsiteX24" fmla="*/ 185700 w 583641"/>
              <a:gd name="connsiteY24" fmla="*/ 194858 h 600440"/>
              <a:gd name="connsiteX25" fmla="*/ 355020 w 583641"/>
              <a:gd name="connsiteY25" fmla="*/ 71398 h 600440"/>
              <a:gd name="connsiteX26" fmla="*/ 425032 w 583641"/>
              <a:gd name="connsiteY26" fmla="*/ 0 h 600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3641" h="600440">
                <a:moveTo>
                  <a:pt x="66060" y="467089"/>
                </a:moveTo>
                <a:cubicBezTo>
                  <a:pt x="51656" y="467089"/>
                  <a:pt x="40232" y="478989"/>
                  <a:pt x="40232" y="492873"/>
                </a:cubicBezTo>
                <a:cubicBezTo>
                  <a:pt x="40232" y="507252"/>
                  <a:pt x="51656" y="519152"/>
                  <a:pt x="66060" y="519152"/>
                </a:cubicBezTo>
                <a:cubicBezTo>
                  <a:pt x="80464" y="519152"/>
                  <a:pt x="92384" y="507252"/>
                  <a:pt x="92384" y="492873"/>
                </a:cubicBezTo>
                <a:cubicBezTo>
                  <a:pt x="92384" y="478989"/>
                  <a:pt x="80464" y="467089"/>
                  <a:pt x="66060" y="467089"/>
                </a:cubicBezTo>
                <a:close/>
                <a:moveTo>
                  <a:pt x="13411" y="176530"/>
                </a:moveTo>
                <a:lnTo>
                  <a:pt x="119205" y="176530"/>
                </a:lnTo>
                <a:cubicBezTo>
                  <a:pt x="126656" y="176530"/>
                  <a:pt x="132616" y="182480"/>
                  <a:pt x="132616" y="189918"/>
                </a:cubicBezTo>
                <a:lnTo>
                  <a:pt x="132616" y="532539"/>
                </a:lnTo>
                <a:cubicBezTo>
                  <a:pt x="132616" y="539977"/>
                  <a:pt x="126656" y="545927"/>
                  <a:pt x="119205" y="545927"/>
                </a:cubicBezTo>
                <a:lnTo>
                  <a:pt x="13411" y="545927"/>
                </a:lnTo>
                <a:cubicBezTo>
                  <a:pt x="5960" y="545927"/>
                  <a:pt x="0" y="539977"/>
                  <a:pt x="0" y="532539"/>
                </a:cubicBezTo>
                <a:lnTo>
                  <a:pt x="0" y="189918"/>
                </a:lnTo>
                <a:cubicBezTo>
                  <a:pt x="0" y="182480"/>
                  <a:pt x="5960" y="176530"/>
                  <a:pt x="13411" y="176530"/>
                </a:cubicBezTo>
                <a:close/>
                <a:moveTo>
                  <a:pt x="425032" y="0"/>
                </a:moveTo>
                <a:cubicBezTo>
                  <a:pt x="437445" y="0"/>
                  <a:pt x="448369" y="6446"/>
                  <a:pt x="455817" y="17354"/>
                </a:cubicBezTo>
                <a:cubicBezTo>
                  <a:pt x="477168" y="49582"/>
                  <a:pt x="468727" y="118501"/>
                  <a:pt x="432976" y="206262"/>
                </a:cubicBezTo>
                <a:cubicBezTo>
                  <a:pt x="442411" y="204279"/>
                  <a:pt x="451845" y="203287"/>
                  <a:pt x="461279" y="203287"/>
                </a:cubicBezTo>
                <a:cubicBezTo>
                  <a:pt x="499513" y="203287"/>
                  <a:pt x="565552" y="222624"/>
                  <a:pt x="579952" y="351538"/>
                </a:cubicBezTo>
                <a:cubicBezTo>
                  <a:pt x="590876" y="445248"/>
                  <a:pt x="577469" y="513671"/>
                  <a:pt x="540726" y="554329"/>
                </a:cubicBezTo>
                <a:cubicBezTo>
                  <a:pt x="513416" y="585069"/>
                  <a:pt x="473196" y="600440"/>
                  <a:pt x="421556" y="600440"/>
                </a:cubicBezTo>
                <a:cubicBezTo>
                  <a:pt x="319269" y="600440"/>
                  <a:pt x="203575" y="541437"/>
                  <a:pt x="181728" y="529537"/>
                </a:cubicBezTo>
                <a:cubicBezTo>
                  <a:pt x="177259" y="527058"/>
                  <a:pt x="174776" y="522596"/>
                  <a:pt x="174776" y="517638"/>
                </a:cubicBezTo>
                <a:lnTo>
                  <a:pt x="174776" y="208245"/>
                </a:lnTo>
                <a:cubicBezTo>
                  <a:pt x="174776" y="201799"/>
                  <a:pt x="179245" y="195850"/>
                  <a:pt x="185700" y="194858"/>
                </a:cubicBezTo>
                <a:cubicBezTo>
                  <a:pt x="208541" y="190891"/>
                  <a:pt x="324731" y="165604"/>
                  <a:pt x="355020" y="71398"/>
                </a:cubicBezTo>
                <a:cubicBezTo>
                  <a:pt x="368426" y="29253"/>
                  <a:pt x="397226" y="0"/>
                  <a:pt x="425032" y="0"/>
                </a:cubicBezTo>
                <a:close/>
              </a:path>
            </a:pathLst>
          </a:custGeom>
          <a:solidFill>
            <a:schemeClr val="accent1"/>
          </a:solidFill>
          <a:ln>
            <a:noFill/>
          </a:ln>
        </p:spPr>
      </p:sp>
      <p:sp>
        <p:nvSpPr>
          <p:cNvPr id="32" name="like-filled-hand_59222">
            <a:extLst>
              <a:ext uri="{FF2B5EF4-FFF2-40B4-BE49-F238E27FC236}">
                <a16:creationId xmlns="" xmlns:a16="http://schemas.microsoft.com/office/drawing/2014/main" id="{31DC8804-2B62-4F63-A97F-DC54F889E917}"/>
              </a:ext>
            </a:extLst>
          </p:cNvPr>
          <p:cNvSpPr>
            <a:spLocks noChangeAspect="1"/>
          </p:cNvSpPr>
          <p:nvPr/>
        </p:nvSpPr>
        <p:spPr bwMode="auto">
          <a:xfrm flipV="1">
            <a:off x="8557532" y="3588020"/>
            <a:ext cx="288000" cy="296291"/>
          </a:xfrm>
          <a:custGeom>
            <a:avLst/>
            <a:gdLst>
              <a:gd name="connsiteX0" fmla="*/ 66060 w 583641"/>
              <a:gd name="connsiteY0" fmla="*/ 467089 h 600440"/>
              <a:gd name="connsiteX1" fmla="*/ 40232 w 583641"/>
              <a:gd name="connsiteY1" fmla="*/ 492873 h 600440"/>
              <a:gd name="connsiteX2" fmla="*/ 66060 w 583641"/>
              <a:gd name="connsiteY2" fmla="*/ 519152 h 600440"/>
              <a:gd name="connsiteX3" fmla="*/ 92384 w 583641"/>
              <a:gd name="connsiteY3" fmla="*/ 492873 h 600440"/>
              <a:gd name="connsiteX4" fmla="*/ 66060 w 583641"/>
              <a:gd name="connsiteY4" fmla="*/ 467089 h 600440"/>
              <a:gd name="connsiteX5" fmla="*/ 13411 w 583641"/>
              <a:gd name="connsiteY5" fmla="*/ 176530 h 600440"/>
              <a:gd name="connsiteX6" fmla="*/ 119205 w 583641"/>
              <a:gd name="connsiteY6" fmla="*/ 176530 h 600440"/>
              <a:gd name="connsiteX7" fmla="*/ 132616 w 583641"/>
              <a:gd name="connsiteY7" fmla="*/ 189918 h 600440"/>
              <a:gd name="connsiteX8" fmla="*/ 132616 w 583641"/>
              <a:gd name="connsiteY8" fmla="*/ 532539 h 600440"/>
              <a:gd name="connsiteX9" fmla="*/ 119205 w 583641"/>
              <a:gd name="connsiteY9" fmla="*/ 545927 h 600440"/>
              <a:gd name="connsiteX10" fmla="*/ 13411 w 583641"/>
              <a:gd name="connsiteY10" fmla="*/ 545927 h 600440"/>
              <a:gd name="connsiteX11" fmla="*/ 0 w 583641"/>
              <a:gd name="connsiteY11" fmla="*/ 532539 h 600440"/>
              <a:gd name="connsiteX12" fmla="*/ 0 w 583641"/>
              <a:gd name="connsiteY12" fmla="*/ 189918 h 600440"/>
              <a:gd name="connsiteX13" fmla="*/ 13411 w 583641"/>
              <a:gd name="connsiteY13" fmla="*/ 176530 h 600440"/>
              <a:gd name="connsiteX14" fmla="*/ 425032 w 583641"/>
              <a:gd name="connsiteY14" fmla="*/ 0 h 600440"/>
              <a:gd name="connsiteX15" fmla="*/ 455817 w 583641"/>
              <a:gd name="connsiteY15" fmla="*/ 17354 h 600440"/>
              <a:gd name="connsiteX16" fmla="*/ 432976 w 583641"/>
              <a:gd name="connsiteY16" fmla="*/ 206262 h 600440"/>
              <a:gd name="connsiteX17" fmla="*/ 461279 w 583641"/>
              <a:gd name="connsiteY17" fmla="*/ 203287 h 600440"/>
              <a:gd name="connsiteX18" fmla="*/ 579952 w 583641"/>
              <a:gd name="connsiteY18" fmla="*/ 351538 h 600440"/>
              <a:gd name="connsiteX19" fmla="*/ 540726 w 583641"/>
              <a:gd name="connsiteY19" fmla="*/ 554329 h 600440"/>
              <a:gd name="connsiteX20" fmla="*/ 421556 w 583641"/>
              <a:gd name="connsiteY20" fmla="*/ 600440 h 600440"/>
              <a:gd name="connsiteX21" fmla="*/ 181728 w 583641"/>
              <a:gd name="connsiteY21" fmla="*/ 529537 h 600440"/>
              <a:gd name="connsiteX22" fmla="*/ 174776 w 583641"/>
              <a:gd name="connsiteY22" fmla="*/ 517638 h 600440"/>
              <a:gd name="connsiteX23" fmla="*/ 174776 w 583641"/>
              <a:gd name="connsiteY23" fmla="*/ 208245 h 600440"/>
              <a:gd name="connsiteX24" fmla="*/ 185700 w 583641"/>
              <a:gd name="connsiteY24" fmla="*/ 194858 h 600440"/>
              <a:gd name="connsiteX25" fmla="*/ 355020 w 583641"/>
              <a:gd name="connsiteY25" fmla="*/ 71398 h 600440"/>
              <a:gd name="connsiteX26" fmla="*/ 425032 w 583641"/>
              <a:gd name="connsiteY26" fmla="*/ 0 h 600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3641" h="600440">
                <a:moveTo>
                  <a:pt x="66060" y="467089"/>
                </a:moveTo>
                <a:cubicBezTo>
                  <a:pt x="51656" y="467089"/>
                  <a:pt x="40232" y="478989"/>
                  <a:pt x="40232" y="492873"/>
                </a:cubicBezTo>
                <a:cubicBezTo>
                  <a:pt x="40232" y="507252"/>
                  <a:pt x="51656" y="519152"/>
                  <a:pt x="66060" y="519152"/>
                </a:cubicBezTo>
                <a:cubicBezTo>
                  <a:pt x="80464" y="519152"/>
                  <a:pt x="92384" y="507252"/>
                  <a:pt x="92384" y="492873"/>
                </a:cubicBezTo>
                <a:cubicBezTo>
                  <a:pt x="92384" y="478989"/>
                  <a:pt x="80464" y="467089"/>
                  <a:pt x="66060" y="467089"/>
                </a:cubicBezTo>
                <a:close/>
                <a:moveTo>
                  <a:pt x="13411" y="176530"/>
                </a:moveTo>
                <a:lnTo>
                  <a:pt x="119205" y="176530"/>
                </a:lnTo>
                <a:cubicBezTo>
                  <a:pt x="126656" y="176530"/>
                  <a:pt x="132616" y="182480"/>
                  <a:pt x="132616" y="189918"/>
                </a:cubicBezTo>
                <a:lnTo>
                  <a:pt x="132616" y="532539"/>
                </a:lnTo>
                <a:cubicBezTo>
                  <a:pt x="132616" y="539977"/>
                  <a:pt x="126656" y="545927"/>
                  <a:pt x="119205" y="545927"/>
                </a:cubicBezTo>
                <a:lnTo>
                  <a:pt x="13411" y="545927"/>
                </a:lnTo>
                <a:cubicBezTo>
                  <a:pt x="5960" y="545927"/>
                  <a:pt x="0" y="539977"/>
                  <a:pt x="0" y="532539"/>
                </a:cubicBezTo>
                <a:lnTo>
                  <a:pt x="0" y="189918"/>
                </a:lnTo>
                <a:cubicBezTo>
                  <a:pt x="0" y="182480"/>
                  <a:pt x="5960" y="176530"/>
                  <a:pt x="13411" y="176530"/>
                </a:cubicBezTo>
                <a:close/>
                <a:moveTo>
                  <a:pt x="425032" y="0"/>
                </a:moveTo>
                <a:cubicBezTo>
                  <a:pt x="437445" y="0"/>
                  <a:pt x="448369" y="6446"/>
                  <a:pt x="455817" y="17354"/>
                </a:cubicBezTo>
                <a:cubicBezTo>
                  <a:pt x="477168" y="49582"/>
                  <a:pt x="468727" y="118501"/>
                  <a:pt x="432976" y="206262"/>
                </a:cubicBezTo>
                <a:cubicBezTo>
                  <a:pt x="442411" y="204279"/>
                  <a:pt x="451845" y="203287"/>
                  <a:pt x="461279" y="203287"/>
                </a:cubicBezTo>
                <a:cubicBezTo>
                  <a:pt x="499513" y="203287"/>
                  <a:pt x="565552" y="222624"/>
                  <a:pt x="579952" y="351538"/>
                </a:cubicBezTo>
                <a:cubicBezTo>
                  <a:pt x="590876" y="445248"/>
                  <a:pt x="577469" y="513671"/>
                  <a:pt x="540726" y="554329"/>
                </a:cubicBezTo>
                <a:cubicBezTo>
                  <a:pt x="513416" y="585069"/>
                  <a:pt x="473196" y="600440"/>
                  <a:pt x="421556" y="600440"/>
                </a:cubicBezTo>
                <a:cubicBezTo>
                  <a:pt x="319269" y="600440"/>
                  <a:pt x="203575" y="541437"/>
                  <a:pt x="181728" y="529537"/>
                </a:cubicBezTo>
                <a:cubicBezTo>
                  <a:pt x="177259" y="527058"/>
                  <a:pt x="174776" y="522596"/>
                  <a:pt x="174776" y="517638"/>
                </a:cubicBezTo>
                <a:lnTo>
                  <a:pt x="174776" y="208245"/>
                </a:lnTo>
                <a:cubicBezTo>
                  <a:pt x="174776" y="201799"/>
                  <a:pt x="179245" y="195850"/>
                  <a:pt x="185700" y="194858"/>
                </a:cubicBezTo>
                <a:cubicBezTo>
                  <a:pt x="208541" y="190891"/>
                  <a:pt x="324731" y="165604"/>
                  <a:pt x="355020" y="71398"/>
                </a:cubicBezTo>
                <a:cubicBezTo>
                  <a:pt x="368426" y="29253"/>
                  <a:pt x="397226" y="0"/>
                  <a:pt x="425032" y="0"/>
                </a:cubicBezTo>
                <a:close/>
              </a:path>
            </a:pathLst>
          </a:custGeom>
          <a:solidFill>
            <a:schemeClr val="accent1"/>
          </a:solidFill>
          <a:ln>
            <a:noFill/>
          </a:ln>
        </p:spPr>
      </p:sp>
      <p:sp>
        <p:nvSpPr>
          <p:cNvPr id="33" name="tap_231391">
            <a:extLst>
              <a:ext uri="{FF2B5EF4-FFF2-40B4-BE49-F238E27FC236}">
                <a16:creationId xmlns="" xmlns:a16="http://schemas.microsoft.com/office/drawing/2014/main" id="{508F3B20-4EBA-4AAA-A2CC-E73DE324F39F}"/>
              </a:ext>
            </a:extLst>
          </p:cNvPr>
          <p:cNvSpPr>
            <a:spLocks noChangeAspect="1"/>
          </p:cNvSpPr>
          <p:nvPr/>
        </p:nvSpPr>
        <p:spPr bwMode="auto">
          <a:xfrm>
            <a:off x="10284405" y="3566093"/>
            <a:ext cx="288000" cy="287575"/>
          </a:xfrm>
          <a:custGeom>
            <a:avLst/>
            <a:gdLst>
              <a:gd name="connsiteX0" fmla="*/ 114363 w 607617"/>
              <a:gd name="connsiteY0" fmla="*/ 164687 h 606722"/>
              <a:gd name="connsiteX1" fmla="*/ 111426 w 607617"/>
              <a:gd name="connsiteY1" fmla="*/ 171887 h 606722"/>
              <a:gd name="connsiteX2" fmla="*/ 114363 w 607617"/>
              <a:gd name="connsiteY2" fmla="*/ 179087 h 606722"/>
              <a:gd name="connsiteX3" fmla="*/ 121483 w 607617"/>
              <a:gd name="connsiteY3" fmla="*/ 182021 h 606722"/>
              <a:gd name="connsiteX4" fmla="*/ 128692 w 607617"/>
              <a:gd name="connsiteY4" fmla="*/ 179087 h 606722"/>
              <a:gd name="connsiteX5" fmla="*/ 131629 w 607617"/>
              <a:gd name="connsiteY5" fmla="*/ 171887 h 606722"/>
              <a:gd name="connsiteX6" fmla="*/ 128692 w 607617"/>
              <a:gd name="connsiteY6" fmla="*/ 164687 h 606722"/>
              <a:gd name="connsiteX7" fmla="*/ 114363 w 607617"/>
              <a:gd name="connsiteY7" fmla="*/ 164687 h 606722"/>
              <a:gd name="connsiteX8" fmla="*/ 121483 w 607617"/>
              <a:gd name="connsiteY8" fmla="*/ 60686 h 606722"/>
              <a:gd name="connsiteX9" fmla="*/ 111426 w 607617"/>
              <a:gd name="connsiteY9" fmla="*/ 70731 h 606722"/>
              <a:gd name="connsiteX10" fmla="*/ 111426 w 607617"/>
              <a:gd name="connsiteY10" fmla="*/ 131442 h 606722"/>
              <a:gd name="connsiteX11" fmla="*/ 121483 w 607617"/>
              <a:gd name="connsiteY11" fmla="*/ 141576 h 606722"/>
              <a:gd name="connsiteX12" fmla="*/ 131629 w 607617"/>
              <a:gd name="connsiteY12" fmla="*/ 131442 h 606722"/>
              <a:gd name="connsiteX13" fmla="*/ 131629 w 607617"/>
              <a:gd name="connsiteY13" fmla="*/ 70731 h 606722"/>
              <a:gd name="connsiteX14" fmla="*/ 121483 w 607617"/>
              <a:gd name="connsiteY14" fmla="*/ 60686 h 606722"/>
              <a:gd name="connsiteX15" fmla="*/ 121528 w 607617"/>
              <a:gd name="connsiteY15" fmla="*/ 308 h 606722"/>
              <a:gd name="connsiteX16" fmla="*/ 130294 w 607617"/>
              <a:gd name="connsiteY16" fmla="*/ 5041 h 606722"/>
              <a:gd name="connsiteX17" fmla="*/ 241631 w 607617"/>
              <a:gd name="connsiteY17" fmla="*/ 197221 h 606722"/>
              <a:gd name="connsiteX18" fmla="*/ 241631 w 607617"/>
              <a:gd name="connsiteY18" fmla="*/ 207265 h 606722"/>
              <a:gd name="connsiteX19" fmla="*/ 232909 w 607617"/>
              <a:gd name="connsiteY19" fmla="*/ 212332 h 606722"/>
              <a:gd name="connsiteX20" fmla="*/ 10146 w 607617"/>
              <a:gd name="connsiteY20" fmla="*/ 212332 h 606722"/>
              <a:gd name="connsiteX21" fmla="*/ 1335 w 607617"/>
              <a:gd name="connsiteY21" fmla="*/ 207265 h 606722"/>
              <a:gd name="connsiteX22" fmla="*/ 1335 w 607617"/>
              <a:gd name="connsiteY22" fmla="*/ 197221 h 606722"/>
              <a:gd name="connsiteX23" fmla="*/ 112761 w 607617"/>
              <a:gd name="connsiteY23" fmla="*/ 5041 h 606722"/>
              <a:gd name="connsiteX24" fmla="*/ 121528 w 607617"/>
              <a:gd name="connsiteY24" fmla="*/ 308 h 606722"/>
              <a:gd name="connsiteX25" fmla="*/ 313885 w 607617"/>
              <a:gd name="connsiteY25" fmla="*/ 0 h 606722"/>
              <a:gd name="connsiteX26" fmla="*/ 364532 w 607617"/>
              <a:gd name="connsiteY26" fmla="*/ 50568 h 606722"/>
              <a:gd name="connsiteX27" fmla="*/ 364532 w 607617"/>
              <a:gd name="connsiteY27" fmla="*/ 131440 h 606722"/>
              <a:gd name="connsiteX28" fmla="*/ 394884 w 607617"/>
              <a:gd name="connsiteY28" fmla="*/ 121309 h 606722"/>
              <a:gd name="connsiteX29" fmla="*/ 445530 w 607617"/>
              <a:gd name="connsiteY29" fmla="*/ 171876 h 606722"/>
              <a:gd name="connsiteX30" fmla="*/ 475972 w 607617"/>
              <a:gd name="connsiteY30" fmla="*/ 161745 h 606722"/>
              <a:gd name="connsiteX31" fmla="*/ 526529 w 607617"/>
              <a:gd name="connsiteY31" fmla="*/ 212313 h 606722"/>
              <a:gd name="connsiteX32" fmla="*/ 526529 w 607617"/>
              <a:gd name="connsiteY32" fmla="*/ 222444 h 606722"/>
              <a:gd name="connsiteX33" fmla="*/ 556971 w 607617"/>
              <a:gd name="connsiteY33" fmla="*/ 212313 h 606722"/>
              <a:gd name="connsiteX34" fmla="*/ 607617 w 607617"/>
              <a:gd name="connsiteY34" fmla="*/ 262880 h 606722"/>
              <a:gd name="connsiteX35" fmla="*/ 607617 w 607617"/>
              <a:gd name="connsiteY35" fmla="*/ 424714 h 606722"/>
              <a:gd name="connsiteX36" fmla="*/ 600140 w 607617"/>
              <a:gd name="connsiteY36" fmla="*/ 473149 h 606722"/>
              <a:gd name="connsiteX37" fmla="*/ 534184 w 607617"/>
              <a:gd name="connsiteY37" fmla="*/ 495811 h 606722"/>
              <a:gd name="connsiteX38" fmla="*/ 526885 w 607617"/>
              <a:gd name="connsiteY38" fmla="*/ 508075 h 606722"/>
              <a:gd name="connsiteX39" fmla="*/ 536676 w 607617"/>
              <a:gd name="connsiteY39" fmla="*/ 515718 h 606722"/>
              <a:gd name="connsiteX40" fmla="*/ 539258 w 607617"/>
              <a:gd name="connsiteY40" fmla="*/ 515363 h 606722"/>
              <a:gd name="connsiteX41" fmla="*/ 586522 w 607617"/>
              <a:gd name="connsiteY41" fmla="*/ 499899 h 606722"/>
              <a:gd name="connsiteX42" fmla="*/ 584831 w 607617"/>
              <a:gd name="connsiteY42" fmla="*/ 502121 h 606722"/>
              <a:gd name="connsiteX43" fmla="*/ 574773 w 607617"/>
              <a:gd name="connsiteY43" fmla="*/ 527271 h 606722"/>
              <a:gd name="connsiteX44" fmla="*/ 475972 w 607617"/>
              <a:gd name="connsiteY44" fmla="*/ 606722 h 606722"/>
              <a:gd name="connsiteX45" fmla="*/ 374590 w 607617"/>
              <a:gd name="connsiteY45" fmla="*/ 606722 h 606722"/>
              <a:gd name="connsiteX46" fmla="*/ 273386 w 607617"/>
              <a:gd name="connsiteY46" fmla="*/ 505676 h 606722"/>
              <a:gd name="connsiteX47" fmla="*/ 273386 w 607617"/>
              <a:gd name="connsiteY47" fmla="*/ 487635 h 606722"/>
              <a:gd name="connsiteX48" fmla="*/ 317624 w 607617"/>
              <a:gd name="connsiteY48" fmla="*/ 513407 h 606722"/>
              <a:gd name="connsiteX49" fmla="*/ 324032 w 607617"/>
              <a:gd name="connsiteY49" fmla="*/ 515718 h 606722"/>
              <a:gd name="connsiteX50" fmla="*/ 331865 w 607617"/>
              <a:gd name="connsiteY50" fmla="*/ 511986 h 606722"/>
              <a:gd name="connsiteX51" fmla="*/ 330441 w 607617"/>
              <a:gd name="connsiteY51" fmla="*/ 497766 h 606722"/>
              <a:gd name="connsiteX52" fmla="*/ 273030 w 607617"/>
              <a:gd name="connsiteY52" fmla="*/ 464440 h 606722"/>
              <a:gd name="connsiteX53" fmla="*/ 250777 w 607617"/>
              <a:gd name="connsiteY53" fmla="*/ 452175 h 606722"/>
              <a:gd name="connsiteX54" fmla="*/ 214105 w 607617"/>
              <a:gd name="connsiteY54" fmla="*/ 399653 h 606722"/>
              <a:gd name="connsiteX55" fmla="*/ 135599 w 607617"/>
              <a:gd name="connsiteY55" fmla="*/ 293985 h 606722"/>
              <a:gd name="connsiteX56" fmla="*/ 121624 w 607617"/>
              <a:gd name="connsiteY56" fmla="*/ 271234 h 606722"/>
              <a:gd name="connsiteX57" fmla="*/ 136133 w 607617"/>
              <a:gd name="connsiteY57" fmla="*/ 244395 h 606722"/>
              <a:gd name="connsiteX58" fmla="*/ 149929 w 607617"/>
              <a:gd name="connsiteY58" fmla="*/ 237108 h 606722"/>
              <a:gd name="connsiteX59" fmla="*/ 263239 w 607617"/>
              <a:gd name="connsiteY59" fmla="*/ 280832 h 606722"/>
              <a:gd name="connsiteX60" fmla="*/ 263239 w 607617"/>
              <a:gd name="connsiteY60" fmla="*/ 50568 h 606722"/>
              <a:gd name="connsiteX61" fmla="*/ 313885 w 607617"/>
              <a:gd name="connsiteY61"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607617" h="606722">
                <a:moveTo>
                  <a:pt x="114363" y="164687"/>
                </a:moveTo>
                <a:cubicBezTo>
                  <a:pt x="112494" y="166643"/>
                  <a:pt x="111426" y="169309"/>
                  <a:pt x="111426" y="171887"/>
                </a:cubicBezTo>
                <a:cubicBezTo>
                  <a:pt x="111426" y="174554"/>
                  <a:pt x="112494" y="177132"/>
                  <a:pt x="114363" y="179087"/>
                </a:cubicBezTo>
                <a:cubicBezTo>
                  <a:pt x="116232" y="180865"/>
                  <a:pt x="118902" y="182021"/>
                  <a:pt x="121483" y="182021"/>
                </a:cubicBezTo>
                <a:cubicBezTo>
                  <a:pt x="124153" y="182021"/>
                  <a:pt x="126823" y="180865"/>
                  <a:pt x="128692" y="179087"/>
                </a:cubicBezTo>
                <a:cubicBezTo>
                  <a:pt x="130561" y="177132"/>
                  <a:pt x="131629" y="174554"/>
                  <a:pt x="131629" y="171887"/>
                </a:cubicBezTo>
                <a:cubicBezTo>
                  <a:pt x="131629" y="169309"/>
                  <a:pt x="130561" y="166643"/>
                  <a:pt x="128692" y="164687"/>
                </a:cubicBezTo>
                <a:cubicBezTo>
                  <a:pt x="124954" y="160954"/>
                  <a:pt x="118101" y="160954"/>
                  <a:pt x="114363" y="164687"/>
                </a:cubicBezTo>
                <a:close/>
                <a:moveTo>
                  <a:pt x="121483" y="60686"/>
                </a:moveTo>
                <a:cubicBezTo>
                  <a:pt x="115876" y="60686"/>
                  <a:pt x="111426" y="65220"/>
                  <a:pt x="111426" y="70731"/>
                </a:cubicBezTo>
                <a:lnTo>
                  <a:pt x="111426" y="131442"/>
                </a:lnTo>
                <a:cubicBezTo>
                  <a:pt x="111426" y="137042"/>
                  <a:pt x="115876" y="141576"/>
                  <a:pt x="121483" y="141576"/>
                </a:cubicBezTo>
                <a:cubicBezTo>
                  <a:pt x="127090" y="141576"/>
                  <a:pt x="131629" y="137042"/>
                  <a:pt x="131629" y="131442"/>
                </a:cubicBezTo>
                <a:lnTo>
                  <a:pt x="131629" y="70731"/>
                </a:lnTo>
                <a:cubicBezTo>
                  <a:pt x="131629" y="65220"/>
                  <a:pt x="127090" y="60686"/>
                  <a:pt x="121483" y="60686"/>
                </a:cubicBezTo>
                <a:close/>
                <a:moveTo>
                  <a:pt x="121528" y="308"/>
                </a:moveTo>
                <a:cubicBezTo>
                  <a:pt x="124999" y="308"/>
                  <a:pt x="128469" y="1886"/>
                  <a:pt x="130294" y="5041"/>
                </a:cubicBezTo>
                <a:lnTo>
                  <a:pt x="241631" y="197221"/>
                </a:lnTo>
                <a:cubicBezTo>
                  <a:pt x="243500" y="200332"/>
                  <a:pt x="243500" y="204154"/>
                  <a:pt x="241631" y="207265"/>
                </a:cubicBezTo>
                <a:cubicBezTo>
                  <a:pt x="239851" y="210465"/>
                  <a:pt x="236558" y="212332"/>
                  <a:pt x="232909" y="212332"/>
                </a:cubicBezTo>
                <a:lnTo>
                  <a:pt x="10146" y="212332"/>
                </a:lnTo>
                <a:cubicBezTo>
                  <a:pt x="6497" y="212332"/>
                  <a:pt x="3204" y="210465"/>
                  <a:pt x="1335" y="207265"/>
                </a:cubicBezTo>
                <a:cubicBezTo>
                  <a:pt x="-445" y="204154"/>
                  <a:pt x="-445" y="200332"/>
                  <a:pt x="1335" y="197221"/>
                </a:cubicBezTo>
                <a:lnTo>
                  <a:pt x="112761" y="5041"/>
                </a:lnTo>
                <a:cubicBezTo>
                  <a:pt x="114586" y="1886"/>
                  <a:pt x="118057" y="308"/>
                  <a:pt x="121528" y="308"/>
                </a:cubicBezTo>
                <a:close/>
                <a:moveTo>
                  <a:pt x="313885" y="0"/>
                </a:moveTo>
                <a:cubicBezTo>
                  <a:pt x="341834" y="0"/>
                  <a:pt x="364532" y="22662"/>
                  <a:pt x="364532" y="50568"/>
                </a:cubicBezTo>
                <a:lnTo>
                  <a:pt x="364532" y="131440"/>
                </a:lnTo>
                <a:cubicBezTo>
                  <a:pt x="372988" y="125130"/>
                  <a:pt x="383491" y="121309"/>
                  <a:pt x="394884" y="121309"/>
                </a:cubicBezTo>
                <a:cubicBezTo>
                  <a:pt x="422833" y="121309"/>
                  <a:pt x="445530" y="144060"/>
                  <a:pt x="445530" y="171876"/>
                </a:cubicBezTo>
                <a:cubicBezTo>
                  <a:pt x="453986" y="165567"/>
                  <a:pt x="464579" y="161745"/>
                  <a:pt x="475972" y="161745"/>
                </a:cubicBezTo>
                <a:cubicBezTo>
                  <a:pt x="503832" y="161745"/>
                  <a:pt x="526529" y="184496"/>
                  <a:pt x="526529" y="212313"/>
                </a:cubicBezTo>
                <a:lnTo>
                  <a:pt x="526529" y="222444"/>
                </a:lnTo>
                <a:cubicBezTo>
                  <a:pt x="535074" y="216134"/>
                  <a:pt x="545577" y="212313"/>
                  <a:pt x="556971" y="212313"/>
                </a:cubicBezTo>
                <a:cubicBezTo>
                  <a:pt x="584831" y="212313"/>
                  <a:pt x="607617" y="235064"/>
                  <a:pt x="607617" y="262880"/>
                </a:cubicBezTo>
                <a:lnTo>
                  <a:pt x="607617" y="424714"/>
                </a:lnTo>
                <a:cubicBezTo>
                  <a:pt x="607617" y="443644"/>
                  <a:pt x="604502" y="459996"/>
                  <a:pt x="600140" y="473149"/>
                </a:cubicBezTo>
                <a:cubicBezTo>
                  <a:pt x="576197" y="482747"/>
                  <a:pt x="550473" y="491545"/>
                  <a:pt x="534184" y="495811"/>
                </a:cubicBezTo>
                <a:cubicBezTo>
                  <a:pt x="528754" y="497233"/>
                  <a:pt x="525461" y="502743"/>
                  <a:pt x="526885" y="508075"/>
                </a:cubicBezTo>
                <a:cubicBezTo>
                  <a:pt x="528042" y="512697"/>
                  <a:pt x="532226" y="515718"/>
                  <a:pt x="536676" y="515718"/>
                </a:cubicBezTo>
                <a:cubicBezTo>
                  <a:pt x="537566" y="515718"/>
                  <a:pt x="538368" y="515629"/>
                  <a:pt x="539258" y="515363"/>
                </a:cubicBezTo>
                <a:cubicBezTo>
                  <a:pt x="539792" y="515274"/>
                  <a:pt x="560887" y="509142"/>
                  <a:pt x="586522" y="499899"/>
                </a:cubicBezTo>
                <a:cubicBezTo>
                  <a:pt x="585988" y="500610"/>
                  <a:pt x="585365" y="501499"/>
                  <a:pt x="584831" y="502121"/>
                </a:cubicBezTo>
                <a:cubicBezTo>
                  <a:pt x="581003" y="506564"/>
                  <a:pt x="577443" y="515452"/>
                  <a:pt x="574773" y="527271"/>
                </a:cubicBezTo>
                <a:cubicBezTo>
                  <a:pt x="565070" y="570374"/>
                  <a:pt x="519854" y="606722"/>
                  <a:pt x="475972" y="606722"/>
                </a:cubicBezTo>
                <a:lnTo>
                  <a:pt x="374590" y="606722"/>
                </a:lnTo>
                <a:cubicBezTo>
                  <a:pt x="318781" y="606722"/>
                  <a:pt x="273386" y="561398"/>
                  <a:pt x="273386" y="505676"/>
                </a:cubicBezTo>
                <a:lnTo>
                  <a:pt x="273386" y="487635"/>
                </a:lnTo>
                <a:cubicBezTo>
                  <a:pt x="293146" y="498477"/>
                  <a:pt x="312639" y="509319"/>
                  <a:pt x="317624" y="513407"/>
                </a:cubicBezTo>
                <a:cubicBezTo>
                  <a:pt x="319493" y="514918"/>
                  <a:pt x="321718" y="515718"/>
                  <a:pt x="324032" y="515718"/>
                </a:cubicBezTo>
                <a:cubicBezTo>
                  <a:pt x="326970" y="515718"/>
                  <a:pt x="329818" y="514385"/>
                  <a:pt x="331865" y="511986"/>
                </a:cubicBezTo>
                <a:cubicBezTo>
                  <a:pt x="335425" y="507720"/>
                  <a:pt x="334802" y="501321"/>
                  <a:pt x="330441" y="497766"/>
                </a:cubicBezTo>
                <a:cubicBezTo>
                  <a:pt x="323676" y="492167"/>
                  <a:pt x="304272" y="481503"/>
                  <a:pt x="273030" y="464440"/>
                </a:cubicBezTo>
                <a:cubicBezTo>
                  <a:pt x="265909" y="460529"/>
                  <a:pt x="258254" y="456352"/>
                  <a:pt x="250777" y="452175"/>
                </a:cubicBezTo>
                <a:cubicBezTo>
                  <a:pt x="230483" y="425958"/>
                  <a:pt x="214995" y="401075"/>
                  <a:pt x="214105" y="399653"/>
                </a:cubicBezTo>
                <a:cubicBezTo>
                  <a:pt x="190696" y="357528"/>
                  <a:pt x="153490" y="314603"/>
                  <a:pt x="135599" y="293985"/>
                </a:cubicBezTo>
                <a:cubicBezTo>
                  <a:pt x="121802" y="278077"/>
                  <a:pt x="120645" y="276744"/>
                  <a:pt x="121624" y="271234"/>
                </a:cubicBezTo>
                <a:cubicBezTo>
                  <a:pt x="121357" y="266791"/>
                  <a:pt x="120912" y="254438"/>
                  <a:pt x="136133" y="244395"/>
                </a:cubicBezTo>
                <a:cubicBezTo>
                  <a:pt x="139337" y="242262"/>
                  <a:pt x="144233" y="239241"/>
                  <a:pt x="149929" y="237108"/>
                </a:cubicBezTo>
                <a:cubicBezTo>
                  <a:pt x="188915" y="222444"/>
                  <a:pt x="240630" y="242440"/>
                  <a:pt x="263239" y="280832"/>
                </a:cubicBezTo>
                <a:lnTo>
                  <a:pt x="263239" y="50568"/>
                </a:lnTo>
                <a:cubicBezTo>
                  <a:pt x="263239" y="22662"/>
                  <a:pt x="285936" y="0"/>
                  <a:pt x="313885" y="0"/>
                </a:cubicBezTo>
                <a:close/>
              </a:path>
            </a:pathLst>
          </a:custGeom>
          <a:solidFill>
            <a:schemeClr val="accent1"/>
          </a:solidFill>
          <a:ln>
            <a:noFill/>
          </a:ln>
        </p:spPr>
      </p:sp>
      <p:sp>
        <p:nvSpPr>
          <p:cNvPr id="35" name="文本框 34">
            <a:extLst>
              <a:ext uri="{FF2B5EF4-FFF2-40B4-BE49-F238E27FC236}">
                <a16:creationId xmlns="" xmlns:a16="http://schemas.microsoft.com/office/drawing/2014/main" id="{347B6FFA-7DEC-4E26-BA9E-4746972AD485}"/>
              </a:ext>
            </a:extLst>
          </p:cNvPr>
          <p:cNvSpPr txBox="1"/>
          <p:nvPr/>
        </p:nvSpPr>
        <p:spPr>
          <a:xfrm>
            <a:off x="667143" y="6369559"/>
            <a:ext cx="1685193" cy="184666"/>
          </a:xfrm>
          <a:prstGeom prst="rect">
            <a:avLst/>
          </a:prstGeom>
          <a:noFill/>
        </p:spPr>
        <p:txBody>
          <a:bodyPr wrap="square" lIns="0" tIns="0" rIns="0" bIns="0" rtlCol="0">
            <a:spAutoFit/>
          </a:bodyPr>
          <a:lstStyle/>
          <a:p>
            <a:pPr algn="l"/>
            <a:r>
              <a:rPr lang="zh-CN" altLang="en-US" sz="1200" spc="300" dirty="0">
                <a:solidFill>
                  <a:schemeClr val="bg1">
                    <a:alpha val="42000"/>
                  </a:schemeClr>
                </a:solidFill>
                <a:latin typeface="+mj-ea"/>
                <a:ea typeface="+mj-ea"/>
              </a:rPr>
              <a:t>学为人师行为世范</a:t>
            </a:r>
          </a:p>
        </p:txBody>
      </p:sp>
    </p:spTree>
    <p:extLst>
      <p:ext uri="{BB962C8B-B14F-4D97-AF65-F5344CB8AC3E}">
        <p14:creationId xmlns:p14="http://schemas.microsoft.com/office/powerpoint/2010/main" val="167455483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F081396A-DD04-4B68-865B-34F19946943C}"/>
              </a:ext>
            </a:extLst>
          </p:cNvPr>
          <p:cNvSpPr>
            <a:spLocks noGrp="1"/>
          </p:cNvSpPr>
          <p:nvPr>
            <p:ph type="title"/>
          </p:nvPr>
        </p:nvSpPr>
        <p:spPr/>
        <p:txBody>
          <a:bodyPr/>
          <a:lstStyle/>
          <a:p>
            <a:r>
              <a:rPr lang="zh-CN" altLang="en-US" dirty="0"/>
              <a:t>折线图分析页</a:t>
            </a:r>
          </a:p>
        </p:txBody>
      </p:sp>
      <p:graphicFrame>
        <p:nvGraphicFramePr>
          <p:cNvPr id="6" name="图表 5">
            <a:extLst>
              <a:ext uri="{FF2B5EF4-FFF2-40B4-BE49-F238E27FC236}">
                <a16:creationId xmlns="" xmlns:a16="http://schemas.microsoft.com/office/drawing/2014/main" id="{90AFFEB8-4A83-474C-91EF-AD1514B89C6D}"/>
              </a:ext>
            </a:extLst>
          </p:cNvPr>
          <p:cNvGraphicFramePr/>
          <p:nvPr>
            <p:extLst>
              <p:ext uri="{D42A27DB-BD31-4B8C-83A1-F6EECF244321}">
                <p14:modId xmlns:p14="http://schemas.microsoft.com/office/powerpoint/2010/main" val="1024152112"/>
              </p:ext>
            </p:extLst>
          </p:nvPr>
        </p:nvGraphicFramePr>
        <p:xfrm>
          <a:off x="1930957" y="1130300"/>
          <a:ext cx="8447315" cy="3686628"/>
        </p:xfrm>
        <a:graphic>
          <a:graphicData uri="http://schemas.openxmlformats.org/drawingml/2006/chart">
            <c:chart xmlns:c="http://schemas.openxmlformats.org/drawingml/2006/chart" xmlns:r="http://schemas.openxmlformats.org/officeDocument/2006/relationships" r:id="rId2"/>
          </a:graphicData>
        </a:graphic>
      </p:graphicFrame>
      <p:sp>
        <p:nvSpPr>
          <p:cNvPr id="7" name="文本框 6">
            <a:extLst>
              <a:ext uri="{FF2B5EF4-FFF2-40B4-BE49-F238E27FC236}">
                <a16:creationId xmlns="" xmlns:a16="http://schemas.microsoft.com/office/drawing/2014/main" id="{ECAFC884-D403-4ADA-9506-ADB7C4E30934}"/>
              </a:ext>
            </a:extLst>
          </p:cNvPr>
          <p:cNvSpPr txBox="1"/>
          <p:nvPr/>
        </p:nvSpPr>
        <p:spPr>
          <a:xfrm>
            <a:off x="1511300" y="5199502"/>
            <a:ext cx="9410700" cy="720197"/>
          </a:xfrm>
          <a:prstGeom prst="rect">
            <a:avLst/>
          </a:prstGeom>
          <a:noFill/>
        </p:spPr>
        <p:txBody>
          <a:bodyPr wrap="square" lIns="0" tIns="0" rIns="0" bIns="0" rtlCol="0">
            <a:spAutoFit/>
          </a:bodyPr>
          <a:lstStyle/>
          <a:p>
            <a:pPr algn="just">
              <a:lnSpc>
                <a:spcPct val="130000"/>
              </a:lnSpc>
            </a:pPr>
            <a:r>
              <a:rPr lang="zh-CN" altLang="en-US" spc="300" dirty="0">
                <a:solidFill>
                  <a:schemeClr val="tx1">
                    <a:lumMod val="85000"/>
                    <a:lumOff val="15000"/>
                  </a:schemeClr>
                </a:solidFill>
              </a:rPr>
              <a:t>通过数据分析可以得知什么，折线图一般用作表明发展变化，并能得出发展趋势。图表上右键单击编辑数据，可以直接修改数据。双击相应内容，修改格式</a:t>
            </a:r>
          </a:p>
        </p:txBody>
      </p:sp>
    </p:spTree>
    <p:extLst>
      <p:ext uri="{BB962C8B-B14F-4D97-AF65-F5344CB8AC3E}">
        <p14:creationId xmlns:p14="http://schemas.microsoft.com/office/powerpoint/2010/main" val="286552771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002A6DBE-5685-408B-BE4C-77C2611EE313}"/>
              </a:ext>
            </a:extLst>
          </p:cNvPr>
          <p:cNvSpPr>
            <a:spLocks noGrp="1"/>
          </p:cNvSpPr>
          <p:nvPr>
            <p:ph type="title"/>
          </p:nvPr>
        </p:nvSpPr>
        <p:spPr/>
        <p:txBody>
          <a:bodyPr/>
          <a:lstStyle/>
          <a:p>
            <a:r>
              <a:rPr lang="zh-CN" altLang="en-US" dirty="0"/>
              <a:t>柱形图分析页</a:t>
            </a:r>
          </a:p>
        </p:txBody>
      </p:sp>
      <p:graphicFrame>
        <p:nvGraphicFramePr>
          <p:cNvPr id="6" name="图表 5">
            <a:extLst>
              <a:ext uri="{FF2B5EF4-FFF2-40B4-BE49-F238E27FC236}">
                <a16:creationId xmlns="" xmlns:a16="http://schemas.microsoft.com/office/drawing/2014/main" id="{CC2FD689-6090-44F2-A5F6-3C5ACFB2BE8B}"/>
              </a:ext>
            </a:extLst>
          </p:cNvPr>
          <p:cNvGraphicFramePr/>
          <p:nvPr>
            <p:extLst>
              <p:ext uri="{D42A27DB-BD31-4B8C-83A1-F6EECF244321}">
                <p14:modId xmlns:p14="http://schemas.microsoft.com/office/powerpoint/2010/main" val="1125635553"/>
              </p:ext>
            </p:extLst>
          </p:nvPr>
        </p:nvGraphicFramePr>
        <p:xfrm>
          <a:off x="1938212" y="1230923"/>
          <a:ext cx="8297988" cy="3575540"/>
        </p:xfrm>
        <a:graphic>
          <a:graphicData uri="http://schemas.openxmlformats.org/drawingml/2006/chart">
            <c:chart xmlns:c="http://schemas.openxmlformats.org/drawingml/2006/chart" xmlns:r="http://schemas.openxmlformats.org/officeDocument/2006/relationships" r:id="rId2"/>
          </a:graphicData>
        </a:graphic>
      </p:graphicFrame>
      <p:sp>
        <p:nvSpPr>
          <p:cNvPr id="7" name="文本框 6">
            <a:extLst>
              <a:ext uri="{FF2B5EF4-FFF2-40B4-BE49-F238E27FC236}">
                <a16:creationId xmlns="" xmlns:a16="http://schemas.microsoft.com/office/drawing/2014/main" id="{37ABB768-D448-4F0B-B5F5-E463A9C7916E}"/>
              </a:ext>
            </a:extLst>
          </p:cNvPr>
          <p:cNvSpPr txBox="1"/>
          <p:nvPr/>
        </p:nvSpPr>
        <p:spPr>
          <a:xfrm>
            <a:off x="1524000" y="5199502"/>
            <a:ext cx="9372600" cy="720197"/>
          </a:xfrm>
          <a:prstGeom prst="rect">
            <a:avLst/>
          </a:prstGeom>
          <a:noFill/>
        </p:spPr>
        <p:txBody>
          <a:bodyPr wrap="square" lIns="0" tIns="0" rIns="0" bIns="0" rtlCol="0">
            <a:spAutoFit/>
          </a:bodyPr>
          <a:lstStyle/>
          <a:p>
            <a:pPr algn="just">
              <a:lnSpc>
                <a:spcPct val="130000"/>
              </a:lnSpc>
            </a:pPr>
            <a:r>
              <a:rPr lang="zh-CN" altLang="en-US" spc="300" dirty="0">
                <a:solidFill>
                  <a:schemeClr val="tx1">
                    <a:lumMod val="85000"/>
                    <a:lumOff val="15000"/>
                  </a:schemeClr>
                </a:solidFill>
              </a:rPr>
              <a:t>通过数据分析可以得知什么，柱形图一般用作说明数据的具体大小，由高低直观表达出数据量。图表上右键单击编辑数据，可以直接修改数据。</a:t>
            </a:r>
          </a:p>
        </p:txBody>
      </p:sp>
    </p:spTree>
    <p:extLst>
      <p:ext uri="{BB962C8B-B14F-4D97-AF65-F5344CB8AC3E}">
        <p14:creationId xmlns:p14="http://schemas.microsoft.com/office/powerpoint/2010/main" val="400607798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6C3296F-4831-42DD-A0F5-9957754F2241}"/>
              </a:ext>
            </a:extLst>
          </p:cNvPr>
          <p:cNvSpPr>
            <a:spLocks noGrp="1"/>
          </p:cNvSpPr>
          <p:nvPr>
            <p:ph type="title"/>
          </p:nvPr>
        </p:nvSpPr>
        <p:spPr>
          <a:xfrm>
            <a:off x="660400" y="345937"/>
            <a:ext cx="7950200" cy="663575"/>
          </a:xfrm>
        </p:spPr>
        <p:txBody>
          <a:bodyPr/>
          <a:lstStyle/>
          <a:p>
            <a:r>
              <a:rPr lang="zh-CN" altLang="en-US" dirty="0"/>
              <a:t>柱形图对比页</a:t>
            </a:r>
          </a:p>
        </p:txBody>
      </p:sp>
      <p:graphicFrame>
        <p:nvGraphicFramePr>
          <p:cNvPr id="6" name="内容占位符 5">
            <a:extLst>
              <a:ext uri="{FF2B5EF4-FFF2-40B4-BE49-F238E27FC236}">
                <a16:creationId xmlns="" xmlns:a16="http://schemas.microsoft.com/office/drawing/2014/main" id="{126F6F27-4D73-4175-85E7-33EE7568BB4B}"/>
              </a:ext>
            </a:extLst>
          </p:cNvPr>
          <p:cNvGraphicFramePr>
            <a:graphicFrameLocks noGrp="1"/>
          </p:cNvGraphicFramePr>
          <p:nvPr>
            <p:ph idx="1"/>
            <p:extLst>
              <p:ext uri="{D42A27DB-BD31-4B8C-83A1-F6EECF244321}">
                <p14:modId xmlns:p14="http://schemas.microsoft.com/office/powerpoint/2010/main" val="2962373021"/>
              </p:ext>
            </p:extLst>
          </p:nvPr>
        </p:nvGraphicFramePr>
        <p:xfrm>
          <a:off x="924013" y="2094040"/>
          <a:ext cx="6269267" cy="3927348"/>
        </p:xfrm>
        <a:graphic>
          <a:graphicData uri="http://schemas.openxmlformats.org/drawingml/2006/chart">
            <c:chart xmlns:c="http://schemas.openxmlformats.org/drawingml/2006/chart" xmlns:r="http://schemas.openxmlformats.org/officeDocument/2006/relationships" r:id="rId2"/>
          </a:graphicData>
        </a:graphic>
      </p:graphicFrame>
      <p:sp>
        <p:nvSpPr>
          <p:cNvPr id="10" name="文本框 9">
            <a:extLst>
              <a:ext uri="{FF2B5EF4-FFF2-40B4-BE49-F238E27FC236}">
                <a16:creationId xmlns="" xmlns:a16="http://schemas.microsoft.com/office/drawing/2014/main" id="{7A5ADAAB-06CB-4509-9E2F-929A7BC79C14}"/>
              </a:ext>
            </a:extLst>
          </p:cNvPr>
          <p:cNvSpPr txBox="1"/>
          <p:nvPr/>
        </p:nvSpPr>
        <p:spPr>
          <a:xfrm>
            <a:off x="4188817" y="1506090"/>
            <a:ext cx="3873143" cy="560153"/>
          </a:xfrm>
          <a:prstGeom prst="rect">
            <a:avLst/>
          </a:prstGeom>
          <a:noFill/>
          <a:ln>
            <a:noFill/>
          </a:ln>
        </p:spPr>
        <p:txBody>
          <a:bodyPr wrap="square" lIns="0" tIns="0" rIns="0" bIns="0" rtlCol="0">
            <a:spAutoFit/>
          </a:bodyPr>
          <a:lstStyle/>
          <a:p>
            <a:pPr algn="ctr">
              <a:lnSpc>
                <a:spcPct val="130000"/>
              </a:lnSpc>
            </a:pPr>
            <a:r>
              <a:rPr lang="zh-CN" altLang="en-US" sz="2800" spc="300" dirty="0">
                <a:solidFill>
                  <a:schemeClr val="accent1"/>
                </a:solidFill>
                <a:latin typeface="+mj-ea"/>
                <a:ea typeface="+mj-ea"/>
              </a:rPr>
              <a:t>学生的什么调查分析</a:t>
            </a:r>
          </a:p>
        </p:txBody>
      </p:sp>
      <p:sp>
        <p:nvSpPr>
          <p:cNvPr id="11" name="文本框 10">
            <a:extLst>
              <a:ext uri="{FF2B5EF4-FFF2-40B4-BE49-F238E27FC236}">
                <a16:creationId xmlns="" xmlns:a16="http://schemas.microsoft.com/office/drawing/2014/main" id="{47E2459E-B67F-4D55-A86C-6669A97C7BCB}"/>
              </a:ext>
            </a:extLst>
          </p:cNvPr>
          <p:cNvSpPr txBox="1"/>
          <p:nvPr/>
        </p:nvSpPr>
        <p:spPr>
          <a:xfrm>
            <a:off x="8032571" y="2562821"/>
            <a:ext cx="3048000" cy="527837"/>
          </a:xfrm>
          <a:prstGeom prst="rect">
            <a:avLst/>
          </a:prstGeom>
          <a:noFill/>
        </p:spPr>
        <p:txBody>
          <a:bodyPr wrap="square" lIns="0" tIns="0" rIns="0" bIns="0" rtlCol="0">
            <a:spAutoFit/>
          </a:bodyPr>
          <a:lstStyle/>
          <a:p>
            <a:pPr algn="l">
              <a:lnSpc>
                <a:spcPct val="130000"/>
              </a:lnSpc>
            </a:pPr>
            <a:r>
              <a:rPr lang="zh-CN" altLang="en-US" sz="2800" spc="300" dirty="0">
                <a:solidFill>
                  <a:schemeClr val="accent1"/>
                </a:solidFill>
                <a:latin typeface="+mj-ea"/>
                <a:ea typeface="+mj-ea"/>
              </a:rPr>
              <a:t>数据分析结论</a:t>
            </a:r>
            <a:endParaRPr lang="en-US" altLang="zh-CN" sz="2800" spc="300" dirty="0">
              <a:solidFill>
                <a:schemeClr val="accent1"/>
              </a:solidFill>
              <a:latin typeface="+mj-ea"/>
              <a:ea typeface="+mj-ea"/>
            </a:endParaRPr>
          </a:p>
        </p:txBody>
      </p:sp>
      <p:sp>
        <p:nvSpPr>
          <p:cNvPr id="12" name="文本框 11">
            <a:extLst>
              <a:ext uri="{FF2B5EF4-FFF2-40B4-BE49-F238E27FC236}">
                <a16:creationId xmlns="" xmlns:a16="http://schemas.microsoft.com/office/drawing/2014/main" id="{A8556209-24C5-473E-8CF5-173C597F7B42}"/>
              </a:ext>
            </a:extLst>
          </p:cNvPr>
          <p:cNvSpPr txBox="1"/>
          <p:nvPr/>
        </p:nvSpPr>
        <p:spPr>
          <a:xfrm>
            <a:off x="8061960" y="3399586"/>
            <a:ext cx="3215640" cy="1811137"/>
          </a:xfrm>
          <a:prstGeom prst="rect">
            <a:avLst/>
          </a:prstGeom>
          <a:noFill/>
        </p:spPr>
        <p:txBody>
          <a:bodyPr wrap="square" lIns="0" tIns="0" rIns="0" bIns="0" rtlCol="0">
            <a:spAutoFit/>
          </a:bodyPr>
          <a:lstStyle/>
          <a:p>
            <a:pPr algn="just">
              <a:lnSpc>
                <a:spcPct val="130000"/>
              </a:lnSpc>
            </a:pPr>
            <a:r>
              <a:rPr lang="zh-CN" altLang="en-US" spc="300" dirty="0">
                <a:solidFill>
                  <a:schemeClr val="tx1">
                    <a:lumMod val="85000"/>
                    <a:lumOff val="15000"/>
                  </a:schemeClr>
                </a:solidFill>
              </a:rPr>
              <a:t>通过数据分析可以得知什么实验班怎样对照班怎样，说明了什么，可能原因是什么写到这里啦，写多写少都可以呀。</a:t>
            </a:r>
          </a:p>
        </p:txBody>
      </p:sp>
      <p:sp>
        <p:nvSpPr>
          <p:cNvPr id="14" name="任意多边形: 形状 13">
            <a:extLst>
              <a:ext uri="{FF2B5EF4-FFF2-40B4-BE49-F238E27FC236}">
                <a16:creationId xmlns="" xmlns:a16="http://schemas.microsoft.com/office/drawing/2014/main" id="{29A83ABF-C2B0-4943-B3A9-F52C412C390D}"/>
              </a:ext>
            </a:extLst>
          </p:cNvPr>
          <p:cNvSpPr/>
          <p:nvPr/>
        </p:nvSpPr>
        <p:spPr>
          <a:xfrm>
            <a:off x="7651623" y="2662481"/>
            <a:ext cx="179044" cy="2703769"/>
          </a:xfrm>
          <a:custGeom>
            <a:avLst/>
            <a:gdLst>
              <a:gd name="connsiteX0" fmla="*/ 0 w 166255"/>
              <a:gd name="connsiteY0" fmla="*/ 0 h 2341419"/>
              <a:gd name="connsiteX1" fmla="*/ 0 w 166255"/>
              <a:gd name="connsiteY1" fmla="*/ 498764 h 2341419"/>
              <a:gd name="connsiteX2" fmla="*/ 166255 w 166255"/>
              <a:gd name="connsiteY2" fmla="*/ 498764 h 2341419"/>
              <a:gd name="connsiteX3" fmla="*/ 13855 w 166255"/>
              <a:gd name="connsiteY3" fmla="*/ 762000 h 2341419"/>
              <a:gd name="connsiteX4" fmla="*/ 13855 w 166255"/>
              <a:gd name="connsiteY4" fmla="*/ 2341419 h 23414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255" h="2341419">
                <a:moveTo>
                  <a:pt x="0" y="0"/>
                </a:moveTo>
                <a:lnTo>
                  <a:pt x="0" y="498764"/>
                </a:lnTo>
                <a:lnTo>
                  <a:pt x="166255" y="498764"/>
                </a:lnTo>
                <a:lnTo>
                  <a:pt x="13855" y="762000"/>
                </a:lnTo>
                <a:lnTo>
                  <a:pt x="13855" y="2341419"/>
                </a:lnTo>
              </a:path>
            </a:pathLst>
          </a:cu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8070435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6C3296F-4831-42DD-A0F5-9957754F2241}"/>
              </a:ext>
            </a:extLst>
          </p:cNvPr>
          <p:cNvSpPr>
            <a:spLocks noGrp="1"/>
          </p:cNvSpPr>
          <p:nvPr>
            <p:ph type="title"/>
          </p:nvPr>
        </p:nvSpPr>
        <p:spPr>
          <a:xfrm>
            <a:off x="660400" y="345937"/>
            <a:ext cx="7950200" cy="663575"/>
          </a:xfrm>
        </p:spPr>
        <p:txBody>
          <a:bodyPr/>
          <a:lstStyle/>
          <a:p>
            <a:r>
              <a:rPr lang="zh-CN" altLang="en-US" dirty="0"/>
              <a:t>三系列柱形图对比页</a:t>
            </a:r>
          </a:p>
        </p:txBody>
      </p:sp>
      <p:graphicFrame>
        <p:nvGraphicFramePr>
          <p:cNvPr id="6" name="内容占位符 5">
            <a:extLst>
              <a:ext uri="{FF2B5EF4-FFF2-40B4-BE49-F238E27FC236}">
                <a16:creationId xmlns="" xmlns:a16="http://schemas.microsoft.com/office/drawing/2014/main" id="{126F6F27-4D73-4175-85E7-33EE7568BB4B}"/>
              </a:ext>
            </a:extLst>
          </p:cNvPr>
          <p:cNvGraphicFramePr>
            <a:graphicFrameLocks noGrp="1"/>
          </p:cNvGraphicFramePr>
          <p:nvPr>
            <p:ph idx="1"/>
            <p:extLst>
              <p:ext uri="{D42A27DB-BD31-4B8C-83A1-F6EECF244321}">
                <p14:modId xmlns:p14="http://schemas.microsoft.com/office/powerpoint/2010/main" val="4170015974"/>
              </p:ext>
            </p:extLst>
          </p:nvPr>
        </p:nvGraphicFramePr>
        <p:xfrm>
          <a:off x="673100" y="1805856"/>
          <a:ext cx="6978523" cy="4226646"/>
        </p:xfrm>
        <a:graphic>
          <a:graphicData uri="http://schemas.openxmlformats.org/drawingml/2006/chart">
            <c:chart xmlns:c="http://schemas.openxmlformats.org/drawingml/2006/chart" xmlns:r="http://schemas.openxmlformats.org/officeDocument/2006/relationships" r:id="rId2"/>
          </a:graphicData>
        </a:graphic>
      </p:graphicFrame>
      <p:sp>
        <p:nvSpPr>
          <p:cNvPr id="10" name="文本框 9">
            <a:extLst>
              <a:ext uri="{FF2B5EF4-FFF2-40B4-BE49-F238E27FC236}">
                <a16:creationId xmlns="" xmlns:a16="http://schemas.microsoft.com/office/drawing/2014/main" id="{7A5ADAAB-06CB-4509-9E2F-929A7BC79C14}"/>
              </a:ext>
            </a:extLst>
          </p:cNvPr>
          <p:cNvSpPr txBox="1"/>
          <p:nvPr/>
        </p:nvSpPr>
        <p:spPr>
          <a:xfrm>
            <a:off x="2222857" y="1455616"/>
            <a:ext cx="3873143" cy="325025"/>
          </a:xfrm>
          <a:prstGeom prst="rect">
            <a:avLst/>
          </a:prstGeom>
          <a:noFill/>
          <a:ln>
            <a:noFill/>
          </a:ln>
        </p:spPr>
        <p:txBody>
          <a:bodyPr wrap="square" lIns="0" tIns="0" rIns="0" bIns="0" rtlCol="0">
            <a:spAutoFit/>
          </a:bodyPr>
          <a:lstStyle/>
          <a:p>
            <a:pPr algn="ctr">
              <a:lnSpc>
                <a:spcPct val="130000"/>
              </a:lnSpc>
            </a:pPr>
            <a:r>
              <a:rPr lang="zh-CN" altLang="en-US" spc="300" dirty="0">
                <a:solidFill>
                  <a:schemeClr val="tx1">
                    <a:lumMod val="75000"/>
                    <a:lumOff val="25000"/>
                  </a:schemeClr>
                </a:solidFill>
                <a:latin typeface="+mn-ea"/>
              </a:rPr>
              <a:t>学校间情况对比</a:t>
            </a:r>
          </a:p>
        </p:txBody>
      </p:sp>
      <p:sp>
        <p:nvSpPr>
          <p:cNvPr id="11" name="文本框 10">
            <a:extLst>
              <a:ext uri="{FF2B5EF4-FFF2-40B4-BE49-F238E27FC236}">
                <a16:creationId xmlns="" xmlns:a16="http://schemas.microsoft.com/office/drawing/2014/main" id="{47E2459E-B67F-4D55-A86C-6669A97C7BCB}"/>
              </a:ext>
            </a:extLst>
          </p:cNvPr>
          <p:cNvSpPr txBox="1"/>
          <p:nvPr/>
        </p:nvSpPr>
        <p:spPr>
          <a:xfrm>
            <a:off x="8027489" y="1455616"/>
            <a:ext cx="3048000" cy="527837"/>
          </a:xfrm>
          <a:prstGeom prst="rect">
            <a:avLst/>
          </a:prstGeom>
          <a:noFill/>
        </p:spPr>
        <p:txBody>
          <a:bodyPr wrap="square" lIns="0" tIns="0" rIns="0" bIns="0" rtlCol="0">
            <a:spAutoFit/>
          </a:bodyPr>
          <a:lstStyle/>
          <a:p>
            <a:pPr algn="l">
              <a:lnSpc>
                <a:spcPct val="130000"/>
              </a:lnSpc>
            </a:pPr>
            <a:r>
              <a:rPr lang="zh-CN" altLang="en-US" sz="2800" spc="300" dirty="0">
                <a:solidFill>
                  <a:schemeClr val="accent1"/>
                </a:solidFill>
                <a:latin typeface="+mj-ea"/>
                <a:ea typeface="+mj-ea"/>
              </a:rPr>
              <a:t>数据分析结论</a:t>
            </a:r>
            <a:endParaRPr lang="en-US" altLang="zh-CN" sz="2800" spc="300" dirty="0">
              <a:solidFill>
                <a:schemeClr val="accent1"/>
              </a:solidFill>
              <a:latin typeface="+mj-ea"/>
              <a:ea typeface="+mj-ea"/>
            </a:endParaRPr>
          </a:p>
        </p:txBody>
      </p:sp>
      <p:sp>
        <p:nvSpPr>
          <p:cNvPr id="12" name="文本框 11">
            <a:extLst>
              <a:ext uri="{FF2B5EF4-FFF2-40B4-BE49-F238E27FC236}">
                <a16:creationId xmlns="" xmlns:a16="http://schemas.microsoft.com/office/drawing/2014/main" id="{A8556209-24C5-473E-8CF5-173C597F7B42}"/>
              </a:ext>
            </a:extLst>
          </p:cNvPr>
          <p:cNvSpPr txBox="1"/>
          <p:nvPr/>
        </p:nvSpPr>
        <p:spPr>
          <a:xfrm>
            <a:off x="8027489" y="2268802"/>
            <a:ext cx="3215640" cy="4283737"/>
          </a:xfrm>
          <a:prstGeom prst="rect">
            <a:avLst/>
          </a:prstGeom>
          <a:noFill/>
        </p:spPr>
        <p:txBody>
          <a:bodyPr wrap="square" lIns="0" tIns="0" rIns="0" bIns="0" rtlCol="0">
            <a:spAutoFit/>
          </a:bodyPr>
          <a:lstStyle/>
          <a:p>
            <a:pPr marL="342900" indent="-342900" algn="just">
              <a:lnSpc>
                <a:spcPct val="130000"/>
              </a:lnSpc>
              <a:buFont typeface="+mj-lt"/>
              <a:buAutoNum type="arabicPeriod"/>
            </a:pPr>
            <a:r>
              <a:rPr lang="zh-CN" altLang="en-US" spc="300" dirty="0">
                <a:solidFill>
                  <a:schemeClr val="tx1">
                    <a:lumMod val="85000"/>
                    <a:lumOff val="15000"/>
                  </a:schemeClr>
                </a:solidFill>
              </a:rPr>
              <a:t>在图表上单击鼠标右键选择编辑数据，可以更改图表中的数值大小</a:t>
            </a:r>
            <a:endParaRPr lang="en-US" altLang="zh-CN" spc="300" dirty="0">
              <a:solidFill>
                <a:schemeClr val="tx1">
                  <a:lumMod val="85000"/>
                  <a:lumOff val="15000"/>
                </a:schemeClr>
              </a:solidFill>
            </a:endParaRPr>
          </a:p>
          <a:p>
            <a:pPr marL="342900" indent="-342900" algn="just">
              <a:lnSpc>
                <a:spcPct val="130000"/>
              </a:lnSpc>
              <a:buFont typeface="+mj-lt"/>
              <a:buAutoNum type="arabicPeriod"/>
            </a:pPr>
            <a:r>
              <a:rPr lang="zh-CN" altLang="en-US" spc="300" dirty="0">
                <a:solidFill>
                  <a:schemeClr val="tx1">
                    <a:lumMod val="85000"/>
                    <a:lumOff val="15000"/>
                  </a:schemeClr>
                </a:solidFill>
              </a:rPr>
              <a:t>在图表上单击鼠标右键选择设置绘图区格式，可以更改图表上的颜色和格式等</a:t>
            </a:r>
            <a:endParaRPr lang="en-US" altLang="zh-CN" spc="300" dirty="0">
              <a:solidFill>
                <a:schemeClr val="tx1">
                  <a:lumMod val="85000"/>
                  <a:lumOff val="15000"/>
                </a:schemeClr>
              </a:solidFill>
            </a:endParaRPr>
          </a:p>
          <a:p>
            <a:pPr marL="342900" indent="-342900" algn="just">
              <a:lnSpc>
                <a:spcPct val="130000"/>
              </a:lnSpc>
              <a:buFont typeface="+mj-lt"/>
              <a:buAutoNum type="arabicPeriod"/>
            </a:pPr>
            <a:r>
              <a:rPr lang="zh-CN" altLang="en-US" spc="300" dirty="0">
                <a:solidFill>
                  <a:schemeClr val="tx1">
                    <a:lumMod val="85000"/>
                    <a:lumOff val="15000"/>
                  </a:schemeClr>
                </a:solidFill>
              </a:rPr>
              <a:t>想要改哪部分格式，在上面双击试试</a:t>
            </a:r>
            <a:endParaRPr lang="en-US" altLang="zh-CN" spc="300" dirty="0">
              <a:solidFill>
                <a:schemeClr val="tx1">
                  <a:lumMod val="85000"/>
                  <a:lumOff val="15000"/>
                </a:schemeClr>
              </a:solidFill>
            </a:endParaRPr>
          </a:p>
          <a:p>
            <a:pPr marL="342900" indent="-342900" algn="just">
              <a:lnSpc>
                <a:spcPct val="130000"/>
              </a:lnSpc>
              <a:buFont typeface="+mj-lt"/>
              <a:buAutoNum type="arabicPeriod"/>
            </a:pPr>
            <a:r>
              <a:rPr lang="en-US" altLang="zh-CN" spc="300" dirty="0">
                <a:solidFill>
                  <a:schemeClr val="tx1">
                    <a:lumMod val="85000"/>
                    <a:lumOff val="15000"/>
                  </a:schemeClr>
                </a:solidFill>
              </a:rPr>
              <a:t>……</a:t>
            </a:r>
          </a:p>
          <a:p>
            <a:pPr marL="342900" indent="-342900" algn="just">
              <a:lnSpc>
                <a:spcPct val="130000"/>
              </a:lnSpc>
              <a:buFont typeface="+mj-lt"/>
              <a:buAutoNum type="arabicPeriod"/>
            </a:pPr>
            <a:endParaRPr lang="en-US" altLang="zh-CN" spc="300" dirty="0">
              <a:solidFill>
                <a:schemeClr val="tx1">
                  <a:lumMod val="85000"/>
                  <a:lumOff val="15000"/>
                </a:schemeClr>
              </a:solidFill>
            </a:endParaRPr>
          </a:p>
          <a:p>
            <a:pPr marL="342900" indent="-342900" algn="just">
              <a:lnSpc>
                <a:spcPct val="130000"/>
              </a:lnSpc>
              <a:buFont typeface="+mj-lt"/>
              <a:buAutoNum type="arabicPeriod"/>
            </a:pPr>
            <a:endParaRPr lang="zh-CN" altLang="en-US" spc="300" dirty="0">
              <a:solidFill>
                <a:schemeClr val="tx1">
                  <a:lumMod val="85000"/>
                  <a:lumOff val="15000"/>
                </a:schemeClr>
              </a:solidFill>
            </a:endParaRPr>
          </a:p>
        </p:txBody>
      </p:sp>
    </p:spTree>
    <p:extLst>
      <p:ext uri="{BB962C8B-B14F-4D97-AF65-F5344CB8AC3E}">
        <p14:creationId xmlns:p14="http://schemas.microsoft.com/office/powerpoint/2010/main" val="162644757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0400" y="345937"/>
            <a:ext cx="7950200" cy="663575"/>
          </a:xfrm>
        </p:spPr>
        <p:txBody>
          <a:bodyPr/>
          <a:lstStyle/>
          <a:p>
            <a:r>
              <a:rPr lang="zh-CN" altLang="en-US" dirty="0"/>
              <a:t>两个柱形图数据对比</a:t>
            </a:r>
          </a:p>
        </p:txBody>
      </p:sp>
      <p:graphicFrame>
        <p:nvGraphicFramePr>
          <p:cNvPr id="4" name="内容占位符 5">
            <a:extLst>
              <a:ext uri="{FF2B5EF4-FFF2-40B4-BE49-F238E27FC236}">
                <a16:creationId xmlns="" xmlns:a16="http://schemas.microsoft.com/office/drawing/2014/main" id="{126F6F27-4D73-4175-85E7-33EE7568BB4B}"/>
              </a:ext>
            </a:extLst>
          </p:cNvPr>
          <p:cNvGraphicFramePr>
            <a:graphicFrameLocks noGrp="1"/>
          </p:cNvGraphicFramePr>
          <p:nvPr>
            <p:ph idx="1"/>
            <p:extLst>
              <p:ext uri="{D42A27DB-BD31-4B8C-83A1-F6EECF244321}">
                <p14:modId xmlns:p14="http://schemas.microsoft.com/office/powerpoint/2010/main" val="2340478884"/>
              </p:ext>
            </p:extLst>
          </p:nvPr>
        </p:nvGraphicFramePr>
        <p:xfrm>
          <a:off x="1127124" y="3230311"/>
          <a:ext cx="4408043" cy="286653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内容占位符 5">
            <a:extLst>
              <a:ext uri="{FF2B5EF4-FFF2-40B4-BE49-F238E27FC236}">
                <a16:creationId xmlns="" xmlns:a16="http://schemas.microsoft.com/office/drawing/2014/main" id="{126F6F27-4D73-4175-85E7-33EE7568BB4B}"/>
              </a:ext>
            </a:extLst>
          </p:cNvPr>
          <p:cNvGraphicFramePr>
            <a:graphicFrameLocks/>
          </p:cNvGraphicFramePr>
          <p:nvPr>
            <p:extLst>
              <p:ext uri="{D42A27DB-BD31-4B8C-83A1-F6EECF244321}">
                <p14:modId xmlns:p14="http://schemas.microsoft.com/office/powerpoint/2010/main" val="2376363202"/>
              </p:ext>
            </p:extLst>
          </p:nvPr>
        </p:nvGraphicFramePr>
        <p:xfrm>
          <a:off x="6788048" y="3225447"/>
          <a:ext cx="4408043" cy="2875629"/>
        </p:xfrm>
        <a:graphic>
          <a:graphicData uri="http://schemas.openxmlformats.org/drawingml/2006/chart">
            <c:chart xmlns:c="http://schemas.openxmlformats.org/drawingml/2006/chart" xmlns:r="http://schemas.openxmlformats.org/officeDocument/2006/relationships" r:id="rId3"/>
          </a:graphicData>
        </a:graphic>
      </p:graphicFrame>
      <p:sp>
        <p:nvSpPr>
          <p:cNvPr id="10" name="文本框 9">
            <a:extLst>
              <a:ext uri="{FF2B5EF4-FFF2-40B4-BE49-F238E27FC236}">
                <a16:creationId xmlns="" xmlns:a16="http://schemas.microsoft.com/office/drawing/2014/main" id="{47E2459E-B67F-4D55-A86C-6669A97C7BCB}"/>
              </a:ext>
            </a:extLst>
          </p:cNvPr>
          <p:cNvSpPr txBox="1"/>
          <p:nvPr/>
        </p:nvSpPr>
        <p:spPr>
          <a:xfrm>
            <a:off x="1817624" y="1265752"/>
            <a:ext cx="3048000" cy="527837"/>
          </a:xfrm>
          <a:prstGeom prst="rect">
            <a:avLst/>
          </a:prstGeom>
          <a:noFill/>
        </p:spPr>
        <p:txBody>
          <a:bodyPr wrap="square" lIns="0" tIns="0" rIns="0" bIns="0" rtlCol="0">
            <a:spAutoFit/>
          </a:bodyPr>
          <a:lstStyle/>
          <a:p>
            <a:pPr algn="ctr">
              <a:lnSpc>
                <a:spcPct val="130000"/>
              </a:lnSpc>
            </a:pPr>
            <a:r>
              <a:rPr lang="zh-CN" altLang="en-US" sz="2800" spc="300" dirty="0">
                <a:solidFill>
                  <a:schemeClr val="accent1"/>
                </a:solidFill>
                <a:latin typeface="+mj-ea"/>
                <a:ea typeface="+mj-ea"/>
              </a:rPr>
              <a:t>实验班数据对比</a:t>
            </a:r>
            <a:endParaRPr lang="en-US" altLang="zh-CN" sz="2800" spc="300" dirty="0">
              <a:solidFill>
                <a:schemeClr val="accent1"/>
              </a:solidFill>
              <a:latin typeface="+mj-ea"/>
              <a:ea typeface="+mj-ea"/>
            </a:endParaRPr>
          </a:p>
        </p:txBody>
      </p:sp>
      <p:sp>
        <p:nvSpPr>
          <p:cNvPr id="11" name="文本框 10">
            <a:extLst>
              <a:ext uri="{FF2B5EF4-FFF2-40B4-BE49-F238E27FC236}">
                <a16:creationId xmlns="" xmlns:a16="http://schemas.microsoft.com/office/drawing/2014/main" id="{47E2459E-B67F-4D55-A86C-6669A97C7BCB}"/>
              </a:ext>
            </a:extLst>
          </p:cNvPr>
          <p:cNvSpPr txBox="1"/>
          <p:nvPr/>
        </p:nvSpPr>
        <p:spPr>
          <a:xfrm>
            <a:off x="7422668" y="1265752"/>
            <a:ext cx="3048000" cy="527837"/>
          </a:xfrm>
          <a:prstGeom prst="rect">
            <a:avLst/>
          </a:prstGeom>
          <a:noFill/>
        </p:spPr>
        <p:txBody>
          <a:bodyPr wrap="square" lIns="0" tIns="0" rIns="0" bIns="0" rtlCol="0">
            <a:spAutoFit/>
          </a:bodyPr>
          <a:lstStyle/>
          <a:p>
            <a:pPr algn="ctr">
              <a:lnSpc>
                <a:spcPct val="130000"/>
              </a:lnSpc>
            </a:pPr>
            <a:r>
              <a:rPr lang="zh-CN" altLang="en-US" sz="2800" spc="300" dirty="0">
                <a:solidFill>
                  <a:schemeClr val="accent1"/>
                </a:solidFill>
                <a:latin typeface="+mj-ea"/>
                <a:ea typeface="+mj-ea"/>
              </a:rPr>
              <a:t>对照班数据对比</a:t>
            </a:r>
            <a:endParaRPr lang="en-US" altLang="zh-CN" sz="2800" spc="300" dirty="0">
              <a:solidFill>
                <a:schemeClr val="accent1"/>
              </a:solidFill>
              <a:latin typeface="+mj-ea"/>
              <a:ea typeface="+mj-ea"/>
            </a:endParaRPr>
          </a:p>
        </p:txBody>
      </p:sp>
      <p:sp>
        <p:nvSpPr>
          <p:cNvPr id="12" name="文本框 11">
            <a:extLst>
              <a:ext uri="{FF2B5EF4-FFF2-40B4-BE49-F238E27FC236}">
                <a16:creationId xmlns="" xmlns:a16="http://schemas.microsoft.com/office/drawing/2014/main" id="{D5704C53-7BA8-456E-99EA-0FE7D6002BC2}"/>
              </a:ext>
            </a:extLst>
          </p:cNvPr>
          <p:cNvSpPr txBox="1"/>
          <p:nvPr/>
        </p:nvSpPr>
        <p:spPr>
          <a:xfrm>
            <a:off x="1305141" y="1922989"/>
            <a:ext cx="4072966" cy="960263"/>
          </a:xfrm>
          <a:prstGeom prst="rect">
            <a:avLst/>
          </a:prstGeom>
          <a:noFill/>
        </p:spPr>
        <p:txBody>
          <a:bodyPr wrap="square" lIns="0" tIns="0" rIns="0" bIns="0" rtlCol="0">
            <a:spAutoFit/>
          </a:bodyPr>
          <a:lstStyle/>
          <a:p>
            <a:pPr algn="just">
              <a:lnSpc>
                <a:spcPct val="130000"/>
              </a:lnSpc>
            </a:pPr>
            <a:r>
              <a:rPr lang="zh-CN" altLang="en-US" sz="1600" spc="300" dirty="0">
                <a:solidFill>
                  <a:schemeClr val="tx1">
                    <a:lumMod val="85000"/>
                    <a:lumOff val="15000"/>
                  </a:schemeClr>
                </a:solidFill>
              </a:rPr>
              <a:t>描述具体内容，实验前试验后税局的变化，数据对比的情况与结论，并且分析原因，如何解决等等。</a:t>
            </a:r>
          </a:p>
        </p:txBody>
      </p:sp>
      <p:sp>
        <p:nvSpPr>
          <p:cNvPr id="13" name="文本框 12">
            <a:extLst>
              <a:ext uri="{FF2B5EF4-FFF2-40B4-BE49-F238E27FC236}">
                <a16:creationId xmlns="" xmlns:a16="http://schemas.microsoft.com/office/drawing/2014/main" id="{D5704C53-7BA8-456E-99EA-0FE7D6002BC2}"/>
              </a:ext>
            </a:extLst>
          </p:cNvPr>
          <p:cNvSpPr txBox="1"/>
          <p:nvPr/>
        </p:nvSpPr>
        <p:spPr>
          <a:xfrm>
            <a:off x="6813385" y="1922989"/>
            <a:ext cx="4072966" cy="960263"/>
          </a:xfrm>
          <a:prstGeom prst="rect">
            <a:avLst/>
          </a:prstGeom>
          <a:noFill/>
        </p:spPr>
        <p:txBody>
          <a:bodyPr wrap="square" lIns="0" tIns="0" rIns="0" bIns="0" rtlCol="0">
            <a:spAutoFit/>
          </a:bodyPr>
          <a:lstStyle/>
          <a:p>
            <a:pPr algn="just">
              <a:lnSpc>
                <a:spcPct val="130000"/>
              </a:lnSpc>
            </a:pPr>
            <a:r>
              <a:rPr lang="zh-CN" altLang="en-US" sz="1600" spc="300" dirty="0">
                <a:solidFill>
                  <a:schemeClr val="tx1">
                    <a:lumMod val="85000"/>
                    <a:lumOff val="15000"/>
                  </a:schemeClr>
                </a:solidFill>
              </a:rPr>
              <a:t>描述具体内容，实验前试验后税局的变化，数据对比的情况与结论，并且分析原因，如何解决等等。</a:t>
            </a:r>
          </a:p>
        </p:txBody>
      </p:sp>
      <p:cxnSp>
        <p:nvCxnSpPr>
          <p:cNvPr id="14" name="直接连接符 13"/>
          <p:cNvCxnSpPr/>
          <p:nvPr/>
        </p:nvCxnSpPr>
        <p:spPr>
          <a:xfrm>
            <a:off x="6061166" y="2194557"/>
            <a:ext cx="0" cy="2808000"/>
          </a:xfrm>
          <a:prstGeom prst="line">
            <a:avLst/>
          </a:prstGeom>
          <a:ln w="3175">
            <a:solidFill>
              <a:schemeClr val="accent2">
                <a:alpha val="18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441306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 xmlns:a16="http://schemas.microsoft.com/office/drawing/2014/main" id="{C2886257-6C36-427C-B7AA-FA7EE4E169C6}"/>
              </a:ext>
            </a:extLst>
          </p:cNvPr>
          <p:cNvSpPr/>
          <p:nvPr/>
        </p:nvSpPr>
        <p:spPr>
          <a:xfrm>
            <a:off x="6035377" y="1509639"/>
            <a:ext cx="5483523" cy="4271760"/>
          </a:xfrm>
          <a:prstGeom prst="rect">
            <a:avLst/>
          </a:prstGeom>
          <a:solidFill>
            <a:schemeClr val="bg1"/>
          </a:solidFill>
          <a:ln>
            <a:noFill/>
          </a:ln>
          <a:effectLst>
            <a:outerShdw blurRad="1651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a:extLst>
              <a:ext uri="{FF2B5EF4-FFF2-40B4-BE49-F238E27FC236}">
                <a16:creationId xmlns="" xmlns:a16="http://schemas.microsoft.com/office/drawing/2014/main" id="{0BF05D4B-429A-43E4-8ACA-040CF7D7D38B}"/>
              </a:ext>
            </a:extLst>
          </p:cNvPr>
          <p:cNvSpPr/>
          <p:nvPr/>
        </p:nvSpPr>
        <p:spPr>
          <a:xfrm>
            <a:off x="660400" y="1509639"/>
            <a:ext cx="5644467" cy="4271760"/>
          </a:xfrm>
          <a:prstGeom prst="rect">
            <a:avLst/>
          </a:prstGeom>
          <a:solidFill>
            <a:schemeClr val="accent1"/>
          </a:solidFill>
          <a:ln>
            <a:noFill/>
          </a:ln>
          <a:effectLst>
            <a:outerShdw blurRad="1651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 xmlns:a16="http://schemas.microsoft.com/office/drawing/2014/main" id="{E094A409-68CD-4C56-A92C-1590891B80E5}"/>
              </a:ext>
            </a:extLst>
          </p:cNvPr>
          <p:cNvSpPr>
            <a:spLocks noGrp="1"/>
          </p:cNvSpPr>
          <p:nvPr>
            <p:ph type="title"/>
          </p:nvPr>
        </p:nvSpPr>
        <p:spPr>
          <a:xfrm>
            <a:off x="660400" y="345937"/>
            <a:ext cx="7950200" cy="663575"/>
          </a:xfrm>
        </p:spPr>
        <p:txBody>
          <a:bodyPr/>
          <a:lstStyle/>
          <a:p>
            <a:r>
              <a:rPr lang="zh-CN" altLang="en-US" dirty="0"/>
              <a:t>饼图及百分比多角度对比</a:t>
            </a:r>
          </a:p>
        </p:txBody>
      </p:sp>
      <p:graphicFrame>
        <p:nvGraphicFramePr>
          <p:cNvPr id="6" name="图表 5">
            <a:extLst>
              <a:ext uri="{FF2B5EF4-FFF2-40B4-BE49-F238E27FC236}">
                <a16:creationId xmlns="" xmlns:a16="http://schemas.microsoft.com/office/drawing/2014/main" id="{DBC86FA7-60BB-440B-A253-740E53A2568E}"/>
              </a:ext>
            </a:extLst>
          </p:cNvPr>
          <p:cNvGraphicFramePr/>
          <p:nvPr>
            <p:extLst>
              <p:ext uri="{D42A27DB-BD31-4B8C-83A1-F6EECF244321}">
                <p14:modId xmlns:p14="http://schemas.microsoft.com/office/powerpoint/2010/main" val="151872134"/>
              </p:ext>
            </p:extLst>
          </p:nvPr>
        </p:nvGraphicFramePr>
        <p:xfrm>
          <a:off x="6864713" y="1611065"/>
          <a:ext cx="4523398" cy="3314526"/>
        </p:xfrm>
        <a:graphic>
          <a:graphicData uri="http://schemas.openxmlformats.org/drawingml/2006/chart">
            <c:chart xmlns:c="http://schemas.openxmlformats.org/drawingml/2006/chart" xmlns:r="http://schemas.openxmlformats.org/officeDocument/2006/relationships" r:id="rId2"/>
          </a:graphicData>
        </a:graphic>
      </p:graphicFrame>
      <p:sp>
        <p:nvSpPr>
          <p:cNvPr id="27" name="文本框 26">
            <a:extLst>
              <a:ext uri="{FF2B5EF4-FFF2-40B4-BE49-F238E27FC236}">
                <a16:creationId xmlns="" xmlns:a16="http://schemas.microsoft.com/office/drawing/2014/main" id="{3930641D-231F-429F-BA7B-A57491253EBF}"/>
              </a:ext>
            </a:extLst>
          </p:cNvPr>
          <p:cNvSpPr txBox="1"/>
          <p:nvPr/>
        </p:nvSpPr>
        <p:spPr>
          <a:xfrm>
            <a:off x="10405630" y="4005593"/>
            <a:ext cx="1289116" cy="848630"/>
          </a:xfrm>
          <a:prstGeom prst="rect">
            <a:avLst/>
          </a:prstGeom>
          <a:noFill/>
        </p:spPr>
        <p:txBody>
          <a:bodyPr wrap="square" lIns="0" tIns="0" rIns="0" bIns="0" rtlCol="0">
            <a:spAutoFit/>
          </a:bodyPr>
          <a:lstStyle/>
          <a:p>
            <a:pPr algn="just">
              <a:lnSpc>
                <a:spcPct val="130000"/>
              </a:lnSpc>
            </a:pPr>
            <a:r>
              <a:rPr lang="en-US" altLang="zh-CN" sz="2800" spc="300" dirty="0">
                <a:solidFill>
                  <a:schemeClr val="accent1"/>
                </a:solidFill>
              </a:rPr>
              <a:t>22</a:t>
            </a:r>
            <a:r>
              <a:rPr lang="zh-CN" altLang="en-US" sz="1600" spc="300" dirty="0">
                <a:solidFill>
                  <a:schemeClr val="accent1"/>
                </a:solidFill>
              </a:rPr>
              <a:t>人</a:t>
            </a:r>
            <a:endParaRPr lang="en-US" altLang="zh-CN" spc="300" dirty="0">
              <a:solidFill>
                <a:schemeClr val="accent1"/>
              </a:solidFill>
            </a:endParaRPr>
          </a:p>
          <a:p>
            <a:pPr algn="just">
              <a:lnSpc>
                <a:spcPct val="130000"/>
              </a:lnSpc>
            </a:pPr>
            <a:r>
              <a:rPr lang="zh-CN" altLang="en-US" sz="1600" spc="300" dirty="0">
                <a:solidFill>
                  <a:schemeClr val="tx1">
                    <a:lumMod val="85000"/>
                    <a:lumOff val="15000"/>
                  </a:schemeClr>
                </a:solidFill>
              </a:rPr>
              <a:t>独立完成</a:t>
            </a:r>
          </a:p>
        </p:txBody>
      </p:sp>
      <p:sp>
        <p:nvSpPr>
          <p:cNvPr id="28" name="文本框 27">
            <a:extLst>
              <a:ext uri="{FF2B5EF4-FFF2-40B4-BE49-F238E27FC236}">
                <a16:creationId xmlns="" xmlns:a16="http://schemas.microsoft.com/office/drawing/2014/main" id="{E2BFE64F-8E21-497A-901B-9DA3302BA810}"/>
              </a:ext>
            </a:extLst>
          </p:cNvPr>
          <p:cNvSpPr txBox="1"/>
          <p:nvPr/>
        </p:nvSpPr>
        <p:spPr>
          <a:xfrm>
            <a:off x="6189500" y="3934803"/>
            <a:ext cx="1289117" cy="848630"/>
          </a:xfrm>
          <a:prstGeom prst="rect">
            <a:avLst/>
          </a:prstGeom>
          <a:noFill/>
        </p:spPr>
        <p:txBody>
          <a:bodyPr wrap="square" lIns="0" tIns="0" rIns="0" bIns="0" rtlCol="0">
            <a:spAutoFit/>
          </a:bodyPr>
          <a:lstStyle/>
          <a:p>
            <a:pPr algn="r">
              <a:lnSpc>
                <a:spcPct val="130000"/>
              </a:lnSpc>
            </a:pPr>
            <a:r>
              <a:rPr lang="en-US" altLang="zh-CN" sz="2800" spc="300" dirty="0">
                <a:solidFill>
                  <a:schemeClr val="accent2"/>
                </a:solidFill>
              </a:rPr>
              <a:t>8</a:t>
            </a:r>
            <a:r>
              <a:rPr lang="zh-CN" altLang="en-US" sz="1600" spc="300" dirty="0">
                <a:solidFill>
                  <a:schemeClr val="accent2"/>
                </a:solidFill>
              </a:rPr>
              <a:t>人</a:t>
            </a:r>
            <a:endParaRPr lang="en-US" altLang="zh-CN" spc="300" dirty="0">
              <a:solidFill>
                <a:schemeClr val="accent2"/>
              </a:solidFill>
            </a:endParaRPr>
          </a:p>
          <a:p>
            <a:pPr algn="r">
              <a:lnSpc>
                <a:spcPct val="130000"/>
              </a:lnSpc>
            </a:pPr>
            <a:r>
              <a:rPr lang="zh-CN" altLang="en-US" sz="1600" spc="300" dirty="0">
                <a:solidFill>
                  <a:schemeClr val="tx1">
                    <a:lumMod val="85000"/>
                    <a:lumOff val="15000"/>
                  </a:schemeClr>
                </a:solidFill>
              </a:rPr>
              <a:t>同伴帮助</a:t>
            </a:r>
          </a:p>
        </p:txBody>
      </p:sp>
      <p:sp>
        <p:nvSpPr>
          <p:cNvPr id="29" name="文本框 28">
            <a:extLst>
              <a:ext uri="{FF2B5EF4-FFF2-40B4-BE49-F238E27FC236}">
                <a16:creationId xmlns="" xmlns:a16="http://schemas.microsoft.com/office/drawing/2014/main" id="{C3DED58F-150C-424F-AE63-99C95F04472F}"/>
              </a:ext>
            </a:extLst>
          </p:cNvPr>
          <p:cNvSpPr txBox="1"/>
          <p:nvPr/>
        </p:nvSpPr>
        <p:spPr>
          <a:xfrm>
            <a:off x="5843789" y="2026654"/>
            <a:ext cx="1733454" cy="848630"/>
          </a:xfrm>
          <a:prstGeom prst="rect">
            <a:avLst/>
          </a:prstGeom>
          <a:noFill/>
        </p:spPr>
        <p:txBody>
          <a:bodyPr wrap="square" lIns="0" tIns="0" rIns="0" bIns="0" rtlCol="0">
            <a:spAutoFit/>
          </a:bodyPr>
          <a:lstStyle/>
          <a:p>
            <a:pPr algn="r">
              <a:lnSpc>
                <a:spcPct val="130000"/>
              </a:lnSpc>
            </a:pPr>
            <a:r>
              <a:rPr lang="en-US" altLang="zh-CN" sz="2800" spc="300" dirty="0">
                <a:solidFill>
                  <a:schemeClr val="accent3"/>
                </a:solidFill>
              </a:rPr>
              <a:t>5</a:t>
            </a:r>
            <a:r>
              <a:rPr lang="zh-CN" altLang="en-US" sz="1600" spc="300" dirty="0">
                <a:solidFill>
                  <a:schemeClr val="accent3"/>
                </a:solidFill>
              </a:rPr>
              <a:t>人</a:t>
            </a:r>
            <a:endParaRPr lang="en-US" altLang="zh-CN" spc="300" dirty="0">
              <a:solidFill>
                <a:schemeClr val="accent3"/>
              </a:solidFill>
            </a:endParaRPr>
          </a:p>
          <a:p>
            <a:pPr algn="r">
              <a:lnSpc>
                <a:spcPct val="130000"/>
              </a:lnSpc>
            </a:pPr>
            <a:r>
              <a:rPr lang="zh-CN" altLang="en-US" sz="1600" spc="300" dirty="0">
                <a:solidFill>
                  <a:schemeClr val="tx1">
                    <a:lumMod val="85000"/>
                    <a:lumOff val="15000"/>
                  </a:schemeClr>
                </a:solidFill>
              </a:rPr>
              <a:t>求助家长</a:t>
            </a:r>
          </a:p>
        </p:txBody>
      </p:sp>
      <p:sp>
        <p:nvSpPr>
          <p:cNvPr id="30" name="文本框 29">
            <a:extLst>
              <a:ext uri="{FF2B5EF4-FFF2-40B4-BE49-F238E27FC236}">
                <a16:creationId xmlns="" xmlns:a16="http://schemas.microsoft.com/office/drawing/2014/main" id="{5777CAF8-0EE0-46D1-AD8F-C414DFC9DB19}"/>
              </a:ext>
            </a:extLst>
          </p:cNvPr>
          <p:cNvSpPr txBox="1"/>
          <p:nvPr/>
        </p:nvSpPr>
        <p:spPr>
          <a:xfrm>
            <a:off x="9634394" y="1732376"/>
            <a:ext cx="1559434" cy="848630"/>
          </a:xfrm>
          <a:prstGeom prst="rect">
            <a:avLst/>
          </a:prstGeom>
          <a:noFill/>
        </p:spPr>
        <p:txBody>
          <a:bodyPr wrap="square" lIns="0" tIns="0" rIns="0" bIns="0" rtlCol="0">
            <a:spAutoFit/>
          </a:bodyPr>
          <a:lstStyle/>
          <a:p>
            <a:pPr>
              <a:lnSpc>
                <a:spcPct val="130000"/>
              </a:lnSpc>
            </a:pPr>
            <a:r>
              <a:rPr lang="en-US" altLang="zh-CN" sz="2800" spc="300" dirty="0">
                <a:solidFill>
                  <a:schemeClr val="accent3"/>
                </a:solidFill>
              </a:rPr>
              <a:t>2</a:t>
            </a:r>
            <a:r>
              <a:rPr lang="zh-CN" altLang="en-US" sz="1600" spc="300" dirty="0">
                <a:solidFill>
                  <a:schemeClr val="accent3"/>
                </a:solidFill>
              </a:rPr>
              <a:t>人</a:t>
            </a:r>
            <a:endParaRPr lang="en-US" altLang="zh-CN" spc="300" dirty="0">
              <a:solidFill>
                <a:schemeClr val="accent3"/>
              </a:solidFill>
            </a:endParaRPr>
          </a:p>
          <a:p>
            <a:pPr>
              <a:lnSpc>
                <a:spcPct val="130000"/>
              </a:lnSpc>
            </a:pPr>
            <a:r>
              <a:rPr lang="zh-CN" altLang="en-US" sz="1600" spc="300" dirty="0">
                <a:solidFill>
                  <a:schemeClr val="tx1">
                    <a:lumMod val="85000"/>
                    <a:lumOff val="15000"/>
                  </a:schemeClr>
                </a:solidFill>
              </a:rPr>
              <a:t>运用网络</a:t>
            </a:r>
          </a:p>
        </p:txBody>
      </p:sp>
      <p:sp>
        <p:nvSpPr>
          <p:cNvPr id="31" name="任意多边形: 形状 30">
            <a:extLst>
              <a:ext uri="{FF2B5EF4-FFF2-40B4-BE49-F238E27FC236}">
                <a16:creationId xmlns="" xmlns:a16="http://schemas.microsoft.com/office/drawing/2014/main" id="{BEFC332D-0C14-4FCA-847A-CC59A73FE407}"/>
              </a:ext>
            </a:extLst>
          </p:cNvPr>
          <p:cNvSpPr/>
          <p:nvPr/>
        </p:nvSpPr>
        <p:spPr>
          <a:xfrm flipV="1">
            <a:off x="7655593" y="2476839"/>
            <a:ext cx="668215" cy="293077"/>
          </a:xfrm>
          <a:custGeom>
            <a:avLst/>
            <a:gdLst>
              <a:gd name="connsiteX0" fmla="*/ 668215 w 668215"/>
              <a:gd name="connsiteY0" fmla="*/ 0 h 293077"/>
              <a:gd name="connsiteX1" fmla="*/ 445477 w 668215"/>
              <a:gd name="connsiteY1" fmla="*/ 293077 h 293077"/>
              <a:gd name="connsiteX2" fmla="*/ 0 w 668215"/>
              <a:gd name="connsiteY2" fmla="*/ 293077 h 293077"/>
            </a:gdLst>
            <a:ahLst/>
            <a:cxnLst>
              <a:cxn ang="0">
                <a:pos x="connsiteX0" y="connsiteY0"/>
              </a:cxn>
              <a:cxn ang="0">
                <a:pos x="connsiteX1" y="connsiteY1"/>
              </a:cxn>
              <a:cxn ang="0">
                <a:pos x="connsiteX2" y="connsiteY2"/>
              </a:cxn>
            </a:cxnLst>
            <a:rect l="l" t="t" r="r" b="b"/>
            <a:pathLst>
              <a:path w="668215" h="293077">
                <a:moveTo>
                  <a:pt x="668215" y="0"/>
                </a:moveTo>
                <a:lnTo>
                  <a:pt x="445477" y="293077"/>
                </a:lnTo>
                <a:lnTo>
                  <a:pt x="0" y="293077"/>
                </a:lnTo>
              </a:path>
            </a:pathLst>
          </a:custGeom>
          <a:noFill/>
          <a:ln>
            <a:solidFill>
              <a:schemeClr val="accent3"/>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形状 31">
            <a:extLst>
              <a:ext uri="{FF2B5EF4-FFF2-40B4-BE49-F238E27FC236}">
                <a16:creationId xmlns="" xmlns:a16="http://schemas.microsoft.com/office/drawing/2014/main" id="{5E7A2E89-9F9E-4DF8-BC5E-2C0BBAD71909}"/>
              </a:ext>
            </a:extLst>
          </p:cNvPr>
          <p:cNvSpPr/>
          <p:nvPr/>
        </p:nvSpPr>
        <p:spPr>
          <a:xfrm flipH="1">
            <a:off x="8757135" y="2155131"/>
            <a:ext cx="738553" cy="128953"/>
          </a:xfrm>
          <a:custGeom>
            <a:avLst/>
            <a:gdLst>
              <a:gd name="connsiteX0" fmla="*/ 738553 w 738553"/>
              <a:gd name="connsiteY0" fmla="*/ 128953 h 128953"/>
              <a:gd name="connsiteX1" fmla="*/ 586153 w 738553"/>
              <a:gd name="connsiteY1" fmla="*/ 0 h 128953"/>
              <a:gd name="connsiteX2" fmla="*/ 0 w 738553"/>
              <a:gd name="connsiteY2" fmla="*/ 0 h 128953"/>
              <a:gd name="connsiteX3" fmla="*/ 0 w 738553"/>
              <a:gd name="connsiteY3" fmla="*/ 0 h 128953"/>
            </a:gdLst>
            <a:ahLst/>
            <a:cxnLst>
              <a:cxn ang="0">
                <a:pos x="connsiteX0" y="connsiteY0"/>
              </a:cxn>
              <a:cxn ang="0">
                <a:pos x="connsiteX1" y="connsiteY1"/>
              </a:cxn>
              <a:cxn ang="0">
                <a:pos x="connsiteX2" y="connsiteY2"/>
              </a:cxn>
              <a:cxn ang="0">
                <a:pos x="connsiteX3" y="connsiteY3"/>
              </a:cxn>
            </a:cxnLst>
            <a:rect l="l" t="t" r="r" b="b"/>
            <a:pathLst>
              <a:path w="738553" h="128953">
                <a:moveTo>
                  <a:pt x="738553" y="128953"/>
                </a:moveTo>
                <a:lnTo>
                  <a:pt x="586153" y="0"/>
                </a:lnTo>
                <a:lnTo>
                  <a:pt x="0" y="0"/>
                </a:lnTo>
                <a:lnTo>
                  <a:pt x="0" y="0"/>
                </a:lnTo>
              </a:path>
            </a:pathLst>
          </a:custGeom>
          <a:noFill/>
          <a:ln>
            <a:solidFill>
              <a:schemeClr val="accent3"/>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形状 18">
            <a:extLst>
              <a:ext uri="{FF2B5EF4-FFF2-40B4-BE49-F238E27FC236}">
                <a16:creationId xmlns="" xmlns:a16="http://schemas.microsoft.com/office/drawing/2014/main" id="{D7C62BCD-1D78-400C-A901-1D326CCF195B}"/>
              </a:ext>
            </a:extLst>
          </p:cNvPr>
          <p:cNvSpPr/>
          <p:nvPr/>
        </p:nvSpPr>
        <p:spPr>
          <a:xfrm>
            <a:off x="7567057" y="4055649"/>
            <a:ext cx="668215" cy="293077"/>
          </a:xfrm>
          <a:custGeom>
            <a:avLst/>
            <a:gdLst>
              <a:gd name="connsiteX0" fmla="*/ 668215 w 668215"/>
              <a:gd name="connsiteY0" fmla="*/ 0 h 293077"/>
              <a:gd name="connsiteX1" fmla="*/ 445477 w 668215"/>
              <a:gd name="connsiteY1" fmla="*/ 293077 h 293077"/>
              <a:gd name="connsiteX2" fmla="*/ 0 w 668215"/>
              <a:gd name="connsiteY2" fmla="*/ 293077 h 293077"/>
            </a:gdLst>
            <a:ahLst/>
            <a:cxnLst>
              <a:cxn ang="0">
                <a:pos x="connsiteX0" y="connsiteY0"/>
              </a:cxn>
              <a:cxn ang="0">
                <a:pos x="connsiteX1" y="connsiteY1"/>
              </a:cxn>
              <a:cxn ang="0">
                <a:pos x="connsiteX2" y="connsiteY2"/>
              </a:cxn>
            </a:cxnLst>
            <a:rect l="l" t="t" r="r" b="b"/>
            <a:pathLst>
              <a:path w="668215" h="293077">
                <a:moveTo>
                  <a:pt x="668215" y="0"/>
                </a:moveTo>
                <a:lnTo>
                  <a:pt x="445477" y="293077"/>
                </a:lnTo>
                <a:lnTo>
                  <a:pt x="0" y="293077"/>
                </a:lnTo>
              </a:path>
            </a:pathLst>
          </a:custGeom>
          <a:noFill/>
          <a:ln>
            <a:solidFill>
              <a:schemeClr val="accent1"/>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形状 18">
            <a:extLst>
              <a:ext uri="{FF2B5EF4-FFF2-40B4-BE49-F238E27FC236}">
                <a16:creationId xmlns="" xmlns:a16="http://schemas.microsoft.com/office/drawing/2014/main" id="{055C9CD9-5E45-4400-AB2A-E50B25EFBAC0}"/>
              </a:ext>
            </a:extLst>
          </p:cNvPr>
          <p:cNvSpPr/>
          <p:nvPr/>
        </p:nvSpPr>
        <p:spPr>
          <a:xfrm flipH="1">
            <a:off x="9613806" y="4125987"/>
            <a:ext cx="668215" cy="293077"/>
          </a:xfrm>
          <a:custGeom>
            <a:avLst/>
            <a:gdLst>
              <a:gd name="connsiteX0" fmla="*/ 668215 w 668215"/>
              <a:gd name="connsiteY0" fmla="*/ 0 h 293077"/>
              <a:gd name="connsiteX1" fmla="*/ 445477 w 668215"/>
              <a:gd name="connsiteY1" fmla="*/ 293077 h 293077"/>
              <a:gd name="connsiteX2" fmla="*/ 0 w 668215"/>
              <a:gd name="connsiteY2" fmla="*/ 293077 h 293077"/>
            </a:gdLst>
            <a:ahLst/>
            <a:cxnLst>
              <a:cxn ang="0">
                <a:pos x="connsiteX0" y="connsiteY0"/>
              </a:cxn>
              <a:cxn ang="0">
                <a:pos x="connsiteX1" y="connsiteY1"/>
              </a:cxn>
              <a:cxn ang="0">
                <a:pos x="connsiteX2" y="connsiteY2"/>
              </a:cxn>
            </a:cxnLst>
            <a:rect l="l" t="t" r="r" b="b"/>
            <a:pathLst>
              <a:path w="668215" h="293077">
                <a:moveTo>
                  <a:pt x="668215" y="0"/>
                </a:moveTo>
                <a:lnTo>
                  <a:pt x="445477" y="293077"/>
                </a:lnTo>
                <a:lnTo>
                  <a:pt x="0" y="293077"/>
                </a:lnTo>
              </a:path>
            </a:pathLst>
          </a:custGeom>
          <a:noFill/>
          <a:ln>
            <a:solidFill>
              <a:schemeClr val="accent1"/>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 xmlns:a16="http://schemas.microsoft.com/office/drawing/2014/main" id="{BFE13DC8-C735-4B75-8166-74675EE9A697}"/>
              </a:ext>
            </a:extLst>
          </p:cNvPr>
          <p:cNvSpPr txBox="1"/>
          <p:nvPr/>
        </p:nvSpPr>
        <p:spPr>
          <a:xfrm>
            <a:off x="7084333" y="5226296"/>
            <a:ext cx="3873143" cy="263918"/>
          </a:xfrm>
          <a:prstGeom prst="rect">
            <a:avLst/>
          </a:prstGeom>
          <a:noFill/>
        </p:spPr>
        <p:txBody>
          <a:bodyPr wrap="square" lIns="0" tIns="0" rIns="0" bIns="0" rtlCol="0">
            <a:spAutoFit/>
          </a:bodyPr>
          <a:lstStyle/>
          <a:p>
            <a:pPr algn="ctr">
              <a:lnSpc>
                <a:spcPct val="130000"/>
              </a:lnSpc>
            </a:pPr>
            <a:r>
              <a:rPr lang="zh-CN" altLang="en-US" sz="1400" spc="300" dirty="0">
                <a:solidFill>
                  <a:schemeClr val="tx1">
                    <a:lumMod val="65000"/>
                    <a:lumOff val="35000"/>
                  </a:schemeClr>
                </a:solidFill>
                <a:latin typeface="+mj-ea"/>
                <a:ea typeface="+mj-ea"/>
              </a:rPr>
              <a:t>学生的作业调查分析</a:t>
            </a:r>
          </a:p>
        </p:txBody>
      </p:sp>
      <p:cxnSp>
        <p:nvCxnSpPr>
          <p:cNvPr id="36" name="直接连接符 35">
            <a:extLst>
              <a:ext uri="{FF2B5EF4-FFF2-40B4-BE49-F238E27FC236}">
                <a16:creationId xmlns="" xmlns:a16="http://schemas.microsoft.com/office/drawing/2014/main" id="{0B670A7D-E3AE-4AC1-88BE-39846B849371}"/>
              </a:ext>
            </a:extLst>
          </p:cNvPr>
          <p:cNvCxnSpPr/>
          <p:nvPr/>
        </p:nvCxnSpPr>
        <p:spPr>
          <a:xfrm>
            <a:off x="8451688" y="5552787"/>
            <a:ext cx="10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38" name="文本框 37">
            <a:extLst>
              <a:ext uri="{FF2B5EF4-FFF2-40B4-BE49-F238E27FC236}">
                <a16:creationId xmlns="" xmlns:a16="http://schemas.microsoft.com/office/drawing/2014/main" id="{D5966B8C-4272-4DD9-B420-A3E030AFB495}"/>
              </a:ext>
            </a:extLst>
          </p:cNvPr>
          <p:cNvSpPr txBox="1"/>
          <p:nvPr/>
        </p:nvSpPr>
        <p:spPr>
          <a:xfrm>
            <a:off x="1123357" y="2297891"/>
            <a:ext cx="4717737" cy="1080296"/>
          </a:xfrm>
          <a:prstGeom prst="rect">
            <a:avLst/>
          </a:prstGeom>
          <a:noFill/>
        </p:spPr>
        <p:txBody>
          <a:bodyPr wrap="square" lIns="0" tIns="0" rIns="0" bIns="0" rtlCol="0">
            <a:spAutoFit/>
          </a:bodyPr>
          <a:lstStyle/>
          <a:p>
            <a:pPr algn="just">
              <a:lnSpc>
                <a:spcPct val="130000"/>
              </a:lnSpc>
            </a:pPr>
            <a:r>
              <a:rPr lang="zh-CN" altLang="en-US" spc="300" dirty="0">
                <a:solidFill>
                  <a:schemeClr val="bg1"/>
                </a:solidFill>
              </a:rPr>
              <a:t>通过数据分析可以得知什么，调查的项目是什么，每个占百分比有多少，说明了什么，可能原因是什么。</a:t>
            </a:r>
          </a:p>
        </p:txBody>
      </p:sp>
      <p:sp>
        <p:nvSpPr>
          <p:cNvPr id="7" name="椭圆 6">
            <a:extLst>
              <a:ext uri="{FF2B5EF4-FFF2-40B4-BE49-F238E27FC236}">
                <a16:creationId xmlns="" xmlns:a16="http://schemas.microsoft.com/office/drawing/2014/main" id="{EC1BBFF2-3812-4FB4-B35B-F4E9D0367A54}"/>
              </a:ext>
            </a:extLst>
          </p:cNvPr>
          <p:cNvSpPr/>
          <p:nvPr/>
        </p:nvSpPr>
        <p:spPr>
          <a:xfrm>
            <a:off x="1205343" y="4441284"/>
            <a:ext cx="1289117" cy="180000"/>
          </a:xfrm>
          <a:prstGeom prst="ellipse">
            <a:avLst/>
          </a:prstGeom>
          <a:gradFill flip="none" rotWithShape="1">
            <a:gsLst>
              <a:gs pos="0">
                <a:schemeClr val="accent4">
                  <a:lumMod val="60000"/>
                  <a:lumOff val="40000"/>
                  <a:alpha val="65000"/>
                </a:schemeClr>
              </a:gs>
              <a:gs pos="100000">
                <a:schemeClr val="accent4">
                  <a:lumMod val="60000"/>
                  <a:lumOff val="40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 xmlns:a16="http://schemas.microsoft.com/office/drawing/2014/main" id="{2B7DDBD0-AACE-4791-AD45-34A80A7F610A}"/>
              </a:ext>
            </a:extLst>
          </p:cNvPr>
          <p:cNvSpPr/>
          <p:nvPr/>
        </p:nvSpPr>
        <p:spPr>
          <a:xfrm>
            <a:off x="2937927" y="4441284"/>
            <a:ext cx="1289117" cy="180000"/>
          </a:xfrm>
          <a:prstGeom prst="ellipse">
            <a:avLst/>
          </a:prstGeom>
          <a:gradFill flip="none" rotWithShape="1">
            <a:gsLst>
              <a:gs pos="0">
                <a:schemeClr val="accent4">
                  <a:lumMod val="60000"/>
                  <a:lumOff val="40000"/>
                  <a:alpha val="65000"/>
                </a:schemeClr>
              </a:gs>
              <a:gs pos="100000">
                <a:schemeClr val="accent4">
                  <a:lumMod val="60000"/>
                  <a:lumOff val="40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 xmlns:a16="http://schemas.microsoft.com/office/drawing/2014/main" id="{09E176E5-9D7B-4F3A-B887-E16DB6A7BAB7}"/>
              </a:ext>
            </a:extLst>
          </p:cNvPr>
          <p:cNvSpPr/>
          <p:nvPr/>
        </p:nvSpPr>
        <p:spPr>
          <a:xfrm>
            <a:off x="4684773" y="4441284"/>
            <a:ext cx="1289117" cy="180000"/>
          </a:xfrm>
          <a:prstGeom prst="ellipse">
            <a:avLst/>
          </a:prstGeom>
          <a:gradFill flip="none" rotWithShape="1">
            <a:gsLst>
              <a:gs pos="0">
                <a:schemeClr val="accent4">
                  <a:lumMod val="60000"/>
                  <a:lumOff val="40000"/>
                  <a:alpha val="65000"/>
                </a:schemeClr>
              </a:gs>
              <a:gs pos="100000">
                <a:schemeClr val="accent4">
                  <a:lumMod val="60000"/>
                  <a:lumOff val="40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 xmlns:a16="http://schemas.microsoft.com/office/drawing/2014/main" id="{56F53BBA-37B1-4745-8609-E20815F37E32}"/>
              </a:ext>
            </a:extLst>
          </p:cNvPr>
          <p:cNvSpPr txBox="1"/>
          <p:nvPr/>
        </p:nvSpPr>
        <p:spPr>
          <a:xfrm>
            <a:off x="1038373" y="3753121"/>
            <a:ext cx="1623057" cy="860300"/>
          </a:xfrm>
          <a:prstGeom prst="rect">
            <a:avLst/>
          </a:prstGeom>
          <a:noFill/>
        </p:spPr>
        <p:txBody>
          <a:bodyPr wrap="square" lIns="0" tIns="0" rIns="0" bIns="0" rtlCol="0">
            <a:spAutoFit/>
          </a:bodyPr>
          <a:lstStyle>
            <a:defPPr>
              <a:defRPr lang="zh-CN"/>
            </a:defPPr>
            <a:lvl1pPr algn="ctr">
              <a:lnSpc>
                <a:spcPct val="130000"/>
              </a:lnSpc>
              <a:defRPr sz="4800" spc="300">
                <a:gradFill flip="none" rotWithShape="1">
                  <a:gsLst>
                    <a:gs pos="100000">
                      <a:schemeClr val="accent4">
                        <a:lumMod val="60000"/>
                        <a:lumOff val="40000"/>
                      </a:schemeClr>
                    </a:gs>
                    <a:gs pos="0">
                      <a:schemeClr val="accent4"/>
                    </a:gs>
                  </a:gsLst>
                  <a:lin ang="0" scaled="1"/>
                  <a:tileRect/>
                </a:gradFill>
                <a:ea typeface="+mj-ea"/>
              </a:defRPr>
            </a:lvl1pPr>
          </a:lstStyle>
          <a:p>
            <a:r>
              <a:rPr lang="en-US" altLang="zh-CN" dirty="0">
                <a:solidFill>
                  <a:schemeClr val="bg1"/>
                </a:solidFill>
              </a:rPr>
              <a:t>62</a:t>
            </a:r>
            <a:r>
              <a:rPr lang="en-US" altLang="zh-CN" sz="2000" dirty="0">
                <a:solidFill>
                  <a:schemeClr val="bg1"/>
                </a:solidFill>
              </a:rPr>
              <a:t>%</a:t>
            </a:r>
            <a:endParaRPr lang="zh-CN" altLang="en-US" dirty="0">
              <a:solidFill>
                <a:schemeClr val="bg1"/>
              </a:solidFill>
            </a:endParaRPr>
          </a:p>
        </p:txBody>
      </p:sp>
      <p:sp>
        <p:nvSpPr>
          <p:cNvPr id="45" name="文本框 44">
            <a:extLst>
              <a:ext uri="{FF2B5EF4-FFF2-40B4-BE49-F238E27FC236}">
                <a16:creationId xmlns="" xmlns:a16="http://schemas.microsoft.com/office/drawing/2014/main" id="{E5ADB0A5-8546-423D-A03F-926A71FBBE77}"/>
              </a:ext>
            </a:extLst>
          </p:cNvPr>
          <p:cNvSpPr txBox="1"/>
          <p:nvPr/>
        </p:nvSpPr>
        <p:spPr>
          <a:xfrm>
            <a:off x="2770957" y="3753121"/>
            <a:ext cx="1623057" cy="860300"/>
          </a:xfrm>
          <a:prstGeom prst="rect">
            <a:avLst/>
          </a:prstGeom>
          <a:noFill/>
        </p:spPr>
        <p:txBody>
          <a:bodyPr wrap="square" lIns="0" tIns="0" rIns="0" bIns="0" rtlCol="0">
            <a:spAutoFit/>
          </a:bodyPr>
          <a:lstStyle/>
          <a:p>
            <a:pPr algn="ctr">
              <a:lnSpc>
                <a:spcPct val="130000"/>
              </a:lnSpc>
            </a:pPr>
            <a:r>
              <a:rPr lang="en-US" altLang="zh-CN" sz="4800" spc="300" dirty="0">
                <a:solidFill>
                  <a:schemeClr val="bg1"/>
                </a:solidFill>
                <a:ea typeface="+mj-ea"/>
              </a:rPr>
              <a:t>25</a:t>
            </a:r>
            <a:r>
              <a:rPr lang="en-US" altLang="zh-CN" sz="2000" spc="300" dirty="0">
                <a:solidFill>
                  <a:schemeClr val="bg1"/>
                </a:solidFill>
                <a:ea typeface="+mj-ea"/>
              </a:rPr>
              <a:t>%</a:t>
            </a:r>
            <a:endParaRPr lang="zh-CN" altLang="en-US" sz="3600" spc="300" dirty="0">
              <a:solidFill>
                <a:schemeClr val="bg1"/>
              </a:solidFill>
              <a:ea typeface="+mj-ea"/>
            </a:endParaRPr>
          </a:p>
        </p:txBody>
      </p:sp>
      <p:sp>
        <p:nvSpPr>
          <p:cNvPr id="46" name="文本框 45">
            <a:extLst>
              <a:ext uri="{FF2B5EF4-FFF2-40B4-BE49-F238E27FC236}">
                <a16:creationId xmlns="" xmlns:a16="http://schemas.microsoft.com/office/drawing/2014/main" id="{8264FA46-1F93-480E-A32B-4F2BC467F5C9}"/>
              </a:ext>
            </a:extLst>
          </p:cNvPr>
          <p:cNvSpPr txBox="1"/>
          <p:nvPr/>
        </p:nvSpPr>
        <p:spPr>
          <a:xfrm>
            <a:off x="4517803" y="3753121"/>
            <a:ext cx="1623057" cy="860300"/>
          </a:xfrm>
          <a:prstGeom prst="rect">
            <a:avLst/>
          </a:prstGeom>
          <a:noFill/>
        </p:spPr>
        <p:txBody>
          <a:bodyPr wrap="square" lIns="0" tIns="0" rIns="0" bIns="0" rtlCol="0">
            <a:spAutoFit/>
          </a:bodyPr>
          <a:lstStyle>
            <a:defPPr>
              <a:defRPr lang="zh-CN"/>
            </a:defPPr>
            <a:lvl1pPr algn="ctr">
              <a:lnSpc>
                <a:spcPct val="130000"/>
              </a:lnSpc>
              <a:defRPr sz="4800" spc="300">
                <a:gradFill flip="none" rotWithShape="1">
                  <a:gsLst>
                    <a:gs pos="100000">
                      <a:schemeClr val="accent4">
                        <a:lumMod val="60000"/>
                        <a:lumOff val="40000"/>
                      </a:schemeClr>
                    </a:gs>
                    <a:gs pos="0">
                      <a:schemeClr val="accent4"/>
                    </a:gs>
                  </a:gsLst>
                  <a:lin ang="0" scaled="1"/>
                  <a:tileRect/>
                </a:gradFill>
                <a:ea typeface="+mj-ea"/>
              </a:defRPr>
            </a:lvl1pPr>
          </a:lstStyle>
          <a:p>
            <a:r>
              <a:rPr lang="en-US" altLang="zh-CN" dirty="0">
                <a:solidFill>
                  <a:schemeClr val="bg1"/>
                </a:solidFill>
              </a:rPr>
              <a:t>6</a:t>
            </a:r>
            <a:r>
              <a:rPr lang="en-US" altLang="zh-CN" sz="2000" dirty="0">
                <a:solidFill>
                  <a:schemeClr val="bg1"/>
                </a:solidFill>
              </a:rPr>
              <a:t>%</a:t>
            </a:r>
            <a:endParaRPr lang="zh-CN" altLang="en-US" dirty="0">
              <a:solidFill>
                <a:schemeClr val="bg1"/>
              </a:solidFill>
            </a:endParaRPr>
          </a:p>
        </p:txBody>
      </p:sp>
      <p:sp>
        <p:nvSpPr>
          <p:cNvPr id="47" name="文本框 46">
            <a:extLst>
              <a:ext uri="{FF2B5EF4-FFF2-40B4-BE49-F238E27FC236}">
                <a16:creationId xmlns="" xmlns:a16="http://schemas.microsoft.com/office/drawing/2014/main" id="{7D71A1C5-8D6E-4C09-A297-39DE4ED7A9D3}"/>
              </a:ext>
            </a:extLst>
          </p:cNvPr>
          <p:cNvSpPr txBox="1"/>
          <p:nvPr/>
        </p:nvSpPr>
        <p:spPr>
          <a:xfrm>
            <a:off x="1205342" y="4654862"/>
            <a:ext cx="1289118" cy="252762"/>
          </a:xfrm>
          <a:prstGeom prst="rect">
            <a:avLst/>
          </a:prstGeom>
          <a:noFill/>
        </p:spPr>
        <p:txBody>
          <a:bodyPr wrap="square" lIns="0" tIns="0" rIns="0" bIns="0" rtlCol="0">
            <a:spAutoFit/>
          </a:bodyPr>
          <a:lstStyle/>
          <a:p>
            <a:pPr algn="ctr">
              <a:lnSpc>
                <a:spcPct val="130000"/>
              </a:lnSpc>
            </a:pPr>
            <a:r>
              <a:rPr lang="zh-CN" altLang="en-US" sz="1400" spc="300" dirty="0">
                <a:solidFill>
                  <a:schemeClr val="bg1"/>
                </a:solidFill>
                <a:latin typeface="+mn-ea"/>
              </a:rPr>
              <a:t>选项占比</a:t>
            </a:r>
          </a:p>
        </p:txBody>
      </p:sp>
      <p:sp>
        <p:nvSpPr>
          <p:cNvPr id="48" name="文本框 47">
            <a:extLst>
              <a:ext uri="{FF2B5EF4-FFF2-40B4-BE49-F238E27FC236}">
                <a16:creationId xmlns="" xmlns:a16="http://schemas.microsoft.com/office/drawing/2014/main" id="{8BD20939-E142-416D-AA5C-745AEB1B2FD4}"/>
              </a:ext>
            </a:extLst>
          </p:cNvPr>
          <p:cNvSpPr txBox="1"/>
          <p:nvPr/>
        </p:nvSpPr>
        <p:spPr>
          <a:xfrm>
            <a:off x="2937926" y="4654862"/>
            <a:ext cx="1289118" cy="252762"/>
          </a:xfrm>
          <a:prstGeom prst="rect">
            <a:avLst/>
          </a:prstGeom>
          <a:noFill/>
        </p:spPr>
        <p:txBody>
          <a:bodyPr wrap="square" lIns="0" tIns="0" rIns="0" bIns="0" rtlCol="0">
            <a:spAutoFit/>
          </a:bodyPr>
          <a:lstStyle/>
          <a:p>
            <a:pPr algn="ctr">
              <a:lnSpc>
                <a:spcPct val="130000"/>
              </a:lnSpc>
            </a:pPr>
            <a:r>
              <a:rPr lang="zh-CN" altLang="en-US" sz="1400" spc="300" dirty="0">
                <a:solidFill>
                  <a:schemeClr val="bg1"/>
                </a:solidFill>
                <a:latin typeface="+mn-ea"/>
              </a:rPr>
              <a:t>选项占比</a:t>
            </a:r>
          </a:p>
        </p:txBody>
      </p:sp>
      <p:sp>
        <p:nvSpPr>
          <p:cNvPr id="49" name="文本框 48">
            <a:extLst>
              <a:ext uri="{FF2B5EF4-FFF2-40B4-BE49-F238E27FC236}">
                <a16:creationId xmlns="" xmlns:a16="http://schemas.microsoft.com/office/drawing/2014/main" id="{97A47F06-56B2-4F69-88BB-3FE03E845989}"/>
              </a:ext>
            </a:extLst>
          </p:cNvPr>
          <p:cNvSpPr txBox="1"/>
          <p:nvPr/>
        </p:nvSpPr>
        <p:spPr>
          <a:xfrm>
            <a:off x="4684772" y="4654862"/>
            <a:ext cx="1289118" cy="252762"/>
          </a:xfrm>
          <a:prstGeom prst="rect">
            <a:avLst/>
          </a:prstGeom>
          <a:noFill/>
        </p:spPr>
        <p:txBody>
          <a:bodyPr wrap="square" lIns="0" tIns="0" rIns="0" bIns="0" rtlCol="0">
            <a:spAutoFit/>
          </a:bodyPr>
          <a:lstStyle/>
          <a:p>
            <a:pPr algn="ctr">
              <a:lnSpc>
                <a:spcPct val="130000"/>
              </a:lnSpc>
            </a:pPr>
            <a:r>
              <a:rPr lang="zh-CN" altLang="en-US" sz="1400" spc="300" dirty="0">
                <a:solidFill>
                  <a:schemeClr val="bg1"/>
                </a:solidFill>
                <a:latin typeface="+mn-ea"/>
              </a:rPr>
              <a:t>选项占比</a:t>
            </a:r>
          </a:p>
        </p:txBody>
      </p:sp>
    </p:spTree>
    <p:extLst>
      <p:ext uri="{BB962C8B-B14F-4D97-AF65-F5344CB8AC3E}">
        <p14:creationId xmlns:p14="http://schemas.microsoft.com/office/powerpoint/2010/main" val="346339160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1383DE93-A888-45AB-857A-E09964B855FF}"/>
              </a:ext>
            </a:extLst>
          </p:cNvPr>
          <p:cNvSpPr>
            <a:spLocks noGrp="1"/>
          </p:cNvSpPr>
          <p:nvPr>
            <p:ph type="body" sz="quarter" idx="10"/>
          </p:nvPr>
        </p:nvSpPr>
        <p:spPr/>
        <p:txBody>
          <a:bodyPr/>
          <a:lstStyle/>
          <a:p>
            <a:r>
              <a:rPr lang="en-US" altLang="zh-CN" dirty="0"/>
              <a:t>05</a:t>
            </a:r>
            <a:endParaRPr lang="zh-CN" altLang="en-US" dirty="0"/>
          </a:p>
        </p:txBody>
      </p:sp>
      <p:sp>
        <p:nvSpPr>
          <p:cNvPr id="3" name="文本占位符 2">
            <a:extLst>
              <a:ext uri="{FF2B5EF4-FFF2-40B4-BE49-F238E27FC236}">
                <a16:creationId xmlns="" xmlns:a16="http://schemas.microsoft.com/office/drawing/2014/main" id="{27E17B28-A702-4568-8E66-24FE97F5B760}"/>
              </a:ext>
            </a:extLst>
          </p:cNvPr>
          <p:cNvSpPr>
            <a:spLocks noGrp="1"/>
          </p:cNvSpPr>
          <p:nvPr>
            <p:ph type="body" sz="quarter" idx="11"/>
          </p:nvPr>
        </p:nvSpPr>
        <p:spPr/>
        <p:txBody>
          <a:bodyPr/>
          <a:lstStyle/>
          <a:p>
            <a:r>
              <a:rPr lang="zh-CN" altLang="en-US" dirty="0"/>
              <a:t>其它页面</a:t>
            </a:r>
          </a:p>
        </p:txBody>
      </p:sp>
      <p:sp>
        <p:nvSpPr>
          <p:cNvPr id="4" name="文本占位符 3">
            <a:extLst>
              <a:ext uri="{FF2B5EF4-FFF2-40B4-BE49-F238E27FC236}">
                <a16:creationId xmlns="" xmlns:a16="http://schemas.microsoft.com/office/drawing/2014/main" id="{48C8507E-9051-4CF4-9B22-3890C95C613B}"/>
              </a:ext>
            </a:extLst>
          </p:cNvPr>
          <p:cNvSpPr>
            <a:spLocks noGrp="1"/>
          </p:cNvSpPr>
          <p:nvPr>
            <p:ph type="body" sz="quarter" idx="12"/>
          </p:nvPr>
        </p:nvSpPr>
        <p:spPr/>
        <p:txBody>
          <a:bodyPr/>
          <a:lstStyle/>
          <a:p>
            <a:endParaRPr lang="zh-CN" altLang="en-US"/>
          </a:p>
        </p:txBody>
      </p:sp>
    </p:spTree>
    <p:extLst>
      <p:ext uri="{BB962C8B-B14F-4D97-AF65-F5344CB8AC3E}">
        <p14:creationId xmlns:p14="http://schemas.microsoft.com/office/powerpoint/2010/main" val="174826090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6351" y="-24384"/>
            <a:ext cx="12192000" cy="6699504"/>
          </a:xfrm>
          <a:prstGeom prst="rect">
            <a:avLst/>
          </a:prstGeom>
        </p:spPr>
      </p:pic>
      <p:sp>
        <p:nvSpPr>
          <p:cNvPr id="7" name="矩形 6">
            <a:extLst>
              <a:ext uri="{FF2B5EF4-FFF2-40B4-BE49-F238E27FC236}">
                <a16:creationId xmlns="" xmlns:a16="http://schemas.microsoft.com/office/drawing/2014/main" id="{967B1D1D-6BBC-4ED8-9FCC-DC0FA0BC2B89}"/>
              </a:ext>
            </a:extLst>
          </p:cNvPr>
          <p:cNvSpPr/>
          <p:nvPr/>
        </p:nvSpPr>
        <p:spPr>
          <a:xfrm>
            <a:off x="-6351" y="-24384"/>
            <a:ext cx="12198349" cy="6882384"/>
          </a:xfrm>
          <a:prstGeom prst="rect">
            <a:avLst/>
          </a:prstGeom>
          <a:gradFill>
            <a:gsLst>
              <a:gs pos="0">
                <a:schemeClr val="accent1">
                  <a:lumMod val="75000"/>
                  <a:alpha val="31000"/>
                </a:schemeClr>
              </a:gs>
              <a:gs pos="80000">
                <a:schemeClr val="accent1">
                  <a:lumMod val="75000"/>
                </a:schemeClr>
              </a:gs>
              <a:gs pos="100000">
                <a:schemeClr val="accent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2" name="图片 11">
            <a:extLst>
              <a:ext uri="{FF2B5EF4-FFF2-40B4-BE49-F238E27FC236}">
                <a16:creationId xmlns="" xmlns:a16="http://schemas.microsoft.com/office/drawing/2014/main" id="{EB232281-85D2-43E7-BFC4-9A7534E2A52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274907" y="2685576"/>
            <a:ext cx="1642185" cy="409379"/>
          </a:xfrm>
          <a:prstGeom prst="rect">
            <a:avLst/>
          </a:prstGeom>
        </p:spPr>
      </p:pic>
      <p:sp>
        <p:nvSpPr>
          <p:cNvPr id="13" name="文本框 12">
            <a:extLst>
              <a:ext uri="{FF2B5EF4-FFF2-40B4-BE49-F238E27FC236}">
                <a16:creationId xmlns="" xmlns:a16="http://schemas.microsoft.com/office/drawing/2014/main" id="{4596D304-13D1-4BAB-85AD-218F251EC87E}"/>
              </a:ext>
            </a:extLst>
          </p:cNvPr>
          <p:cNvSpPr txBox="1"/>
          <p:nvPr/>
        </p:nvSpPr>
        <p:spPr>
          <a:xfrm>
            <a:off x="660399" y="3500854"/>
            <a:ext cx="10858501" cy="1015663"/>
          </a:xfrm>
          <a:prstGeom prst="rect">
            <a:avLst/>
          </a:prstGeom>
          <a:noFill/>
        </p:spPr>
        <p:txBody>
          <a:bodyPr wrap="square" lIns="0" tIns="0" rIns="0" bIns="0" rtlCol="0">
            <a:spAutoFit/>
          </a:bodyPr>
          <a:lstStyle/>
          <a:p>
            <a:pPr algn="ctr">
              <a:lnSpc>
                <a:spcPct val="110000"/>
              </a:lnSpc>
            </a:pPr>
            <a:r>
              <a:rPr lang="zh-CN" altLang="en-US" sz="6000" spc="300" dirty="0">
                <a:solidFill>
                  <a:schemeClr val="bg1"/>
                </a:solidFill>
                <a:latin typeface="启功字体简体" panose="03000509000000000000" pitchFamily="65" charset="-122"/>
                <a:ea typeface="启功字体简体" panose="03000509000000000000" pitchFamily="65" charset="-122"/>
              </a:rPr>
              <a:t>北京师范大学论文答辩模板</a:t>
            </a:r>
          </a:p>
        </p:txBody>
      </p:sp>
      <p:sp>
        <p:nvSpPr>
          <p:cNvPr id="14" name="文本框 13">
            <a:extLst>
              <a:ext uri="{FF2B5EF4-FFF2-40B4-BE49-F238E27FC236}">
                <a16:creationId xmlns="" xmlns:a16="http://schemas.microsoft.com/office/drawing/2014/main" id="{48AE26D0-4F0C-4703-9EF8-D2EBFFBA4744}"/>
              </a:ext>
            </a:extLst>
          </p:cNvPr>
          <p:cNvSpPr txBox="1"/>
          <p:nvPr/>
        </p:nvSpPr>
        <p:spPr>
          <a:xfrm>
            <a:off x="660399" y="625987"/>
            <a:ext cx="10858501" cy="1569660"/>
          </a:xfrm>
          <a:prstGeom prst="rect">
            <a:avLst/>
          </a:prstGeom>
          <a:noFill/>
        </p:spPr>
        <p:txBody>
          <a:bodyPr vert="horz" wrap="square" rtlCol="0">
            <a:spAutoFit/>
          </a:bodyPr>
          <a:lstStyle/>
          <a:p>
            <a:pPr algn="dist"/>
            <a:r>
              <a:rPr lang="zh-CN" altLang="en-US" sz="9600" dirty="0">
                <a:gradFill>
                  <a:gsLst>
                    <a:gs pos="100000">
                      <a:schemeClr val="accent1">
                        <a:lumMod val="5000"/>
                        <a:lumOff val="95000"/>
                        <a:alpha val="0"/>
                      </a:schemeClr>
                    </a:gs>
                    <a:gs pos="0">
                      <a:schemeClr val="bg1">
                        <a:alpha val="5000"/>
                      </a:schemeClr>
                    </a:gs>
                  </a:gsLst>
                  <a:lin ang="5400000" scaled="0"/>
                </a:gradFill>
                <a:latin typeface="启功字体简体" panose="03000509000000000000" pitchFamily="65" charset="-122"/>
                <a:ea typeface="启功字体简体" panose="03000509000000000000" pitchFamily="65" charset="-122"/>
              </a:rPr>
              <a:t>学为人师  行为世范</a:t>
            </a:r>
          </a:p>
        </p:txBody>
      </p:sp>
      <p:cxnSp>
        <p:nvCxnSpPr>
          <p:cNvPr id="81" name="直接连接符 80">
            <a:extLst>
              <a:ext uri="{FF2B5EF4-FFF2-40B4-BE49-F238E27FC236}">
                <a16:creationId xmlns="" xmlns:a16="http://schemas.microsoft.com/office/drawing/2014/main" id="{15F45701-0E09-42AA-8D39-D350E0628036}"/>
              </a:ext>
            </a:extLst>
          </p:cNvPr>
          <p:cNvCxnSpPr>
            <a:cxnSpLocks/>
          </p:cNvCxnSpPr>
          <p:nvPr/>
        </p:nvCxnSpPr>
        <p:spPr>
          <a:xfrm>
            <a:off x="660400" y="4550546"/>
            <a:ext cx="10858500" cy="0"/>
          </a:xfrm>
          <a:prstGeom prst="line">
            <a:avLst/>
          </a:prstGeom>
          <a:ln w="9525" cmpd="sng">
            <a:gradFill>
              <a:gsLst>
                <a:gs pos="50000">
                  <a:srgbClr val="F3F8FF">
                    <a:alpha val="77000"/>
                  </a:srgbClr>
                </a:gs>
                <a:gs pos="0">
                  <a:schemeClr val="accent1">
                    <a:lumMod val="5000"/>
                    <a:lumOff val="95000"/>
                    <a:alpha val="0"/>
                  </a:schemeClr>
                </a:gs>
                <a:gs pos="100000">
                  <a:schemeClr val="bg1">
                    <a:alpha val="0"/>
                  </a:schemeClr>
                </a:gs>
              </a:gsLst>
              <a:lin ang="0" scaled="0"/>
            </a:gradFill>
            <a:prstDash val="solid"/>
          </a:ln>
        </p:spPr>
        <p:style>
          <a:lnRef idx="1">
            <a:schemeClr val="accent1"/>
          </a:lnRef>
          <a:fillRef idx="0">
            <a:schemeClr val="accent1"/>
          </a:fillRef>
          <a:effectRef idx="0">
            <a:schemeClr val="accent1"/>
          </a:effectRef>
          <a:fontRef idx="minor">
            <a:schemeClr val="tx1"/>
          </a:fontRef>
        </p:style>
      </p:cxnSp>
      <p:pic>
        <p:nvPicPr>
          <p:cNvPr id="86" name="图片 85">
            <a:extLst>
              <a:ext uri="{FF2B5EF4-FFF2-40B4-BE49-F238E27FC236}">
                <a16:creationId xmlns="" xmlns:a16="http://schemas.microsoft.com/office/drawing/2014/main" id="{F81FFCCD-913C-4418-B3A0-9DE71494BB9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734940" y="2230017"/>
            <a:ext cx="4785100" cy="4774940"/>
          </a:xfrm>
          <a:prstGeom prst="rect">
            <a:avLst/>
          </a:prstGeom>
        </p:spPr>
      </p:pic>
      <p:pic>
        <p:nvPicPr>
          <p:cNvPr id="91" name="图片 90">
            <a:extLst>
              <a:ext uri="{FF2B5EF4-FFF2-40B4-BE49-F238E27FC236}">
                <a16:creationId xmlns="" xmlns:a16="http://schemas.microsoft.com/office/drawing/2014/main" id="{BDB3C714-2045-4E13-8CB2-88E2204DFF3F}"/>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6610" b="12305"/>
          <a:stretch/>
        </p:blipFill>
        <p:spPr>
          <a:xfrm>
            <a:off x="14873" y="5340546"/>
            <a:ext cx="6018099" cy="1518363"/>
          </a:xfrm>
          <a:prstGeom prst="rect">
            <a:avLst/>
          </a:prstGeom>
        </p:spPr>
      </p:pic>
      <p:pic>
        <p:nvPicPr>
          <p:cNvPr id="92" name="图片 91">
            <a:extLst>
              <a:ext uri="{FF2B5EF4-FFF2-40B4-BE49-F238E27FC236}">
                <a16:creationId xmlns="" xmlns:a16="http://schemas.microsoft.com/office/drawing/2014/main" id="{3D317F47-628C-44F6-87C6-7CCB3BA56072}"/>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6610" b="12305"/>
          <a:stretch/>
        </p:blipFill>
        <p:spPr>
          <a:xfrm flipH="1">
            <a:off x="6154789" y="5340546"/>
            <a:ext cx="6018099" cy="1518363"/>
          </a:xfrm>
          <a:prstGeom prst="rect">
            <a:avLst/>
          </a:prstGeom>
        </p:spPr>
      </p:pic>
      <p:sp>
        <p:nvSpPr>
          <p:cNvPr id="87" name="businessman_126354">
            <a:extLst>
              <a:ext uri="{FF2B5EF4-FFF2-40B4-BE49-F238E27FC236}">
                <a16:creationId xmlns="" xmlns:a16="http://schemas.microsoft.com/office/drawing/2014/main" id="{C589560B-EF4B-465A-A1F2-2AD9AFE1E4FE}"/>
              </a:ext>
            </a:extLst>
          </p:cNvPr>
          <p:cNvSpPr>
            <a:spLocks noChangeAspect="1"/>
          </p:cNvSpPr>
          <p:nvPr/>
        </p:nvSpPr>
        <p:spPr bwMode="auto">
          <a:xfrm>
            <a:off x="6428005" y="5204669"/>
            <a:ext cx="324490" cy="323999"/>
          </a:xfrm>
          <a:custGeom>
            <a:avLst/>
            <a:gdLst>
              <a:gd name="connsiteX0" fmla="*/ 296829 w 606086"/>
              <a:gd name="connsiteY0" fmla="*/ 111836 h 605169"/>
              <a:gd name="connsiteX1" fmla="*/ 345700 w 606086"/>
              <a:gd name="connsiteY1" fmla="*/ 122069 h 605169"/>
              <a:gd name="connsiteX2" fmla="*/ 369424 w 606086"/>
              <a:gd name="connsiteY2" fmla="*/ 144052 h 605169"/>
              <a:gd name="connsiteX3" fmla="*/ 395520 w 606086"/>
              <a:gd name="connsiteY3" fmla="*/ 226770 h 605169"/>
              <a:gd name="connsiteX4" fmla="*/ 392104 w 606086"/>
              <a:gd name="connsiteY4" fmla="*/ 239561 h 605169"/>
              <a:gd name="connsiteX5" fmla="*/ 400360 w 606086"/>
              <a:gd name="connsiteY5" fmla="*/ 274430 h 605169"/>
              <a:gd name="connsiteX6" fmla="*/ 383469 w 606086"/>
              <a:gd name="connsiteY6" fmla="*/ 303708 h 605169"/>
              <a:gd name="connsiteX7" fmla="*/ 324444 w 606086"/>
              <a:gd name="connsiteY7" fmla="*/ 376666 h 605169"/>
              <a:gd name="connsiteX8" fmla="*/ 281172 w 606086"/>
              <a:gd name="connsiteY8" fmla="*/ 376761 h 605169"/>
              <a:gd name="connsiteX9" fmla="*/ 222147 w 606086"/>
              <a:gd name="connsiteY9" fmla="*/ 303708 h 605169"/>
              <a:gd name="connsiteX10" fmla="*/ 205350 w 606086"/>
              <a:gd name="connsiteY10" fmla="*/ 274430 h 605169"/>
              <a:gd name="connsiteX11" fmla="*/ 213701 w 606086"/>
              <a:gd name="connsiteY11" fmla="*/ 239656 h 605169"/>
              <a:gd name="connsiteX12" fmla="*/ 210285 w 606086"/>
              <a:gd name="connsiteY12" fmla="*/ 226959 h 605169"/>
              <a:gd name="connsiteX13" fmla="*/ 210190 w 606086"/>
              <a:gd name="connsiteY13" fmla="*/ 186216 h 605169"/>
              <a:gd name="connsiteX14" fmla="*/ 233914 w 606086"/>
              <a:gd name="connsiteY14" fmla="*/ 144715 h 605169"/>
              <a:gd name="connsiteX15" fmla="*/ 255929 w 606086"/>
              <a:gd name="connsiteY15" fmla="*/ 126523 h 605169"/>
              <a:gd name="connsiteX16" fmla="*/ 277376 w 606086"/>
              <a:gd name="connsiteY16" fmla="*/ 115531 h 605169"/>
              <a:gd name="connsiteX17" fmla="*/ 296829 w 606086"/>
              <a:gd name="connsiteY17" fmla="*/ 111836 h 605169"/>
              <a:gd name="connsiteX18" fmla="*/ 304039 w 606086"/>
              <a:gd name="connsiteY18" fmla="*/ 58271 h 605169"/>
              <a:gd name="connsiteX19" fmla="*/ 59309 w 606086"/>
              <a:gd name="connsiteY19" fmla="*/ 302537 h 605169"/>
              <a:gd name="connsiteX20" fmla="*/ 113398 w 606086"/>
              <a:gd name="connsiteY20" fmla="*/ 455559 h 605169"/>
              <a:gd name="connsiteX21" fmla="*/ 149078 w 606086"/>
              <a:gd name="connsiteY21" fmla="*/ 407331 h 605169"/>
              <a:gd name="connsiteX22" fmla="*/ 236001 w 606086"/>
              <a:gd name="connsiteY22" fmla="*/ 367725 h 605169"/>
              <a:gd name="connsiteX23" fmla="*/ 272155 w 606086"/>
              <a:gd name="connsiteY23" fmla="*/ 481804 h 605169"/>
              <a:gd name="connsiteX24" fmla="*/ 277090 w 606086"/>
              <a:gd name="connsiteY24" fmla="*/ 497249 h 605169"/>
              <a:gd name="connsiteX25" fmla="*/ 293316 w 606086"/>
              <a:gd name="connsiteY25" fmla="*/ 451484 h 605169"/>
              <a:gd name="connsiteX26" fmla="*/ 304039 w 606086"/>
              <a:gd name="connsiteY26" fmla="*/ 397193 h 605169"/>
              <a:gd name="connsiteX27" fmla="*/ 314762 w 606086"/>
              <a:gd name="connsiteY27" fmla="*/ 451484 h 605169"/>
              <a:gd name="connsiteX28" fmla="*/ 330894 w 606086"/>
              <a:gd name="connsiteY28" fmla="*/ 496965 h 605169"/>
              <a:gd name="connsiteX29" fmla="*/ 335829 w 606086"/>
              <a:gd name="connsiteY29" fmla="*/ 481710 h 605169"/>
              <a:gd name="connsiteX30" fmla="*/ 335924 w 606086"/>
              <a:gd name="connsiteY30" fmla="*/ 481994 h 605169"/>
              <a:gd name="connsiteX31" fmla="*/ 341617 w 606086"/>
              <a:gd name="connsiteY31" fmla="*/ 463897 h 605169"/>
              <a:gd name="connsiteX32" fmla="*/ 371983 w 606086"/>
              <a:gd name="connsiteY32" fmla="*/ 367915 h 605169"/>
              <a:gd name="connsiteX33" fmla="*/ 458906 w 606086"/>
              <a:gd name="connsiteY33" fmla="*/ 407426 h 605169"/>
              <a:gd name="connsiteX34" fmla="*/ 494586 w 606086"/>
              <a:gd name="connsiteY34" fmla="*/ 455653 h 605169"/>
              <a:gd name="connsiteX35" fmla="*/ 548770 w 606086"/>
              <a:gd name="connsiteY35" fmla="*/ 302537 h 605169"/>
              <a:gd name="connsiteX36" fmla="*/ 304039 w 606086"/>
              <a:gd name="connsiteY36" fmla="*/ 58271 h 605169"/>
              <a:gd name="connsiteX37" fmla="*/ 302996 w 606086"/>
              <a:gd name="connsiteY37" fmla="*/ 0 h 605169"/>
              <a:gd name="connsiteX38" fmla="*/ 606086 w 606086"/>
              <a:gd name="connsiteY38" fmla="*/ 302537 h 605169"/>
              <a:gd name="connsiteX39" fmla="*/ 302996 w 606086"/>
              <a:gd name="connsiteY39" fmla="*/ 605169 h 605169"/>
              <a:gd name="connsiteX40" fmla="*/ 0 w 606086"/>
              <a:gd name="connsiteY40" fmla="*/ 302537 h 605169"/>
              <a:gd name="connsiteX41" fmla="*/ 302996 w 606086"/>
              <a:gd name="connsiteY41" fmla="*/ 0 h 605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606086" h="605169">
                <a:moveTo>
                  <a:pt x="296829" y="111836"/>
                </a:moveTo>
                <a:cubicBezTo>
                  <a:pt x="318086" y="109941"/>
                  <a:pt x="334123" y="115247"/>
                  <a:pt x="345700" y="122069"/>
                </a:cubicBezTo>
                <a:cubicBezTo>
                  <a:pt x="362876" y="131544"/>
                  <a:pt x="369424" y="144052"/>
                  <a:pt x="369424" y="144052"/>
                </a:cubicBezTo>
                <a:cubicBezTo>
                  <a:pt x="369424" y="144052"/>
                  <a:pt x="408806" y="146799"/>
                  <a:pt x="395520" y="226770"/>
                </a:cubicBezTo>
                <a:cubicBezTo>
                  <a:pt x="394761" y="231128"/>
                  <a:pt x="393622" y="235297"/>
                  <a:pt x="392104" y="239561"/>
                </a:cubicBezTo>
                <a:cubicBezTo>
                  <a:pt x="400075" y="238803"/>
                  <a:pt x="409280" y="243351"/>
                  <a:pt x="400360" y="274430"/>
                </a:cubicBezTo>
                <a:cubicBezTo>
                  <a:pt x="394002" y="297075"/>
                  <a:pt x="388023" y="303329"/>
                  <a:pt x="383469" y="303708"/>
                </a:cubicBezTo>
                <a:cubicBezTo>
                  <a:pt x="379293" y="330522"/>
                  <a:pt x="357942" y="364538"/>
                  <a:pt x="324444" y="376666"/>
                </a:cubicBezTo>
                <a:cubicBezTo>
                  <a:pt x="310494" y="381688"/>
                  <a:pt x="295026" y="381688"/>
                  <a:pt x="281172" y="376761"/>
                </a:cubicBezTo>
                <a:cubicBezTo>
                  <a:pt x="247009" y="364728"/>
                  <a:pt x="226322" y="330617"/>
                  <a:pt x="222147" y="303708"/>
                </a:cubicBezTo>
                <a:cubicBezTo>
                  <a:pt x="217782" y="303329"/>
                  <a:pt x="211803" y="297075"/>
                  <a:pt x="205350" y="274430"/>
                </a:cubicBezTo>
                <a:cubicBezTo>
                  <a:pt x="196525" y="243446"/>
                  <a:pt x="205825" y="238898"/>
                  <a:pt x="213701" y="239656"/>
                </a:cubicBezTo>
                <a:cubicBezTo>
                  <a:pt x="212183" y="235392"/>
                  <a:pt x="211044" y="231128"/>
                  <a:pt x="210285" y="226959"/>
                </a:cubicBezTo>
                <a:cubicBezTo>
                  <a:pt x="207533" y="212557"/>
                  <a:pt x="206774" y="199102"/>
                  <a:pt x="210190" y="186216"/>
                </a:cubicBezTo>
                <a:cubicBezTo>
                  <a:pt x="214176" y="169066"/>
                  <a:pt x="223475" y="155327"/>
                  <a:pt x="233914" y="144715"/>
                </a:cubicBezTo>
                <a:cubicBezTo>
                  <a:pt x="240556" y="137609"/>
                  <a:pt x="247958" y="131544"/>
                  <a:pt x="255929" y="126523"/>
                </a:cubicBezTo>
                <a:cubicBezTo>
                  <a:pt x="262382" y="121975"/>
                  <a:pt x="269499" y="118184"/>
                  <a:pt x="277376" y="115531"/>
                </a:cubicBezTo>
                <a:cubicBezTo>
                  <a:pt x="283544" y="113447"/>
                  <a:pt x="289997" y="112215"/>
                  <a:pt x="296829" y="111836"/>
                </a:cubicBezTo>
                <a:close/>
                <a:moveTo>
                  <a:pt x="304039" y="58271"/>
                </a:moveTo>
                <a:cubicBezTo>
                  <a:pt x="168911" y="58271"/>
                  <a:pt x="59309" y="167613"/>
                  <a:pt x="59309" y="302537"/>
                </a:cubicBezTo>
                <a:cubicBezTo>
                  <a:pt x="59309" y="360524"/>
                  <a:pt x="79616" y="413774"/>
                  <a:pt x="113398" y="455559"/>
                </a:cubicBezTo>
                <a:cubicBezTo>
                  <a:pt x="115675" y="435851"/>
                  <a:pt x="124026" y="413584"/>
                  <a:pt x="149078" y="407331"/>
                </a:cubicBezTo>
                <a:cubicBezTo>
                  <a:pt x="196999" y="395203"/>
                  <a:pt x="236001" y="367725"/>
                  <a:pt x="236001" y="367725"/>
                </a:cubicBezTo>
                <a:lnTo>
                  <a:pt x="272155" y="481804"/>
                </a:lnTo>
                <a:lnTo>
                  <a:pt x="277090" y="497249"/>
                </a:lnTo>
                <a:lnTo>
                  <a:pt x="293316" y="451484"/>
                </a:lnTo>
                <a:cubicBezTo>
                  <a:pt x="252797" y="395013"/>
                  <a:pt x="304039" y="397193"/>
                  <a:pt x="304039" y="397193"/>
                </a:cubicBezTo>
                <a:cubicBezTo>
                  <a:pt x="304039" y="397193"/>
                  <a:pt x="355377" y="395013"/>
                  <a:pt x="314762" y="451484"/>
                </a:cubicBezTo>
                <a:lnTo>
                  <a:pt x="330894" y="496965"/>
                </a:lnTo>
                <a:lnTo>
                  <a:pt x="335829" y="481710"/>
                </a:lnTo>
                <a:lnTo>
                  <a:pt x="335924" y="481994"/>
                </a:lnTo>
                <a:lnTo>
                  <a:pt x="341617" y="463897"/>
                </a:lnTo>
                <a:lnTo>
                  <a:pt x="371983" y="367915"/>
                </a:lnTo>
                <a:cubicBezTo>
                  <a:pt x="371983" y="367915"/>
                  <a:pt x="410985" y="395298"/>
                  <a:pt x="458906" y="407426"/>
                </a:cubicBezTo>
                <a:cubicBezTo>
                  <a:pt x="483958" y="413774"/>
                  <a:pt x="492308" y="435945"/>
                  <a:pt x="494586" y="455653"/>
                </a:cubicBezTo>
                <a:cubicBezTo>
                  <a:pt x="528368" y="413774"/>
                  <a:pt x="548770" y="360524"/>
                  <a:pt x="548770" y="302537"/>
                </a:cubicBezTo>
                <a:cubicBezTo>
                  <a:pt x="548770" y="167613"/>
                  <a:pt x="439168" y="58271"/>
                  <a:pt x="304039" y="58271"/>
                </a:cubicBezTo>
                <a:close/>
                <a:moveTo>
                  <a:pt x="302996" y="0"/>
                </a:moveTo>
                <a:cubicBezTo>
                  <a:pt x="470388" y="0"/>
                  <a:pt x="606086" y="135398"/>
                  <a:pt x="606086" y="302537"/>
                </a:cubicBezTo>
                <a:cubicBezTo>
                  <a:pt x="606086" y="469676"/>
                  <a:pt x="470388" y="605169"/>
                  <a:pt x="302996" y="605169"/>
                </a:cubicBezTo>
                <a:cubicBezTo>
                  <a:pt x="135603" y="605169"/>
                  <a:pt x="0" y="469676"/>
                  <a:pt x="0" y="302537"/>
                </a:cubicBezTo>
                <a:cubicBezTo>
                  <a:pt x="0" y="135398"/>
                  <a:pt x="135603" y="0"/>
                  <a:pt x="302996" y="0"/>
                </a:cubicBezTo>
                <a:close/>
              </a:path>
            </a:pathLst>
          </a:custGeom>
          <a:solidFill>
            <a:schemeClr val="bg1"/>
          </a:solidFill>
          <a:ln>
            <a:noFill/>
          </a:ln>
        </p:spPr>
      </p:sp>
      <p:sp>
        <p:nvSpPr>
          <p:cNvPr id="88" name="user-avatar-profile_70039">
            <a:extLst>
              <a:ext uri="{FF2B5EF4-FFF2-40B4-BE49-F238E27FC236}">
                <a16:creationId xmlns="" xmlns:a16="http://schemas.microsoft.com/office/drawing/2014/main" id="{DFEAB79E-9B44-4809-BCBF-AC94DC3CC1A9}"/>
              </a:ext>
            </a:extLst>
          </p:cNvPr>
          <p:cNvSpPr>
            <a:spLocks noChangeAspect="1"/>
          </p:cNvSpPr>
          <p:nvPr/>
        </p:nvSpPr>
        <p:spPr bwMode="auto">
          <a:xfrm>
            <a:off x="3404689" y="5200185"/>
            <a:ext cx="324453" cy="324000"/>
          </a:xfrm>
          <a:custGeom>
            <a:avLst/>
            <a:gdLst>
              <a:gd name="connsiteX0" fmla="*/ 203130 w 605451"/>
              <a:gd name="connsiteY0" fmla="*/ 345841 h 604605"/>
              <a:gd name="connsiteX1" fmla="*/ 302807 w 605451"/>
              <a:gd name="connsiteY1" fmla="*/ 396386 h 604605"/>
              <a:gd name="connsiteX2" fmla="*/ 402301 w 605451"/>
              <a:gd name="connsiteY2" fmla="*/ 345933 h 604605"/>
              <a:gd name="connsiteX3" fmla="*/ 450630 w 605451"/>
              <a:gd name="connsiteY3" fmla="*/ 394101 h 604605"/>
              <a:gd name="connsiteX4" fmla="*/ 469119 w 605451"/>
              <a:gd name="connsiteY4" fmla="*/ 433038 h 604605"/>
              <a:gd name="connsiteX5" fmla="*/ 302807 w 605451"/>
              <a:gd name="connsiteY5" fmla="*/ 513928 h 604605"/>
              <a:gd name="connsiteX6" fmla="*/ 136403 w 605451"/>
              <a:gd name="connsiteY6" fmla="*/ 432947 h 604605"/>
              <a:gd name="connsiteX7" fmla="*/ 154893 w 605451"/>
              <a:gd name="connsiteY7" fmla="*/ 394101 h 604605"/>
              <a:gd name="connsiteX8" fmla="*/ 203130 w 605451"/>
              <a:gd name="connsiteY8" fmla="*/ 345841 h 604605"/>
              <a:gd name="connsiteX9" fmla="*/ 302771 w 605451"/>
              <a:gd name="connsiteY9" fmla="*/ 170278 h 604605"/>
              <a:gd name="connsiteX10" fmla="*/ 240548 w 605451"/>
              <a:gd name="connsiteY10" fmla="*/ 248130 h 604605"/>
              <a:gd name="connsiteX11" fmla="*/ 302771 w 605451"/>
              <a:gd name="connsiteY11" fmla="*/ 325798 h 604605"/>
              <a:gd name="connsiteX12" fmla="*/ 364903 w 605451"/>
              <a:gd name="connsiteY12" fmla="*/ 248130 h 604605"/>
              <a:gd name="connsiteX13" fmla="*/ 302771 w 605451"/>
              <a:gd name="connsiteY13" fmla="*/ 170278 h 604605"/>
              <a:gd name="connsiteX14" fmla="*/ 302771 w 605451"/>
              <a:gd name="connsiteY14" fmla="*/ 129982 h 604605"/>
              <a:gd name="connsiteX15" fmla="*/ 405257 w 605451"/>
              <a:gd name="connsiteY15" fmla="*/ 248130 h 604605"/>
              <a:gd name="connsiteX16" fmla="*/ 302771 w 605451"/>
              <a:gd name="connsiteY16" fmla="*/ 366094 h 604605"/>
              <a:gd name="connsiteX17" fmla="*/ 200194 w 605451"/>
              <a:gd name="connsiteY17" fmla="*/ 248130 h 604605"/>
              <a:gd name="connsiteX18" fmla="*/ 302771 w 605451"/>
              <a:gd name="connsiteY18" fmla="*/ 129982 h 604605"/>
              <a:gd name="connsiteX19" fmla="*/ 302771 w 605451"/>
              <a:gd name="connsiteY19" fmla="*/ 60415 h 604605"/>
              <a:gd name="connsiteX20" fmla="*/ 60591 w 605451"/>
              <a:gd name="connsiteY20" fmla="*/ 302348 h 604605"/>
              <a:gd name="connsiteX21" fmla="*/ 302771 w 605451"/>
              <a:gd name="connsiteY21" fmla="*/ 544190 h 604605"/>
              <a:gd name="connsiteX22" fmla="*/ 544952 w 605451"/>
              <a:gd name="connsiteY22" fmla="*/ 302348 h 604605"/>
              <a:gd name="connsiteX23" fmla="*/ 302771 w 605451"/>
              <a:gd name="connsiteY23" fmla="*/ 60415 h 604605"/>
              <a:gd name="connsiteX24" fmla="*/ 302771 w 605451"/>
              <a:gd name="connsiteY24" fmla="*/ 0 h 604605"/>
              <a:gd name="connsiteX25" fmla="*/ 605451 w 605451"/>
              <a:gd name="connsiteY25" fmla="*/ 302348 h 604605"/>
              <a:gd name="connsiteX26" fmla="*/ 302771 w 605451"/>
              <a:gd name="connsiteY26" fmla="*/ 604605 h 604605"/>
              <a:gd name="connsiteX27" fmla="*/ 0 w 605451"/>
              <a:gd name="connsiteY27" fmla="*/ 302348 h 604605"/>
              <a:gd name="connsiteX28" fmla="*/ 302771 w 605451"/>
              <a:gd name="connsiteY28" fmla="*/ 0 h 604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05451" h="604605">
                <a:moveTo>
                  <a:pt x="203130" y="345841"/>
                </a:moveTo>
                <a:cubicBezTo>
                  <a:pt x="227568" y="376735"/>
                  <a:pt x="263082" y="396386"/>
                  <a:pt x="302807" y="396386"/>
                </a:cubicBezTo>
                <a:cubicBezTo>
                  <a:pt x="342440" y="396386"/>
                  <a:pt x="378046" y="376735"/>
                  <a:pt x="402301" y="345933"/>
                </a:cubicBezTo>
                <a:cubicBezTo>
                  <a:pt x="423079" y="355895"/>
                  <a:pt x="440378" y="372530"/>
                  <a:pt x="450630" y="394101"/>
                </a:cubicBezTo>
                <a:lnTo>
                  <a:pt x="469119" y="433038"/>
                </a:lnTo>
                <a:cubicBezTo>
                  <a:pt x="430310" y="482212"/>
                  <a:pt x="370174" y="513928"/>
                  <a:pt x="302807" y="513928"/>
                </a:cubicBezTo>
                <a:cubicBezTo>
                  <a:pt x="235257" y="513928"/>
                  <a:pt x="175212" y="482212"/>
                  <a:pt x="136403" y="432947"/>
                </a:cubicBezTo>
                <a:lnTo>
                  <a:pt x="154893" y="394101"/>
                </a:lnTo>
                <a:cubicBezTo>
                  <a:pt x="165144" y="372530"/>
                  <a:pt x="182443" y="355804"/>
                  <a:pt x="203130" y="345841"/>
                </a:cubicBezTo>
                <a:close/>
                <a:moveTo>
                  <a:pt x="302771" y="170278"/>
                </a:moveTo>
                <a:cubicBezTo>
                  <a:pt x="268457" y="170278"/>
                  <a:pt x="240548" y="205184"/>
                  <a:pt x="240548" y="248130"/>
                </a:cubicBezTo>
                <a:cubicBezTo>
                  <a:pt x="240548" y="290984"/>
                  <a:pt x="268457" y="325798"/>
                  <a:pt x="302771" y="325798"/>
                </a:cubicBezTo>
                <a:cubicBezTo>
                  <a:pt x="336994" y="325798"/>
                  <a:pt x="364903" y="290984"/>
                  <a:pt x="364903" y="248130"/>
                </a:cubicBezTo>
                <a:cubicBezTo>
                  <a:pt x="364903" y="205184"/>
                  <a:pt x="336994" y="170278"/>
                  <a:pt x="302771" y="170278"/>
                </a:cubicBezTo>
                <a:close/>
                <a:moveTo>
                  <a:pt x="302771" y="129982"/>
                </a:moveTo>
                <a:cubicBezTo>
                  <a:pt x="359230" y="129982"/>
                  <a:pt x="405257" y="182980"/>
                  <a:pt x="405257" y="248130"/>
                </a:cubicBezTo>
                <a:cubicBezTo>
                  <a:pt x="405257" y="313188"/>
                  <a:pt x="359230" y="366094"/>
                  <a:pt x="302771" y="366094"/>
                </a:cubicBezTo>
                <a:cubicBezTo>
                  <a:pt x="246221" y="366094"/>
                  <a:pt x="200194" y="313188"/>
                  <a:pt x="200194" y="248130"/>
                </a:cubicBezTo>
                <a:cubicBezTo>
                  <a:pt x="200194" y="182980"/>
                  <a:pt x="246221" y="129982"/>
                  <a:pt x="302771" y="129982"/>
                </a:cubicBezTo>
                <a:close/>
                <a:moveTo>
                  <a:pt x="302771" y="60415"/>
                </a:moveTo>
                <a:cubicBezTo>
                  <a:pt x="169142" y="60415"/>
                  <a:pt x="60591" y="168997"/>
                  <a:pt x="60591" y="302348"/>
                </a:cubicBezTo>
                <a:cubicBezTo>
                  <a:pt x="60591" y="435700"/>
                  <a:pt x="169142" y="544190"/>
                  <a:pt x="302771" y="544190"/>
                </a:cubicBezTo>
                <a:cubicBezTo>
                  <a:pt x="436309" y="544190"/>
                  <a:pt x="544952" y="435700"/>
                  <a:pt x="544952" y="302348"/>
                </a:cubicBezTo>
                <a:cubicBezTo>
                  <a:pt x="544952" y="168997"/>
                  <a:pt x="436309" y="60415"/>
                  <a:pt x="302771" y="60415"/>
                </a:cubicBezTo>
                <a:close/>
                <a:moveTo>
                  <a:pt x="302771" y="0"/>
                </a:moveTo>
                <a:cubicBezTo>
                  <a:pt x="469717" y="0"/>
                  <a:pt x="605451" y="135636"/>
                  <a:pt x="605451" y="302348"/>
                </a:cubicBezTo>
                <a:cubicBezTo>
                  <a:pt x="605451" y="468969"/>
                  <a:pt x="469717" y="604605"/>
                  <a:pt x="302771" y="604605"/>
                </a:cubicBezTo>
                <a:cubicBezTo>
                  <a:pt x="135826" y="604605"/>
                  <a:pt x="0" y="468969"/>
                  <a:pt x="0" y="302348"/>
                </a:cubicBezTo>
                <a:cubicBezTo>
                  <a:pt x="0" y="135636"/>
                  <a:pt x="135826" y="0"/>
                  <a:pt x="302771" y="0"/>
                </a:cubicBezTo>
                <a:close/>
              </a:path>
            </a:pathLst>
          </a:custGeom>
          <a:solidFill>
            <a:schemeClr val="bg1"/>
          </a:solidFill>
          <a:ln>
            <a:noFill/>
          </a:ln>
        </p:spPr>
      </p:sp>
      <p:sp>
        <p:nvSpPr>
          <p:cNvPr id="89" name="文本框 88">
            <a:extLst>
              <a:ext uri="{FF2B5EF4-FFF2-40B4-BE49-F238E27FC236}">
                <a16:creationId xmlns="" xmlns:a16="http://schemas.microsoft.com/office/drawing/2014/main" id="{367B0324-FF9E-4585-881B-E51156A34A57}"/>
              </a:ext>
            </a:extLst>
          </p:cNvPr>
          <p:cNvSpPr txBox="1"/>
          <p:nvPr/>
        </p:nvSpPr>
        <p:spPr>
          <a:xfrm>
            <a:off x="3893776" y="5210059"/>
            <a:ext cx="2534229" cy="304250"/>
          </a:xfrm>
          <a:prstGeom prst="rect">
            <a:avLst/>
          </a:prstGeom>
          <a:noFill/>
        </p:spPr>
        <p:txBody>
          <a:bodyPr wrap="square" lIns="0" tIns="0" rIns="0" bIns="0" rtlCol="0">
            <a:spAutoFit/>
          </a:bodyPr>
          <a:lstStyle/>
          <a:p>
            <a:pPr algn="l">
              <a:lnSpc>
                <a:spcPct val="120000"/>
              </a:lnSpc>
            </a:pPr>
            <a:r>
              <a:rPr lang="zh-CN" altLang="en-US" spc="300" dirty="0">
                <a:solidFill>
                  <a:schemeClr val="bg1">
                    <a:alpha val="90000"/>
                  </a:schemeClr>
                </a:solidFill>
                <a:latin typeface="+mn-ea"/>
              </a:rPr>
              <a:t>答辩人：</a:t>
            </a:r>
            <a:r>
              <a:rPr lang="en-US" altLang="zh-CN" spc="300" dirty="0">
                <a:solidFill>
                  <a:schemeClr val="bg1">
                    <a:alpha val="90000"/>
                  </a:schemeClr>
                </a:solidFill>
                <a:latin typeface="+mn-ea"/>
              </a:rPr>
              <a:t>NINA</a:t>
            </a:r>
            <a:endParaRPr lang="zh-CN" altLang="en-US" spc="300" dirty="0">
              <a:solidFill>
                <a:schemeClr val="bg1">
                  <a:alpha val="90000"/>
                </a:schemeClr>
              </a:solidFill>
              <a:latin typeface="+mn-ea"/>
            </a:endParaRPr>
          </a:p>
        </p:txBody>
      </p:sp>
      <p:sp>
        <p:nvSpPr>
          <p:cNvPr id="90" name="文本框 89">
            <a:extLst>
              <a:ext uri="{FF2B5EF4-FFF2-40B4-BE49-F238E27FC236}">
                <a16:creationId xmlns="" xmlns:a16="http://schemas.microsoft.com/office/drawing/2014/main" id="{8CEBD2B3-AE9A-4A71-9E7A-FEE758DC5249}"/>
              </a:ext>
            </a:extLst>
          </p:cNvPr>
          <p:cNvSpPr txBox="1"/>
          <p:nvPr/>
        </p:nvSpPr>
        <p:spPr>
          <a:xfrm>
            <a:off x="6917092" y="5214543"/>
            <a:ext cx="3714570" cy="332399"/>
          </a:xfrm>
          <a:prstGeom prst="rect">
            <a:avLst/>
          </a:prstGeom>
          <a:noFill/>
        </p:spPr>
        <p:txBody>
          <a:bodyPr wrap="square" lIns="0" tIns="0" rIns="0" bIns="0" rtlCol="0">
            <a:spAutoFit/>
          </a:bodyPr>
          <a:lstStyle/>
          <a:p>
            <a:pPr algn="l">
              <a:lnSpc>
                <a:spcPct val="120000"/>
              </a:lnSpc>
            </a:pPr>
            <a:r>
              <a:rPr lang="zh-CN" altLang="en-US" spc="300" dirty="0">
                <a:solidFill>
                  <a:schemeClr val="bg1">
                    <a:alpha val="90000"/>
                  </a:schemeClr>
                </a:solidFill>
                <a:latin typeface="+mn-ea"/>
              </a:rPr>
              <a:t>指导教师：送模板</a:t>
            </a:r>
          </a:p>
        </p:txBody>
      </p:sp>
      <p:sp>
        <p:nvSpPr>
          <p:cNvPr id="76" name="文本框 75">
            <a:extLst>
              <a:ext uri="{FF2B5EF4-FFF2-40B4-BE49-F238E27FC236}">
                <a16:creationId xmlns="" xmlns:a16="http://schemas.microsoft.com/office/drawing/2014/main" id="{3E6F58A3-2EEB-4EF9-9DAD-5628A3B313EA}"/>
              </a:ext>
            </a:extLst>
          </p:cNvPr>
          <p:cNvSpPr txBox="1"/>
          <p:nvPr/>
        </p:nvSpPr>
        <p:spPr>
          <a:xfrm>
            <a:off x="4174139" y="5973866"/>
            <a:ext cx="3855403" cy="332399"/>
          </a:xfrm>
          <a:prstGeom prst="rect">
            <a:avLst/>
          </a:prstGeom>
          <a:noFill/>
        </p:spPr>
        <p:txBody>
          <a:bodyPr wrap="square" lIns="0" tIns="0" rIns="0" bIns="0" rtlCol="0">
            <a:spAutoFit/>
          </a:bodyPr>
          <a:lstStyle/>
          <a:p>
            <a:pPr algn="ctr">
              <a:lnSpc>
                <a:spcPct val="120000"/>
              </a:lnSpc>
            </a:pPr>
            <a:r>
              <a:rPr lang="en-US" altLang="zh-CN" spc="300" dirty="0">
                <a:solidFill>
                  <a:schemeClr val="bg1">
                    <a:alpha val="80000"/>
                  </a:schemeClr>
                </a:solidFill>
                <a:latin typeface="+mn-ea"/>
              </a:rPr>
              <a:t>2019</a:t>
            </a:r>
            <a:r>
              <a:rPr lang="zh-CN" altLang="en-US" spc="300" dirty="0">
                <a:solidFill>
                  <a:schemeClr val="bg1">
                    <a:alpha val="80000"/>
                  </a:schemeClr>
                </a:solidFill>
                <a:latin typeface="+mn-ea"/>
              </a:rPr>
              <a:t>年</a:t>
            </a:r>
            <a:r>
              <a:rPr lang="en-US" altLang="zh-CN" spc="300" dirty="0">
                <a:solidFill>
                  <a:schemeClr val="bg1">
                    <a:alpha val="80000"/>
                  </a:schemeClr>
                </a:solidFill>
                <a:latin typeface="+mn-ea"/>
              </a:rPr>
              <a:t>04</a:t>
            </a:r>
            <a:r>
              <a:rPr lang="zh-CN" altLang="en-US" spc="300" dirty="0">
                <a:solidFill>
                  <a:schemeClr val="bg1">
                    <a:alpha val="80000"/>
                  </a:schemeClr>
                </a:solidFill>
                <a:latin typeface="+mn-ea"/>
              </a:rPr>
              <a:t>月</a:t>
            </a:r>
            <a:r>
              <a:rPr lang="en-US" altLang="zh-CN" spc="300" dirty="0">
                <a:solidFill>
                  <a:schemeClr val="bg1">
                    <a:alpha val="80000"/>
                  </a:schemeClr>
                </a:solidFill>
                <a:latin typeface="+mn-ea"/>
              </a:rPr>
              <a:t>08</a:t>
            </a:r>
            <a:r>
              <a:rPr lang="zh-CN" altLang="en-US" spc="300" dirty="0">
                <a:solidFill>
                  <a:schemeClr val="bg1">
                    <a:alpha val="80000"/>
                  </a:schemeClr>
                </a:solidFill>
                <a:latin typeface="+mn-ea"/>
              </a:rPr>
              <a:t>日</a:t>
            </a:r>
            <a:endParaRPr lang="zh-CN" altLang="en-US" sz="2400" spc="300" dirty="0">
              <a:solidFill>
                <a:schemeClr val="bg1">
                  <a:alpha val="80000"/>
                </a:schemeClr>
              </a:solidFill>
              <a:latin typeface="+mn-ea"/>
            </a:endParaRPr>
          </a:p>
        </p:txBody>
      </p:sp>
    </p:spTree>
    <p:extLst>
      <p:ext uri="{BB962C8B-B14F-4D97-AF65-F5344CB8AC3E}">
        <p14:creationId xmlns:p14="http://schemas.microsoft.com/office/powerpoint/2010/main" val="353858738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0400" y="345937"/>
            <a:ext cx="7950200" cy="663575"/>
          </a:xfrm>
        </p:spPr>
        <p:txBody>
          <a:bodyPr/>
          <a:lstStyle/>
          <a:p>
            <a:r>
              <a:rPr lang="zh-CN" altLang="en-US" dirty="0"/>
              <a:t>概念界定</a:t>
            </a:r>
          </a:p>
        </p:txBody>
      </p:sp>
      <p:sp>
        <p:nvSpPr>
          <p:cNvPr id="7" name="任意多边形 6"/>
          <p:cNvSpPr/>
          <p:nvPr/>
        </p:nvSpPr>
        <p:spPr>
          <a:xfrm>
            <a:off x="660400" y="1130300"/>
            <a:ext cx="10858500" cy="3161284"/>
          </a:xfrm>
          <a:custGeom>
            <a:avLst/>
            <a:gdLst>
              <a:gd name="connsiteX0" fmla="*/ 1184250 w 10858500"/>
              <a:gd name="connsiteY0" fmla="*/ 0 h 3478276"/>
              <a:gd name="connsiteX1" fmla="*/ 1348954 w 10858500"/>
              <a:gd name="connsiteY1" fmla="*/ 283972 h 3478276"/>
              <a:gd name="connsiteX2" fmla="*/ 10858500 w 10858500"/>
              <a:gd name="connsiteY2" fmla="*/ 283972 h 3478276"/>
              <a:gd name="connsiteX3" fmla="*/ 10858500 w 10858500"/>
              <a:gd name="connsiteY3" fmla="*/ 3478276 h 3478276"/>
              <a:gd name="connsiteX4" fmla="*/ 0 w 10858500"/>
              <a:gd name="connsiteY4" fmla="*/ 3478276 h 3478276"/>
              <a:gd name="connsiteX5" fmla="*/ 0 w 10858500"/>
              <a:gd name="connsiteY5" fmla="*/ 283972 h 3478276"/>
              <a:gd name="connsiteX6" fmla="*/ 1019546 w 10858500"/>
              <a:gd name="connsiteY6" fmla="*/ 283972 h 3478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58500" h="3478276">
                <a:moveTo>
                  <a:pt x="1184250" y="0"/>
                </a:moveTo>
                <a:lnTo>
                  <a:pt x="1348954" y="283972"/>
                </a:lnTo>
                <a:lnTo>
                  <a:pt x="10858500" y="283972"/>
                </a:lnTo>
                <a:lnTo>
                  <a:pt x="10858500" y="3478276"/>
                </a:lnTo>
                <a:lnTo>
                  <a:pt x="0" y="3478276"/>
                </a:lnTo>
                <a:lnTo>
                  <a:pt x="0" y="283972"/>
                </a:lnTo>
                <a:lnTo>
                  <a:pt x="1019546" y="283972"/>
                </a:lnTo>
                <a:close/>
              </a:path>
            </a:pathLst>
          </a:custGeom>
          <a:solidFill>
            <a:schemeClr val="bg1"/>
          </a:solidFill>
          <a:ln>
            <a:noFill/>
          </a:ln>
          <a:effectLst>
            <a:outerShdw blurRad="1651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60400" y="4511040"/>
            <a:ext cx="3167888" cy="16230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 xmlns:a16="http://schemas.microsoft.com/office/drawing/2014/main" id="{ED280140-DC9E-4158-9141-E017629EDCEF}"/>
              </a:ext>
            </a:extLst>
          </p:cNvPr>
          <p:cNvSpPr txBox="1"/>
          <p:nvPr/>
        </p:nvSpPr>
        <p:spPr>
          <a:xfrm>
            <a:off x="1040492" y="1680498"/>
            <a:ext cx="10102995" cy="1120307"/>
          </a:xfrm>
          <a:prstGeom prst="rect">
            <a:avLst/>
          </a:prstGeom>
          <a:noFill/>
        </p:spPr>
        <p:txBody>
          <a:bodyPr wrap="square" lIns="0" tIns="0" rIns="0" bIns="0" rtlCol="0">
            <a:spAutoFit/>
          </a:bodyPr>
          <a:lstStyle/>
          <a:p>
            <a:pPr algn="just">
              <a:lnSpc>
                <a:spcPct val="130000"/>
              </a:lnSpc>
            </a:pPr>
            <a:r>
              <a:rPr lang="zh-CN" altLang="en-US" sz="2800" spc="300" dirty="0">
                <a:solidFill>
                  <a:schemeClr val="accent1"/>
                </a:solidFill>
                <a:latin typeface="+mj-ea"/>
                <a:ea typeface="+mj-ea"/>
              </a:rPr>
              <a:t>北京师范大学是中华人民共和国教育部直属、中央直管副部级建制的全国重点大学。</a:t>
            </a:r>
          </a:p>
        </p:txBody>
      </p:sp>
      <p:sp>
        <p:nvSpPr>
          <p:cNvPr id="11" name="文本框 10">
            <a:extLst>
              <a:ext uri="{FF2B5EF4-FFF2-40B4-BE49-F238E27FC236}">
                <a16:creationId xmlns="" xmlns:a16="http://schemas.microsoft.com/office/drawing/2014/main" id="{2A293663-D3EA-41D6-B7D2-3C1270AE30EF}"/>
              </a:ext>
            </a:extLst>
          </p:cNvPr>
          <p:cNvSpPr txBox="1"/>
          <p:nvPr/>
        </p:nvSpPr>
        <p:spPr>
          <a:xfrm>
            <a:off x="1082954" y="2924484"/>
            <a:ext cx="10060533" cy="1080296"/>
          </a:xfrm>
          <a:prstGeom prst="rect">
            <a:avLst/>
          </a:prstGeom>
          <a:noFill/>
        </p:spPr>
        <p:txBody>
          <a:bodyPr wrap="square" lIns="0" tIns="0" rIns="0" bIns="0" rtlCol="0">
            <a:spAutoFit/>
          </a:bodyPr>
          <a:lstStyle/>
          <a:p>
            <a:pPr algn="just">
              <a:lnSpc>
                <a:spcPct val="130000"/>
              </a:lnSpc>
            </a:pPr>
            <a:r>
              <a:rPr lang="zh-CN" altLang="en-US" spc="300" dirty="0">
                <a:solidFill>
                  <a:schemeClr val="tx1">
                    <a:lumMod val="85000"/>
                    <a:lumOff val="15000"/>
                  </a:schemeClr>
                </a:solidFill>
              </a:rPr>
              <a:t>位列双一流、</a:t>
            </a:r>
            <a:r>
              <a:rPr lang="en-US" altLang="zh-CN" spc="300" dirty="0">
                <a:solidFill>
                  <a:schemeClr val="tx1">
                    <a:lumMod val="85000"/>
                    <a:lumOff val="15000"/>
                  </a:schemeClr>
                </a:solidFill>
              </a:rPr>
              <a:t>985</a:t>
            </a:r>
            <a:r>
              <a:rPr lang="zh-CN" altLang="en-US" spc="300" dirty="0">
                <a:solidFill>
                  <a:schemeClr val="tx1">
                    <a:lumMod val="85000"/>
                    <a:lumOff val="15000"/>
                  </a:schemeClr>
                </a:solidFill>
              </a:rPr>
              <a:t>工程、</a:t>
            </a:r>
            <a:r>
              <a:rPr lang="en-US" altLang="zh-CN" spc="300" dirty="0">
                <a:solidFill>
                  <a:schemeClr val="tx1">
                    <a:lumMod val="85000"/>
                    <a:lumOff val="15000"/>
                  </a:schemeClr>
                </a:solidFill>
              </a:rPr>
              <a:t>211</a:t>
            </a:r>
            <a:r>
              <a:rPr lang="zh-CN" altLang="en-US" spc="300" dirty="0">
                <a:solidFill>
                  <a:schemeClr val="tx1">
                    <a:lumMod val="85000"/>
                    <a:lumOff val="15000"/>
                  </a:schemeClr>
                </a:solidFill>
              </a:rPr>
              <a:t>工程，国家“七五”、“八五”首批重点建设十所大学之一，入选珠峰计划、</a:t>
            </a:r>
            <a:r>
              <a:rPr lang="en-US" altLang="zh-CN" spc="300" dirty="0">
                <a:solidFill>
                  <a:schemeClr val="tx1">
                    <a:lumMod val="85000"/>
                    <a:lumOff val="15000"/>
                  </a:schemeClr>
                </a:solidFill>
              </a:rPr>
              <a:t>2011</a:t>
            </a:r>
            <a:r>
              <a:rPr lang="zh-CN" altLang="en-US" spc="300" dirty="0">
                <a:solidFill>
                  <a:schemeClr val="tx1">
                    <a:lumMod val="85000"/>
                    <a:lumOff val="15000"/>
                  </a:schemeClr>
                </a:solidFill>
              </a:rPr>
              <a:t>计划、</a:t>
            </a:r>
            <a:r>
              <a:rPr lang="en-US" altLang="zh-CN" spc="300" dirty="0">
                <a:solidFill>
                  <a:schemeClr val="tx1">
                    <a:lumMod val="85000"/>
                    <a:lumOff val="15000"/>
                  </a:schemeClr>
                </a:solidFill>
              </a:rPr>
              <a:t>111</a:t>
            </a:r>
            <a:r>
              <a:rPr lang="zh-CN" altLang="en-US" spc="300" dirty="0">
                <a:solidFill>
                  <a:schemeClr val="tx1">
                    <a:lumMod val="85000"/>
                    <a:lumOff val="15000"/>
                  </a:schemeClr>
                </a:solidFill>
              </a:rPr>
              <a:t>计划、卓越法律人才教育培养计划、国家建设高水平大学公派研究生项目、国家大学生创新性实验计划。</a:t>
            </a:r>
          </a:p>
        </p:txBody>
      </p:sp>
      <p:sp>
        <p:nvSpPr>
          <p:cNvPr id="12" name="文本框 11">
            <a:extLst>
              <a:ext uri="{FF2B5EF4-FFF2-40B4-BE49-F238E27FC236}">
                <a16:creationId xmlns="" xmlns:a16="http://schemas.microsoft.com/office/drawing/2014/main" id="{ED280140-DC9E-4158-9141-E017629EDCEF}"/>
              </a:ext>
            </a:extLst>
          </p:cNvPr>
          <p:cNvSpPr txBox="1"/>
          <p:nvPr/>
        </p:nvSpPr>
        <p:spPr>
          <a:xfrm>
            <a:off x="900285" y="4640501"/>
            <a:ext cx="2147716" cy="527837"/>
          </a:xfrm>
          <a:prstGeom prst="rect">
            <a:avLst/>
          </a:prstGeom>
          <a:noFill/>
        </p:spPr>
        <p:txBody>
          <a:bodyPr wrap="square" lIns="0" tIns="0" rIns="0" bIns="0" rtlCol="0">
            <a:spAutoFit/>
          </a:bodyPr>
          <a:lstStyle/>
          <a:p>
            <a:pPr algn="just">
              <a:lnSpc>
                <a:spcPct val="130000"/>
              </a:lnSpc>
            </a:pPr>
            <a:r>
              <a:rPr lang="zh-CN" altLang="en-US" sz="2800" spc="300" dirty="0">
                <a:solidFill>
                  <a:schemeClr val="bg1"/>
                </a:solidFill>
                <a:latin typeface="+mj-ea"/>
                <a:ea typeface="+mj-ea"/>
              </a:rPr>
              <a:t>本科专业</a:t>
            </a:r>
          </a:p>
        </p:txBody>
      </p:sp>
      <p:sp>
        <p:nvSpPr>
          <p:cNvPr id="13" name="文本框 12">
            <a:extLst>
              <a:ext uri="{FF2B5EF4-FFF2-40B4-BE49-F238E27FC236}">
                <a16:creationId xmlns="" xmlns:a16="http://schemas.microsoft.com/office/drawing/2014/main" id="{ED280140-DC9E-4158-9141-E017629EDCEF}"/>
              </a:ext>
            </a:extLst>
          </p:cNvPr>
          <p:cNvSpPr txBox="1"/>
          <p:nvPr/>
        </p:nvSpPr>
        <p:spPr>
          <a:xfrm>
            <a:off x="900285" y="5200263"/>
            <a:ext cx="2147716" cy="722249"/>
          </a:xfrm>
          <a:prstGeom prst="rect">
            <a:avLst/>
          </a:prstGeom>
          <a:noFill/>
        </p:spPr>
        <p:txBody>
          <a:bodyPr wrap="square" lIns="0" tIns="0" rIns="0" bIns="0" rtlCol="0">
            <a:spAutoFit/>
          </a:bodyPr>
          <a:lstStyle/>
          <a:p>
            <a:pPr algn="just">
              <a:lnSpc>
                <a:spcPct val="130000"/>
              </a:lnSpc>
            </a:pPr>
            <a:r>
              <a:rPr lang="en-US" altLang="zh-CN" sz="4000" spc="300" dirty="0">
                <a:solidFill>
                  <a:schemeClr val="bg1"/>
                </a:solidFill>
                <a:latin typeface="+mn-ea"/>
              </a:rPr>
              <a:t>69</a:t>
            </a:r>
            <a:r>
              <a:rPr lang="zh-CN" altLang="en-US" sz="4000" spc="300" dirty="0">
                <a:solidFill>
                  <a:schemeClr val="bg1"/>
                </a:solidFill>
                <a:latin typeface="+mn-ea"/>
              </a:rPr>
              <a:t>个</a:t>
            </a:r>
          </a:p>
        </p:txBody>
      </p:sp>
      <p:sp>
        <p:nvSpPr>
          <p:cNvPr id="16" name="矩形 15"/>
          <p:cNvSpPr/>
          <p:nvPr/>
        </p:nvSpPr>
        <p:spPr>
          <a:xfrm>
            <a:off x="4512056" y="4511040"/>
            <a:ext cx="3167888" cy="16230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 xmlns:a16="http://schemas.microsoft.com/office/drawing/2014/main" id="{ED280140-DC9E-4158-9141-E017629EDCEF}"/>
              </a:ext>
            </a:extLst>
          </p:cNvPr>
          <p:cNvSpPr txBox="1"/>
          <p:nvPr/>
        </p:nvSpPr>
        <p:spPr>
          <a:xfrm>
            <a:off x="4751941" y="4640501"/>
            <a:ext cx="2147716" cy="527837"/>
          </a:xfrm>
          <a:prstGeom prst="rect">
            <a:avLst/>
          </a:prstGeom>
          <a:noFill/>
        </p:spPr>
        <p:txBody>
          <a:bodyPr wrap="square" lIns="0" tIns="0" rIns="0" bIns="0" rtlCol="0">
            <a:spAutoFit/>
          </a:bodyPr>
          <a:lstStyle/>
          <a:p>
            <a:pPr algn="just">
              <a:lnSpc>
                <a:spcPct val="130000"/>
              </a:lnSpc>
            </a:pPr>
            <a:r>
              <a:rPr lang="zh-CN" altLang="en-US" sz="2800" spc="300" dirty="0">
                <a:solidFill>
                  <a:schemeClr val="bg1"/>
                </a:solidFill>
                <a:latin typeface="+mj-ea"/>
                <a:ea typeface="+mj-ea"/>
              </a:rPr>
              <a:t>一级学科</a:t>
            </a:r>
          </a:p>
        </p:txBody>
      </p:sp>
      <p:sp>
        <p:nvSpPr>
          <p:cNvPr id="18" name="文本框 17">
            <a:extLst>
              <a:ext uri="{FF2B5EF4-FFF2-40B4-BE49-F238E27FC236}">
                <a16:creationId xmlns="" xmlns:a16="http://schemas.microsoft.com/office/drawing/2014/main" id="{ED280140-DC9E-4158-9141-E017629EDCEF}"/>
              </a:ext>
            </a:extLst>
          </p:cNvPr>
          <p:cNvSpPr txBox="1"/>
          <p:nvPr/>
        </p:nvSpPr>
        <p:spPr>
          <a:xfrm>
            <a:off x="4751941" y="5200263"/>
            <a:ext cx="2147716" cy="800219"/>
          </a:xfrm>
          <a:prstGeom prst="rect">
            <a:avLst/>
          </a:prstGeom>
          <a:noFill/>
        </p:spPr>
        <p:txBody>
          <a:bodyPr wrap="square" lIns="0" tIns="0" rIns="0" bIns="0" rtlCol="0">
            <a:spAutoFit/>
          </a:bodyPr>
          <a:lstStyle/>
          <a:p>
            <a:pPr algn="just">
              <a:lnSpc>
                <a:spcPct val="130000"/>
              </a:lnSpc>
            </a:pPr>
            <a:r>
              <a:rPr lang="en-US" altLang="zh-CN" sz="4000" spc="300" dirty="0">
                <a:solidFill>
                  <a:schemeClr val="bg1"/>
                </a:solidFill>
                <a:latin typeface="+mn-ea"/>
              </a:rPr>
              <a:t>36</a:t>
            </a:r>
            <a:r>
              <a:rPr lang="zh-CN" altLang="en-US" sz="4000" spc="300" dirty="0">
                <a:solidFill>
                  <a:schemeClr val="bg1"/>
                </a:solidFill>
                <a:latin typeface="+mn-ea"/>
              </a:rPr>
              <a:t>个</a:t>
            </a:r>
          </a:p>
        </p:txBody>
      </p:sp>
      <p:sp>
        <p:nvSpPr>
          <p:cNvPr id="19" name="矩形 18"/>
          <p:cNvSpPr/>
          <p:nvPr/>
        </p:nvSpPr>
        <p:spPr>
          <a:xfrm>
            <a:off x="8363712" y="4511040"/>
            <a:ext cx="3167888" cy="16230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 xmlns:a16="http://schemas.microsoft.com/office/drawing/2014/main" id="{ED280140-DC9E-4158-9141-E017629EDCEF}"/>
              </a:ext>
            </a:extLst>
          </p:cNvPr>
          <p:cNvSpPr txBox="1"/>
          <p:nvPr/>
        </p:nvSpPr>
        <p:spPr>
          <a:xfrm>
            <a:off x="8603597" y="4640501"/>
            <a:ext cx="2147716" cy="560153"/>
          </a:xfrm>
          <a:prstGeom prst="rect">
            <a:avLst/>
          </a:prstGeom>
          <a:noFill/>
        </p:spPr>
        <p:txBody>
          <a:bodyPr wrap="square" lIns="0" tIns="0" rIns="0" bIns="0" rtlCol="0">
            <a:spAutoFit/>
          </a:bodyPr>
          <a:lstStyle/>
          <a:p>
            <a:pPr algn="just">
              <a:lnSpc>
                <a:spcPct val="130000"/>
              </a:lnSpc>
            </a:pPr>
            <a:r>
              <a:rPr lang="zh-CN" altLang="en-US" sz="2800" spc="300" dirty="0">
                <a:solidFill>
                  <a:schemeClr val="bg1"/>
                </a:solidFill>
                <a:latin typeface="+mj-ea"/>
                <a:ea typeface="+mj-ea"/>
              </a:rPr>
              <a:t>二级学科</a:t>
            </a:r>
          </a:p>
        </p:txBody>
      </p:sp>
      <p:sp>
        <p:nvSpPr>
          <p:cNvPr id="21" name="文本框 20">
            <a:extLst>
              <a:ext uri="{FF2B5EF4-FFF2-40B4-BE49-F238E27FC236}">
                <a16:creationId xmlns="" xmlns:a16="http://schemas.microsoft.com/office/drawing/2014/main" id="{ED280140-DC9E-4158-9141-E017629EDCEF}"/>
              </a:ext>
            </a:extLst>
          </p:cNvPr>
          <p:cNvSpPr txBox="1"/>
          <p:nvPr/>
        </p:nvSpPr>
        <p:spPr>
          <a:xfrm>
            <a:off x="8603597" y="5200263"/>
            <a:ext cx="2147716" cy="800219"/>
          </a:xfrm>
          <a:prstGeom prst="rect">
            <a:avLst/>
          </a:prstGeom>
          <a:noFill/>
        </p:spPr>
        <p:txBody>
          <a:bodyPr wrap="square" lIns="0" tIns="0" rIns="0" bIns="0" rtlCol="0">
            <a:spAutoFit/>
          </a:bodyPr>
          <a:lstStyle/>
          <a:p>
            <a:pPr algn="just">
              <a:lnSpc>
                <a:spcPct val="130000"/>
              </a:lnSpc>
            </a:pPr>
            <a:r>
              <a:rPr lang="en-US" altLang="zh-CN" sz="4000" spc="300" dirty="0">
                <a:solidFill>
                  <a:schemeClr val="bg1"/>
                </a:solidFill>
                <a:latin typeface="+mn-ea"/>
              </a:rPr>
              <a:t>144</a:t>
            </a:r>
            <a:r>
              <a:rPr lang="zh-CN" altLang="en-US" sz="4000" spc="300" dirty="0">
                <a:solidFill>
                  <a:schemeClr val="bg1"/>
                </a:solidFill>
                <a:latin typeface="+mn-ea"/>
              </a:rPr>
              <a:t>个</a:t>
            </a:r>
          </a:p>
        </p:txBody>
      </p:sp>
      <p:sp>
        <p:nvSpPr>
          <p:cNvPr id="22" name="like_159071"/>
          <p:cNvSpPr>
            <a:spLocks noChangeAspect="1"/>
          </p:cNvSpPr>
          <p:nvPr/>
        </p:nvSpPr>
        <p:spPr bwMode="auto">
          <a:xfrm>
            <a:off x="3122086" y="5489048"/>
            <a:ext cx="443680" cy="432000"/>
          </a:xfrm>
          <a:custGeom>
            <a:avLst/>
            <a:gdLst>
              <a:gd name="T0" fmla="*/ 1779 w 6680"/>
              <a:gd name="T1" fmla="*/ 3384 h 6513"/>
              <a:gd name="T2" fmla="*/ 1811 w 6680"/>
              <a:gd name="T3" fmla="*/ 3297 h 6513"/>
              <a:gd name="T4" fmla="*/ 1811 w 6680"/>
              <a:gd name="T5" fmla="*/ 3297 h 6513"/>
              <a:gd name="T6" fmla="*/ 1811 w 6680"/>
              <a:gd name="T7" fmla="*/ 3297 h 6513"/>
              <a:gd name="T8" fmla="*/ 2076 w 6680"/>
              <a:gd name="T9" fmla="*/ 2881 h 6513"/>
              <a:gd name="T10" fmla="*/ 3332 w 6680"/>
              <a:gd name="T11" fmla="*/ 641 h 6513"/>
              <a:gd name="T12" fmla="*/ 3532 w 6680"/>
              <a:gd name="T13" fmla="*/ 0 h 6513"/>
              <a:gd name="T14" fmla="*/ 4118 w 6680"/>
              <a:gd name="T15" fmla="*/ 1497 h 6513"/>
              <a:gd name="T16" fmla="*/ 4118 w 6680"/>
              <a:gd name="T17" fmla="*/ 2596 h 6513"/>
              <a:gd name="T18" fmla="*/ 4394 w 6680"/>
              <a:gd name="T19" fmla="*/ 2540 h 6513"/>
              <a:gd name="T20" fmla="*/ 4394 w 6680"/>
              <a:gd name="T21" fmla="*/ 2540 h 6513"/>
              <a:gd name="T22" fmla="*/ 6086 w 6680"/>
              <a:gd name="T23" fmla="*/ 2680 h 6513"/>
              <a:gd name="T24" fmla="*/ 6167 w 6680"/>
              <a:gd name="T25" fmla="*/ 3453 h 6513"/>
              <a:gd name="T26" fmla="*/ 6158 w 6680"/>
              <a:gd name="T27" fmla="*/ 4457 h 6513"/>
              <a:gd name="T28" fmla="*/ 5904 w 6680"/>
              <a:gd name="T29" fmla="*/ 5452 h 6513"/>
              <a:gd name="T30" fmla="*/ 5086 w 6680"/>
              <a:gd name="T31" fmla="*/ 6445 h 6513"/>
              <a:gd name="T32" fmla="*/ 3979 w 6680"/>
              <a:gd name="T33" fmla="*/ 6481 h 6513"/>
              <a:gd name="T34" fmla="*/ 2078 w 6680"/>
              <a:gd name="T35" fmla="*/ 6377 h 6513"/>
              <a:gd name="T36" fmla="*/ 1464 w 6680"/>
              <a:gd name="T37" fmla="*/ 3709 h 6513"/>
              <a:gd name="T38" fmla="*/ 1779 w 6680"/>
              <a:gd name="T39" fmla="*/ 3384 h 6513"/>
              <a:gd name="T40" fmla="*/ 2 w 6680"/>
              <a:gd name="T41" fmla="*/ 3747 h 6513"/>
              <a:gd name="T42" fmla="*/ 0 w 6680"/>
              <a:gd name="T43" fmla="*/ 6413 h 6513"/>
              <a:gd name="T44" fmla="*/ 1450 w 6680"/>
              <a:gd name="T45" fmla="*/ 6413 h 6513"/>
              <a:gd name="T46" fmla="*/ 1636 w 6680"/>
              <a:gd name="T47" fmla="*/ 6184 h 6513"/>
              <a:gd name="T48" fmla="*/ 1172 w 6680"/>
              <a:gd name="T49" fmla="*/ 3976 h 6513"/>
              <a:gd name="T50" fmla="*/ 890 w 6680"/>
              <a:gd name="T51" fmla="*/ 3747 h 6513"/>
              <a:gd name="T52" fmla="*/ 2 w 6680"/>
              <a:gd name="T53" fmla="*/ 3747 h 6513"/>
              <a:gd name="T54" fmla="*/ 2 w 6680"/>
              <a:gd name="T55" fmla="*/ 3747 h 6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680" h="6513">
                <a:moveTo>
                  <a:pt x="1779" y="3384"/>
                </a:moveTo>
                <a:cubicBezTo>
                  <a:pt x="1788" y="3357"/>
                  <a:pt x="1799" y="3328"/>
                  <a:pt x="1811" y="3297"/>
                </a:cubicBezTo>
                <a:lnTo>
                  <a:pt x="1811" y="3297"/>
                </a:lnTo>
                <a:lnTo>
                  <a:pt x="1811" y="3297"/>
                </a:lnTo>
                <a:cubicBezTo>
                  <a:pt x="1862" y="3172"/>
                  <a:pt x="1946" y="3019"/>
                  <a:pt x="2076" y="2881"/>
                </a:cubicBezTo>
                <a:cubicBezTo>
                  <a:pt x="2690" y="2411"/>
                  <a:pt x="3332" y="641"/>
                  <a:pt x="3332" y="641"/>
                </a:cubicBezTo>
                <a:cubicBezTo>
                  <a:pt x="3332" y="641"/>
                  <a:pt x="3232" y="0"/>
                  <a:pt x="3532" y="0"/>
                </a:cubicBezTo>
                <a:cubicBezTo>
                  <a:pt x="3832" y="0"/>
                  <a:pt x="4546" y="200"/>
                  <a:pt x="4118" y="1497"/>
                </a:cubicBezTo>
                <a:cubicBezTo>
                  <a:pt x="3690" y="2796"/>
                  <a:pt x="4118" y="2596"/>
                  <a:pt x="4118" y="2596"/>
                </a:cubicBezTo>
                <a:cubicBezTo>
                  <a:pt x="4216" y="2573"/>
                  <a:pt x="4307" y="2555"/>
                  <a:pt x="4394" y="2540"/>
                </a:cubicBezTo>
                <a:lnTo>
                  <a:pt x="4394" y="2540"/>
                </a:lnTo>
                <a:cubicBezTo>
                  <a:pt x="4394" y="2540"/>
                  <a:pt x="5630" y="2263"/>
                  <a:pt x="6086" y="2680"/>
                </a:cubicBezTo>
                <a:cubicBezTo>
                  <a:pt x="6451" y="3013"/>
                  <a:pt x="6167" y="3453"/>
                  <a:pt x="6167" y="3453"/>
                </a:cubicBezTo>
                <a:cubicBezTo>
                  <a:pt x="6167" y="3453"/>
                  <a:pt x="6680" y="3911"/>
                  <a:pt x="6158" y="4457"/>
                </a:cubicBezTo>
                <a:cubicBezTo>
                  <a:pt x="6158" y="4457"/>
                  <a:pt x="6492" y="5011"/>
                  <a:pt x="5904" y="5452"/>
                </a:cubicBezTo>
                <a:cubicBezTo>
                  <a:pt x="5904" y="5452"/>
                  <a:pt x="6178" y="6213"/>
                  <a:pt x="5086" y="6445"/>
                </a:cubicBezTo>
                <a:cubicBezTo>
                  <a:pt x="4764" y="6513"/>
                  <a:pt x="4360" y="6511"/>
                  <a:pt x="3979" y="6481"/>
                </a:cubicBezTo>
                <a:cubicBezTo>
                  <a:pt x="3026" y="6501"/>
                  <a:pt x="2078" y="6377"/>
                  <a:pt x="2078" y="6377"/>
                </a:cubicBezTo>
                <a:lnTo>
                  <a:pt x="1464" y="3709"/>
                </a:lnTo>
                <a:cubicBezTo>
                  <a:pt x="1650" y="3597"/>
                  <a:pt x="1738" y="3468"/>
                  <a:pt x="1779" y="3384"/>
                </a:cubicBezTo>
                <a:close/>
                <a:moveTo>
                  <a:pt x="2" y="3747"/>
                </a:moveTo>
                <a:lnTo>
                  <a:pt x="0" y="6413"/>
                </a:lnTo>
                <a:lnTo>
                  <a:pt x="1450" y="6413"/>
                </a:lnTo>
                <a:cubicBezTo>
                  <a:pt x="1579" y="6413"/>
                  <a:pt x="1663" y="6311"/>
                  <a:pt x="1636" y="6184"/>
                </a:cubicBezTo>
                <a:lnTo>
                  <a:pt x="1172" y="3976"/>
                </a:lnTo>
                <a:cubicBezTo>
                  <a:pt x="1146" y="3849"/>
                  <a:pt x="1019" y="3747"/>
                  <a:pt x="890" y="3747"/>
                </a:cubicBezTo>
                <a:lnTo>
                  <a:pt x="2" y="3747"/>
                </a:lnTo>
                <a:lnTo>
                  <a:pt x="2" y="3747"/>
                </a:lnTo>
                <a:close/>
              </a:path>
            </a:pathLst>
          </a:custGeom>
          <a:solidFill>
            <a:schemeClr val="accent2"/>
          </a:solidFill>
          <a:ln>
            <a:noFill/>
          </a:ln>
        </p:spPr>
      </p:sp>
      <p:sp>
        <p:nvSpPr>
          <p:cNvPr id="23" name="graduate-cap_49944"/>
          <p:cNvSpPr>
            <a:spLocks noChangeAspect="1"/>
          </p:cNvSpPr>
          <p:nvPr/>
        </p:nvSpPr>
        <p:spPr bwMode="auto">
          <a:xfrm>
            <a:off x="6773739" y="5582866"/>
            <a:ext cx="609685" cy="375999"/>
          </a:xfrm>
          <a:custGeom>
            <a:avLst/>
            <a:gdLst>
              <a:gd name="connsiteX0" fmla="*/ 93338 w 608536"/>
              <a:gd name="connsiteY0" fmla="*/ 167235 h 375291"/>
              <a:gd name="connsiteX1" fmla="*/ 292893 w 608536"/>
              <a:gd name="connsiteY1" fmla="*/ 244637 h 375291"/>
              <a:gd name="connsiteX2" fmla="*/ 305814 w 608536"/>
              <a:gd name="connsiteY2" fmla="*/ 244637 h 375291"/>
              <a:gd name="connsiteX3" fmla="*/ 503933 w 608536"/>
              <a:gd name="connsiteY3" fmla="*/ 167235 h 375291"/>
              <a:gd name="connsiteX4" fmla="*/ 503933 w 608536"/>
              <a:gd name="connsiteY4" fmla="*/ 244637 h 375291"/>
              <a:gd name="connsiteX5" fmla="*/ 298636 w 608536"/>
              <a:gd name="connsiteY5" fmla="*/ 356439 h 375291"/>
              <a:gd name="connsiteX6" fmla="*/ 93338 w 608536"/>
              <a:gd name="connsiteY6" fmla="*/ 244637 h 375291"/>
              <a:gd name="connsiteX7" fmla="*/ 93338 w 608536"/>
              <a:gd name="connsiteY7" fmla="*/ 167235 h 375291"/>
              <a:gd name="connsiteX8" fmla="*/ 292786 w 608536"/>
              <a:gd name="connsiteY8" fmla="*/ 1075 h 375291"/>
              <a:gd name="connsiteX9" fmla="*/ 304268 w 608536"/>
              <a:gd name="connsiteY9" fmla="*/ 1075 h 375291"/>
              <a:gd name="connsiteX10" fmla="*/ 595619 w 608536"/>
              <a:gd name="connsiteY10" fmla="*/ 102873 h 375291"/>
              <a:gd name="connsiteX11" fmla="*/ 598490 w 608536"/>
              <a:gd name="connsiteY11" fmla="*/ 107174 h 375291"/>
              <a:gd name="connsiteX12" fmla="*/ 595619 w 608536"/>
              <a:gd name="connsiteY12" fmla="*/ 111476 h 375291"/>
              <a:gd name="connsiteX13" fmla="*/ 595619 w 608536"/>
              <a:gd name="connsiteY13" fmla="*/ 251986 h 375291"/>
              <a:gd name="connsiteX14" fmla="*/ 608536 w 608536"/>
              <a:gd name="connsiteY14" fmla="*/ 272059 h 375291"/>
              <a:gd name="connsiteX15" fmla="*/ 594184 w 608536"/>
              <a:gd name="connsiteY15" fmla="*/ 293566 h 375291"/>
              <a:gd name="connsiteX16" fmla="*/ 608536 w 608536"/>
              <a:gd name="connsiteY16" fmla="*/ 352351 h 375291"/>
              <a:gd name="connsiteX17" fmla="*/ 585573 w 608536"/>
              <a:gd name="connsiteY17" fmla="*/ 375291 h 375291"/>
              <a:gd name="connsiteX18" fmla="*/ 562609 w 608536"/>
              <a:gd name="connsiteY18" fmla="*/ 352351 h 375291"/>
              <a:gd name="connsiteX19" fmla="*/ 575526 w 608536"/>
              <a:gd name="connsiteY19" fmla="*/ 293566 h 375291"/>
              <a:gd name="connsiteX20" fmla="*/ 562609 w 608536"/>
              <a:gd name="connsiteY20" fmla="*/ 272059 h 375291"/>
              <a:gd name="connsiteX21" fmla="*/ 575526 w 608536"/>
              <a:gd name="connsiteY21" fmla="*/ 251986 h 375291"/>
              <a:gd name="connsiteX22" fmla="*/ 575526 w 608536"/>
              <a:gd name="connsiteY22" fmla="*/ 118645 h 375291"/>
              <a:gd name="connsiteX23" fmla="*/ 305703 w 608536"/>
              <a:gd name="connsiteY23" fmla="*/ 223310 h 375291"/>
              <a:gd name="connsiteX24" fmla="*/ 292786 w 608536"/>
              <a:gd name="connsiteY24" fmla="*/ 223310 h 375291"/>
              <a:gd name="connsiteX25" fmla="*/ 2870 w 608536"/>
              <a:gd name="connsiteY25" fmla="*/ 111476 h 375291"/>
              <a:gd name="connsiteX26" fmla="*/ 0 w 608536"/>
              <a:gd name="connsiteY26" fmla="*/ 107174 h 375291"/>
              <a:gd name="connsiteX27" fmla="*/ 2870 w 608536"/>
              <a:gd name="connsiteY27" fmla="*/ 102873 h 37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8536" h="375291">
                <a:moveTo>
                  <a:pt x="93338" y="167235"/>
                </a:moveTo>
                <a:lnTo>
                  <a:pt x="292893" y="244637"/>
                </a:lnTo>
                <a:cubicBezTo>
                  <a:pt x="297200" y="246070"/>
                  <a:pt x="301507" y="246070"/>
                  <a:pt x="305814" y="244637"/>
                </a:cubicBezTo>
                <a:lnTo>
                  <a:pt x="503933" y="167235"/>
                </a:lnTo>
                <a:cubicBezTo>
                  <a:pt x="503933" y="200202"/>
                  <a:pt x="503933" y="238903"/>
                  <a:pt x="503933" y="244637"/>
                </a:cubicBezTo>
                <a:cubicBezTo>
                  <a:pt x="503933" y="304838"/>
                  <a:pt x="413487" y="353572"/>
                  <a:pt x="298636" y="356439"/>
                </a:cubicBezTo>
                <a:cubicBezTo>
                  <a:pt x="185220" y="353572"/>
                  <a:pt x="93338" y="304838"/>
                  <a:pt x="93338" y="244637"/>
                </a:cubicBezTo>
                <a:cubicBezTo>
                  <a:pt x="93338" y="237470"/>
                  <a:pt x="93338" y="200202"/>
                  <a:pt x="93338" y="167235"/>
                </a:cubicBezTo>
                <a:close/>
                <a:moveTo>
                  <a:pt x="292786" y="1075"/>
                </a:moveTo>
                <a:cubicBezTo>
                  <a:pt x="297092" y="-359"/>
                  <a:pt x="301398" y="-359"/>
                  <a:pt x="304268" y="1075"/>
                </a:cubicBezTo>
                <a:lnTo>
                  <a:pt x="595619" y="102873"/>
                </a:lnTo>
                <a:cubicBezTo>
                  <a:pt x="597054" y="102873"/>
                  <a:pt x="598490" y="105741"/>
                  <a:pt x="598490" y="107174"/>
                </a:cubicBezTo>
                <a:cubicBezTo>
                  <a:pt x="598490" y="108608"/>
                  <a:pt x="597054" y="110042"/>
                  <a:pt x="595619" y="111476"/>
                </a:cubicBezTo>
                <a:lnTo>
                  <a:pt x="595619" y="251986"/>
                </a:lnTo>
                <a:cubicBezTo>
                  <a:pt x="602795" y="254854"/>
                  <a:pt x="608536" y="263456"/>
                  <a:pt x="608536" y="272059"/>
                </a:cubicBezTo>
                <a:cubicBezTo>
                  <a:pt x="608536" y="280662"/>
                  <a:pt x="602795" y="289264"/>
                  <a:pt x="594184" y="293566"/>
                </a:cubicBezTo>
                <a:cubicBezTo>
                  <a:pt x="602795" y="309337"/>
                  <a:pt x="608536" y="342314"/>
                  <a:pt x="608536" y="352351"/>
                </a:cubicBezTo>
                <a:cubicBezTo>
                  <a:pt x="608536" y="363821"/>
                  <a:pt x="597054" y="375291"/>
                  <a:pt x="585573" y="375291"/>
                </a:cubicBezTo>
                <a:cubicBezTo>
                  <a:pt x="572656" y="375291"/>
                  <a:pt x="562609" y="363821"/>
                  <a:pt x="562609" y="352351"/>
                </a:cubicBezTo>
                <a:cubicBezTo>
                  <a:pt x="562609" y="342314"/>
                  <a:pt x="568350" y="309337"/>
                  <a:pt x="575526" y="293566"/>
                </a:cubicBezTo>
                <a:cubicBezTo>
                  <a:pt x="568350" y="289264"/>
                  <a:pt x="562609" y="280662"/>
                  <a:pt x="562609" y="272059"/>
                </a:cubicBezTo>
                <a:cubicBezTo>
                  <a:pt x="562609" y="263456"/>
                  <a:pt x="566915" y="254854"/>
                  <a:pt x="575526" y="251986"/>
                </a:cubicBezTo>
                <a:lnTo>
                  <a:pt x="575526" y="118645"/>
                </a:lnTo>
                <a:lnTo>
                  <a:pt x="305703" y="223310"/>
                </a:lnTo>
                <a:cubicBezTo>
                  <a:pt x="301398" y="224744"/>
                  <a:pt x="297092" y="224744"/>
                  <a:pt x="292786" y="223310"/>
                </a:cubicBezTo>
                <a:lnTo>
                  <a:pt x="2870" y="111476"/>
                </a:lnTo>
                <a:cubicBezTo>
                  <a:pt x="1435" y="110042"/>
                  <a:pt x="0" y="108608"/>
                  <a:pt x="0" y="107174"/>
                </a:cubicBezTo>
                <a:cubicBezTo>
                  <a:pt x="0" y="105741"/>
                  <a:pt x="1435" y="102873"/>
                  <a:pt x="2870" y="102873"/>
                </a:cubicBezTo>
                <a:close/>
              </a:path>
            </a:pathLst>
          </a:custGeom>
          <a:solidFill>
            <a:schemeClr val="accent2"/>
          </a:solidFill>
          <a:ln>
            <a:noFill/>
          </a:ln>
        </p:spPr>
      </p:sp>
      <p:sp>
        <p:nvSpPr>
          <p:cNvPr id="24" name="graduate-cap_49944"/>
          <p:cNvSpPr>
            <a:spLocks noChangeAspect="1"/>
          </p:cNvSpPr>
          <p:nvPr/>
        </p:nvSpPr>
        <p:spPr bwMode="auto">
          <a:xfrm>
            <a:off x="10570378" y="5582866"/>
            <a:ext cx="609685" cy="375999"/>
          </a:xfrm>
          <a:custGeom>
            <a:avLst/>
            <a:gdLst>
              <a:gd name="connsiteX0" fmla="*/ 93338 w 608536"/>
              <a:gd name="connsiteY0" fmla="*/ 167235 h 375291"/>
              <a:gd name="connsiteX1" fmla="*/ 292893 w 608536"/>
              <a:gd name="connsiteY1" fmla="*/ 244637 h 375291"/>
              <a:gd name="connsiteX2" fmla="*/ 305814 w 608536"/>
              <a:gd name="connsiteY2" fmla="*/ 244637 h 375291"/>
              <a:gd name="connsiteX3" fmla="*/ 503933 w 608536"/>
              <a:gd name="connsiteY3" fmla="*/ 167235 h 375291"/>
              <a:gd name="connsiteX4" fmla="*/ 503933 w 608536"/>
              <a:gd name="connsiteY4" fmla="*/ 244637 h 375291"/>
              <a:gd name="connsiteX5" fmla="*/ 298636 w 608536"/>
              <a:gd name="connsiteY5" fmla="*/ 356439 h 375291"/>
              <a:gd name="connsiteX6" fmla="*/ 93338 w 608536"/>
              <a:gd name="connsiteY6" fmla="*/ 244637 h 375291"/>
              <a:gd name="connsiteX7" fmla="*/ 93338 w 608536"/>
              <a:gd name="connsiteY7" fmla="*/ 167235 h 375291"/>
              <a:gd name="connsiteX8" fmla="*/ 292786 w 608536"/>
              <a:gd name="connsiteY8" fmla="*/ 1075 h 375291"/>
              <a:gd name="connsiteX9" fmla="*/ 304268 w 608536"/>
              <a:gd name="connsiteY9" fmla="*/ 1075 h 375291"/>
              <a:gd name="connsiteX10" fmla="*/ 595619 w 608536"/>
              <a:gd name="connsiteY10" fmla="*/ 102873 h 375291"/>
              <a:gd name="connsiteX11" fmla="*/ 598490 w 608536"/>
              <a:gd name="connsiteY11" fmla="*/ 107174 h 375291"/>
              <a:gd name="connsiteX12" fmla="*/ 595619 w 608536"/>
              <a:gd name="connsiteY12" fmla="*/ 111476 h 375291"/>
              <a:gd name="connsiteX13" fmla="*/ 595619 w 608536"/>
              <a:gd name="connsiteY13" fmla="*/ 251986 h 375291"/>
              <a:gd name="connsiteX14" fmla="*/ 608536 w 608536"/>
              <a:gd name="connsiteY14" fmla="*/ 272059 h 375291"/>
              <a:gd name="connsiteX15" fmla="*/ 594184 w 608536"/>
              <a:gd name="connsiteY15" fmla="*/ 293566 h 375291"/>
              <a:gd name="connsiteX16" fmla="*/ 608536 w 608536"/>
              <a:gd name="connsiteY16" fmla="*/ 352351 h 375291"/>
              <a:gd name="connsiteX17" fmla="*/ 585573 w 608536"/>
              <a:gd name="connsiteY17" fmla="*/ 375291 h 375291"/>
              <a:gd name="connsiteX18" fmla="*/ 562609 w 608536"/>
              <a:gd name="connsiteY18" fmla="*/ 352351 h 375291"/>
              <a:gd name="connsiteX19" fmla="*/ 575526 w 608536"/>
              <a:gd name="connsiteY19" fmla="*/ 293566 h 375291"/>
              <a:gd name="connsiteX20" fmla="*/ 562609 w 608536"/>
              <a:gd name="connsiteY20" fmla="*/ 272059 h 375291"/>
              <a:gd name="connsiteX21" fmla="*/ 575526 w 608536"/>
              <a:gd name="connsiteY21" fmla="*/ 251986 h 375291"/>
              <a:gd name="connsiteX22" fmla="*/ 575526 w 608536"/>
              <a:gd name="connsiteY22" fmla="*/ 118645 h 375291"/>
              <a:gd name="connsiteX23" fmla="*/ 305703 w 608536"/>
              <a:gd name="connsiteY23" fmla="*/ 223310 h 375291"/>
              <a:gd name="connsiteX24" fmla="*/ 292786 w 608536"/>
              <a:gd name="connsiteY24" fmla="*/ 223310 h 375291"/>
              <a:gd name="connsiteX25" fmla="*/ 2870 w 608536"/>
              <a:gd name="connsiteY25" fmla="*/ 111476 h 375291"/>
              <a:gd name="connsiteX26" fmla="*/ 0 w 608536"/>
              <a:gd name="connsiteY26" fmla="*/ 107174 h 375291"/>
              <a:gd name="connsiteX27" fmla="*/ 2870 w 608536"/>
              <a:gd name="connsiteY27" fmla="*/ 102873 h 37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8536" h="375291">
                <a:moveTo>
                  <a:pt x="93338" y="167235"/>
                </a:moveTo>
                <a:lnTo>
                  <a:pt x="292893" y="244637"/>
                </a:lnTo>
                <a:cubicBezTo>
                  <a:pt x="297200" y="246070"/>
                  <a:pt x="301507" y="246070"/>
                  <a:pt x="305814" y="244637"/>
                </a:cubicBezTo>
                <a:lnTo>
                  <a:pt x="503933" y="167235"/>
                </a:lnTo>
                <a:cubicBezTo>
                  <a:pt x="503933" y="200202"/>
                  <a:pt x="503933" y="238903"/>
                  <a:pt x="503933" y="244637"/>
                </a:cubicBezTo>
                <a:cubicBezTo>
                  <a:pt x="503933" y="304838"/>
                  <a:pt x="413487" y="353572"/>
                  <a:pt x="298636" y="356439"/>
                </a:cubicBezTo>
                <a:cubicBezTo>
                  <a:pt x="185220" y="353572"/>
                  <a:pt x="93338" y="304838"/>
                  <a:pt x="93338" y="244637"/>
                </a:cubicBezTo>
                <a:cubicBezTo>
                  <a:pt x="93338" y="237470"/>
                  <a:pt x="93338" y="200202"/>
                  <a:pt x="93338" y="167235"/>
                </a:cubicBezTo>
                <a:close/>
                <a:moveTo>
                  <a:pt x="292786" y="1075"/>
                </a:moveTo>
                <a:cubicBezTo>
                  <a:pt x="297092" y="-359"/>
                  <a:pt x="301398" y="-359"/>
                  <a:pt x="304268" y="1075"/>
                </a:cubicBezTo>
                <a:lnTo>
                  <a:pt x="595619" y="102873"/>
                </a:lnTo>
                <a:cubicBezTo>
                  <a:pt x="597054" y="102873"/>
                  <a:pt x="598490" y="105741"/>
                  <a:pt x="598490" y="107174"/>
                </a:cubicBezTo>
                <a:cubicBezTo>
                  <a:pt x="598490" y="108608"/>
                  <a:pt x="597054" y="110042"/>
                  <a:pt x="595619" y="111476"/>
                </a:cubicBezTo>
                <a:lnTo>
                  <a:pt x="595619" y="251986"/>
                </a:lnTo>
                <a:cubicBezTo>
                  <a:pt x="602795" y="254854"/>
                  <a:pt x="608536" y="263456"/>
                  <a:pt x="608536" y="272059"/>
                </a:cubicBezTo>
                <a:cubicBezTo>
                  <a:pt x="608536" y="280662"/>
                  <a:pt x="602795" y="289264"/>
                  <a:pt x="594184" y="293566"/>
                </a:cubicBezTo>
                <a:cubicBezTo>
                  <a:pt x="602795" y="309337"/>
                  <a:pt x="608536" y="342314"/>
                  <a:pt x="608536" y="352351"/>
                </a:cubicBezTo>
                <a:cubicBezTo>
                  <a:pt x="608536" y="363821"/>
                  <a:pt x="597054" y="375291"/>
                  <a:pt x="585573" y="375291"/>
                </a:cubicBezTo>
                <a:cubicBezTo>
                  <a:pt x="572656" y="375291"/>
                  <a:pt x="562609" y="363821"/>
                  <a:pt x="562609" y="352351"/>
                </a:cubicBezTo>
                <a:cubicBezTo>
                  <a:pt x="562609" y="342314"/>
                  <a:pt x="568350" y="309337"/>
                  <a:pt x="575526" y="293566"/>
                </a:cubicBezTo>
                <a:cubicBezTo>
                  <a:pt x="568350" y="289264"/>
                  <a:pt x="562609" y="280662"/>
                  <a:pt x="562609" y="272059"/>
                </a:cubicBezTo>
                <a:cubicBezTo>
                  <a:pt x="562609" y="263456"/>
                  <a:pt x="566915" y="254854"/>
                  <a:pt x="575526" y="251986"/>
                </a:cubicBezTo>
                <a:lnTo>
                  <a:pt x="575526" y="118645"/>
                </a:lnTo>
                <a:lnTo>
                  <a:pt x="305703" y="223310"/>
                </a:lnTo>
                <a:cubicBezTo>
                  <a:pt x="301398" y="224744"/>
                  <a:pt x="297092" y="224744"/>
                  <a:pt x="292786" y="223310"/>
                </a:cubicBezTo>
                <a:lnTo>
                  <a:pt x="2870" y="111476"/>
                </a:lnTo>
                <a:cubicBezTo>
                  <a:pt x="1435" y="110042"/>
                  <a:pt x="0" y="108608"/>
                  <a:pt x="0" y="107174"/>
                </a:cubicBezTo>
                <a:cubicBezTo>
                  <a:pt x="0" y="105741"/>
                  <a:pt x="1435" y="102873"/>
                  <a:pt x="2870" y="102873"/>
                </a:cubicBezTo>
                <a:close/>
              </a:path>
            </a:pathLst>
          </a:custGeom>
          <a:solidFill>
            <a:schemeClr val="accent2"/>
          </a:solidFill>
          <a:ln>
            <a:noFill/>
          </a:ln>
        </p:spPr>
      </p:sp>
      <p:cxnSp>
        <p:nvCxnSpPr>
          <p:cNvPr id="4" name="直接连接符 3">
            <a:extLst>
              <a:ext uri="{FF2B5EF4-FFF2-40B4-BE49-F238E27FC236}">
                <a16:creationId xmlns="" xmlns:a16="http://schemas.microsoft.com/office/drawing/2014/main" id="{D1EB3283-1074-4C6F-AE25-3C4075A8E43B}"/>
              </a:ext>
            </a:extLst>
          </p:cNvPr>
          <p:cNvCxnSpPr/>
          <p:nvPr/>
        </p:nvCxnSpPr>
        <p:spPr>
          <a:xfrm flipH="1">
            <a:off x="2638428" y="5200263"/>
            <a:ext cx="431801" cy="431801"/>
          </a:xfrm>
          <a:prstGeom prst="line">
            <a:avLst/>
          </a:prstGeom>
          <a:ln>
            <a:solidFill>
              <a:schemeClr val="bg1">
                <a:alpha val="22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 xmlns:a16="http://schemas.microsoft.com/office/drawing/2014/main" id="{DE99E1A1-584D-412C-B700-B7C78B73826E}"/>
              </a:ext>
            </a:extLst>
          </p:cNvPr>
          <p:cNvCxnSpPr/>
          <p:nvPr/>
        </p:nvCxnSpPr>
        <p:spPr>
          <a:xfrm flipH="1">
            <a:off x="6289972" y="5200263"/>
            <a:ext cx="431801" cy="431801"/>
          </a:xfrm>
          <a:prstGeom prst="line">
            <a:avLst/>
          </a:prstGeom>
          <a:ln>
            <a:solidFill>
              <a:schemeClr val="bg1">
                <a:alpha val="22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 xmlns:a16="http://schemas.microsoft.com/office/drawing/2014/main" id="{C7A339CC-00C8-47AF-8155-8EFE506D1F04}"/>
              </a:ext>
            </a:extLst>
          </p:cNvPr>
          <p:cNvCxnSpPr/>
          <p:nvPr/>
        </p:nvCxnSpPr>
        <p:spPr>
          <a:xfrm flipH="1">
            <a:off x="10354477" y="5200263"/>
            <a:ext cx="431801" cy="431801"/>
          </a:xfrm>
          <a:prstGeom prst="line">
            <a:avLst/>
          </a:prstGeom>
          <a:ln>
            <a:solidFill>
              <a:schemeClr val="bg1">
                <a:alpha val="22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0608923"/>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158ACAC-DA3B-442A-844F-E8B05C51BE42}"/>
              </a:ext>
            </a:extLst>
          </p:cNvPr>
          <p:cNvSpPr>
            <a:spLocks noGrp="1"/>
          </p:cNvSpPr>
          <p:nvPr>
            <p:ph type="title"/>
          </p:nvPr>
        </p:nvSpPr>
        <p:spPr>
          <a:xfrm>
            <a:off x="660400" y="345937"/>
            <a:ext cx="7950200" cy="663575"/>
          </a:xfrm>
        </p:spPr>
        <p:txBody>
          <a:bodyPr/>
          <a:lstStyle/>
          <a:p>
            <a:r>
              <a:rPr lang="zh-CN" altLang="en-US" dirty="0"/>
              <a:t>研究结论</a:t>
            </a:r>
          </a:p>
        </p:txBody>
      </p:sp>
      <p:sp>
        <p:nvSpPr>
          <p:cNvPr id="4" name="矩形 3">
            <a:extLst>
              <a:ext uri="{FF2B5EF4-FFF2-40B4-BE49-F238E27FC236}">
                <a16:creationId xmlns="" xmlns:a16="http://schemas.microsoft.com/office/drawing/2014/main" id="{2BD197DE-3DEF-4C93-A1DA-96CCB36E26C8}"/>
              </a:ext>
            </a:extLst>
          </p:cNvPr>
          <p:cNvSpPr/>
          <p:nvPr/>
        </p:nvSpPr>
        <p:spPr>
          <a:xfrm>
            <a:off x="0" y="3429000"/>
            <a:ext cx="12192000" cy="3428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 xmlns:a16="http://schemas.microsoft.com/office/drawing/2014/main" id="{3D0F2A5B-26FB-45AB-8A18-8B0CC45974A3}"/>
              </a:ext>
            </a:extLst>
          </p:cNvPr>
          <p:cNvSpPr/>
          <p:nvPr/>
        </p:nvSpPr>
        <p:spPr>
          <a:xfrm>
            <a:off x="660400" y="2504244"/>
            <a:ext cx="2748903" cy="2748903"/>
          </a:xfrm>
          <a:prstGeom prst="ellipse">
            <a:avLst/>
          </a:prstGeom>
          <a:solidFill>
            <a:schemeClr val="accent2"/>
          </a:solidFill>
          <a:ln>
            <a:noFill/>
          </a:ln>
          <a:effectLst>
            <a:outerShdw blurRad="1651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 xmlns:a16="http://schemas.microsoft.com/office/drawing/2014/main" id="{3AA049F5-EDCA-4FC4-838E-0DEFBFB438AD}"/>
              </a:ext>
            </a:extLst>
          </p:cNvPr>
          <p:cNvSpPr/>
          <p:nvPr/>
        </p:nvSpPr>
        <p:spPr>
          <a:xfrm>
            <a:off x="8792388" y="2504243"/>
            <a:ext cx="2748903" cy="2748903"/>
          </a:xfrm>
          <a:prstGeom prst="ellipse">
            <a:avLst/>
          </a:prstGeom>
          <a:solidFill>
            <a:schemeClr val="accent2"/>
          </a:solidFill>
          <a:ln>
            <a:noFill/>
          </a:ln>
          <a:effectLst>
            <a:outerShdw blurRad="1651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 xmlns:a16="http://schemas.microsoft.com/office/drawing/2014/main" id="{2CFAB222-53DE-46B7-BE47-2071045D7BAA}"/>
              </a:ext>
            </a:extLst>
          </p:cNvPr>
          <p:cNvSpPr/>
          <p:nvPr/>
        </p:nvSpPr>
        <p:spPr>
          <a:xfrm>
            <a:off x="3164662" y="2707365"/>
            <a:ext cx="2342662" cy="2342662"/>
          </a:xfrm>
          <a:prstGeom prst="ellipse">
            <a:avLst/>
          </a:prstGeom>
          <a:solidFill>
            <a:schemeClr val="accent4"/>
          </a:solidFill>
          <a:ln>
            <a:noFill/>
          </a:ln>
          <a:effectLst>
            <a:outerShdw blurRad="1651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椭圆 7">
            <a:extLst>
              <a:ext uri="{FF2B5EF4-FFF2-40B4-BE49-F238E27FC236}">
                <a16:creationId xmlns="" xmlns:a16="http://schemas.microsoft.com/office/drawing/2014/main" id="{C8927555-F93C-4682-A95E-6FCB4BC33EFF}"/>
              </a:ext>
            </a:extLst>
          </p:cNvPr>
          <p:cNvSpPr/>
          <p:nvPr/>
        </p:nvSpPr>
        <p:spPr>
          <a:xfrm>
            <a:off x="6717813" y="2707365"/>
            <a:ext cx="2342662" cy="2342662"/>
          </a:xfrm>
          <a:prstGeom prst="ellipse">
            <a:avLst/>
          </a:prstGeom>
          <a:solidFill>
            <a:schemeClr val="accent4"/>
          </a:solidFill>
          <a:ln>
            <a:noFill/>
          </a:ln>
          <a:effectLst>
            <a:outerShdw blurRad="1651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 xmlns:a16="http://schemas.microsoft.com/office/drawing/2014/main" id="{80A56215-C7C2-426D-9F2A-ABA841016A80}"/>
              </a:ext>
            </a:extLst>
          </p:cNvPr>
          <p:cNvSpPr/>
          <p:nvPr/>
        </p:nvSpPr>
        <p:spPr>
          <a:xfrm>
            <a:off x="5203093" y="2980942"/>
            <a:ext cx="1795504" cy="1795504"/>
          </a:xfrm>
          <a:prstGeom prst="ellipse">
            <a:avLst/>
          </a:prstGeom>
          <a:solidFill>
            <a:schemeClr val="bg1"/>
          </a:solidFill>
          <a:ln>
            <a:noFill/>
          </a:ln>
          <a:effectLst>
            <a:outerShdw blurRad="1651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弧形 11">
            <a:extLst>
              <a:ext uri="{FF2B5EF4-FFF2-40B4-BE49-F238E27FC236}">
                <a16:creationId xmlns="" xmlns:a16="http://schemas.microsoft.com/office/drawing/2014/main" id="{7A327F3F-5316-43E3-B5E7-204562564FA5}"/>
              </a:ext>
            </a:extLst>
          </p:cNvPr>
          <p:cNvSpPr/>
          <p:nvPr/>
        </p:nvSpPr>
        <p:spPr>
          <a:xfrm rot="20561930">
            <a:off x="4847989" y="2548941"/>
            <a:ext cx="864000" cy="864000"/>
          </a:xfrm>
          <a:prstGeom prst="arc">
            <a:avLst>
              <a:gd name="adj1" fmla="val 14409789"/>
              <a:gd name="adj2" fmla="val 0"/>
            </a:avLst>
          </a:prstGeom>
          <a:ln>
            <a:solidFill>
              <a:schemeClr val="bg2">
                <a:lumMod val="75000"/>
              </a:schemeClr>
            </a:solidFill>
            <a:head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弧形 12">
            <a:extLst>
              <a:ext uri="{FF2B5EF4-FFF2-40B4-BE49-F238E27FC236}">
                <a16:creationId xmlns="" xmlns:a16="http://schemas.microsoft.com/office/drawing/2014/main" id="{B851EBB6-B092-4389-BB53-C409F5083E3A}"/>
              </a:ext>
            </a:extLst>
          </p:cNvPr>
          <p:cNvSpPr/>
          <p:nvPr/>
        </p:nvSpPr>
        <p:spPr>
          <a:xfrm rot="1038070" flipH="1">
            <a:off x="6480012" y="2548942"/>
            <a:ext cx="864000" cy="864000"/>
          </a:xfrm>
          <a:prstGeom prst="arc">
            <a:avLst>
              <a:gd name="adj1" fmla="val 14409789"/>
              <a:gd name="adj2" fmla="val 0"/>
            </a:avLst>
          </a:prstGeom>
          <a:ln>
            <a:solidFill>
              <a:schemeClr val="bg2">
                <a:lumMod val="75000"/>
              </a:schemeClr>
            </a:solidFill>
            <a:head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弧形 13">
            <a:extLst>
              <a:ext uri="{FF2B5EF4-FFF2-40B4-BE49-F238E27FC236}">
                <a16:creationId xmlns="" xmlns:a16="http://schemas.microsoft.com/office/drawing/2014/main" id="{594AD1E5-E265-42C2-9EA1-98306F0F076E}"/>
              </a:ext>
            </a:extLst>
          </p:cNvPr>
          <p:cNvSpPr/>
          <p:nvPr/>
        </p:nvSpPr>
        <p:spPr>
          <a:xfrm rot="1038070" flipV="1">
            <a:off x="2831205" y="4407098"/>
            <a:ext cx="864000" cy="864000"/>
          </a:xfrm>
          <a:prstGeom prst="arc">
            <a:avLst>
              <a:gd name="adj1" fmla="val 14409789"/>
              <a:gd name="adj2" fmla="val 0"/>
            </a:avLst>
          </a:prstGeom>
          <a:ln>
            <a:solidFill>
              <a:schemeClr val="bg2">
                <a:lumMod val="75000"/>
              </a:schemeClr>
            </a:solidFill>
            <a:head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弧形 14">
            <a:extLst>
              <a:ext uri="{FF2B5EF4-FFF2-40B4-BE49-F238E27FC236}">
                <a16:creationId xmlns="" xmlns:a16="http://schemas.microsoft.com/office/drawing/2014/main" id="{45217EF5-CA92-4FAD-9131-C05255B29FB9}"/>
              </a:ext>
            </a:extLst>
          </p:cNvPr>
          <p:cNvSpPr/>
          <p:nvPr/>
        </p:nvSpPr>
        <p:spPr>
          <a:xfrm rot="20561930" flipH="1" flipV="1">
            <a:off x="8641171" y="4407096"/>
            <a:ext cx="864000" cy="864000"/>
          </a:xfrm>
          <a:prstGeom prst="arc">
            <a:avLst>
              <a:gd name="adj1" fmla="val 14409789"/>
              <a:gd name="adj2" fmla="val 0"/>
            </a:avLst>
          </a:prstGeom>
          <a:ln>
            <a:solidFill>
              <a:schemeClr val="bg2">
                <a:lumMod val="75000"/>
              </a:schemeClr>
            </a:solidFill>
            <a:head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文本框 15">
            <a:extLst>
              <a:ext uri="{FF2B5EF4-FFF2-40B4-BE49-F238E27FC236}">
                <a16:creationId xmlns="" xmlns:a16="http://schemas.microsoft.com/office/drawing/2014/main" id="{96B7A9F0-B714-420F-9DAA-D02B37EC43BC}"/>
              </a:ext>
            </a:extLst>
          </p:cNvPr>
          <p:cNvSpPr txBox="1"/>
          <p:nvPr/>
        </p:nvSpPr>
        <p:spPr>
          <a:xfrm>
            <a:off x="914163" y="2816819"/>
            <a:ext cx="2241376" cy="620170"/>
          </a:xfrm>
          <a:prstGeom prst="rect">
            <a:avLst/>
          </a:prstGeom>
          <a:noFill/>
        </p:spPr>
        <p:txBody>
          <a:bodyPr wrap="square" rtlCol="0">
            <a:spAutoFit/>
          </a:bodyPr>
          <a:lstStyle/>
          <a:p>
            <a:pPr algn="ctr">
              <a:lnSpc>
                <a:spcPct val="130000"/>
              </a:lnSpc>
            </a:pPr>
            <a:r>
              <a:rPr lang="zh-CN" altLang="en-US" sz="2800" spc="300" dirty="0">
                <a:solidFill>
                  <a:schemeClr val="bg1"/>
                </a:solidFill>
                <a:latin typeface="+mj-ea"/>
                <a:ea typeface="+mj-ea"/>
              </a:rPr>
              <a:t>分析原因</a:t>
            </a:r>
            <a:endParaRPr lang="en-US" altLang="zh-CN" sz="2800" spc="300" dirty="0">
              <a:solidFill>
                <a:schemeClr val="bg1"/>
              </a:solidFill>
              <a:latin typeface="+mj-ea"/>
              <a:ea typeface="+mj-ea"/>
            </a:endParaRPr>
          </a:p>
        </p:txBody>
      </p:sp>
      <p:sp>
        <p:nvSpPr>
          <p:cNvPr id="17" name="文本框 16">
            <a:extLst>
              <a:ext uri="{FF2B5EF4-FFF2-40B4-BE49-F238E27FC236}">
                <a16:creationId xmlns="" xmlns:a16="http://schemas.microsoft.com/office/drawing/2014/main" id="{C470089A-A469-4920-9FD0-40E2DDC45249}"/>
              </a:ext>
            </a:extLst>
          </p:cNvPr>
          <p:cNvSpPr txBox="1"/>
          <p:nvPr/>
        </p:nvSpPr>
        <p:spPr>
          <a:xfrm>
            <a:off x="1060448" y="3416363"/>
            <a:ext cx="1948807" cy="1249188"/>
          </a:xfrm>
          <a:prstGeom prst="rect">
            <a:avLst/>
          </a:prstGeom>
          <a:noFill/>
        </p:spPr>
        <p:txBody>
          <a:bodyPr wrap="square" lIns="0" tIns="0" rIns="0" bIns="0" rtlCol="0">
            <a:spAutoFit/>
          </a:bodyPr>
          <a:lstStyle/>
          <a:p>
            <a:pPr algn="ctr">
              <a:lnSpc>
                <a:spcPct val="130000"/>
              </a:lnSpc>
            </a:pPr>
            <a:r>
              <a:rPr lang="zh-CN" altLang="en-US" sz="1600" spc="300" dirty="0">
                <a:solidFill>
                  <a:schemeClr val="bg1"/>
                </a:solidFill>
                <a:latin typeface="+mn-ea"/>
              </a:rPr>
              <a:t>说这个具体问题吧带来的结果是什么说这个具体问题吧带来的结果是什么</a:t>
            </a:r>
          </a:p>
        </p:txBody>
      </p:sp>
      <p:sp>
        <p:nvSpPr>
          <p:cNvPr id="18" name="文本框 17">
            <a:extLst>
              <a:ext uri="{FF2B5EF4-FFF2-40B4-BE49-F238E27FC236}">
                <a16:creationId xmlns="" xmlns:a16="http://schemas.microsoft.com/office/drawing/2014/main" id="{A0108450-F895-4E31-90FC-DC230ED6AB4E}"/>
              </a:ext>
            </a:extLst>
          </p:cNvPr>
          <p:cNvSpPr txBox="1"/>
          <p:nvPr/>
        </p:nvSpPr>
        <p:spPr>
          <a:xfrm>
            <a:off x="9044769" y="2816819"/>
            <a:ext cx="2241376" cy="620170"/>
          </a:xfrm>
          <a:prstGeom prst="rect">
            <a:avLst/>
          </a:prstGeom>
          <a:noFill/>
        </p:spPr>
        <p:txBody>
          <a:bodyPr wrap="square" rtlCol="0">
            <a:spAutoFit/>
          </a:bodyPr>
          <a:lstStyle/>
          <a:p>
            <a:pPr algn="ctr">
              <a:lnSpc>
                <a:spcPct val="130000"/>
              </a:lnSpc>
            </a:pPr>
            <a:r>
              <a:rPr lang="zh-CN" altLang="en-US" sz="2800" spc="300" dirty="0">
                <a:solidFill>
                  <a:schemeClr val="bg1"/>
                </a:solidFill>
                <a:latin typeface="+mj-ea"/>
                <a:ea typeface="+mj-ea"/>
              </a:rPr>
              <a:t>分析原因</a:t>
            </a:r>
            <a:endParaRPr lang="en-US" altLang="zh-CN" sz="2800" spc="300" dirty="0">
              <a:solidFill>
                <a:schemeClr val="bg1"/>
              </a:solidFill>
              <a:latin typeface="+mj-ea"/>
              <a:ea typeface="+mj-ea"/>
            </a:endParaRPr>
          </a:p>
        </p:txBody>
      </p:sp>
      <p:sp>
        <p:nvSpPr>
          <p:cNvPr id="19" name="文本框 18">
            <a:extLst>
              <a:ext uri="{FF2B5EF4-FFF2-40B4-BE49-F238E27FC236}">
                <a16:creationId xmlns="" xmlns:a16="http://schemas.microsoft.com/office/drawing/2014/main" id="{B33D39D5-536D-4B97-98FF-1FDBA258FBA5}"/>
              </a:ext>
            </a:extLst>
          </p:cNvPr>
          <p:cNvSpPr txBox="1"/>
          <p:nvPr/>
        </p:nvSpPr>
        <p:spPr>
          <a:xfrm>
            <a:off x="9191054" y="3416363"/>
            <a:ext cx="1948807" cy="1249188"/>
          </a:xfrm>
          <a:prstGeom prst="rect">
            <a:avLst/>
          </a:prstGeom>
          <a:noFill/>
        </p:spPr>
        <p:txBody>
          <a:bodyPr wrap="square" lIns="0" tIns="0" rIns="0" bIns="0" rtlCol="0">
            <a:spAutoFit/>
          </a:bodyPr>
          <a:lstStyle/>
          <a:p>
            <a:pPr algn="ctr">
              <a:lnSpc>
                <a:spcPct val="130000"/>
              </a:lnSpc>
            </a:pPr>
            <a:r>
              <a:rPr lang="zh-CN" altLang="en-US" sz="1600" spc="300" dirty="0">
                <a:solidFill>
                  <a:schemeClr val="bg1"/>
                </a:solidFill>
                <a:latin typeface="+mn-ea"/>
              </a:rPr>
              <a:t>说这个具体问题吧带来的结果是什么说这个具体问题吧带来的结果是什么</a:t>
            </a:r>
          </a:p>
        </p:txBody>
      </p:sp>
      <p:sp>
        <p:nvSpPr>
          <p:cNvPr id="20" name="文本框 19">
            <a:extLst>
              <a:ext uri="{FF2B5EF4-FFF2-40B4-BE49-F238E27FC236}">
                <a16:creationId xmlns="" xmlns:a16="http://schemas.microsoft.com/office/drawing/2014/main" id="{5D25B835-D782-41D2-8B4D-DE6EC1709DC4}"/>
              </a:ext>
            </a:extLst>
          </p:cNvPr>
          <p:cNvSpPr txBox="1"/>
          <p:nvPr/>
        </p:nvSpPr>
        <p:spPr>
          <a:xfrm>
            <a:off x="3215305" y="2956368"/>
            <a:ext cx="2241376" cy="620170"/>
          </a:xfrm>
          <a:prstGeom prst="rect">
            <a:avLst/>
          </a:prstGeom>
          <a:noFill/>
        </p:spPr>
        <p:txBody>
          <a:bodyPr wrap="square" rtlCol="0">
            <a:spAutoFit/>
          </a:bodyPr>
          <a:lstStyle/>
          <a:p>
            <a:pPr algn="ctr">
              <a:lnSpc>
                <a:spcPct val="130000"/>
              </a:lnSpc>
            </a:pPr>
            <a:r>
              <a:rPr lang="zh-CN" altLang="en-US" sz="2800" spc="300" dirty="0">
                <a:solidFill>
                  <a:schemeClr val="bg1"/>
                </a:solidFill>
                <a:latin typeface="+mj-ea"/>
                <a:ea typeface="+mj-ea"/>
              </a:rPr>
              <a:t>实验影响</a:t>
            </a:r>
            <a:endParaRPr lang="en-US" altLang="zh-CN" sz="2800" spc="300" dirty="0">
              <a:solidFill>
                <a:schemeClr val="bg1"/>
              </a:solidFill>
              <a:latin typeface="+mj-ea"/>
              <a:ea typeface="+mj-ea"/>
            </a:endParaRPr>
          </a:p>
        </p:txBody>
      </p:sp>
      <p:sp>
        <p:nvSpPr>
          <p:cNvPr id="21" name="文本框 20">
            <a:extLst>
              <a:ext uri="{FF2B5EF4-FFF2-40B4-BE49-F238E27FC236}">
                <a16:creationId xmlns="" xmlns:a16="http://schemas.microsoft.com/office/drawing/2014/main" id="{459330DF-8572-422B-B54C-CBB4A5DB235E}"/>
              </a:ext>
            </a:extLst>
          </p:cNvPr>
          <p:cNvSpPr txBox="1"/>
          <p:nvPr/>
        </p:nvSpPr>
        <p:spPr>
          <a:xfrm>
            <a:off x="3519222" y="3556263"/>
            <a:ext cx="1633543" cy="1280351"/>
          </a:xfrm>
          <a:prstGeom prst="rect">
            <a:avLst/>
          </a:prstGeom>
          <a:noFill/>
        </p:spPr>
        <p:txBody>
          <a:bodyPr wrap="square" lIns="0" tIns="0" rIns="0" bIns="0" rtlCol="0">
            <a:spAutoFit/>
          </a:bodyPr>
          <a:lstStyle/>
          <a:p>
            <a:pPr algn="ctr">
              <a:lnSpc>
                <a:spcPct val="130000"/>
              </a:lnSpc>
            </a:pPr>
            <a:r>
              <a:rPr lang="zh-CN" altLang="en-US" sz="1600" spc="300" dirty="0">
                <a:solidFill>
                  <a:schemeClr val="bg1"/>
                </a:solidFill>
                <a:latin typeface="+mn-ea"/>
              </a:rPr>
              <a:t>通过实验学生的学习态度学习习惯发生了积极转变</a:t>
            </a:r>
          </a:p>
        </p:txBody>
      </p:sp>
      <p:sp>
        <p:nvSpPr>
          <p:cNvPr id="22" name="文本框 21">
            <a:extLst>
              <a:ext uri="{FF2B5EF4-FFF2-40B4-BE49-F238E27FC236}">
                <a16:creationId xmlns="" xmlns:a16="http://schemas.microsoft.com/office/drawing/2014/main" id="{93C62037-B566-435A-B73C-BABE44956079}"/>
              </a:ext>
            </a:extLst>
          </p:cNvPr>
          <p:cNvSpPr txBox="1"/>
          <p:nvPr/>
        </p:nvSpPr>
        <p:spPr>
          <a:xfrm>
            <a:off x="6756491" y="2956368"/>
            <a:ext cx="2241376" cy="620170"/>
          </a:xfrm>
          <a:prstGeom prst="rect">
            <a:avLst/>
          </a:prstGeom>
          <a:noFill/>
        </p:spPr>
        <p:txBody>
          <a:bodyPr wrap="square" rtlCol="0">
            <a:spAutoFit/>
          </a:bodyPr>
          <a:lstStyle/>
          <a:p>
            <a:pPr algn="ctr">
              <a:lnSpc>
                <a:spcPct val="130000"/>
              </a:lnSpc>
            </a:pPr>
            <a:r>
              <a:rPr lang="zh-CN" altLang="en-US" sz="2800" spc="300" dirty="0">
                <a:solidFill>
                  <a:schemeClr val="bg1"/>
                </a:solidFill>
                <a:latin typeface="+mj-ea"/>
                <a:ea typeface="+mj-ea"/>
              </a:rPr>
              <a:t>实验影响</a:t>
            </a:r>
            <a:endParaRPr lang="en-US" altLang="zh-CN" sz="2800" spc="300" dirty="0">
              <a:solidFill>
                <a:schemeClr val="bg1"/>
              </a:solidFill>
              <a:latin typeface="+mj-ea"/>
              <a:ea typeface="+mj-ea"/>
            </a:endParaRPr>
          </a:p>
        </p:txBody>
      </p:sp>
      <p:sp>
        <p:nvSpPr>
          <p:cNvPr id="23" name="文本框 22">
            <a:extLst>
              <a:ext uri="{FF2B5EF4-FFF2-40B4-BE49-F238E27FC236}">
                <a16:creationId xmlns="" xmlns:a16="http://schemas.microsoft.com/office/drawing/2014/main" id="{64C7564E-1171-44B0-BD28-01A702BBF9E6}"/>
              </a:ext>
            </a:extLst>
          </p:cNvPr>
          <p:cNvSpPr txBox="1"/>
          <p:nvPr/>
        </p:nvSpPr>
        <p:spPr>
          <a:xfrm>
            <a:off x="7060408" y="3556263"/>
            <a:ext cx="1633543" cy="1280351"/>
          </a:xfrm>
          <a:prstGeom prst="rect">
            <a:avLst/>
          </a:prstGeom>
          <a:noFill/>
        </p:spPr>
        <p:txBody>
          <a:bodyPr wrap="square" lIns="0" tIns="0" rIns="0" bIns="0" rtlCol="0">
            <a:spAutoFit/>
          </a:bodyPr>
          <a:lstStyle/>
          <a:p>
            <a:pPr algn="ctr">
              <a:lnSpc>
                <a:spcPct val="130000"/>
              </a:lnSpc>
            </a:pPr>
            <a:r>
              <a:rPr lang="zh-CN" altLang="en-US" sz="1600" spc="300" dirty="0">
                <a:solidFill>
                  <a:schemeClr val="bg1"/>
                </a:solidFill>
                <a:latin typeface="+mn-ea"/>
              </a:rPr>
              <a:t>通过实验学生的学习态度学习习惯发生了积极转变</a:t>
            </a:r>
          </a:p>
        </p:txBody>
      </p:sp>
      <p:sp>
        <p:nvSpPr>
          <p:cNvPr id="24" name="文本框 23">
            <a:extLst>
              <a:ext uri="{FF2B5EF4-FFF2-40B4-BE49-F238E27FC236}">
                <a16:creationId xmlns="" xmlns:a16="http://schemas.microsoft.com/office/drawing/2014/main" id="{2AA74958-5A73-4D66-99B8-6116B4F07284}"/>
              </a:ext>
            </a:extLst>
          </p:cNvPr>
          <p:cNvSpPr txBox="1"/>
          <p:nvPr/>
        </p:nvSpPr>
        <p:spPr>
          <a:xfrm>
            <a:off x="5508756" y="3302557"/>
            <a:ext cx="1191763" cy="1180323"/>
          </a:xfrm>
          <a:prstGeom prst="rect">
            <a:avLst/>
          </a:prstGeom>
          <a:noFill/>
        </p:spPr>
        <p:txBody>
          <a:bodyPr wrap="square" rtlCol="0">
            <a:spAutoFit/>
          </a:bodyPr>
          <a:lstStyle/>
          <a:p>
            <a:pPr algn="ctr">
              <a:lnSpc>
                <a:spcPct val="130000"/>
              </a:lnSpc>
            </a:pPr>
            <a:r>
              <a:rPr lang="zh-CN" altLang="en-US" sz="2800" spc="300" dirty="0">
                <a:solidFill>
                  <a:schemeClr val="accent1"/>
                </a:solidFill>
                <a:latin typeface="+mj-ea"/>
                <a:ea typeface="+mj-ea"/>
              </a:rPr>
              <a:t>研究</a:t>
            </a:r>
            <a:endParaRPr lang="en-US" altLang="zh-CN" sz="2800" spc="300" dirty="0">
              <a:solidFill>
                <a:schemeClr val="accent1"/>
              </a:solidFill>
              <a:latin typeface="+mj-ea"/>
              <a:ea typeface="+mj-ea"/>
            </a:endParaRPr>
          </a:p>
          <a:p>
            <a:pPr algn="ctr">
              <a:lnSpc>
                <a:spcPct val="130000"/>
              </a:lnSpc>
            </a:pPr>
            <a:r>
              <a:rPr lang="zh-CN" altLang="en-US" sz="2800" spc="300" dirty="0">
                <a:solidFill>
                  <a:schemeClr val="accent1"/>
                </a:solidFill>
                <a:latin typeface="+mj-ea"/>
                <a:ea typeface="+mj-ea"/>
              </a:rPr>
              <a:t>结论</a:t>
            </a:r>
            <a:endParaRPr lang="en-US" altLang="zh-CN" sz="2800" spc="300" dirty="0">
              <a:solidFill>
                <a:schemeClr val="accent1"/>
              </a:solidFill>
              <a:latin typeface="+mj-ea"/>
              <a:ea typeface="+mj-ea"/>
            </a:endParaRPr>
          </a:p>
        </p:txBody>
      </p:sp>
      <p:sp>
        <p:nvSpPr>
          <p:cNvPr id="26" name="文本框 25">
            <a:extLst>
              <a:ext uri="{FF2B5EF4-FFF2-40B4-BE49-F238E27FC236}">
                <a16:creationId xmlns="" xmlns:a16="http://schemas.microsoft.com/office/drawing/2014/main" id="{3F6DE6E8-545C-4CE7-8207-4F7FC6614111}"/>
              </a:ext>
            </a:extLst>
          </p:cNvPr>
          <p:cNvSpPr txBox="1"/>
          <p:nvPr/>
        </p:nvSpPr>
        <p:spPr>
          <a:xfrm>
            <a:off x="667143" y="6369559"/>
            <a:ext cx="1685193" cy="184666"/>
          </a:xfrm>
          <a:prstGeom prst="rect">
            <a:avLst/>
          </a:prstGeom>
          <a:noFill/>
        </p:spPr>
        <p:txBody>
          <a:bodyPr wrap="square" lIns="0" tIns="0" rIns="0" bIns="0" rtlCol="0">
            <a:spAutoFit/>
          </a:bodyPr>
          <a:lstStyle/>
          <a:p>
            <a:pPr algn="l"/>
            <a:r>
              <a:rPr lang="zh-CN" altLang="en-US" sz="1200" spc="300" dirty="0">
                <a:solidFill>
                  <a:schemeClr val="bg1">
                    <a:alpha val="42000"/>
                  </a:schemeClr>
                </a:solidFill>
                <a:latin typeface="+mj-ea"/>
                <a:ea typeface="+mj-ea"/>
              </a:rPr>
              <a:t>学为人师行为世范</a:t>
            </a:r>
          </a:p>
        </p:txBody>
      </p:sp>
      <p:sp>
        <p:nvSpPr>
          <p:cNvPr id="27" name="文本框 26">
            <a:extLst>
              <a:ext uri="{FF2B5EF4-FFF2-40B4-BE49-F238E27FC236}">
                <a16:creationId xmlns="" xmlns:a16="http://schemas.microsoft.com/office/drawing/2014/main" id="{C9E812E4-DC39-4FE4-A89F-B270C67AA4B4}"/>
              </a:ext>
            </a:extLst>
          </p:cNvPr>
          <p:cNvSpPr txBox="1"/>
          <p:nvPr/>
        </p:nvSpPr>
        <p:spPr>
          <a:xfrm>
            <a:off x="660400" y="5552747"/>
            <a:ext cx="10858499" cy="288477"/>
          </a:xfrm>
          <a:prstGeom prst="rect">
            <a:avLst/>
          </a:prstGeom>
          <a:noFill/>
        </p:spPr>
        <p:txBody>
          <a:bodyPr wrap="square" lIns="0" tIns="0" rIns="0" bIns="0" rtlCol="0">
            <a:spAutoFit/>
          </a:bodyPr>
          <a:lstStyle/>
          <a:p>
            <a:pPr algn="ctr">
              <a:lnSpc>
                <a:spcPct val="130000"/>
              </a:lnSpc>
            </a:pPr>
            <a:r>
              <a:rPr lang="zh-CN" altLang="en-US" sz="1600" spc="300" dirty="0">
                <a:solidFill>
                  <a:schemeClr val="bg1"/>
                </a:solidFill>
              </a:rPr>
              <a:t>这里还可以输入一些辅助型内容，如果不需要删掉也是可以的</a:t>
            </a:r>
          </a:p>
        </p:txBody>
      </p:sp>
      <p:sp>
        <p:nvSpPr>
          <p:cNvPr id="28" name="文本框 27">
            <a:extLst>
              <a:ext uri="{FF2B5EF4-FFF2-40B4-BE49-F238E27FC236}">
                <a16:creationId xmlns="" xmlns:a16="http://schemas.microsoft.com/office/drawing/2014/main" id="{B9E558B7-59D5-44A1-94FC-3ED3729FD995}"/>
              </a:ext>
            </a:extLst>
          </p:cNvPr>
          <p:cNvSpPr txBox="1"/>
          <p:nvPr/>
        </p:nvSpPr>
        <p:spPr>
          <a:xfrm>
            <a:off x="660400" y="1575764"/>
            <a:ext cx="10858500" cy="527837"/>
          </a:xfrm>
          <a:prstGeom prst="rect">
            <a:avLst/>
          </a:prstGeom>
          <a:noFill/>
        </p:spPr>
        <p:txBody>
          <a:bodyPr wrap="square" lIns="0" tIns="0" rIns="0" bIns="0" rtlCol="0">
            <a:spAutoFit/>
          </a:bodyPr>
          <a:lstStyle/>
          <a:p>
            <a:pPr algn="ctr">
              <a:lnSpc>
                <a:spcPct val="130000"/>
              </a:lnSpc>
            </a:pPr>
            <a:r>
              <a:rPr lang="zh-CN" altLang="en-US" sz="2800" spc="300" dirty="0">
                <a:solidFill>
                  <a:schemeClr val="accent1"/>
                </a:solidFill>
                <a:latin typeface="+mj-ea"/>
                <a:ea typeface="+mj-ea"/>
              </a:rPr>
              <a:t>在这里输入一段话，比如你的第一个论文结论</a:t>
            </a:r>
          </a:p>
        </p:txBody>
      </p:sp>
    </p:spTree>
    <p:extLst>
      <p:ext uri="{BB962C8B-B14F-4D97-AF65-F5344CB8AC3E}">
        <p14:creationId xmlns:p14="http://schemas.microsoft.com/office/powerpoint/2010/main" val="334023332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a:extLst>
              <a:ext uri="{FF2B5EF4-FFF2-40B4-BE49-F238E27FC236}">
                <a16:creationId xmlns="" xmlns:a16="http://schemas.microsoft.com/office/drawing/2014/main" id="{14C461CC-149A-48F7-B041-54202F240A58}"/>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6946098" y="1471393"/>
            <a:ext cx="6674570" cy="4455737"/>
          </a:xfrm>
          <a:prstGeom prst="rect">
            <a:avLst/>
          </a:prstGeom>
        </p:spPr>
      </p:pic>
      <p:pic>
        <p:nvPicPr>
          <p:cNvPr id="5" name="电脑样机">
            <a:extLst>
              <a:ext uri="{FF2B5EF4-FFF2-40B4-BE49-F238E27FC236}">
                <a16:creationId xmlns="" xmlns:a16="http://schemas.microsoft.com/office/drawing/2014/main" id="{E79A6008-62E5-4A5F-BCC1-33AF6A268324}"/>
              </a:ext>
            </a:extLst>
          </p:cNvPr>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6859501" y="1382493"/>
            <a:ext cx="6862765" cy="5475507"/>
          </a:xfrm>
        </p:spPr>
      </p:pic>
      <p:sp>
        <p:nvSpPr>
          <p:cNvPr id="7" name="文本框">
            <a:extLst>
              <a:ext uri="{FF2B5EF4-FFF2-40B4-BE49-F238E27FC236}">
                <a16:creationId xmlns="" xmlns:a16="http://schemas.microsoft.com/office/drawing/2014/main" id="{E72A6A61-14CE-49AD-8DFB-62F54868B814}"/>
              </a:ext>
            </a:extLst>
          </p:cNvPr>
          <p:cNvSpPr txBox="1"/>
          <p:nvPr/>
        </p:nvSpPr>
        <p:spPr>
          <a:xfrm>
            <a:off x="1337705" y="2739611"/>
            <a:ext cx="4935833" cy="2761269"/>
          </a:xfrm>
          <a:prstGeom prst="rect">
            <a:avLst/>
          </a:prstGeom>
          <a:noFill/>
        </p:spPr>
        <p:txBody>
          <a:bodyPr wrap="square" lIns="0" tIns="0" rIns="0" bIns="0" rtlCol="0">
            <a:spAutoFit/>
          </a:bodyPr>
          <a:lstStyle/>
          <a:p>
            <a:pPr algn="just">
              <a:lnSpc>
                <a:spcPct val="130000"/>
              </a:lnSpc>
            </a:pPr>
            <a:r>
              <a:rPr lang="zh-CN" altLang="en-US" sz="2000" spc="300" dirty="0">
                <a:solidFill>
                  <a:schemeClr val="tx1">
                    <a:lumMod val="85000"/>
                    <a:lumOff val="15000"/>
                  </a:schemeClr>
                </a:solidFill>
              </a:rPr>
              <a:t>替换右侧图片的方法如下：开始选项卡中，单击选择</a:t>
            </a:r>
            <a:r>
              <a:rPr lang="en-US" altLang="zh-CN" sz="2000" spc="300" dirty="0">
                <a:solidFill>
                  <a:schemeClr val="tx1">
                    <a:lumMod val="85000"/>
                    <a:lumOff val="15000"/>
                  </a:schemeClr>
                </a:solidFill>
              </a:rPr>
              <a:t>/</a:t>
            </a:r>
            <a:r>
              <a:rPr lang="zh-CN" altLang="en-US" sz="2000" spc="300" dirty="0">
                <a:solidFill>
                  <a:schemeClr val="tx1">
                    <a:lumMod val="85000"/>
                    <a:lumOff val="15000"/>
                  </a:schemeClr>
                </a:solidFill>
              </a:rPr>
              <a:t>选择窗格，选中“图片”并删除；插入你需要的图片裁剪合适的大小，单击鼠标右键</a:t>
            </a:r>
            <a:r>
              <a:rPr lang="en-US" altLang="zh-CN" sz="2000" spc="300" dirty="0">
                <a:solidFill>
                  <a:schemeClr val="tx1">
                    <a:lumMod val="85000"/>
                    <a:lumOff val="15000"/>
                  </a:schemeClr>
                </a:solidFill>
              </a:rPr>
              <a:t>-</a:t>
            </a:r>
            <a:r>
              <a:rPr lang="zh-CN" altLang="en-US" sz="2000" spc="300" dirty="0">
                <a:solidFill>
                  <a:schemeClr val="tx1">
                    <a:lumMod val="85000"/>
                    <a:lumOff val="15000"/>
                  </a:schemeClr>
                </a:solidFill>
              </a:rPr>
              <a:t>置于底层，移动到电脑的位置即可。</a:t>
            </a:r>
            <a:endParaRPr lang="en-US" altLang="zh-CN" sz="2000" spc="300" dirty="0">
              <a:solidFill>
                <a:schemeClr val="tx1">
                  <a:lumMod val="85000"/>
                  <a:lumOff val="15000"/>
                </a:schemeClr>
              </a:solidFill>
            </a:endParaRPr>
          </a:p>
          <a:p>
            <a:pPr algn="just">
              <a:lnSpc>
                <a:spcPct val="130000"/>
              </a:lnSpc>
            </a:pPr>
            <a:r>
              <a:rPr lang="zh-CN" altLang="en-US" sz="2000" spc="300" dirty="0">
                <a:solidFill>
                  <a:schemeClr val="tx1">
                    <a:lumMod val="85000"/>
                    <a:lumOff val="15000"/>
                  </a:schemeClr>
                </a:solidFill>
              </a:rPr>
              <a:t>图文要匹配，如果图片清晰无水印表意明确还带有一点蓝色，将会更美观。</a:t>
            </a:r>
            <a:endParaRPr lang="en-US" altLang="zh-CN" sz="2000" spc="300" dirty="0">
              <a:solidFill>
                <a:schemeClr val="tx1">
                  <a:lumMod val="85000"/>
                  <a:lumOff val="15000"/>
                </a:schemeClr>
              </a:solidFill>
            </a:endParaRPr>
          </a:p>
        </p:txBody>
      </p:sp>
      <p:sp>
        <p:nvSpPr>
          <p:cNvPr id="3" name="标题">
            <a:extLst>
              <a:ext uri="{FF2B5EF4-FFF2-40B4-BE49-F238E27FC236}">
                <a16:creationId xmlns="" xmlns:a16="http://schemas.microsoft.com/office/drawing/2014/main" id="{B7483CD2-95DA-499B-B009-416A23E3EB0B}"/>
              </a:ext>
            </a:extLst>
          </p:cNvPr>
          <p:cNvSpPr>
            <a:spLocks noGrp="1"/>
          </p:cNvSpPr>
          <p:nvPr>
            <p:ph type="title"/>
          </p:nvPr>
        </p:nvSpPr>
        <p:spPr/>
        <p:txBody>
          <a:bodyPr/>
          <a:lstStyle/>
          <a:p>
            <a:r>
              <a:rPr lang="zh-CN" altLang="en-US" dirty="0"/>
              <a:t>电脑样机展示页</a:t>
            </a:r>
          </a:p>
        </p:txBody>
      </p:sp>
      <p:sp>
        <p:nvSpPr>
          <p:cNvPr id="11" name="任意多边形: 形状 10">
            <a:extLst>
              <a:ext uri="{FF2B5EF4-FFF2-40B4-BE49-F238E27FC236}">
                <a16:creationId xmlns="" xmlns:a16="http://schemas.microsoft.com/office/drawing/2014/main" id="{E04C5A45-A994-414C-BE88-898E0E49BFF4}"/>
              </a:ext>
            </a:extLst>
          </p:cNvPr>
          <p:cNvSpPr/>
          <p:nvPr/>
        </p:nvSpPr>
        <p:spPr>
          <a:xfrm>
            <a:off x="2061028" y="2050890"/>
            <a:ext cx="6966857" cy="478971"/>
          </a:xfrm>
          <a:custGeom>
            <a:avLst/>
            <a:gdLst>
              <a:gd name="connsiteX0" fmla="*/ 5718628 w 5718628"/>
              <a:gd name="connsiteY0" fmla="*/ 0 h 478971"/>
              <a:gd name="connsiteX1" fmla="*/ 0 w 5718628"/>
              <a:gd name="connsiteY1" fmla="*/ 0 h 478971"/>
              <a:gd name="connsiteX2" fmla="*/ 0 w 5718628"/>
              <a:gd name="connsiteY2" fmla="*/ 478971 h 478971"/>
            </a:gdLst>
            <a:ahLst/>
            <a:cxnLst>
              <a:cxn ang="0">
                <a:pos x="connsiteX0" y="connsiteY0"/>
              </a:cxn>
              <a:cxn ang="0">
                <a:pos x="connsiteX1" y="connsiteY1"/>
              </a:cxn>
              <a:cxn ang="0">
                <a:pos x="connsiteX2" y="connsiteY2"/>
              </a:cxn>
            </a:cxnLst>
            <a:rect l="l" t="t" r="r" b="b"/>
            <a:pathLst>
              <a:path w="5718628" h="478971">
                <a:moveTo>
                  <a:pt x="5718628" y="0"/>
                </a:moveTo>
                <a:lnTo>
                  <a:pt x="0" y="0"/>
                </a:lnTo>
                <a:lnTo>
                  <a:pt x="0" y="478971"/>
                </a:lnTo>
              </a:path>
            </a:pathLst>
          </a:custGeom>
          <a:noFill/>
          <a:ln w="6350">
            <a:solidFill>
              <a:schemeClr val="accent1"/>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63256902"/>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占位符 17">
            <a:extLst>
              <a:ext uri="{FF2B5EF4-FFF2-40B4-BE49-F238E27FC236}">
                <a16:creationId xmlns="" xmlns:a16="http://schemas.microsoft.com/office/drawing/2014/main" id="{22FFB7F6-FD4C-4B44-864D-B341D15369A3}"/>
              </a:ext>
            </a:extLst>
          </p:cNvPr>
          <p:cNvPicPr>
            <a:picLocks noGrp="1" noChangeAspect="1"/>
          </p:cNvPicPr>
          <p:nvPr>
            <p:ph type="pic" sz="quarter" idx="13"/>
          </p:nvPr>
        </p:nvPicPr>
        <p:blipFill>
          <a:blip r:embed="rId2" cstate="email">
            <a:extLst>
              <a:ext uri="{28A0092B-C50C-407E-A947-70E740481C1C}">
                <a14:useLocalDpi xmlns:a14="http://schemas.microsoft.com/office/drawing/2010/main"/>
              </a:ext>
            </a:extLst>
          </a:blip>
          <a:srcRect/>
          <a:stretch>
            <a:fillRect/>
          </a:stretch>
        </p:blipFill>
        <p:spPr>
          <a:xfrm flipH="1">
            <a:off x="1643063" y="1384301"/>
            <a:ext cx="2164555" cy="4553747"/>
          </a:xfrm>
        </p:spPr>
      </p:pic>
      <p:sp>
        <p:nvSpPr>
          <p:cNvPr id="4" name="标题 3">
            <a:extLst>
              <a:ext uri="{FF2B5EF4-FFF2-40B4-BE49-F238E27FC236}">
                <a16:creationId xmlns="" xmlns:a16="http://schemas.microsoft.com/office/drawing/2014/main" id="{0EB1B7B1-9F3B-4574-AC89-6ED15FC27B56}"/>
              </a:ext>
            </a:extLst>
          </p:cNvPr>
          <p:cNvSpPr>
            <a:spLocks noGrp="1"/>
          </p:cNvSpPr>
          <p:nvPr>
            <p:ph type="title"/>
          </p:nvPr>
        </p:nvSpPr>
        <p:spPr/>
        <p:txBody>
          <a:bodyPr/>
          <a:lstStyle/>
          <a:p>
            <a:r>
              <a:rPr lang="zh-CN" altLang="en-US" dirty="0"/>
              <a:t>手机样机展示页</a:t>
            </a:r>
          </a:p>
        </p:txBody>
      </p:sp>
      <p:pic>
        <p:nvPicPr>
          <p:cNvPr id="12" name="内容占位符 4">
            <a:extLst>
              <a:ext uri="{FF2B5EF4-FFF2-40B4-BE49-F238E27FC236}">
                <a16:creationId xmlns="" xmlns:a16="http://schemas.microsoft.com/office/drawing/2014/main" id="{0DC9480E-F3F7-4410-AAFD-703BAC1906B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385490" y="1210074"/>
            <a:ext cx="2679700" cy="4902200"/>
          </a:xfrm>
          <a:prstGeom prst="rect">
            <a:avLst/>
          </a:prstGeom>
        </p:spPr>
      </p:pic>
      <p:sp>
        <p:nvSpPr>
          <p:cNvPr id="13" name="文本框 12">
            <a:extLst>
              <a:ext uri="{FF2B5EF4-FFF2-40B4-BE49-F238E27FC236}">
                <a16:creationId xmlns="" xmlns:a16="http://schemas.microsoft.com/office/drawing/2014/main" id="{93E21C09-3671-4984-A93D-186797FC381C}"/>
              </a:ext>
            </a:extLst>
          </p:cNvPr>
          <p:cNvSpPr txBox="1"/>
          <p:nvPr/>
        </p:nvSpPr>
        <p:spPr>
          <a:xfrm>
            <a:off x="4587523" y="2017842"/>
            <a:ext cx="5801077" cy="430887"/>
          </a:xfrm>
          <a:prstGeom prst="rect">
            <a:avLst/>
          </a:prstGeom>
          <a:noFill/>
        </p:spPr>
        <p:txBody>
          <a:bodyPr wrap="square" lIns="0" tIns="0" rIns="0" bIns="0" rtlCol="0">
            <a:spAutoFit/>
          </a:bodyPr>
          <a:lstStyle/>
          <a:p>
            <a:r>
              <a:rPr lang="zh-CN" altLang="en-US" sz="2800" spc="300" dirty="0">
                <a:solidFill>
                  <a:schemeClr val="accent1"/>
                </a:solidFill>
                <a:latin typeface="+mj-ea"/>
                <a:ea typeface="+mj-ea"/>
              </a:rPr>
              <a:t>左侧图片可以更改</a:t>
            </a:r>
          </a:p>
        </p:txBody>
      </p:sp>
      <p:sp>
        <p:nvSpPr>
          <p:cNvPr id="14" name="文本框 13">
            <a:extLst>
              <a:ext uri="{FF2B5EF4-FFF2-40B4-BE49-F238E27FC236}">
                <a16:creationId xmlns="" xmlns:a16="http://schemas.microsoft.com/office/drawing/2014/main" id="{CBFF3063-B1BA-46D1-932B-7F164366ECFA}"/>
              </a:ext>
            </a:extLst>
          </p:cNvPr>
          <p:cNvSpPr txBox="1"/>
          <p:nvPr/>
        </p:nvSpPr>
        <p:spPr>
          <a:xfrm>
            <a:off x="4587523" y="2557281"/>
            <a:ext cx="5978877" cy="1044773"/>
          </a:xfrm>
          <a:prstGeom prst="rect">
            <a:avLst/>
          </a:prstGeom>
          <a:noFill/>
        </p:spPr>
        <p:txBody>
          <a:bodyPr wrap="square" lIns="0" tIns="0" rIns="0" bIns="0" rtlCol="0">
            <a:spAutoFit/>
          </a:bodyPr>
          <a:lstStyle>
            <a:defPPr>
              <a:defRPr lang="zh-CN"/>
            </a:defPPr>
            <a:lvl1pPr algn="just">
              <a:lnSpc>
                <a:spcPct val="130000"/>
              </a:lnSpc>
              <a:defRPr sz="1400" spc="300">
                <a:solidFill>
                  <a:schemeClr val="tx1">
                    <a:lumMod val="85000"/>
                    <a:lumOff val="15000"/>
                  </a:schemeClr>
                </a:solidFill>
              </a:defRPr>
            </a:lvl1pPr>
          </a:lstStyle>
          <a:p>
            <a:r>
              <a:rPr lang="zh-CN" altLang="en-US" sz="1800" dirty="0"/>
              <a:t>图片更改方法：首先，把手机样机移开，然后删除下方的图片，单击添加图片图标，插入你需要的图片，单击排列</a:t>
            </a:r>
            <a:r>
              <a:rPr lang="en-US" altLang="zh-CN" sz="1800" dirty="0"/>
              <a:t>-</a:t>
            </a:r>
            <a:r>
              <a:rPr lang="zh-CN" altLang="en-US" sz="1800" dirty="0"/>
              <a:t>置于底层。就搞定啦。</a:t>
            </a:r>
            <a:endParaRPr lang="en-US" altLang="zh-CN" sz="1800" dirty="0"/>
          </a:p>
        </p:txBody>
      </p:sp>
      <p:sp>
        <p:nvSpPr>
          <p:cNvPr id="19" name="文本框 18">
            <a:extLst>
              <a:ext uri="{FF2B5EF4-FFF2-40B4-BE49-F238E27FC236}">
                <a16:creationId xmlns="" xmlns:a16="http://schemas.microsoft.com/office/drawing/2014/main" id="{0A113539-CD02-42AD-B3C6-1247F4BFBFF6}"/>
              </a:ext>
            </a:extLst>
          </p:cNvPr>
          <p:cNvSpPr txBox="1"/>
          <p:nvPr/>
        </p:nvSpPr>
        <p:spPr>
          <a:xfrm>
            <a:off x="4587523" y="4102402"/>
            <a:ext cx="5801077" cy="430887"/>
          </a:xfrm>
          <a:prstGeom prst="rect">
            <a:avLst/>
          </a:prstGeom>
          <a:noFill/>
        </p:spPr>
        <p:txBody>
          <a:bodyPr wrap="square" lIns="0" tIns="0" rIns="0" bIns="0" rtlCol="0">
            <a:spAutoFit/>
          </a:bodyPr>
          <a:lstStyle/>
          <a:p>
            <a:r>
              <a:rPr lang="zh-CN" altLang="en-US" sz="2800" spc="300" dirty="0">
                <a:solidFill>
                  <a:schemeClr val="accent1"/>
                </a:solidFill>
                <a:latin typeface="+mj-ea"/>
                <a:ea typeface="+mj-ea"/>
              </a:rPr>
              <a:t>左侧图片可以更改</a:t>
            </a:r>
          </a:p>
        </p:txBody>
      </p:sp>
      <p:sp>
        <p:nvSpPr>
          <p:cNvPr id="20" name="文本框 19">
            <a:extLst>
              <a:ext uri="{FF2B5EF4-FFF2-40B4-BE49-F238E27FC236}">
                <a16:creationId xmlns="" xmlns:a16="http://schemas.microsoft.com/office/drawing/2014/main" id="{6A519EB8-CF92-43FF-9269-7A683A3E1273}"/>
              </a:ext>
            </a:extLst>
          </p:cNvPr>
          <p:cNvSpPr txBox="1"/>
          <p:nvPr/>
        </p:nvSpPr>
        <p:spPr>
          <a:xfrm>
            <a:off x="4587524" y="4641841"/>
            <a:ext cx="5961414" cy="1044773"/>
          </a:xfrm>
          <a:prstGeom prst="rect">
            <a:avLst/>
          </a:prstGeom>
          <a:noFill/>
        </p:spPr>
        <p:txBody>
          <a:bodyPr wrap="square" lIns="0" tIns="0" rIns="0" bIns="0" rtlCol="0">
            <a:spAutoFit/>
          </a:bodyPr>
          <a:lstStyle>
            <a:defPPr>
              <a:defRPr lang="zh-CN"/>
            </a:defPPr>
            <a:lvl1pPr algn="just">
              <a:lnSpc>
                <a:spcPct val="130000"/>
              </a:lnSpc>
              <a:defRPr sz="1400" spc="300">
                <a:solidFill>
                  <a:schemeClr val="tx1">
                    <a:lumMod val="85000"/>
                    <a:lumOff val="15000"/>
                  </a:schemeClr>
                </a:solidFill>
              </a:defRPr>
            </a:lvl1pPr>
          </a:lstStyle>
          <a:p>
            <a:r>
              <a:rPr lang="zh-CN" altLang="en-US" sz="1800" dirty="0"/>
              <a:t>图片更改方法：首先，把手机样机移开，然后删除下方的图片，单击添加图片图标，插入你需要的图片，单击排列</a:t>
            </a:r>
            <a:r>
              <a:rPr lang="en-US" altLang="zh-CN" sz="1800" dirty="0"/>
              <a:t>-</a:t>
            </a:r>
            <a:r>
              <a:rPr lang="zh-CN" altLang="en-US" sz="1800" dirty="0"/>
              <a:t>置于底层。就搞定啦。</a:t>
            </a:r>
            <a:endParaRPr lang="en-US" altLang="zh-CN" sz="1800" dirty="0"/>
          </a:p>
        </p:txBody>
      </p:sp>
      <p:cxnSp>
        <p:nvCxnSpPr>
          <p:cNvPr id="23" name="直接连接符 22">
            <a:extLst>
              <a:ext uri="{FF2B5EF4-FFF2-40B4-BE49-F238E27FC236}">
                <a16:creationId xmlns="" xmlns:a16="http://schemas.microsoft.com/office/drawing/2014/main" id="{17A1770D-17A7-41C4-851F-C286AC40159F}"/>
              </a:ext>
            </a:extLst>
          </p:cNvPr>
          <p:cNvCxnSpPr>
            <a:cxnSpLocks/>
          </p:cNvCxnSpPr>
          <p:nvPr/>
        </p:nvCxnSpPr>
        <p:spPr>
          <a:xfrm>
            <a:off x="3460528" y="2448729"/>
            <a:ext cx="4337272" cy="0"/>
          </a:xfrm>
          <a:prstGeom prst="line">
            <a:avLst/>
          </a:prstGeom>
          <a:ln w="15875">
            <a:solidFill>
              <a:schemeClr val="accent1"/>
            </a:solidFill>
            <a:headEnd type="ova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 xmlns:a16="http://schemas.microsoft.com/office/drawing/2014/main" id="{77C52576-6156-4F77-AFF9-97B1A36A68AF}"/>
              </a:ext>
            </a:extLst>
          </p:cNvPr>
          <p:cNvCxnSpPr>
            <a:cxnSpLocks/>
          </p:cNvCxnSpPr>
          <p:nvPr/>
        </p:nvCxnSpPr>
        <p:spPr>
          <a:xfrm>
            <a:off x="3460528" y="4543618"/>
            <a:ext cx="4337272" cy="0"/>
          </a:xfrm>
          <a:prstGeom prst="line">
            <a:avLst/>
          </a:prstGeom>
          <a:ln w="15875">
            <a:solidFill>
              <a:schemeClr val="accent1"/>
            </a:solidFill>
            <a:head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3537035"/>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1AFC30A5-6322-47D6-A04E-24956232BCCA}"/>
              </a:ext>
            </a:extLst>
          </p:cNvPr>
          <p:cNvSpPr>
            <a:spLocks noGrp="1"/>
          </p:cNvSpPr>
          <p:nvPr>
            <p:ph type="title"/>
          </p:nvPr>
        </p:nvSpPr>
        <p:spPr/>
        <p:txBody>
          <a:bodyPr/>
          <a:lstStyle/>
          <a:p>
            <a:r>
              <a:rPr lang="zh-CN" altLang="en-US" dirty="0"/>
              <a:t>参考文献</a:t>
            </a:r>
          </a:p>
        </p:txBody>
      </p:sp>
      <p:sp>
        <p:nvSpPr>
          <p:cNvPr id="4" name="矩形 3">
            <a:extLst>
              <a:ext uri="{FF2B5EF4-FFF2-40B4-BE49-F238E27FC236}">
                <a16:creationId xmlns="" xmlns:a16="http://schemas.microsoft.com/office/drawing/2014/main" id="{16A165FF-CC41-4639-B8FB-A1714FD1CED3}"/>
              </a:ext>
            </a:extLst>
          </p:cNvPr>
          <p:cNvSpPr/>
          <p:nvPr/>
        </p:nvSpPr>
        <p:spPr>
          <a:xfrm flipV="1">
            <a:off x="660400" y="1358900"/>
            <a:ext cx="10858500" cy="4775200"/>
          </a:xfrm>
          <a:prstGeom prst="rect">
            <a:avLst/>
          </a:prstGeom>
          <a:noFill/>
          <a:ln w="31750">
            <a:gradFill>
              <a:gsLst>
                <a:gs pos="100000">
                  <a:schemeClr val="accent1">
                    <a:alpha val="0"/>
                  </a:schemeClr>
                </a:gs>
                <a:gs pos="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 xmlns:a16="http://schemas.microsoft.com/office/drawing/2014/main" id="{3FA5EB69-BEE2-4E8A-9C9C-E5F0D8F634F0}"/>
              </a:ext>
            </a:extLst>
          </p:cNvPr>
          <p:cNvSpPr txBox="1"/>
          <p:nvPr/>
        </p:nvSpPr>
        <p:spPr>
          <a:xfrm>
            <a:off x="994610" y="1506107"/>
            <a:ext cx="10218822" cy="4391972"/>
          </a:xfrm>
          <a:prstGeom prst="rect">
            <a:avLst/>
          </a:prstGeom>
          <a:noFill/>
        </p:spPr>
        <p:txBody>
          <a:bodyPr wrap="square" lIns="0" tIns="0" rIns="0" bIns="0" rtlCol="0">
            <a:spAutoFit/>
          </a:bodyPr>
          <a:lstStyle/>
          <a:p>
            <a:pPr algn="just">
              <a:lnSpc>
                <a:spcPct val="120000"/>
              </a:lnSpc>
              <a:spcBef>
                <a:spcPts val="600"/>
              </a:spcBef>
            </a:pPr>
            <a:r>
              <a:rPr lang="en-US" altLang="zh-CN" sz="1600" spc="300" dirty="0">
                <a:solidFill>
                  <a:schemeClr val="tx1">
                    <a:lumMod val="75000"/>
                    <a:lumOff val="25000"/>
                  </a:schemeClr>
                </a:solidFill>
                <a:latin typeface="+mn-ea"/>
              </a:rPr>
              <a:t>[1]</a:t>
            </a:r>
            <a:r>
              <a:rPr lang="zh-CN" altLang="en-US" sz="1600" spc="300" dirty="0">
                <a:solidFill>
                  <a:schemeClr val="tx1">
                    <a:lumMod val="75000"/>
                    <a:lumOff val="25000"/>
                  </a:schemeClr>
                </a:solidFill>
                <a:latin typeface="+mn-ea"/>
              </a:rPr>
              <a:t>赵国庆</a:t>
            </a:r>
            <a:r>
              <a:rPr lang="en-US" altLang="zh-CN" sz="1600" spc="300" dirty="0">
                <a:solidFill>
                  <a:schemeClr val="tx1">
                    <a:lumMod val="75000"/>
                    <a:lumOff val="25000"/>
                  </a:schemeClr>
                </a:solidFill>
                <a:latin typeface="+mn-ea"/>
              </a:rPr>
              <a:t>.</a:t>
            </a:r>
            <a:r>
              <a:rPr lang="zh-CN" altLang="en-US" sz="1600" spc="300" dirty="0">
                <a:solidFill>
                  <a:schemeClr val="tx1">
                    <a:lumMod val="75000"/>
                    <a:lumOff val="25000"/>
                  </a:schemeClr>
                </a:solidFill>
                <a:latin typeface="+mn-ea"/>
              </a:rPr>
              <a:t>概念图、思维导图教学应用若干重要问题的探讨</a:t>
            </a:r>
            <a:r>
              <a:rPr lang="en-US" altLang="zh-CN" sz="1600" spc="300" dirty="0">
                <a:solidFill>
                  <a:schemeClr val="tx1">
                    <a:lumMod val="75000"/>
                    <a:lumOff val="25000"/>
                  </a:schemeClr>
                </a:solidFill>
                <a:latin typeface="+mn-ea"/>
              </a:rPr>
              <a:t>[J].</a:t>
            </a:r>
            <a:r>
              <a:rPr lang="zh-CN" altLang="en-US" sz="1600" spc="300" dirty="0">
                <a:solidFill>
                  <a:schemeClr val="tx1">
                    <a:lumMod val="75000"/>
                    <a:lumOff val="25000"/>
                  </a:schemeClr>
                </a:solidFill>
                <a:latin typeface="+mn-ea"/>
              </a:rPr>
              <a:t>电化教育研究</a:t>
            </a:r>
            <a:r>
              <a:rPr lang="en-US" altLang="zh-CN" sz="1600" spc="300" dirty="0">
                <a:solidFill>
                  <a:schemeClr val="tx1">
                    <a:lumMod val="75000"/>
                    <a:lumOff val="25000"/>
                  </a:schemeClr>
                </a:solidFill>
                <a:latin typeface="+mn-ea"/>
              </a:rPr>
              <a:t>.2012(5):78-84.</a:t>
            </a:r>
          </a:p>
          <a:p>
            <a:pPr algn="just">
              <a:lnSpc>
                <a:spcPct val="120000"/>
              </a:lnSpc>
              <a:spcBef>
                <a:spcPts val="600"/>
              </a:spcBef>
            </a:pPr>
            <a:r>
              <a:rPr lang="en-US" altLang="zh-CN" sz="1600" spc="300" dirty="0">
                <a:solidFill>
                  <a:schemeClr val="tx1">
                    <a:lumMod val="75000"/>
                    <a:lumOff val="25000"/>
                  </a:schemeClr>
                </a:solidFill>
                <a:latin typeface="+mn-ea"/>
              </a:rPr>
              <a:t>[2]</a:t>
            </a:r>
            <a:r>
              <a:rPr lang="zh-CN" altLang="en-US" sz="1600" spc="300" dirty="0">
                <a:solidFill>
                  <a:schemeClr val="tx1">
                    <a:lumMod val="75000"/>
                    <a:lumOff val="25000"/>
                  </a:schemeClr>
                </a:solidFill>
                <a:latin typeface="+mn-ea"/>
              </a:rPr>
              <a:t>魏小山</a:t>
            </a:r>
            <a:r>
              <a:rPr lang="en-US" altLang="zh-CN" sz="1600" spc="300" dirty="0">
                <a:solidFill>
                  <a:schemeClr val="tx1">
                    <a:lumMod val="75000"/>
                    <a:lumOff val="25000"/>
                  </a:schemeClr>
                </a:solidFill>
                <a:latin typeface="+mn-ea"/>
              </a:rPr>
              <a:t>,</a:t>
            </a:r>
            <a:r>
              <a:rPr lang="zh-CN" altLang="en-US" sz="1600" spc="300" dirty="0">
                <a:solidFill>
                  <a:schemeClr val="tx1">
                    <a:lumMod val="75000"/>
                    <a:lumOff val="25000"/>
                  </a:schemeClr>
                </a:solidFill>
                <a:latin typeface="+mn-ea"/>
              </a:rPr>
              <a:t>袁健</a:t>
            </a:r>
            <a:r>
              <a:rPr lang="en-US" altLang="zh-CN" sz="1600" spc="300" dirty="0">
                <a:solidFill>
                  <a:schemeClr val="tx1">
                    <a:lumMod val="75000"/>
                    <a:lumOff val="25000"/>
                  </a:schemeClr>
                </a:solidFill>
                <a:latin typeface="+mn-ea"/>
              </a:rPr>
              <a:t>.</a:t>
            </a:r>
            <a:r>
              <a:rPr lang="zh-CN" altLang="en-US" sz="1600" spc="300" dirty="0">
                <a:solidFill>
                  <a:schemeClr val="tx1">
                    <a:lumMod val="75000"/>
                    <a:lumOff val="25000"/>
                  </a:schemeClr>
                </a:solidFill>
                <a:latin typeface="+mn-ea"/>
              </a:rPr>
              <a:t>协作构建思维导图在信息技术课堂中的应用</a:t>
            </a:r>
            <a:r>
              <a:rPr lang="en-US" altLang="zh-CN" sz="1600" spc="300" dirty="0">
                <a:solidFill>
                  <a:schemeClr val="tx1">
                    <a:lumMod val="75000"/>
                    <a:lumOff val="25000"/>
                  </a:schemeClr>
                </a:solidFill>
                <a:latin typeface="+mn-ea"/>
              </a:rPr>
              <a:t>[J].</a:t>
            </a:r>
            <a:r>
              <a:rPr lang="zh-CN" altLang="en-US" sz="1600" spc="300" dirty="0">
                <a:solidFill>
                  <a:schemeClr val="tx1">
                    <a:lumMod val="75000"/>
                    <a:lumOff val="25000"/>
                  </a:schemeClr>
                </a:solidFill>
                <a:latin typeface="+mn-ea"/>
              </a:rPr>
              <a:t>中国电化教育</a:t>
            </a:r>
            <a:r>
              <a:rPr lang="en-US" altLang="zh-CN" sz="1600" spc="300" dirty="0">
                <a:solidFill>
                  <a:schemeClr val="tx1">
                    <a:lumMod val="75000"/>
                    <a:lumOff val="25000"/>
                  </a:schemeClr>
                </a:solidFill>
                <a:latin typeface="+mn-ea"/>
              </a:rPr>
              <a:t>.2007(9):85-88.</a:t>
            </a:r>
          </a:p>
          <a:p>
            <a:pPr algn="just">
              <a:lnSpc>
                <a:spcPct val="120000"/>
              </a:lnSpc>
              <a:spcBef>
                <a:spcPts val="600"/>
              </a:spcBef>
            </a:pPr>
            <a:r>
              <a:rPr lang="en-US" altLang="zh-CN" sz="1600" spc="300" dirty="0">
                <a:solidFill>
                  <a:schemeClr val="tx1">
                    <a:lumMod val="75000"/>
                    <a:lumOff val="25000"/>
                  </a:schemeClr>
                </a:solidFill>
                <a:latin typeface="+mn-ea"/>
              </a:rPr>
              <a:t>[3]</a:t>
            </a:r>
            <a:r>
              <a:rPr lang="zh-CN" altLang="en-US" sz="1600" spc="300" dirty="0">
                <a:solidFill>
                  <a:schemeClr val="tx1">
                    <a:lumMod val="75000"/>
                    <a:lumOff val="25000"/>
                  </a:schemeClr>
                </a:solidFill>
                <a:latin typeface="+mn-ea"/>
              </a:rPr>
              <a:t>周新香</a:t>
            </a:r>
            <a:r>
              <a:rPr lang="en-US" altLang="zh-CN" sz="1600" spc="300" dirty="0">
                <a:solidFill>
                  <a:schemeClr val="tx1">
                    <a:lumMod val="75000"/>
                    <a:lumOff val="25000"/>
                  </a:schemeClr>
                </a:solidFill>
                <a:latin typeface="+mn-ea"/>
              </a:rPr>
              <a:t>.</a:t>
            </a:r>
            <a:r>
              <a:rPr lang="zh-CN" altLang="en-US" sz="1600" spc="300" dirty="0">
                <a:solidFill>
                  <a:schemeClr val="tx1">
                    <a:lumMod val="75000"/>
                    <a:lumOff val="25000"/>
                  </a:schemeClr>
                </a:solidFill>
                <a:latin typeface="+mn-ea"/>
              </a:rPr>
              <a:t>思维导图在中学信息技术教学中的应用研究</a:t>
            </a:r>
            <a:r>
              <a:rPr lang="en-US" altLang="zh-CN" sz="1600" spc="300" dirty="0">
                <a:solidFill>
                  <a:schemeClr val="tx1">
                    <a:lumMod val="75000"/>
                    <a:lumOff val="25000"/>
                  </a:schemeClr>
                </a:solidFill>
                <a:latin typeface="+mn-ea"/>
              </a:rPr>
              <a:t>[J].</a:t>
            </a:r>
            <a:r>
              <a:rPr lang="zh-CN" altLang="en-US" sz="1600" spc="300" dirty="0">
                <a:solidFill>
                  <a:schemeClr val="tx1">
                    <a:lumMod val="75000"/>
                    <a:lumOff val="25000"/>
                  </a:schemeClr>
                </a:solidFill>
                <a:latin typeface="+mn-ea"/>
              </a:rPr>
              <a:t>中国教育信息化</a:t>
            </a:r>
            <a:r>
              <a:rPr lang="en-US" altLang="zh-CN" sz="1600" spc="300" dirty="0">
                <a:solidFill>
                  <a:schemeClr val="tx1">
                    <a:lumMod val="75000"/>
                    <a:lumOff val="25000"/>
                  </a:schemeClr>
                </a:solidFill>
                <a:latin typeface="+mn-ea"/>
              </a:rPr>
              <a:t>,2010(18):30-32.</a:t>
            </a:r>
          </a:p>
          <a:p>
            <a:pPr algn="just">
              <a:lnSpc>
                <a:spcPct val="120000"/>
              </a:lnSpc>
              <a:spcBef>
                <a:spcPts val="600"/>
              </a:spcBef>
            </a:pPr>
            <a:r>
              <a:rPr lang="en-US" altLang="zh-CN" sz="1600" spc="300" dirty="0">
                <a:solidFill>
                  <a:schemeClr val="tx1">
                    <a:lumMod val="75000"/>
                    <a:lumOff val="25000"/>
                  </a:schemeClr>
                </a:solidFill>
                <a:latin typeface="+mn-ea"/>
              </a:rPr>
              <a:t>[4]</a:t>
            </a:r>
            <a:r>
              <a:rPr lang="zh-CN" altLang="en-US" sz="1600" spc="300" dirty="0">
                <a:solidFill>
                  <a:schemeClr val="tx1">
                    <a:lumMod val="75000"/>
                    <a:lumOff val="25000"/>
                  </a:schemeClr>
                </a:solidFill>
                <a:latin typeface="+mn-ea"/>
              </a:rPr>
              <a:t>杨凌</a:t>
            </a:r>
            <a:r>
              <a:rPr lang="en-US" altLang="zh-CN" sz="1600" spc="300" dirty="0">
                <a:solidFill>
                  <a:schemeClr val="tx1">
                    <a:lumMod val="75000"/>
                    <a:lumOff val="25000"/>
                  </a:schemeClr>
                </a:solidFill>
                <a:latin typeface="+mn-ea"/>
              </a:rPr>
              <a:t>. </a:t>
            </a:r>
            <a:r>
              <a:rPr lang="zh-CN" altLang="en-US" sz="1600" spc="300" dirty="0">
                <a:solidFill>
                  <a:schemeClr val="tx1">
                    <a:lumMod val="75000"/>
                    <a:lumOff val="25000"/>
                  </a:schemeClr>
                </a:solidFill>
                <a:latin typeface="+mn-ea"/>
              </a:rPr>
              <a:t>概念图、思维导图的结合对教与学的辅助性研究</a:t>
            </a:r>
            <a:r>
              <a:rPr lang="en-US" altLang="zh-CN" sz="1600" spc="300" dirty="0">
                <a:solidFill>
                  <a:schemeClr val="tx1">
                    <a:lumMod val="75000"/>
                    <a:lumOff val="25000"/>
                  </a:schemeClr>
                </a:solidFill>
                <a:latin typeface="+mn-ea"/>
              </a:rPr>
              <a:t>[J]. </a:t>
            </a:r>
            <a:r>
              <a:rPr lang="zh-CN" altLang="en-US" sz="1600" spc="300" dirty="0">
                <a:solidFill>
                  <a:schemeClr val="tx1">
                    <a:lumMod val="75000"/>
                    <a:lumOff val="25000"/>
                  </a:schemeClr>
                </a:solidFill>
                <a:latin typeface="+mn-ea"/>
              </a:rPr>
              <a:t>电化教育研究</a:t>
            </a:r>
            <a:r>
              <a:rPr lang="en-US" altLang="zh-CN" sz="1600" spc="300" dirty="0">
                <a:solidFill>
                  <a:schemeClr val="tx1">
                    <a:lumMod val="75000"/>
                    <a:lumOff val="25000"/>
                  </a:schemeClr>
                </a:solidFill>
                <a:latin typeface="+mn-ea"/>
              </a:rPr>
              <a:t>,2006,06:59-61.</a:t>
            </a:r>
          </a:p>
          <a:p>
            <a:pPr algn="just">
              <a:lnSpc>
                <a:spcPct val="120000"/>
              </a:lnSpc>
              <a:spcBef>
                <a:spcPts val="600"/>
              </a:spcBef>
            </a:pPr>
            <a:r>
              <a:rPr lang="en-US" altLang="zh-CN" sz="1600" spc="300" dirty="0">
                <a:solidFill>
                  <a:schemeClr val="tx1">
                    <a:lumMod val="75000"/>
                    <a:lumOff val="25000"/>
                  </a:schemeClr>
                </a:solidFill>
                <a:latin typeface="+mn-ea"/>
              </a:rPr>
              <a:t>[5]</a:t>
            </a:r>
            <a:r>
              <a:rPr lang="zh-CN" altLang="en-US" sz="1600" spc="300" dirty="0">
                <a:solidFill>
                  <a:schemeClr val="tx1">
                    <a:lumMod val="75000"/>
                    <a:lumOff val="25000"/>
                  </a:schemeClr>
                </a:solidFill>
                <a:latin typeface="+mn-ea"/>
              </a:rPr>
              <a:t>赵国庆</a:t>
            </a:r>
            <a:r>
              <a:rPr lang="en-US" altLang="zh-CN" sz="1600" spc="300" dirty="0">
                <a:solidFill>
                  <a:schemeClr val="tx1">
                    <a:lumMod val="75000"/>
                    <a:lumOff val="25000"/>
                  </a:schemeClr>
                </a:solidFill>
                <a:latin typeface="+mn-ea"/>
              </a:rPr>
              <a:t>.</a:t>
            </a:r>
            <a:r>
              <a:rPr lang="zh-CN" altLang="en-US" sz="1600" spc="300" dirty="0">
                <a:solidFill>
                  <a:schemeClr val="tx1">
                    <a:lumMod val="75000"/>
                    <a:lumOff val="25000"/>
                  </a:schemeClr>
                </a:solidFill>
                <a:latin typeface="+mn-ea"/>
              </a:rPr>
              <a:t>概念图、思维导图教学应用若干重要问题的探讨</a:t>
            </a:r>
            <a:r>
              <a:rPr lang="en-US" altLang="zh-CN" sz="1600" spc="300" dirty="0">
                <a:solidFill>
                  <a:schemeClr val="tx1">
                    <a:lumMod val="75000"/>
                    <a:lumOff val="25000"/>
                  </a:schemeClr>
                </a:solidFill>
                <a:latin typeface="+mn-ea"/>
              </a:rPr>
              <a:t>[J].</a:t>
            </a:r>
            <a:r>
              <a:rPr lang="zh-CN" altLang="en-US" sz="1600" spc="300" dirty="0">
                <a:solidFill>
                  <a:schemeClr val="tx1">
                    <a:lumMod val="75000"/>
                    <a:lumOff val="25000"/>
                  </a:schemeClr>
                </a:solidFill>
                <a:latin typeface="+mn-ea"/>
              </a:rPr>
              <a:t>电化教育研究</a:t>
            </a:r>
            <a:r>
              <a:rPr lang="en-US" altLang="zh-CN" sz="1600" spc="300" dirty="0">
                <a:solidFill>
                  <a:schemeClr val="tx1">
                    <a:lumMod val="75000"/>
                    <a:lumOff val="25000"/>
                  </a:schemeClr>
                </a:solidFill>
                <a:latin typeface="+mn-ea"/>
              </a:rPr>
              <a:t>.2012(5):78-84.</a:t>
            </a:r>
          </a:p>
          <a:p>
            <a:pPr algn="just">
              <a:lnSpc>
                <a:spcPct val="120000"/>
              </a:lnSpc>
              <a:spcBef>
                <a:spcPts val="600"/>
              </a:spcBef>
            </a:pPr>
            <a:r>
              <a:rPr lang="en-US" altLang="zh-CN" sz="1600" spc="300" dirty="0">
                <a:solidFill>
                  <a:schemeClr val="tx1">
                    <a:lumMod val="75000"/>
                    <a:lumOff val="25000"/>
                  </a:schemeClr>
                </a:solidFill>
                <a:latin typeface="+mn-ea"/>
              </a:rPr>
              <a:t>[6]</a:t>
            </a:r>
            <a:r>
              <a:rPr lang="zh-CN" altLang="en-US" sz="1600" spc="300" dirty="0">
                <a:solidFill>
                  <a:schemeClr val="tx1">
                    <a:lumMod val="75000"/>
                    <a:lumOff val="25000"/>
                  </a:schemeClr>
                </a:solidFill>
                <a:latin typeface="+mn-ea"/>
              </a:rPr>
              <a:t>周新香</a:t>
            </a:r>
            <a:r>
              <a:rPr lang="en-US" altLang="zh-CN" sz="1600" spc="300" dirty="0">
                <a:solidFill>
                  <a:schemeClr val="tx1">
                    <a:lumMod val="75000"/>
                    <a:lumOff val="25000"/>
                  </a:schemeClr>
                </a:solidFill>
                <a:latin typeface="+mn-ea"/>
              </a:rPr>
              <a:t>.</a:t>
            </a:r>
            <a:r>
              <a:rPr lang="zh-CN" altLang="en-US" sz="1600" spc="300" dirty="0">
                <a:solidFill>
                  <a:schemeClr val="tx1">
                    <a:lumMod val="75000"/>
                    <a:lumOff val="25000"/>
                  </a:schemeClr>
                </a:solidFill>
                <a:latin typeface="+mn-ea"/>
              </a:rPr>
              <a:t>思维导图在中学信息技术教学中的应用研究</a:t>
            </a:r>
            <a:r>
              <a:rPr lang="en-US" altLang="zh-CN" sz="1600" spc="300" dirty="0">
                <a:solidFill>
                  <a:schemeClr val="tx1">
                    <a:lumMod val="75000"/>
                    <a:lumOff val="25000"/>
                  </a:schemeClr>
                </a:solidFill>
                <a:latin typeface="+mn-ea"/>
              </a:rPr>
              <a:t>[J].</a:t>
            </a:r>
            <a:r>
              <a:rPr lang="zh-CN" altLang="en-US" sz="1600" spc="300" dirty="0">
                <a:solidFill>
                  <a:schemeClr val="tx1">
                    <a:lumMod val="75000"/>
                    <a:lumOff val="25000"/>
                  </a:schemeClr>
                </a:solidFill>
                <a:latin typeface="+mn-ea"/>
              </a:rPr>
              <a:t>中国教育信息化</a:t>
            </a:r>
            <a:r>
              <a:rPr lang="en-US" altLang="zh-CN" sz="1600" spc="300" dirty="0">
                <a:solidFill>
                  <a:schemeClr val="tx1">
                    <a:lumMod val="75000"/>
                    <a:lumOff val="25000"/>
                  </a:schemeClr>
                </a:solidFill>
                <a:latin typeface="+mn-ea"/>
              </a:rPr>
              <a:t>,2010(18):30-32.</a:t>
            </a:r>
          </a:p>
          <a:p>
            <a:pPr algn="just">
              <a:lnSpc>
                <a:spcPct val="120000"/>
              </a:lnSpc>
              <a:spcBef>
                <a:spcPts val="600"/>
              </a:spcBef>
            </a:pPr>
            <a:r>
              <a:rPr lang="en-US" altLang="zh-CN" sz="1600" spc="300" dirty="0">
                <a:solidFill>
                  <a:schemeClr val="tx1">
                    <a:lumMod val="75000"/>
                    <a:lumOff val="25000"/>
                  </a:schemeClr>
                </a:solidFill>
                <a:latin typeface="+mn-ea"/>
              </a:rPr>
              <a:t>[7]</a:t>
            </a:r>
            <a:r>
              <a:rPr lang="zh-CN" altLang="en-US" sz="1600" spc="300" dirty="0">
                <a:solidFill>
                  <a:schemeClr val="tx1">
                    <a:lumMod val="75000"/>
                    <a:lumOff val="25000"/>
                  </a:schemeClr>
                </a:solidFill>
                <a:latin typeface="+mn-ea"/>
              </a:rPr>
              <a:t>赵国庆</a:t>
            </a:r>
            <a:r>
              <a:rPr lang="en-US" altLang="zh-CN" sz="1600" spc="300" dirty="0">
                <a:solidFill>
                  <a:schemeClr val="tx1">
                    <a:lumMod val="75000"/>
                    <a:lumOff val="25000"/>
                  </a:schemeClr>
                </a:solidFill>
                <a:latin typeface="+mn-ea"/>
              </a:rPr>
              <a:t>.</a:t>
            </a:r>
            <a:r>
              <a:rPr lang="zh-CN" altLang="en-US" sz="1600" spc="300" dirty="0">
                <a:solidFill>
                  <a:schemeClr val="tx1">
                    <a:lumMod val="75000"/>
                    <a:lumOff val="25000"/>
                  </a:schemeClr>
                </a:solidFill>
                <a:latin typeface="+mn-ea"/>
              </a:rPr>
              <a:t>概念图、思维导图教学应用若干重要问题的探讨</a:t>
            </a:r>
            <a:r>
              <a:rPr lang="en-US" altLang="zh-CN" sz="1600" spc="300" dirty="0">
                <a:solidFill>
                  <a:schemeClr val="tx1">
                    <a:lumMod val="75000"/>
                    <a:lumOff val="25000"/>
                  </a:schemeClr>
                </a:solidFill>
                <a:latin typeface="+mn-ea"/>
              </a:rPr>
              <a:t>[J].</a:t>
            </a:r>
            <a:r>
              <a:rPr lang="zh-CN" altLang="en-US" sz="1600" spc="300" dirty="0">
                <a:solidFill>
                  <a:schemeClr val="tx1">
                    <a:lumMod val="75000"/>
                    <a:lumOff val="25000"/>
                  </a:schemeClr>
                </a:solidFill>
                <a:latin typeface="+mn-ea"/>
              </a:rPr>
              <a:t>电化教育研究</a:t>
            </a:r>
            <a:r>
              <a:rPr lang="en-US" altLang="zh-CN" sz="1600" spc="300" dirty="0">
                <a:solidFill>
                  <a:schemeClr val="tx1">
                    <a:lumMod val="75000"/>
                    <a:lumOff val="25000"/>
                  </a:schemeClr>
                </a:solidFill>
                <a:latin typeface="+mn-ea"/>
              </a:rPr>
              <a:t>.2012(5):78-84.</a:t>
            </a:r>
          </a:p>
          <a:p>
            <a:pPr algn="just">
              <a:lnSpc>
                <a:spcPct val="120000"/>
              </a:lnSpc>
              <a:spcBef>
                <a:spcPts val="600"/>
              </a:spcBef>
            </a:pPr>
            <a:r>
              <a:rPr lang="en-US" altLang="zh-CN" sz="1600" spc="300" dirty="0">
                <a:solidFill>
                  <a:schemeClr val="tx1">
                    <a:lumMod val="75000"/>
                    <a:lumOff val="25000"/>
                  </a:schemeClr>
                </a:solidFill>
                <a:latin typeface="+mn-ea"/>
              </a:rPr>
              <a:t>[8]</a:t>
            </a:r>
            <a:r>
              <a:rPr lang="zh-CN" altLang="en-US" sz="1600" spc="300" dirty="0">
                <a:solidFill>
                  <a:schemeClr val="tx1">
                    <a:lumMod val="75000"/>
                    <a:lumOff val="25000"/>
                  </a:schemeClr>
                </a:solidFill>
                <a:latin typeface="+mn-ea"/>
              </a:rPr>
              <a:t>魏小山</a:t>
            </a:r>
            <a:r>
              <a:rPr lang="en-US" altLang="zh-CN" sz="1600" spc="300" dirty="0">
                <a:solidFill>
                  <a:schemeClr val="tx1">
                    <a:lumMod val="75000"/>
                    <a:lumOff val="25000"/>
                  </a:schemeClr>
                </a:solidFill>
                <a:latin typeface="+mn-ea"/>
              </a:rPr>
              <a:t>,</a:t>
            </a:r>
            <a:r>
              <a:rPr lang="zh-CN" altLang="en-US" sz="1600" spc="300" dirty="0">
                <a:solidFill>
                  <a:schemeClr val="tx1">
                    <a:lumMod val="75000"/>
                    <a:lumOff val="25000"/>
                  </a:schemeClr>
                </a:solidFill>
                <a:latin typeface="+mn-ea"/>
              </a:rPr>
              <a:t>袁健</a:t>
            </a:r>
            <a:r>
              <a:rPr lang="en-US" altLang="zh-CN" sz="1600" spc="300" dirty="0">
                <a:solidFill>
                  <a:schemeClr val="tx1">
                    <a:lumMod val="75000"/>
                    <a:lumOff val="25000"/>
                  </a:schemeClr>
                </a:solidFill>
                <a:latin typeface="+mn-ea"/>
              </a:rPr>
              <a:t>.</a:t>
            </a:r>
            <a:r>
              <a:rPr lang="zh-CN" altLang="en-US" sz="1600" spc="300" dirty="0">
                <a:solidFill>
                  <a:schemeClr val="tx1">
                    <a:lumMod val="75000"/>
                    <a:lumOff val="25000"/>
                  </a:schemeClr>
                </a:solidFill>
                <a:latin typeface="+mn-ea"/>
              </a:rPr>
              <a:t>协作构建思维导图在信息技术课堂中的应用</a:t>
            </a:r>
            <a:r>
              <a:rPr lang="en-US" altLang="zh-CN" sz="1600" spc="300" dirty="0">
                <a:solidFill>
                  <a:schemeClr val="tx1">
                    <a:lumMod val="75000"/>
                    <a:lumOff val="25000"/>
                  </a:schemeClr>
                </a:solidFill>
                <a:latin typeface="+mn-ea"/>
              </a:rPr>
              <a:t>[J].</a:t>
            </a:r>
            <a:r>
              <a:rPr lang="zh-CN" altLang="en-US" sz="1600" spc="300" dirty="0">
                <a:solidFill>
                  <a:schemeClr val="tx1">
                    <a:lumMod val="75000"/>
                    <a:lumOff val="25000"/>
                  </a:schemeClr>
                </a:solidFill>
                <a:latin typeface="+mn-ea"/>
              </a:rPr>
              <a:t>中国电化教育</a:t>
            </a:r>
            <a:r>
              <a:rPr lang="en-US" altLang="zh-CN" sz="1600" spc="300" dirty="0">
                <a:solidFill>
                  <a:schemeClr val="tx1">
                    <a:lumMod val="75000"/>
                    <a:lumOff val="25000"/>
                  </a:schemeClr>
                </a:solidFill>
                <a:latin typeface="+mn-ea"/>
              </a:rPr>
              <a:t>.2007(9):85-88.</a:t>
            </a:r>
          </a:p>
          <a:p>
            <a:pPr algn="just">
              <a:lnSpc>
                <a:spcPct val="120000"/>
              </a:lnSpc>
              <a:spcBef>
                <a:spcPts val="600"/>
              </a:spcBef>
            </a:pPr>
            <a:r>
              <a:rPr lang="en-US" altLang="zh-CN" sz="1600" spc="300" dirty="0">
                <a:solidFill>
                  <a:schemeClr val="tx1">
                    <a:lumMod val="75000"/>
                    <a:lumOff val="25000"/>
                  </a:schemeClr>
                </a:solidFill>
                <a:latin typeface="+mn-ea"/>
              </a:rPr>
              <a:t>[9]</a:t>
            </a:r>
            <a:r>
              <a:rPr lang="zh-CN" altLang="en-US" sz="1600" spc="300" dirty="0">
                <a:solidFill>
                  <a:schemeClr val="tx1">
                    <a:lumMod val="75000"/>
                    <a:lumOff val="25000"/>
                  </a:schemeClr>
                </a:solidFill>
                <a:latin typeface="+mn-ea"/>
              </a:rPr>
              <a:t>周新香</a:t>
            </a:r>
            <a:r>
              <a:rPr lang="en-US" altLang="zh-CN" sz="1600" spc="300" dirty="0">
                <a:solidFill>
                  <a:schemeClr val="tx1">
                    <a:lumMod val="75000"/>
                    <a:lumOff val="25000"/>
                  </a:schemeClr>
                </a:solidFill>
                <a:latin typeface="+mn-ea"/>
              </a:rPr>
              <a:t>.</a:t>
            </a:r>
            <a:r>
              <a:rPr lang="zh-CN" altLang="en-US" sz="1600" spc="300" dirty="0">
                <a:solidFill>
                  <a:schemeClr val="tx1">
                    <a:lumMod val="75000"/>
                    <a:lumOff val="25000"/>
                  </a:schemeClr>
                </a:solidFill>
                <a:latin typeface="+mn-ea"/>
              </a:rPr>
              <a:t>思维导图在中学信息技术教学中的应用研究</a:t>
            </a:r>
            <a:r>
              <a:rPr lang="en-US" altLang="zh-CN" sz="1600" spc="300" dirty="0">
                <a:solidFill>
                  <a:schemeClr val="tx1">
                    <a:lumMod val="75000"/>
                    <a:lumOff val="25000"/>
                  </a:schemeClr>
                </a:solidFill>
                <a:latin typeface="+mn-ea"/>
              </a:rPr>
              <a:t>[J].</a:t>
            </a:r>
            <a:r>
              <a:rPr lang="zh-CN" altLang="en-US" sz="1600" spc="300" dirty="0">
                <a:solidFill>
                  <a:schemeClr val="tx1">
                    <a:lumMod val="75000"/>
                    <a:lumOff val="25000"/>
                  </a:schemeClr>
                </a:solidFill>
                <a:latin typeface="+mn-ea"/>
              </a:rPr>
              <a:t>中国教育信息化</a:t>
            </a:r>
            <a:r>
              <a:rPr lang="en-US" altLang="zh-CN" sz="1600" spc="300" dirty="0">
                <a:solidFill>
                  <a:schemeClr val="tx1">
                    <a:lumMod val="75000"/>
                    <a:lumOff val="25000"/>
                  </a:schemeClr>
                </a:solidFill>
                <a:latin typeface="+mn-ea"/>
              </a:rPr>
              <a:t>,2010(18):30-32.</a:t>
            </a:r>
          </a:p>
          <a:p>
            <a:pPr algn="just">
              <a:lnSpc>
                <a:spcPct val="120000"/>
              </a:lnSpc>
              <a:spcBef>
                <a:spcPts val="600"/>
              </a:spcBef>
            </a:pPr>
            <a:r>
              <a:rPr lang="en-US" altLang="zh-CN" sz="1600" spc="300" dirty="0">
                <a:solidFill>
                  <a:schemeClr val="tx1">
                    <a:lumMod val="75000"/>
                    <a:lumOff val="25000"/>
                  </a:schemeClr>
                </a:solidFill>
                <a:latin typeface="+mn-ea"/>
              </a:rPr>
              <a:t>[10]</a:t>
            </a:r>
            <a:r>
              <a:rPr lang="zh-CN" altLang="en-US" sz="1600" spc="300" dirty="0">
                <a:solidFill>
                  <a:schemeClr val="tx1">
                    <a:lumMod val="75000"/>
                    <a:lumOff val="25000"/>
                  </a:schemeClr>
                </a:solidFill>
                <a:latin typeface="+mn-ea"/>
              </a:rPr>
              <a:t>杨凌</a:t>
            </a:r>
            <a:r>
              <a:rPr lang="en-US" altLang="zh-CN" sz="1600" spc="300" dirty="0">
                <a:solidFill>
                  <a:schemeClr val="tx1">
                    <a:lumMod val="75000"/>
                    <a:lumOff val="25000"/>
                  </a:schemeClr>
                </a:solidFill>
                <a:latin typeface="+mn-ea"/>
              </a:rPr>
              <a:t>. </a:t>
            </a:r>
            <a:r>
              <a:rPr lang="zh-CN" altLang="en-US" sz="1600" spc="300" dirty="0">
                <a:solidFill>
                  <a:schemeClr val="tx1">
                    <a:lumMod val="75000"/>
                    <a:lumOff val="25000"/>
                  </a:schemeClr>
                </a:solidFill>
                <a:latin typeface="+mn-ea"/>
              </a:rPr>
              <a:t>概念图、思维导图的结合对教与学的辅助性研究</a:t>
            </a:r>
            <a:r>
              <a:rPr lang="en-US" altLang="zh-CN" sz="1600" spc="300" dirty="0">
                <a:solidFill>
                  <a:schemeClr val="tx1">
                    <a:lumMod val="75000"/>
                    <a:lumOff val="25000"/>
                  </a:schemeClr>
                </a:solidFill>
                <a:latin typeface="+mn-ea"/>
              </a:rPr>
              <a:t>[J]. </a:t>
            </a:r>
            <a:r>
              <a:rPr lang="zh-CN" altLang="en-US" sz="1600" spc="300" dirty="0">
                <a:solidFill>
                  <a:schemeClr val="tx1">
                    <a:lumMod val="75000"/>
                    <a:lumOff val="25000"/>
                  </a:schemeClr>
                </a:solidFill>
                <a:latin typeface="+mn-ea"/>
              </a:rPr>
              <a:t>电化教育研究</a:t>
            </a:r>
            <a:r>
              <a:rPr lang="en-US" altLang="zh-CN" sz="1600" spc="300" dirty="0">
                <a:solidFill>
                  <a:schemeClr val="tx1">
                    <a:lumMod val="75000"/>
                    <a:lumOff val="25000"/>
                  </a:schemeClr>
                </a:solidFill>
                <a:latin typeface="+mn-ea"/>
              </a:rPr>
              <a:t>,2006,06:59-61.</a:t>
            </a:r>
          </a:p>
          <a:p>
            <a:pPr algn="just">
              <a:lnSpc>
                <a:spcPct val="120000"/>
              </a:lnSpc>
              <a:spcBef>
                <a:spcPts val="600"/>
              </a:spcBef>
            </a:pPr>
            <a:r>
              <a:rPr lang="en-US" altLang="zh-CN" sz="1600" spc="300" dirty="0">
                <a:solidFill>
                  <a:schemeClr val="tx1">
                    <a:lumMod val="75000"/>
                    <a:lumOff val="25000"/>
                  </a:schemeClr>
                </a:solidFill>
                <a:latin typeface="+mn-ea"/>
              </a:rPr>
              <a:t>[11]</a:t>
            </a:r>
            <a:r>
              <a:rPr lang="zh-CN" altLang="en-US" sz="1600" spc="300" dirty="0">
                <a:solidFill>
                  <a:schemeClr val="tx1">
                    <a:lumMod val="75000"/>
                    <a:lumOff val="25000"/>
                  </a:schemeClr>
                </a:solidFill>
                <a:latin typeface="+mn-ea"/>
              </a:rPr>
              <a:t>赵国庆</a:t>
            </a:r>
            <a:r>
              <a:rPr lang="en-US" altLang="zh-CN" sz="1600" spc="300" dirty="0">
                <a:solidFill>
                  <a:schemeClr val="tx1">
                    <a:lumMod val="75000"/>
                    <a:lumOff val="25000"/>
                  </a:schemeClr>
                </a:solidFill>
                <a:latin typeface="+mn-ea"/>
              </a:rPr>
              <a:t>.</a:t>
            </a:r>
            <a:r>
              <a:rPr lang="zh-CN" altLang="en-US" sz="1600" spc="300" dirty="0">
                <a:solidFill>
                  <a:schemeClr val="tx1">
                    <a:lumMod val="75000"/>
                    <a:lumOff val="25000"/>
                  </a:schemeClr>
                </a:solidFill>
                <a:latin typeface="+mn-ea"/>
              </a:rPr>
              <a:t>概念图、思维导图教学应用若干重要问题的探讨</a:t>
            </a:r>
            <a:r>
              <a:rPr lang="en-US" altLang="zh-CN" sz="1600" spc="300" dirty="0">
                <a:solidFill>
                  <a:schemeClr val="tx1">
                    <a:lumMod val="75000"/>
                    <a:lumOff val="25000"/>
                  </a:schemeClr>
                </a:solidFill>
                <a:latin typeface="+mn-ea"/>
              </a:rPr>
              <a:t>[J].</a:t>
            </a:r>
            <a:r>
              <a:rPr lang="zh-CN" altLang="en-US" sz="1600" spc="300" dirty="0">
                <a:solidFill>
                  <a:schemeClr val="tx1">
                    <a:lumMod val="75000"/>
                    <a:lumOff val="25000"/>
                  </a:schemeClr>
                </a:solidFill>
                <a:latin typeface="+mn-ea"/>
              </a:rPr>
              <a:t>电化教育研究</a:t>
            </a:r>
            <a:r>
              <a:rPr lang="en-US" altLang="zh-CN" sz="1600" spc="300" dirty="0">
                <a:solidFill>
                  <a:schemeClr val="tx1">
                    <a:lumMod val="75000"/>
                    <a:lumOff val="25000"/>
                  </a:schemeClr>
                </a:solidFill>
                <a:latin typeface="+mn-ea"/>
              </a:rPr>
              <a:t>.2012(5):78-84.</a:t>
            </a:r>
          </a:p>
          <a:p>
            <a:pPr algn="just">
              <a:lnSpc>
                <a:spcPct val="120000"/>
              </a:lnSpc>
              <a:spcBef>
                <a:spcPts val="600"/>
              </a:spcBef>
            </a:pPr>
            <a:r>
              <a:rPr lang="en-US" altLang="zh-CN" sz="1600" spc="300" dirty="0">
                <a:solidFill>
                  <a:schemeClr val="tx1">
                    <a:lumMod val="75000"/>
                    <a:lumOff val="25000"/>
                  </a:schemeClr>
                </a:solidFill>
                <a:latin typeface="+mn-ea"/>
              </a:rPr>
              <a:t>[12]</a:t>
            </a:r>
            <a:r>
              <a:rPr lang="zh-CN" altLang="en-US" sz="1600" spc="300" dirty="0">
                <a:solidFill>
                  <a:schemeClr val="tx1">
                    <a:lumMod val="75000"/>
                    <a:lumOff val="25000"/>
                  </a:schemeClr>
                </a:solidFill>
                <a:latin typeface="+mn-ea"/>
              </a:rPr>
              <a:t>周新香</a:t>
            </a:r>
            <a:r>
              <a:rPr lang="en-US" altLang="zh-CN" sz="1600" spc="300" dirty="0">
                <a:solidFill>
                  <a:schemeClr val="tx1">
                    <a:lumMod val="75000"/>
                    <a:lumOff val="25000"/>
                  </a:schemeClr>
                </a:solidFill>
                <a:latin typeface="+mn-ea"/>
              </a:rPr>
              <a:t>.</a:t>
            </a:r>
            <a:r>
              <a:rPr lang="zh-CN" altLang="en-US" sz="1600" spc="300" dirty="0">
                <a:solidFill>
                  <a:schemeClr val="tx1">
                    <a:lumMod val="75000"/>
                    <a:lumOff val="25000"/>
                  </a:schemeClr>
                </a:solidFill>
                <a:latin typeface="+mn-ea"/>
              </a:rPr>
              <a:t>思维导图在中学信息技术教学中的应用研究</a:t>
            </a:r>
            <a:r>
              <a:rPr lang="en-US" altLang="zh-CN" sz="1600" spc="300" dirty="0">
                <a:solidFill>
                  <a:schemeClr val="tx1">
                    <a:lumMod val="75000"/>
                    <a:lumOff val="25000"/>
                  </a:schemeClr>
                </a:solidFill>
                <a:latin typeface="+mn-ea"/>
              </a:rPr>
              <a:t>[J].</a:t>
            </a:r>
            <a:r>
              <a:rPr lang="zh-CN" altLang="en-US" sz="1600" spc="300" dirty="0">
                <a:solidFill>
                  <a:schemeClr val="tx1">
                    <a:lumMod val="75000"/>
                    <a:lumOff val="25000"/>
                  </a:schemeClr>
                </a:solidFill>
                <a:latin typeface="+mn-ea"/>
              </a:rPr>
              <a:t>中国教育信息化</a:t>
            </a:r>
            <a:r>
              <a:rPr lang="en-US" altLang="zh-CN" sz="1600" spc="300" dirty="0">
                <a:solidFill>
                  <a:schemeClr val="tx1">
                    <a:lumMod val="75000"/>
                    <a:lumOff val="25000"/>
                  </a:schemeClr>
                </a:solidFill>
                <a:latin typeface="+mn-ea"/>
              </a:rPr>
              <a:t>,2010(18):30-32.</a:t>
            </a:r>
          </a:p>
        </p:txBody>
      </p:sp>
    </p:spTree>
    <p:extLst>
      <p:ext uri="{BB962C8B-B14F-4D97-AF65-F5344CB8AC3E}">
        <p14:creationId xmlns:p14="http://schemas.microsoft.com/office/powerpoint/2010/main" val="357212410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619A91F2-0F93-45AA-9C45-45F0DD75BAD5}"/>
              </a:ext>
            </a:extLst>
          </p:cNvPr>
          <p:cNvSpPr>
            <a:spLocks noGrp="1"/>
          </p:cNvSpPr>
          <p:nvPr>
            <p:ph type="body" sz="quarter" idx="10"/>
          </p:nvPr>
        </p:nvSpPr>
        <p:spPr/>
        <p:txBody>
          <a:bodyPr/>
          <a:lstStyle/>
          <a:p>
            <a:r>
              <a:rPr lang="en-US" altLang="zh-CN" dirty="0"/>
              <a:t>06</a:t>
            </a:r>
            <a:endParaRPr lang="zh-CN" altLang="en-US" dirty="0"/>
          </a:p>
        </p:txBody>
      </p:sp>
      <p:sp>
        <p:nvSpPr>
          <p:cNvPr id="3" name="文本占位符 2">
            <a:extLst>
              <a:ext uri="{FF2B5EF4-FFF2-40B4-BE49-F238E27FC236}">
                <a16:creationId xmlns="" xmlns:a16="http://schemas.microsoft.com/office/drawing/2014/main" id="{8537DA18-44BD-401A-97EC-769CE7EB24CA}"/>
              </a:ext>
            </a:extLst>
          </p:cNvPr>
          <p:cNvSpPr>
            <a:spLocks noGrp="1"/>
          </p:cNvSpPr>
          <p:nvPr>
            <p:ph type="body" sz="quarter" idx="11"/>
          </p:nvPr>
        </p:nvSpPr>
        <p:spPr/>
        <p:txBody>
          <a:bodyPr/>
          <a:lstStyle/>
          <a:p>
            <a:r>
              <a:rPr lang="zh-CN" altLang="en-US" dirty="0"/>
              <a:t>使用文档</a:t>
            </a:r>
          </a:p>
        </p:txBody>
      </p:sp>
      <p:sp>
        <p:nvSpPr>
          <p:cNvPr id="4" name="文本占位符 3">
            <a:extLst>
              <a:ext uri="{FF2B5EF4-FFF2-40B4-BE49-F238E27FC236}">
                <a16:creationId xmlns="" xmlns:a16="http://schemas.microsoft.com/office/drawing/2014/main" id="{0484E4B7-6C29-4C03-BC17-A4AAB458FDE1}"/>
              </a:ext>
            </a:extLst>
          </p:cNvPr>
          <p:cNvSpPr>
            <a:spLocks noGrp="1"/>
          </p:cNvSpPr>
          <p:nvPr>
            <p:ph type="body" sz="quarter" idx="12"/>
          </p:nvPr>
        </p:nvSpPr>
        <p:spPr/>
        <p:txBody>
          <a:bodyPr/>
          <a:lstStyle/>
          <a:p>
            <a:r>
              <a:rPr lang="en-US" altLang="zh-CN" dirty="0"/>
              <a:t>SPECIAL FOR YOU</a:t>
            </a:r>
            <a:endParaRPr lang="zh-CN" altLang="en-US" dirty="0"/>
          </a:p>
        </p:txBody>
      </p:sp>
    </p:spTree>
    <p:extLst>
      <p:ext uri="{BB962C8B-B14F-4D97-AF65-F5344CB8AC3E}">
        <p14:creationId xmlns:p14="http://schemas.microsoft.com/office/powerpoint/2010/main" val="354499821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03B23D33-EA9A-4A3B-A77E-2149101ED5F1}"/>
              </a:ext>
            </a:extLst>
          </p:cNvPr>
          <p:cNvSpPr/>
          <p:nvPr/>
        </p:nvSpPr>
        <p:spPr>
          <a:xfrm>
            <a:off x="0" y="1"/>
            <a:ext cx="315714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242560" y="2407025"/>
            <a:ext cx="1743456" cy="886397"/>
          </a:xfrm>
          <a:prstGeom prst="rect">
            <a:avLst/>
          </a:prstGeom>
          <a:noFill/>
        </p:spPr>
        <p:txBody>
          <a:bodyPr wrap="square" lIns="0" tIns="0" rIns="0" bIns="0" rtlCol="0">
            <a:spAutoFit/>
          </a:bodyPr>
          <a:lstStyle/>
          <a:p>
            <a:pPr algn="r">
              <a:lnSpc>
                <a:spcPct val="120000"/>
              </a:lnSpc>
            </a:pPr>
            <a:r>
              <a:rPr lang="zh-CN" altLang="en-US" sz="2400" spc="300" dirty="0">
                <a:solidFill>
                  <a:schemeClr val="accent1"/>
                </a:solidFill>
                <a:latin typeface="+mn-ea"/>
              </a:rPr>
              <a:t>中文标题</a:t>
            </a:r>
            <a:endParaRPr lang="en-US" altLang="zh-CN" sz="2400" spc="300" dirty="0">
              <a:solidFill>
                <a:schemeClr val="accent1"/>
              </a:solidFill>
              <a:latin typeface="+mn-ea"/>
            </a:endParaRPr>
          </a:p>
          <a:p>
            <a:pPr algn="r">
              <a:lnSpc>
                <a:spcPct val="120000"/>
              </a:lnSpc>
            </a:pPr>
            <a:r>
              <a:rPr lang="zh-CN" altLang="en-US" sz="2400" spc="300" dirty="0">
                <a:solidFill>
                  <a:schemeClr val="accent1"/>
                </a:solidFill>
                <a:latin typeface="+mn-ea"/>
              </a:rPr>
              <a:t>中文正文</a:t>
            </a:r>
            <a:endParaRPr lang="en-US" altLang="zh-CN" sz="2400" spc="300" dirty="0">
              <a:solidFill>
                <a:schemeClr val="accent1"/>
              </a:solidFill>
              <a:latin typeface="+mn-ea"/>
            </a:endParaRPr>
          </a:p>
        </p:txBody>
      </p:sp>
      <p:cxnSp>
        <p:nvCxnSpPr>
          <p:cNvPr id="14" name="直接连接符 13"/>
          <p:cNvCxnSpPr/>
          <p:nvPr/>
        </p:nvCxnSpPr>
        <p:spPr>
          <a:xfrm flipH="1">
            <a:off x="2462784" y="1889760"/>
            <a:ext cx="694365"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图片 18">
            <a:extLst>
              <a:ext uri="{FF2B5EF4-FFF2-40B4-BE49-F238E27FC236}">
                <a16:creationId xmlns="" xmlns:a16="http://schemas.microsoft.com/office/drawing/2014/main" id="{A288D2C3-A762-42BB-9912-0B6F6B78CD6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75907" y="4999855"/>
            <a:ext cx="1745943" cy="1235845"/>
          </a:xfrm>
          <a:prstGeom prst="rect">
            <a:avLst/>
          </a:prstGeom>
        </p:spPr>
      </p:pic>
      <p:sp>
        <p:nvSpPr>
          <p:cNvPr id="20" name="文本框 19">
            <a:extLst>
              <a:ext uri="{FF2B5EF4-FFF2-40B4-BE49-F238E27FC236}">
                <a16:creationId xmlns="" xmlns:a16="http://schemas.microsoft.com/office/drawing/2014/main" id="{EE6101E7-6D68-4EA3-ADAB-0122E2C402A1}"/>
              </a:ext>
            </a:extLst>
          </p:cNvPr>
          <p:cNvSpPr txBox="1"/>
          <p:nvPr/>
        </p:nvSpPr>
        <p:spPr>
          <a:xfrm>
            <a:off x="1951865" y="5154624"/>
            <a:ext cx="738664" cy="1015663"/>
          </a:xfrm>
          <a:prstGeom prst="rect">
            <a:avLst/>
          </a:prstGeom>
          <a:noFill/>
        </p:spPr>
        <p:txBody>
          <a:bodyPr vert="eaVert" wrap="none" rtlCol="0">
            <a:spAutoFit/>
          </a:bodyPr>
          <a:lstStyle/>
          <a:p>
            <a:r>
              <a:rPr lang="zh-CN" altLang="en-US" dirty="0">
                <a:solidFill>
                  <a:schemeClr val="bg1">
                    <a:alpha val="9000"/>
                  </a:schemeClr>
                </a:solidFill>
                <a:latin typeface="启功字体简体" panose="03000509000000000000" pitchFamily="65" charset="-122"/>
                <a:ea typeface="启功字体简体" panose="03000509000000000000" pitchFamily="65" charset="-122"/>
              </a:rPr>
              <a:t>学为人师</a:t>
            </a:r>
            <a:endParaRPr lang="en-US" altLang="zh-CN" dirty="0">
              <a:solidFill>
                <a:schemeClr val="bg1">
                  <a:alpha val="9000"/>
                </a:schemeClr>
              </a:solidFill>
              <a:latin typeface="启功字体简体" panose="03000509000000000000" pitchFamily="65" charset="-122"/>
              <a:ea typeface="启功字体简体" panose="03000509000000000000" pitchFamily="65" charset="-122"/>
            </a:endParaRPr>
          </a:p>
          <a:p>
            <a:r>
              <a:rPr lang="zh-CN" altLang="en-US" dirty="0">
                <a:solidFill>
                  <a:schemeClr val="bg1">
                    <a:alpha val="9000"/>
                  </a:schemeClr>
                </a:solidFill>
                <a:latin typeface="启功字体简体" panose="03000509000000000000" pitchFamily="65" charset="-122"/>
                <a:ea typeface="启功字体简体" panose="03000509000000000000" pitchFamily="65" charset="-122"/>
              </a:rPr>
              <a:t>行为世范</a:t>
            </a:r>
          </a:p>
        </p:txBody>
      </p:sp>
      <p:sp>
        <p:nvSpPr>
          <p:cNvPr id="15" name="文本框 14"/>
          <p:cNvSpPr txBox="1"/>
          <p:nvPr/>
        </p:nvSpPr>
        <p:spPr>
          <a:xfrm>
            <a:off x="5242560" y="3579617"/>
            <a:ext cx="1743456" cy="886397"/>
          </a:xfrm>
          <a:prstGeom prst="rect">
            <a:avLst/>
          </a:prstGeom>
          <a:noFill/>
        </p:spPr>
        <p:txBody>
          <a:bodyPr wrap="square" lIns="0" tIns="0" rIns="0" bIns="0" rtlCol="0">
            <a:spAutoFit/>
          </a:bodyPr>
          <a:lstStyle/>
          <a:p>
            <a:pPr algn="r">
              <a:lnSpc>
                <a:spcPct val="120000"/>
              </a:lnSpc>
            </a:pPr>
            <a:r>
              <a:rPr lang="zh-CN" altLang="en-US" sz="2400" spc="300" dirty="0">
                <a:solidFill>
                  <a:schemeClr val="accent1"/>
                </a:solidFill>
                <a:latin typeface="+mn-ea"/>
              </a:rPr>
              <a:t>英文标题</a:t>
            </a:r>
            <a:endParaRPr lang="en-US" altLang="zh-CN" sz="2400" spc="300" dirty="0">
              <a:solidFill>
                <a:schemeClr val="accent1"/>
              </a:solidFill>
              <a:latin typeface="+mn-ea"/>
            </a:endParaRPr>
          </a:p>
          <a:p>
            <a:pPr algn="r">
              <a:lnSpc>
                <a:spcPct val="120000"/>
              </a:lnSpc>
            </a:pPr>
            <a:r>
              <a:rPr lang="zh-CN" altLang="en-US" sz="2400" spc="300" dirty="0">
                <a:solidFill>
                  <a:schemeClr val="accent1"/>
                </a:solidFill>
                <a:latin typeface="+mn-ea"/>
              </a:rPr>
              <a:t>英文正文</a:t>
            </a:r>
          </a:p>
        </p:txBody>
      </p:sp>
      <p:sp>
        <p:nvSpPr>
          <p:cNvPr id="16" name="文本框 15"/>
          <p:cNvSpPr txBox="1"/>
          <p:nvPr/>
        </p:nvSpPr>
        <p:spPr>
          <a:xfrm>
            <a:off x="7590098" y="2407025"/>
            <a:ext cx="2834061" cy="886397"/>
          </a:xfrm>
          <a:prstGeom prst="rect">
            <a:avLst/>
          </a:prstGeom>
          <a:noFill/>
        </p:spPr>
        <p:txBody>
          <a:bodyPr wrap="square" lIns="0" tIns="0" rIns="0" bIns="0" rtlCol="0">
            <a:spAutoFit/>
          </a:bodyPr>
          <a:lstStyle/>
          <a:p>
            <a:pPr>
              <a:lnSpc>
                <a:spcPct val="120000"/>
              </a:lnSpc>
            </a:pPr>
            <a:r>
              <a:rPr lang="zh-CN" altLang="en-US" sz="2400" spc="300" dirty="0">
                <a:solidFill>
                  <a:schemeClr val="tx1">
                    <a:lumMod val="85000"/>
                    <a:lumOff val="15000"/>
                  </a:schemeClr>
                </a:solidFill>
                <a:latin typeface="+mj-ea"/>
                <a:ea typeface="+mj-ea"/>
              </a:rPr>
              <a:t>启功字体简体</a:t>
            </a:r>
            <a:endParaRPr lang="en-US" altLang="zh-CN" sz="2400" spc="300" dirty="0">
              <a:solidFill>
                <a:schemeClr val="tx1">
                  <a:lumMod val="85000"/>
                  <a:lumOff val="15000"/>
                </a:schemeClr>
              </a:solidFill>
              <a:latin typeface="+mj-ea"/>
              <a:ea typeface="+mj-ea"/>
            </a:endParaRPr>
          </a:p>
          <a:p>
            <a:pPr>
              <a:lnSpc>
                <a:spcPct val="120000"/>
              </a:lnSpc>
            </a:pPr>
            <a:r>
              <a:rPr lang="zh-CN" altLang="en-US" sz="2400" spc="300" dirty="0">
                <a:solidFill>
                  <a:schemeClr val="tx1">
                    <a:lumMod val="85000"/>
                    <a:lumOff val="15000"/>
                  </a:schemeClr>
                </a:solidFill>
                <a:latin typeface="+mn-ea"/>
              </a:rPr>
              <a:t>微软雅黑</a:t>
            </a:r>
            <a:endParaRPr lang="en-US" altLang="zh-CN" sz="2400" spc="300" dirty="0">
              <a:solidFill>
                <a:schemeClr val="tx1">
                  <a:lumMod val="85000"/>
                  <a:lumOff val="15000"/>
                </a:schemeClr>
              </a:solidFill>
              <a:latin typeface="+mn-ea"/>
            </a:endParaRPr>
          </a:p>
        </p:txBody>
      </p:sp>
      <p:sp>
        <p:nvSpPr>
          <p:cNvPr id="17" name="文本框 16"/>
          <p:cNvSpPr txBox="1"/>
          <p:nvPr/>
        </p:nvSpPr>
        <p:spPr>
          <a:xfrm>
            <a:off x="7590098" y="3579616"/>
            <a:ext cx="2834061" cy="886397"/>
          </a:xfrm>
          <a:prstGeom prst="rect">
            <a:avLst/>
          </a:prstGeom>
          <a:noFill/>
        </p:spPr>
        <p:txBody>
          <a:bodyPr wrap="square" lIns="0" tIns="0" rIns="0" bIns="0" rtlCol="0">
            <a:spAutoFit/>
          </a:bodyPr>
          <a:lstStyle/>
          <a:p>
            <a:pPr>
              <a:lnSpc>
                <a:spcPct val="120000"/>
              </a:lnSpc>
            </a:pPr>
            <a:r>
              <a:rPr lang="en-US" altLang="zh-CN" sz="2400" spc="300" dirty="0">
                <a:solidFill>
                  <a:schemeClr val="tx1">
                    <a:lumMod val="85000"/>
                    <a:lumOff val="15000"/>
                  </a:schemeClr>
                </a:solidFill>
                <a:latin typeface="+mj-lt"/>
                <a:ea typeface="+mj-ea"/>
              </a:rPr>
              <a:t>Arial Black</a:t>
            </a:r>
          </a:p>
          <a:p>
            <a:pPr>
              <a:lnSpc>
                <a:spcPct val="120000"/>
              </a:lnSpc>
            </a:pPr>
            <a:r>
              <a:rPr lang="en-US" altLang="zh-CN" sz="2400" spc="300" dirty="0">
                <a:solidFill>
                  <a:schemeClr val="tx1">
                    <a:lumMod val="85000"/>
                    <a:lumOff val="15000"/>
                  </a:schemeClr>
                </a:solidFill>
              </a:rPr>
              <a:t>Arial</a:t>
            </a:r>
          </a:p>
        </p:txBody>
      </p:sp>
      <p:cxnSp>
        <p:nvCxnSpPr>
          <p:cNvPr id="18" name="直接连接符 17"/>
          <p:cNvCxnSpPr/>
          <p:nvPr/>
        </p:nvCxnSpPr>
        <p:spPr>
          <a:xfrm rot="5400000" flipH="1">
            <a:off x="6918623" y="2869555"/>
            <a:ext cx="7200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rot="5400000" flipH="1">
            <a:off x="6918623" y="4037152"/>
            <a:ext cx="7200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2" name="标题 4"/>
          <p:cNvSpPr txBox="1">
            <a:spLocks/>
          </p:cNvSpPr>
          <p:nvPr/>
        </p:nvSpPr>
        <p:spPr>
          <a:xfrm>
            <a:off x="660400" y="992753"/>
            <a:ext cx="2496749" cy="663575"/>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spc="300">
                <a:solidFill>
                  <a:schemeClr val="accent1"/>
                </a:solidFill>
                <a:latin typeface="+mj-lt"/>
                <a:ea typeface="+mj-ea"/>
                <a:cs typeface="+mj-cs"/>
              </a:defRPr>
            </a:lvl1pPr>
          </a:lstStyle>
          <a:p>
            <a:r>
              <a:rPr lang="zh-CN" altLang="en-US" dirty="0">
                <a:solidFill>
                  <a:schemeClr val="bg1"/>
                </a:solidFill>
                <a:latin typeface="+mn-ea"/>
                <a:ea typeface="+mn-ea"/>
              </a:rPr>
              <a:t>字体规范</a:t>
            </a:r>
          </a:p>
        </p:txBody>
      </p:sp>
    </p:spTree>
    <p:extLst>
      <p:ext uri="{BB962C8B-B14F-4D97-AF65-F5344CB8AC3E}">
        <p14:creationId xmlns:p14="http://schemas.microsoft.com/office/powerpoint/2010/main" val="246532167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03B23D33-EA9A-4A3B-A77E-2149101ED5F1}"/>
              </a:ext>
            </a:extLst>
          </p:cNvPr>
          <p:cNvSpPr/>
          <p:nvPr/>
        </p:nvSpPr>
        <p:spPr>
          <a:xfrm>
            <a:off x="0" y="1"/>
            <a:ext cx="315714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flipH="1">
            <a:off x="2462784" y="1889760"/>
            <a:ext cx="694365"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图片 18">
            <a:extLst>
              <a:ext uri="{FF2B5EF4-FFF2-40B4-BE49-F238E27FC236}">
                <a16:creationId xmlns="" xmlns:a16="http://schemas.microsoft.com/office/drawing/2014/main" id="{A288D2C3-A762-42BB-9912-0B6F6B78CD6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75907" y="4999855"/>
            <a:ext cx="1745943" cy="1235845"/>
          </a:xfrm>
          <a:prstGeom prst="rect">
            <a:avLst/>
          </a:prstGeom>
        </p:spPr>
      </p:pic>
      <p:sp>
        <p:nvSpPr>
          <p:cNvPr id="20" name="文本框 19">
            <a:extLst>
              <a:ext uri="{FF2B5EF4-FFF2-40B4-BE49-F238E27FC236}">
                <a16:creationId xmlns="" xmlns:a16="http://schemas.microsoft.com/office/drawing/2014/main" id="{EE6101E7-6D68-4EA3-ADAB-0122E2C402A1}"/>
              </a:ext>
            </a:extLst>
          </p:cNvPr>
          <p:cNvSpPr txBox="1"/>
          <p:nvPr/>
        </p:nvSpPr>
        <p:spPr>
          <a:xfrm>
            <a:off x="1951865" y="5154624"/>
            <a:ext cx="738664" cy="1015663"/>
          </a:xfrm>
          <a:prstGeom prst="rect">
            <a:avLst/>
          </a:prstGeom>
          <a:noFill/>
        </p:spPr>
        <p:txBody>
          <a:bodyPr vert="eaVert" wrap="none" rtlCol="0">
            <a:spAutoFit/>
          </a:bodyPr>
          <a:lstStyle/>
          <a:p>
            <a:r>
              <a:rPr lang="zh-CN" altLang="en-US" dirty="0">
                <a:solidFill>
                  <a:schemeClr val="bg1">
                    <a:alpha val="9000"/>
                  </a:schemeClr>
                </a:solidFill>
                <a:latin typeface="启功字体简体" panose="03000509000000000000" pitchFamily="65" charset="-122"/>
                <a:ea typeface="启功字体简体" panose="03000509000000000000" pitchFamily="65" charset="-122"/>
              </a:rPr>
              <a:t>学为人师</a:t>
            </a:r>
            <a:endParaRPr lang="en-US" altLang="zh-CN" dirty="0">
              <a:solidFill>
                <a:schemeClr val="bg1">
                  <a:alpha val="9000"/>
                </a:schemeClr>
              </a:solidFill>
              <a:latin typeface="启功字体简体" panose="03000509000000000000" pitchFamily="65" charset="-122"/>
              <a:ea typeface="启功字体简体" panose="03000509000000000000" pitchFamily="65" charset="-122"/>
            </a:endParaRPr>
          </a:p>
          <a:p>
            <a:r>
              <a:rPr lang="zh-CN" altLang="en-US" dirty="0">
                <a:solidFill>
                  <a:schemeClr val="bg1">
                    <a:alpha val="9000"/>
                  </a:schemeClr>
                </a:solidFill>
                <a:latin typeface="启功字体简体" panose="03000509000000000000" pitchFamily="65" charset="-122"/>
                <a:ea typeface="启功字体简体" panose="03000509000000000000" pitchFamily="65" charset="-122"/>
              </a:rPr>
              <a:t>行为世范</a:t>
            </a:r>
          </a:p>
        </p:txBody>
      </p:sp>
      <p:sp>
        <p:nvSpPr>
          <p:cNvPr id="22" name="标题 4"/>
          <p:cNvSpPr txBox="1">
            <a:spLocks/>
          </p:cNvSpPr>
          <p:nvPr/>
        </p:nvSpPr>
        <p:spPr>
          <a:xfrm>
            <a:off x="660400" y="992753"/>
            <a:ext cx="2496749" cy="663575"/>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spc="300">
                <a:solidFill>
                  <a:schemeClr val="accent1"/>
                </a:solidFill>
                <a:latin typeface="+mj-lt"/>
                <a:ea typeface="+mj-ea"/>
                <a:cs typeface="+mj-cs"/>
              </a:defRPr>
            </a:lvl1pPr>
          </a:lstStyle>
          <a:p>
            <a:r>
              <a:rPr lang="zh-CN" altLang="en-US" dirty="0">
                <a:solidFill>
                  <a:schemeClr val="bg1"/>
                </a:solidFill>
                <a:latin typeface="+mn-ea"/>
                <a:ea typeface="+mn-ea"/>
              </a:rPr>
              <a:t>配色方案</a:t>
            </a:r>
          </a:p>
        </p:txBody>
      </p:sp>
      <p:sp>
        <p:nvSpPr>
          <p:cNvPr id="2" name="椭圆 1"/>
          <p:cNvSpPr/>
          <p:nvPr/>
        </p:nvSpPr>
        <p:spPr>
          <a:xfrm>
            <a:off x="6096000" y="2206752"/>
            <a:ext cx="605826" cy="60582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202277" y="2256871"/>
            <a:ext cx="1816608" cy="505588"/>
          </a:xfrm>
          <a:prstGeom prst="rect">
            <a:avLst/>
          </a:prstGeom>
          <a:noFill/>
        </p:spPr>
        <p:txBody>
          <a:bodyPr wrap="square" lIns="0" tIns="0" rIns="0" bIns="0" rtlCol="0">
            <a:spAutoFit/>
          </a:bodyPr>
          <a:lstStyle/>
          <a:p>
            <a:pPr algn="l">
              <a:lnSpc>
                <a:spcPct val="130000"/>
              </a:lnSpc>
            </a:pPr>
            <a:r>
              <a:rPr lang="en-US" altLang="zh-CN" sz="2800" spc="300" dirty="0">
                <a:solidFill>
                  <a:schemeClr val="tx1">
                    <a:lumMod val="85000"/>
                    <a:lumOff val="15000"/>
                  </a:schemeClr>
                </a:solidFill>
                <a:latin typeface="+mn-ea"/>
              </a:rPr>
              <a:t>#003378</a:t>
            </a:r>
          </a:p>
        </p:txBody>
      </p:sp>
      <p:sp>
        <p:nvSpPr>
          <p:cNvPr id="32" name="椭圆 31"/>
          <p:cNvSpPr/>
          <p:nvPr/>
        </p:nvSpPr>
        <p:spPr>
          <a:xfrm>
            <a:off x="6096000" y="3218688"/>
            <a:ext cx="605826" cy="60582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7202277" y="3268807"/>
            <a:ext cx="1816608" cy="505588"/>
          </a:xfrm>
          <a:prstGeom prst="rect">
            <a:avLst/>
          </a:prstGeom>
          <a:noFill/>
        </p:spPr>
        <p:txBody>
          <a:bodyPr wrap="square" lIns="0" tIns="0" rIns="0" bIns="0" rtlCol="0">
            <a:spAutoFit/>
          </a:bodyPr>
          <a:lstStyle/>
          <a:p>
            <a:pPr algn="l">
              <a:lnSpc>
                <a:spcPct val="130000"/>
              </a:lnSpc>
            </a:pPr>
            <a:r>
              <a:rPr lang="en-US" altLang="zh-CN" sz="2800" spc="300" dirty="0">
                <a:solidFill>
                  <a:schemeClr val="tx1">
                    <a:lumMod val="85000"/>
                    <a:lumOff val="15000"/>
                  </a:schemeClr>
                </a:solidFill>
                <a:latin typeface="+mn-ea"/>
              </a:rPr>
              <a:t>#01518A</a:t>
            </a:r>
          </a:p>
        </p:txBody>
      </p:sp>
      <p:sp>
        <p:nvSpPr>
          <p:cNvPr id="34" name="椭圆 33"/>
          <p:cNvSpPr/>
          <p:nvPr/>
        </p:nvSpPr>
        <p:spPr>
          <a:xfrm>
            <a:off x="6096000" y="4325737"/>
            <a:ext cx="605826" cy="60582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7202277" y="4375856"/>
            <a:ext cx="1816608" cy="505588"/>
          </a:xfrm>
          <a:prstGeom prst="rect">
            <a:avLst/>
          </a:prstGeom>
          <a:noFill/>
        </p:spPr>
        <p:txBody>
          <a:bodyPr wrap="square" lIns="0" tIns="0" rIns="0" bIns="0" rtlCol="0">
            <a:spAutoFit/>
          </a:bodyPr>
          <a:lstStyle/>
          <a:p>
            <a:pPr algn="l">
              <a:lnSpc>
                <a:spcPct val="130000"/>
              </a:lnSpc>
            </a:pPr>
            <a:r>
              <a:rPr lang="en-US" altLang="zh-CN" sz="2800" spc="300" dirty="0">
                <a:solidFill>
                  <a:schemeClr val="tx1">
                    <a:lumMod val="85000"/>
                    <a:lumOff val="15000"/>
                  </a:schemeClr>
                </a:solidFill>
                <a:latin typeface="+mn-ea"/>
              </a:rPr>
              <a:t>#00A0E6</a:t>
            </a:r>
          </a:p>
        </p:txBody>
      </p:sp>
    </p:spTree>
    <p:extLst>
      <p:ext uri="{BB962C8B-B14F-4D97-AF65-F5344CB8AC3E}">
        <p14:creationId xmlns:p14="http://schemas.microsoft.com/office/powerpoint/2010/main" val="2463278760"/>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03B23D33-EA9A-4A3B-A77E-2149101ED5F1}"/>
              </a:ext>
            </a:extLst>
          </p:cNvPr>
          <p:cNvSpPr/>
          <p:nvPr/>
        </p:nvSpPr>
        <p:spPr>
          <a:xfrm>
            <a:off x="0" y="1"/>
            <a:ext cx="315714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3746692" y="1889760"/>
            <a:ext cx="6872540" cy="707373"/>
          </a:xfrm>
          <a:prstGeom prst="rect">
            <a:avLst/>
          </a:prstGeom>
          <a:noFill/>
        </p:spPr>
        <p:txBody>
          <a:bodyPr wrap="square" lIns="0" tIns="0" rIns="0" bIns="0" rtlCol="0">
            <a:spAutoFit/>
          </a:bodyPr>
          <a:lstStyle/>
          <a:p>
            <a:pPr algn="l">
              <a:lnSpc>
                <a:spcPct val="120000"/>
              </a:lnSpc>
            </a:pPr>
            <a:r>
              <a:rPr lang="zh-CN" altLang="en-US" sz="2000" spc="300" dirty="0">
                <a:solidFill>
                  <a:schemeClr val="tx1">
                    <a:lumMod val="85000"/>
                    <a:lumOff val="15000"/>
                  </a:schemeClr>
                </a:solidFill>
                <a:latin typeface="+mn-ea"/>
              </a:rPr>
              <a:t>如果电脑中没有“启功字体简体”，将对本</a:t>
            </a:r>
            <a:r>
              <a:rPr lang="en-US" altLang="zh-CN" sz="2000" spc="300" dirty="0">
                <a:solidFill>
                  <a:schemeClr val="tx1">
                    <a:lumMod val="85000"/>
                    <a:lumOff val="15000"/>
                  </a:schemeClr>
                </a:solidFill>
                <a:latin typeface="+mn-ea"/>
              </a:rPr>
              <a:t>PPT</a:t>
            </a:r>
            <a:r>
              <a:rPr lang="zh-CN" altLang="en-US" sz="2000" spc="300" dirty="0">
                <a:solidFill>
                  <a:schemeClr val="tx1">
                    <a:lumMod val="85000"/>
                    <a:lumOff val="15000"/>
                  </a:schemeClr>
                </a:solidFill>
                <a:latin typeface="+mn-ea"/>
              </a:rPr>
              <a:t>模板演示效果有很大影响哦！请安装盖字体，方法如下：</a:t>
            </a:r>
            <a:endParaRPr lang="en-US" altLang="zh-CN" sz="2000" spc="300" dirty="0">
              <a:solidFill>
                <a:schemeClr val="tx1">
                  <a:lumMod val="85000"/>
                  <a:lumOff val="15000"/>
                </a:schemeClr>
              </a:solidFill>
              <a:latin typeface="+mn-ea"/>
            </a:endParaRPr>
          </a:p>
        </p:txBody>
      </p:sp>
      <p:cxnSp>
        <p:nvCxnSpPr>
          <p:cNvPr id="14" name="直接连接符 13"/>
          <p:cNvCxnSpPr/>
          <p:nvPr/>
        </p:nvCxnSpPr>
        <p:spPr>
          <a:xfrm flipH="1">
            <a:off x="2462784" y="1889760"/>
            <a:ext cx="694365"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图片 18">
            <a:extLst>
              <a:ext uri="{FF2B5EF4-FFF2-40B4-BE49-F238E27FC236}">
                <a16:creationId xmlns="" xmlns:a16="http://schemas.microsoft.com/office/drawing/2014/main" id="{A288D2C3-A762-42BB-9912-0B6F6B78CD6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75907" y="4999855"/>
            <a:ext cx="1745943" cy="1235845"/>
          </a:xfrm>
          <a:prstGeom prst="rect">
            <a:avLst/>
          </a:prstGeom>
        </p:spPr>
      </p:pic>
      <p:sp>
        <p:nvSpPr>
          <p:cNvPr id="20" name="文本框 19">
            <a:extLst>
              <a:ext uri="{FF2B5EF4-FFF2-40B4-BE49-F238E27FC236}">
                <a16:creationId xmlns="" xmlns:a16="http://schemas.microsoft.com/office/drawing/2014/main" id="{EE6101E7-6D68-4EA3-ADAB-0122E2C402A1}"/>
              </a:ext>
            </a:extLst>
          </p:cNvPr>
          <p:cNvSpPr txBox="1"/>
          <p:nvPr/>
        </p:nvSpPr>
        <p:spPr>
          <a:xfrm>
            <a:off x="1951865" y="5154624"/>
            <a:ext cx="738664" cy="1015663"/>
          </a:xfrm>
          <a:prstGeom prst="rect">
            <a:avLst/>
          </a:prstGeom>
          <a:noFill/>
        </p:spPr>
        <p:txBody>
          <a:bodyPr vert="eaVert" wrap="none" rtlCol="0">
            <a:spAutoFit/>
          </a:bodyPr>
          <a:lstStyle/>
          <a:p>
            <a:r>
              <a:rPr lang="zh-CN" altLang="en-US" dirty="0">
                <a:solidFill>
                  <a:schemeClr val="bg1">
                    <a:alpha val="9000"/>
                  </a:schemeClr>
                </a:solidFill>
                <a:latin typeface="启功字体简体" panose="03000509000000000000" pitchFamily="65" charset="-122"/>
                <a:ea typeface="启功字体简体" panose="03000509000000000000" pitchFamily="65" charset="-122"/>
              </a:rPr>
              <a:t>学为人师</a:t>
            </a:r>
            <a:endParaRPr lang="en-US" altLang="zh-CN" dirty="0">
              <a:solidFill>
                <a:schemeClr val="bg1">
                  <a:alpha val="9000"/>
                </a:schemeClr>
              </a:solidFill>
              <a:latin typeface="启功字体简体" panose="03000509000000000000" pitchFamily="65" charset="-122"/>
              <a:ea typeface="启功字体简体" panose="03000509000000000000" pitchFamily="65" charset="-122"/>
            </a:endParaRPr>
          </a:p>
          <a:p>
            <a:r>
              <a:rPr lang="zh-CN" altLang="en-US" dirty="0">
                <a:solidFill>
                  <a:schemeClr val="bg1">
                    <a:alpha val="9000"/>
                  </a:schemeClr>
                </a:solidFill>
                <a:latin typeface="启功字体简体" panose="03000509000000000000" pitchFamily="65" charset="-122"/>
                <a:ea typeface="启功字体简体" panose="03000509000000000000" pitchFamily="65" charset="-122"/>
              </a:rPr>
              <a:t>行为世范</a:t>
            </a:r>
          </a:p>
        </p:txBody>
      </p:sp>
      <p:sp>
        <p:nvSpPr>
          <p:cNvPr id="15" name="标题 4"/>
          <p:cNvSpPr txBox="1">
            <a:spLocks/>
          </p:cNvSpPr>
          <p:nvPr/>
        </p:nvSpPr>
        <p:spPr>
          <a:xfrm>
            <a:off x="660400" y="992753"/>
            <a:ext cx="2496749" cy="663575"/>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spc="300">
                <a:solidFill>
                  <a:schemeClr val="accent1"/>
                </a:solidFill>
                <a:latin typeface="+mj-lt"/>
                <a:ea typeface="+mj-ea"/>
                <a:cs typeface="+mj-cs"/>
              </a:defRPr>
            </a:lvl1pPr>
          </a:lstStyle>
          <a:p>
            <a:r>
              <a:rPr lang="zh-CN" altLang="en-US" dirty="0">
                <a:solidFill>
                  <a:schemeClr val="bg1"/>
                </a:solidFill>
                <a:latin typeface="+mn-ea"/>
                <a:ea typeface="+mn-ea"/>
              </a:rPr>
              <a:t>安装字体</a:t>
            </a:r>
          </a:p>
        </p:txBody>
      </p:sp>
      <p:pic>
        <p:nvPicPr>
          <p:cNvPr id="2" name="图片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192768" y="3096424"/>
            <a:ext cx="1735451" cy="1621507"/>
          </a:xfrm>
          <a:prstGeom prst="rect">
            <a:avLst/>
          </a:prstGeom>
        </p:spPr>
      </p:pic>
      <p:sp>
        <p:nvSpPr>
          <p:cNvPr id="16" name="文本框 15"/>
          <p:cNvSpPr txBox="1"/>
          <p:nvPr/>
        </p:nvSpPr>
        <p:spPr>
          <a:xfrm>
            <a:off x="3807652" y="3240603"/>
            <a:ext cx="5385116" cy="1477328"/>
          </a:xfrm>
          <a:prstGeom prst="rect">
            <a:avLst/>
          </a:prstGeom>
          <a:noFill/>
        </p:spPr>
        <p:txBody>
          <a:bodyPr wrap="square" lIns="0" tIns="0" rIns="0" bIns="0" rtlCol="0">
            <a:spAutoFit/>
          </a:bodyPr>
          <a:lstStyle/>
          <a:p>
            <a:pPr marL="457200" indent="-457200">
              <a:lnSpc>
                <a:spcPct val="120000"/>
              </a:lnSpc>
              <a:buFont typeface="+mj-lt"/>
              <a:buAutoNum type="arabicPeriod"/>
            </a:pPr>
            <a:r>
              <a:rPr lang="zh-CN" altLang="en-US" sz="2000" spc="300" dirty="0">
                <a:solidFill>
                  <a:schemeClr val="tx1">
                    <a:lumMod val="85000"/>
                    <a:lumOff val="15000"/>
                  </a:schemeClr>
                </a:solidFill>
                <a:latin typeface="+mn-ea"/>
              </a:rPr>
              <a:t>下载“启功字体简体”</a:t>
            </a:r>
            <a:endParaRPr lang="en-US" altLang="zh-CN" sz="2000" spc="300" dirty="0">
              <a:solidFill>
                <a:schemeClr val="tx1">
                  <a:lumMod val="85000"/>
                  <a:lumOff val="15000"/>
                </a:schemeClr>
              </a:solidFill>
              <a:latin typeface="+mn-ea"/>
            </a:endParaRPr>
          </a:p>
          <a:p>
            <a:pPr marL="457200" indent="-457200">
              <a:lnSpc>
                <a:spcPct val="120000"/>
              </a:lnSpc>
              <a:buFont typeface="+mj-lt"/>
              <a:buAutoNum type="arabicPeriod"/>
            </a:pPr>
            <a:r>
              <a:rPr lang="zh-CN" altLang="en-US" sz="2000" spc="300" dirty="0">
                <a:solidFill>
                  <a:schemeClr val="tx1">
                    <a:lumMod val="85000"/>
                    <a:lumOff val="15000"/>
                  </a:schemeClr>
                </a:solidFill>
                <a:latin typeface="+mn-ea"/>
              </a:rPr>
              <a:t>打开如下路径</a:t>
            </a:r>
            <a:r>
              <a:rPr lang="en-US" altLang="zh-CN" sz="2000" spc="300" dirty="0">
                <a:solidFill>
                  <a:schemeClr val="tx1">
                    <a:lumMod val="85000"/>
                    <a:lumOff val="15000"/>
                  </a:schemeClr>
                </a:solidFill>
                <a:latin typeface="+mn-ea"/>
              </a:rPr>
              <a:t> C:\Windows\Fonts</a:t>
            </a:r>
          </a:p>
          <a:p>
            <a:pPr marL="457200" indent="-457200">
              <a:lnSpc>
                <a:spcPct val="120000"/>
              </a:lnSpc>
              <a:buFont typeface="+mj-lt"/>
              <a:buAutoNum type="arabicPeriod"/>
            </a:pPr>
            <a:r>
              <a:rPr lang="zh-CN" altLang="en-US" sz="2000" spc="300" dirty="0">
                <a:solidFill>
                  <a:schemeClr val="tx1">
                    <a:lumMod val="85000"/>
                    <a:lumOff val="15000"/>
                  </a:schemeClr>
                </a:solidFill>
                <a:latin typeface="+mn-ea"/>
              </a:rPr>
              <a:t>将字体文件复制粘贴至该文件夹</a:t>
            </a:r>
            <a:endParaRPr lang="en-US" altLang="zh-CN" sz="2000" spc="300" dirty="0">
              <a:solidFill>
                <a:schemeClr val="tx1">
                  <a:lumMod val="85000"/>
                  <a:lumOff val="15000"/>
                </a:schemeClr>
              </a:solidFill>
              <a:latin typeface="+mn-ea"/>
            </a:endParaRPr>
          </a:p>
          <a:p>
            <a:pPr marL="457200" indent="-457200">
              <a:lnSpc>
                <a:spcPct val="120000"/>
              </a:lnSpc>
              <a:buFont typeface="+mj-lt"/>
              <a:buAutoNum type="arabicPeriod"/>
            </a:pPr>
            <a:r>
              <a:rPr lang="zh-CN" altLang="en-US" sz="2000" spc="300" dirty="0">
                <a:solidFill>
                  <a:schemeClr val="tx1">
                    <a:lumMod val="85000"/>
                    <a:lumOff val="15000"/>
                  </a:schemeClr>
                </a:solidFill>
                <a:latin typeface="+mn-ea"/>
              </a:rPr>
              <a:t>重启</a:t>
            </a:r>
            <a:r>
              <a:rPr lang="en-US" altLang="zh-CN" sz="2000" spc="300" dirty="0">
                <a:solidFill>
                  <a:schemeClr val="tx1">
                    <a:lumMod val="85000"/>
                    <a:lumOff val="15000"/>
                  </a:schemeClr>
                </a:solidFill>
                <a:latin typeface="+mn-ea"/>
              </a:rPr>
              <a:t>PPT,</a:t>
            </a:r>
            <a:r>
              <a:rPr lang="zh-CN" altLang="en-US" sz="2000" spc="300" dirty="0">
                <a:solidFill>
                  <a:schemeClr val="tx1">
                    <a:lumMod val="85000"/>
                    <a:lumOff val="15000"/>
                  </a:schemeClr>
                </a:solidFill>
                <a:latin typeface="+mn-ea"/>
              </a:rPr>
              <a:t>将会看到字体安装好啦！</a:t>
            </a:r>
            <a:endParaRPr lang="en-US" altLang="zh-CN" sz="2000" spc="300" dirty="0">
              <a:solidFill>
                <a:schemeClr val="tx1">
                  <a:lumMod val="85000"/>
                  <a:lumOff val="15000"/>
                </a:schemeClr>
              </a:solidFill>
              <a:latin typeface="+mn-ea"/>
            </a:endParaRPr>
          </a:p>
        </p:txBody>
      </p:sp>
    </p:spTree>
    <p:extLst>
      <p:ext uri="{BB962C8B-B14F-4D97-AF65-F5344CB8AC3E}">
        <p14:creationId xmlns:p14="http://schemas.microsoft.com/office/powerpoint/2010/main" val="1282840309"/>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03B23D33-EA9A-4A3B-A77E-2149101ED5F1}"/>
              </a:ext>
            </a:extLst>
          </p:cNvPr>
          <p:cNvSpPr/>
          <p:nvPr/>
        </p:nvSpPr>
        <p:spPr>
          <a:xfrm>
            <a:off x="0" y="1"/>
            <a:ext cx="315714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标题 4"/>
          <p:cNvSpPr txBox="1">
            <a:spLocks/>
          </p:cNvSpPr>
          <p:nvPr/>
        </p:nvSpPr>
        <p:spPr>
          <a:xfrm>
            <a:off x="660400" y="992753"/>
            <a:ext cx="2496749" cy="663575"/>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spc="300">
                <a:solidFill>
                  <a:schemeClr val="accent1"/>
                </a:solidFill>
                <a:latin typeface="+mj-lt"/>
                <a:ea typeface="+mj-ea"/>
                <a:cs typeface="+mj-cs"/>
              </a:defRPr>
            </a:lvl1pPr>
          </a:lstStyle>
          <a:p>
            <a:r>
              <a:rPr lang="zh-CN" altLang="en-US" dirty="0">
                <a:solidFill>
                  <a:schemeClr val="bg1"/>
                </a:solidFill>
                <a:latin typeface="+mn-ea"/>
                <a:ea typeface="+mn-ea"/>
              </a:rPr>
              <a:t>一键换色</a:t>
            </a:r>
          </a:p>
        </p:txBody>
      </p:sp>
      <p:sp>
        <p:nvSpPr>
          <p:cNvPr id="9" name="文本框 8"/>
          <p:cNvSpPr txBox="1"/>
          <p:nvPr/>
        </p:nvSpPr>
        <p:spPr>
          <a:xfrm>
            <a:off x="3929572" y="992753"/>
            <a:ext cx="5776701" cy="1107996"/>
          </a:xfrm>
          <a:prstGeom prst="rect">
            <a:avLst/>
          </a:prstGeom>
          <a:noFill/>
        </p:spPr>
        <p:txBody>
          <a:bodyPr wrap="square" lIns="0" tIns="0" rIns="0" bIns="0" rtlCol="0">
            <a:spAutoFit/>
          </a:bodyPr>
          <a:lstStyle/>
          <a:p>
            <a:pPr marL="457200" indent="-457200" algn="l">
              <a:lnSpc>
                <a:spcPct val="120000"/>
              </a:lnSpc>
              <a:buFont typeface="+mj-lt"/>
              <a:buAutoNum type="arabicPeriod"/>
            </a:pPr>
            <a:r>
              <a:rPr lang="zh-CN" altLang="en-US" sz="2000" spc="300" dirty="0">
                <a:solidFill>
                  <a:schemeClr val="tx1">
                    <a:lumMod val="85000"/>
                    <a:lumOff val="15000"/>
                  </a:schemeClr>
                </a:solidFill>
                <a:latin typeface="+mn-ea"/>
              </a:rPr>
              <a:t>单击设计选项卡</a:t>
            </a:r>
            <a:endParaRPr lang="en-US" altLang="zh-CN" sz="2000" spc="300" dirty="0">
              <a:solidFill>
                <a:schemeClr val="tx1">
                  <a:lumMod val="85000"/>
                  <a:lumOff val="15000"/>
                </a:schemeClr>
              </a:solidFill>
              <a:latin typeface="+mn-ea"/>
            </a:endParaRPr>
          </a:p>
          <a:p>
            <a:pPr marL="457200" indent="-457200" algn="l">
              <a:lnSpc>
                <a:spcPct val="120000"/>
              </a:lnSpc>
              <a:buFont typeface="+mj-lt"/>
              <a:buAutoNum type="arabicPeriod"/>
            </a:pPr>
            <a:r>
              <a:rPr lang="zh-CN" altLang="en-US" sz="2000" spc="300" dirty="0">
                <a:solidFill>
                  <a:schemeClr val="tx1">
                    <a:lumMod val="85000"/>
                    <a:lumOff val="15000"/>
                  </a:schemeClr>
                </a:solidFill>
                <a:latin typeface="+mn-ea"/>
              </a:rPr>
              <a:t>单击变体（下拉箭头）</a:t>
            </a:r>
            <a:endParaRPr lang="en-US" altLang="zh-CN" sz="2000" spc="300" dirty="0">
              <a:solidFill>
                <a:schemeClr val="tx1">
                  <a:lumMod val="85000"/>
                  <a:lumOff val="15000"/>
                </a:schemeClr>
              </a:solidFill>
              <a:latin typeface="+mn-ea"/>
            </a:endParaRPr>
          </a:p>
          <a:p>
            <a:pPr marL="457200" indent="-457200" algn="l">
              <a:lnSpc>
                <a:spcPct val="120000"/>
              </a:lnSpc>
              <a:buFont typeface="+mj-lt"/>
              <a:buAutoNum type="arabicPeriod"/>
            </a:pPr>
            <a:r>
              <a:rPr lang="zh-CN" altLang="en-US" sz="2000" spc="300" dirty="0">
                <a:solidFill>
                  <a:schemeClr val="tx1">
                    <a:lumMod val="85000"/>
                    <a:lumOff val="15000"/>
                  </a:schemeClr>
                </a:solidFill>
                <a:latin typeface="+mn-ea"/>
              </a:rPr>
              <a:t>在颜色菜单中，任意选择配色</a:t>
            </a:r>
          </a:p>
        </p:txBody>
      </p:sp>
      <p:pic>
        <p:nvPicPr>
          <p:cNvPr id="10" name="图片 9"/>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929572" y="2247325"/>
            <a:ext cx="7579676" cy="3958403"/>
          </a:xfrm>
          <a:prstGeom prst="rect">
            <a:avLst/>
          </a:prstGeom>
        </p:spPr>
      </p:pic>
      <p:sp>
        <p:nvSpPr>
          <p:cNvPr id="11" name="文本框 10"/>
          <p:cNvSpPr txBox="1"/>
          <p:nvPr/>
        </p:nvSpPr>
        <p:spPr>
          <a:xfrm>
            <a:off x="4061810" y="2100749"/>
            <a:ext cx="551433" cy="707886"/>
          </a:xfrm>
          <a:prstGeom prst="rect">
            <a:avLst/>
          </a:prstGeom>
          <a:noFill/>
        </p:spPr>
        <p:txBody>
          <a:bodyPr wrap="none" lIns="0" tIns="0" rIns="0" bIns="0" rtlCol="0">
            <a:spAutoFit/>
          </a:bodyPr>
          <a:lstStyle/>
          <a:p>
            <a:pPr algn="l">
              <a:lnSpc>
                <a:spcPct val="120000"/>
              </a:lnSpc>
            </a:pPr>
            <a:r>
              <a:rPr lang="zh-CN" altLang="en-US" sz="4000" spc="300" dirty="0">
                <a:solidFill>
                  <a:schemeClr val="accent1"/>
                </a:solidFill>
                <a:latin typeface="启功字体简体" panose="03000509000000000000" pitchFamily="65" charset="-122"/>
                <a:ea typeface="启功字体简体" panose="03000509000000000000" pitchFamily="65" charset="-122"/>
              </a:rPr>
              <a:t>①</a:t>
            </a:r>
          </a:p>
        </p:txBody>
      </p:sp>
      <p:sp>
        <p:nvSpPr>
          <p:cNvPr id="12" name="文本框 11"/>
          <p:cNvSpPr txBox="1"/>
          <p:nvPr/>
        </p:nvSpPr>
        <p:spPr>
          <a:xfrm>
            <a:off x="10736930" y="2471631"/>
            <a:ext cx="551433" cy="707886"/>
          </a:xfrm>
          <a:prstGeom prst="rect">
            <a:avLst/>
          </a:prstGeom>
          <a:noFill/>
        </p:spPr>
        <p:txBody>
          <a:bodyPr wrap="none" lIns="0" tIns="0" rIns="0" bIns="0" rtlCol="0">
            <a:spAutoFit/>
          </a:bodyPr>
          <a:lstStyle/>
          <a:p>
            <a:pPr algn="l">
              <a:lnSpc>
                <a:spcPct val="120000"/>
              </a:lnSpc>
            </a:pPr>
            <a:r>
              <a:rPr lang="zh-CN" altLang="en-US" sz="4000" spc="300" dirty="0">
                <a:solidFill>
                  <a:schemeClr val="accent1"/>
                </a:solidFill>
                <a:latin typeface="启功字体简体" panose="03000509000000000000" pitchFamily="65" charset="-122"/>
                <a:ea typeface="启功字体简体" panose="03000509000000000000" pitchFamily="65" charset="-122"/>
              </a:rPr>
              <a:t>②</a:t>
            </a:r>
          </a:p>
        </p:txBody>
      </p:sp>
      <p:sp>
        <p:nvSpPr>
          <p:cNvPr id="13" name="文本框 12"/>
          <p:cNvSpPr txBox="1"/>
          <p:nvPr/>
        </p:nvSpPr>
        <p:spPr>
          <a:xfrm>
            <a:off x="8683905" y="2847635"/>
            <a:ext cx="551433" cy="707886"/>
          </a:xfrm>
          <a:prstGeom prst="rect">
            <a:avLst/>
          </a:prstGeom>
          <a:noFill/>
        </p:spPr>
        <p:txBody>
          <a:bodyPr wrap="none" lIns="0" tIns="0" rIns="0" bIns="0" rtlCol="0">
            <a:spAutoFit/>
          </a:bodyPr>
          <a:lstStyle/>
          <a:p>
            <a:pPr algn="l">
              <a:lnSpc>
                <a:spcPct val="120000"/>
              </a:lnSpc>
            </a:pPr>
            <a:r>
              <a:rPr lang="zh-CN" altLang="en-US" sz="4000" spc="300" dirty="0">
                <a:solidFill>
                  <a:schemeClr val="accent1"/>
                </a:solidFill>
                <a:latin typeface="启功字体简体" panose="03000509000000000000" pitchFamily="65" charset="-122"/>
                <a:ea typeface="启功字体简体" panose="03000509000000000000" pitchFamily="65" charset="-122"/>
              </a:rPr>
              <a:t>③</a:t>
            </a:r>
          </a:p>
        </p:txBody>
      </p:sp>
      <p:cxnSp>
        <p:nvCxnSpPr>
          <p:cNvPr id="14" name="直接连接符 13"/>
          <p:cNvCxnSpPr/>
          <p:nvPr/>
        </p:nvCxnSpPr>
        <p:spPr>
          <a:xfrm flipH="1">
            <a:off x="2462784" y="1889760"/>
            <a:ext cx="694365"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图片 18">
            <a:extLst>
              <a:ext uri="{FF2B5EF4-FFF2-40B4-BE49-F238E27FC236}">
                <a16:creationId xmlns="" xmlns:a16="http://schemas.microsoft.com/office/drawing/2014/main" id="{A288D2C3-A762-42BB-9912-0B6F6B78CD6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75907" y="4999855"/>
            <a:ext cx="1745943" cy="1235845"/>
          </a:xfrm>
          <a:prstGeom prst="rect">
            <a:avLst/>
          </a:prstGeom>
        </p:spPr>
      </p:pic>
      <p:sp>
        <p:nvSpPr>
          <p:cNvPr id="20" name="文本框 19">
            <a:extLst>
              <a:ext uri="{FF2B5EF4-FFF2-40B4-BE49-F238E27FC236}">
                <a16:creationId xmlns="" xmlns:a16="http://schemas.microsoft.com/office/drawing/2014/main" id="{EE6101E7-6D68-4EA3-ADAB-0122E2C402A1}"/>
              </a:ext>
            </a:extLst>
          </p:cNvPr>
          <p:cNvSpPr txBox="1"/>
          <p:nvPr/>
        </p:nvSpPr>
        <p:spPr>
          <a:xfrm>
            <a:off x="1951865" y="5154624"/>
            <a:ext cx="738664" cy="1015663"/>
          </a:xfrm>
          <a:prstGeom prst="rect">
            <a:avLst/>
          </a:prstGeom>
          <a:noFill/>
        </p:spPr>
        <p:txBody>
          <a:bodyPr vert="eaVert" wrap="none" rtlCol="0">
            <a:spAutoFit/>
          </a:bodyPr>
          <a:lstStyle/>
          <a:p>
            <a:r>
              <a:rPr lang="zh-CN" altLang="en-US" dirty="0">
                <a:solidFill>
                  <a:schemeClr val="bg1">
                    <a:alpha val="9000"/>
                  </a:schemeClr>
                </a:solidFill>
                <a:latin typeface="启功字体简体" panose="03000509000000000000" pitchFamily="65" charset="-122"/>
                <a:ea typeface="启功字体简体" panose="03000509000000000000" pitchFamily="65" charset="-122"/>
              </a:rPr>
              <a:t>学为人师</a:t>
            </a:r>
            <a:endParaRPr lang="en-US" altLang="zh-CN" dirty="0">
              <a:solidFill>
                <a:schemeClr val="bg1">
                  <a:alpha val="9000"/>
                </a:schemeClr>
              </a:solidFill>
              <a:latin typeface="启功字体简体" panose="03000509000000000000" pitchFamily="65" charset="-122"/>
              <a:ea typeface="启功字体简体" panose="03000509000000000000" pitchFamily="65" charset="-122"/>
            </a:endParaRPr>
          </a:p>
          <a:p>
            <a:r>
              <a:rPr lang="zh-CN" altLang="en-US" dirty="0">
                <a:solidFill>
                  <a:schemeClr val="bg1">
                    <a:alpha val="9000"/>
                  </a:schemeClr>
                </a:solidFill>
                <a:latin typeface="启功字体简体" panose="03000509000000000000" pitchFamily="65" charset="-122"/>
                <a:ea typeface="启功字体简体" panose="03000509000000000000" pitchFamily="65" charset="-122"/>
              </a:rPr>
              <a:t>行为世范</a:t>
            </a:r>
          </a:p>
        </p:txBody>
      </p:sp>
    </p:spTree>
    <p:extLst>
      <p:ext uri="{BB962C8B-B14F-4D97-AF65-F5344CB8AC3E}">
        <p14:creationId xmlns:p14="http://schemas.microsoft.com/office/powerpoint/2010/main" val="11487432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6351" y="-24384"/>
            <a:ext cx="12192000" cy="6699504"/>
          </a:xfrm>
          <a:prstGeom prst="rect">
            <a:avLst/>
          </a:prstGeom>
        </p:spPr>
      </p:pic>
      <p:sp>
        <p:nvSpPr>
          <p:cNvPr id="7" name="矩形 6">
            <a:extLst>
              <a:ext uri="{FF2B5EF4-FFF2-40B4-BE49-F238E27FC236}">
                <a16:creationId xmlns="" xmlns:a16="http://schemas.microsoft.com/office/drawing/2014/main" id="{967B1D1D-6BBC-4ED8-9FCC-DC0FA0BC2B89}"/>
              </a:ext>
            </a:extLst>
          </p:cNvPr>
          <p:cNvSpPr/>
          <p:nvPr/>
        </p:nvSpPr>
        <p:spPr>
          <a:xfrm>
            <a:off x="1" y="-24384"/>
            <a:ext cx="12191998" cy="6882384"/>
          </a:xfrm>
          <a:prstGeom prst="rect">
            <a:avLst/>
          </a:prstGeom>
          <a:gradFill>
            <a:gsLst>
              <a:gs pos="0">
                <a:schemeClr val="accent1">
                  <a:lumMod val="75000"/>
                  <a:alpha val="31000"/>
                </a:schemeClr>
              </a:gs>
              <a:gs pos="80000">
                <a:schemeClr val="accent1">
                  <a:lumMod val="75000"/>
                </a:schemeClr>
              </a:gs>
              <a:gs pos="100000">
                <a:schemeClr val="accent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2" name="图片 11">
            <a:extLst>
              <a:ext uri="{FF2B5EF4-FFF2-40B4-BE49-F238E27FC236}">
                <a16:creationId xmlns="" xmlns:a16="http://schemas.microsoft.com/office/drawing/2014/main" id="{EB232281-85D2-43E7-BFC4-9A7534E2A52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274907" y="3077995"/>
            <a:ext cx="1642185" cy="409379"/>
          </a:xfrm>
          <a:prstGeom prst="rect">
            <a:avLst/>
          </a:prstGeom>
        </p:spPr>
      </p:pic>
      <p:sp>
        <p:nvSpPr>
          <p:cNvPr id="13" name="文本框 12">
            <a:extLst>
              <a:ext uri="{FF2B5EF4-FFF2-40B4-BE49-F238E27FC236}">
                <a16:creationId xmlns="" xmlns:a16="http://schemas.microsoft.com/office/drawing/2014/main" id="{4596D304-13D1-4BAB-85AD-218F251EC87E}"/>
              </a:ext>
            </a:extLst>
          </p:cNvPr>
          <p:cNvSpPr txBox="1"/>
          <p:nvPr/>
        </p:nvSpPr>
        <p:spPr>
          <a:xfrm>
            <a:off x="660399" y="3878371"/>
            <a:ext cx="10858501" cy="1015663"/>
          </a:xfrm>
          <a:prstGeom prst="rect">
            <a:avLst/>
          </a:prstGeom>
          <a:noFill/>
        </p:spPr>
        <p:txBody>
          <a:bodyPr wrap="square" lIns="0" tIns="0" rIns="0" bIns="0" rtlCol="0">
            <a:spAutoFit/>
          </a:bodyPr>
          <a:lstStyle/>
          <a:p>
            <a:pPr algn="ctr">
              <a:lnSpc>
                <a:spcPct val="110000"/>
              </a:lnSpc>
            </a:pPr>
            <a:r>
              <a:rPr lang="zh-CN" altLang="en-US" sz="6000" spc="300" dirty="0">
                <a:solidFill>
                  <a:schemeClr val="bg1"/>
                </a:solidFill>
                <a:latin typeface="启功字体简体" panose="03000509000000000000" pitchFamily="65" charset="-122"/>
                <a:ea typeface="启功字体简体" panose="03000509000000000000" pitchFamily="65" charset="-122"/>
              </a:rPr>
              <a:t>感谢各位老师  请您批评指正</a:t>
            </a:r>
          </a:p>
        </p:txBody>
      </p:sp>
      <p:sp>
        <p:nvSpPr>
          <p:cNvPr id="14" name="文本框 13">
            <a:extLst>
              <a:ext uri="{FF2B5EF4-FFF2-40B4-BE49-F238E27FC236}">
                <a16:creationId xmlns="" xmlns:a16="http://schemas.microsoft.com/office/drawing/2014/main" id="{48AE26D0-4F0C-4703-9EF8-D2EBFFBA4744}"/>
              </a:ext>
            </a:extLst>
          </p:cNvPr>
          <p:cNvSpPr txBox="1"/>
          <p:nvPr/>
        </p:nvSpPr>
        <p:spPr>
          <a:xfrm>
            <a:off x="660398" y="5672068"/>
            <a:ext cx="10858501" cy="1569660"/>
          </a:xfrm>
          <a:prstGeom prst="rect">
            <a:avLst/>
          </a:prstGeom>
          <a:noFill/>
        </p:spPr>
        <p:txBody>
          <a:bodyPr vert="horz" wrap="square" rtlCol="0">
            <a:spAutoFit/>
          </a:bodyPr>
          <a:lstStyle/>
          <a:p>
            <a:pPr algn="dist"/>
            <a:r>
              <a:rPr lang="zh-CN" altLang="en-US" sz="9600" dirty="0">
                <a:gradFill>
                  <a:gsLst>
                    <a:gs pos="100000">
                      <a:schemeClr val="accent1">
                        <a:lumMod val="5000"/>
                        <a:lumOff val="95000"/>
                        <a:alpha val="0"/>
                      </a:schemeClr>
                    </a:gs>
                    <a:gs pos="0">
                      <a:schemeClr val="bg1">
                        <a:alpha val="4000"/>
                      </a:schemeClr>
                    </a:gs>
                  </a:gsLst>
                  <a:lin ang="5400000" scaled="0"/>
                </a:gradFill>
                <a:latin typeface="启功字体简体" panose="03000509000000000000" pitchFamily="65" charset="-122"/>
                <a:ea typeface="启功字体简体" panose="03000509000000000000" pitchFamily="65" charset="-122"/>
              </a:rPr>
              <a:t>学为人师  行为世范</a:t>
            </a:r>
          </a:p>
        </p:txBody>
      </p:sp>
      <p:cxnSp>
        <p:nvCxnSpPr>
          <p:cNvPr id="81" name="直接连接符 80">
            <a:extLst>
              <a:ext uri="{FF2B5EF4-FFF2-40B4-BE49-F238E27FC236}">
                <a16:creationId xmlns="" xmlns:a16="http://schemas.microsoft.com/office/drawing/2014/main" id="{15F45701-0E09-42AA-8D39-D350E0628036}"/>
              </a:ext>
            </a:extLst>
          </p:cNvPr>
          <p:cNvCxnSpPr>
            <a:cxnSpLocks/>
          </p:cNvCxnSpPr>
          <p:nvPr/>
        </p:nvCxnSpPr>
        <p:spPr>
          <a:xfrm>
            <a:off x="660400" y="4928063"/>
            <a:ext cx="10858500" cy="0"/>
          </a:xfrm>
          <a:prstGeom prst="line">
            <a:avLst/>
          </a:prstGeom>
          <a:ln w="9525" cmpd="sng">
            <a:gradFill>
              <a:gsLst>
                <a:gs pos="50000">
                  <a:srgbClr val="F3F8FF">
                    <a:alpha val="77000"/>
                  </a:srgbClr>
                </a:gs>
                <a:gs pos="0">
                  <a:schemeClr val="accent1">
                    <a:lumMod val="5000"/>
                    <a:lumOff val="95000"/>
                    <a:alpha val="0"/>
                  </a:schemeClr>
                </a:gs>
                <a:gs pos="100000">
                  <a:schemeClr val="bg1">
                    <a:alpha val="0"/>
                  </a:schemeClr>
                </a:gs>
              </a:gsLst>
              <a:lin ang="0" scaled="0"/>
            </a:gradFill>
            <a:prstDash val="solid"/>
          </a:ln>
        </p:spPr>
        <p:style>
          <a:lnRef idx="1">
            <a:schemeClr val="accent1"/>
          </a:lnRef>
          <a:fillRef idx="0">
            <a:schemeClr val="accent1"/>
          </a:fillRef>
          <a:effectRef idx="0">
            <a:schemeClr val="accent1"/>
          </a:effectRef>
          <a:fontRef idx="minor">
            <a:schemeClr val="tx1"/>
          </a:fontRef>
        </p:style>
      </p:cxnSp>
      <p:sp>
        <p:nvSpPr>
          <p:cNvPr id="78" name="businessman_126354">
            <a:extLst>
              <a:ext uri="{FF2B5EF4-FFF2-40B4-BE49-F238E27FC236}">
                <a16:creationId xmlns="" xmlns:a16="http://schemas.microsoft.com/office/drawing/2014/main" id="{3D89F8DB-8490-4C4B-9786-91BF28DE6B25}"/>
              </a:ext>
            </a:extLst>
          </p:cNvPr>
          <p:cNvSpPr>
            <a:spLocks noChangeAspect="1"/>
          </p:cNvSpPr>
          <p:nvPr/>
        </p:nvSpPr>
        <p:spPr bwMode="auto">
          <a:xfrm>
            <a:off x="6428005" y="5291753"/>
            <a:ext cx="324490" cy="323999"/>
          </a:xfrm>
          <a:custGeom>
            <a:avLst/>
            <a:gdLst>
              <a:gd name="connsiteX0" fmla="*/ 296829 w 606086"/>
              <a:gd name="connsiteY0" fmla="*/ 111836 h 605169"/>
              <a:gd name="connsiteX1" fmla="*/ 345700 w 606086"/>
              <a:gd name="connsiteY1" fmla="*/ 122069 h 605169"/>
              <a:gd name="connsiteX2" fmla="*/ 369424 w 606086"/>
              <a:gd name="connsiteY2" fmla="*/ 144052 h 605169"/>
              <a:gd name="connsiteX3" fmla="*/ 395520 w 606086"/>
              <a:gd name="connsiteY3" fmla="*/ 226770 h 605169"/>
              <a:gd name="connsiteX4" fmla="*/ 392104 w 606086"/>
              <a:gd name="connsiteY4" fmla="*/ 239561 h 605169"/>
              <a:gd name="connsiteX5" fmla="*/ 400360 w 606086"/>
              <a:gd name="connsiteY5" fmla="*/ 274430 h 605169"/>
              <a:gd name="connsiteX6" fmla="*/ 383469 w 606086"/>
              <a:gd name="connsiteY6" fmla="*/ 303708 h 605169"/>
              <a:gd name="connsiteX7" fmla="*/ 324444 w 606086"/>
              <a:gd name="connsiteY7" fmla="*/ 376666 h 605169"/>
              <a:gd name="connsiteX8" fmla="*/ 281172 w 606086"/>
              <a:gd name="connsiteY8" fmla="*/ 376761 h 605169"/>
              <a:gd name="connsiteX9" fmla="*/ 222147 w 606086"/>
              <a:gd name="connsiteY9" fmla="*/ 303708 h 605169"/>
              <a:gd name="connsiteX10" fmla="*/ 205350 w 606086"/>
              <a:gd name="connsiteY10" fmla="*/ 274430 h 605169"/>
              <a:gd name="connsiteX11" fmla="*/ 213701 w 606086"/>
              <a:gd name="connsiteY11" fmla="*/ 239656 h 605169"/>
              <a:gd name="connsiteX12" fmla="*/ 210285 w 606086"/>
              <a:gd name="connsiteY12" fmla="*/ 226959 h 605169"/>
              <a:gd name="connsiteX13" fmla="*/ 210190 w 606086"/>
              <a:gd name="connsiteY13" fmla="*/ 186216 h 605169"/>
              <a:gd name="connsiteX14" fmla="*/ 233914 w 606086"/>
              <a:gd name="connsiteY14" fmla="*/ 144715 h 605169"/>
              <a:gd name="connsiteX15" fmla="*/ 255929 w 606086"/>
              <a:gd name="connsiteY15" fmla="*/ 126523 h 605169"/>
              <a:gd name="connsiteX16" fmla="*/ 277376 w 606086"/>
              <a:gd name="connsiteY16" fmla="*/ 115531 h 605169"/>
              <a:gd name="connsiteX17" fmla="*/ 296829 w 606086"/>
              <a:gd name="connsiteY17" fmla="*/ 111836 h 605169"/>
              <a:gd name="connsiteX18" fmla="*/ 304039 w 606086"/>
              <a:gd name="connsiteY18" fmla="*/ 58271 h 605169"/>
              <a:gd name="connsiteX19" fmla="*/ 59309 w 606086"/>
              <a:gd name="connsiteY19" fmla="*/ 302537 h 605169"/>
              <a:gd name="connsiteX20" fmla="*/ 113398 w 606086"/>
              <a:gd name="connsiteY20" fmla="*/ 455559 h 605169"/>
              <a:gd name="connsiteX21" fmla="*/ 149078 w 606086"/>
              <a:gd name="connsiteY21" fmla="*/ 407331 h 605169"/>
              <a:gd name="connsiteX22" fmla="*/ 236001 w 606086"/>
              <a:gd name="connsiteY22" fmla="*/ 367725 h 605169"/>
              <a:gd name="connsiteX23" fmla="*/ 272155 w 606086"/>
              <a:gd name="connsiteY23" fmla="*/ 481804 h 605169"/>
              <a:gd name="connsiteX24" fmla="*/ 277090 w 606086"/>
              <a:gd name="connsiteY24" fmla="*/ 497249 h 605169"/>
              <a:gd name="connsiteX25" fmla="*/ 293316 w 606086"/>
              <a:gd name="connsiteY25" fmla="*/ 451484 h 605169"/>
              <a:gd name="connsiteX26" fmla="*/ 304039 w 606086"/>
              <a:gd name="connsiteY26" fmla="*/ 397193 h 605169"/>
              <a:gd name="connsiteX27" fmla="*/ 314762 w 606086"/>
              <a:gd name="connsiteY27" fmla="*/ 451484 h 605169"/>
              <a:gd name="connsiteX28" fmla="*/ 330894 w 606086"/>
              <a:gd name="connsiteY28" fmla="*/ 496965 h 605169"/>
              <a:gd name="connsiteX29" fmla="*/ 335829 w 606086"/>
              <a:gd name="connsiteY29" fmla="*/ 481710 h 605169"/>
              <a:gd name="connsiteX30" fmla="*/ 335924 w 606086"/>
              <a:gd name="connsiteY30" fmla="*/ 481994 h 605169"/>
              <a:gd name="connsiteX31" fmla="*/ 341617 w 606086"/>
              <a:gd name="connsiteY31" fmla="*/ 463897 h 605169"/>
              <a:gd name="connsiteX32" fmla="*/ 371983 w 606086"/>
              <a:gd name="connsiteY32" fmla="*/ 367915 h 605169"/>
              <a:gd name="connsiteX33" fmla="*/ 458906 w 606086"/>
              <a:gd name="connsiteY33" fmla="*/ 407426 h 605169"/>
              <a:gd name="connsiteX34" fmla="*/ 494586 w 606086"/>
              <a:gd name="connsiteY34" fmla="*/ 455653 h 605169"/>
              <a:gd name="connsiteX35" fmla="*/ 548770 w 606086"/>
              <a:gd name="connsiteY35" fmla="*/ 302537 h 605169"/>
              <a:gd name="connsiteX36" fmla="*/ 304039 w 606086"/>
              <a:gd name="connsiteY36" fmla="*/ 58271 h 605169"/>
              <a:gd name="connsiteX37" fmla="*/ 302996 w 606086"/>
              <a:gd name="connsiteY37" fmla="*/ 0 h 605169"/>
              <a:gd name="connsiteX38" fmla="*/ 606086 w 606086"/>
              <a:gd name="connsiteY38" fmla="*/ 302537 h 605169"/>
              <a:gd name="connsiteX39" fmla="*/ 302996 w 606086"/>
              <a:gd name="connsiteY39" fmla="*/ 605169 h 605169"/>
              <a:gd name="connsiteX40" fmla="*/ 0 w 606086"/>
              <a:gd name="connsiteY40" fmla="*/ 302537 h 605169"/>
              <a:gd name="connsiteX41" fmla="*/ 302996 w 606086"/>
              <a:gd name="connsiteY41" fmla="*/ 0 h 605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606086" h="605169">
                <a:moveTo>
                  <a:pt x="296829" y="111836"/>
                </a:moveTo>
                <a:cubicBezTo>
                  <a:pt x="318086" y="109941"/>
                  <a:pt x="334123" y="115247"/>
                  <a:pt x="345700" y="122069"/>
                </a:cubicBezTo>
                <a:cubicBezTo>
                  <a:pt x="362876" y="131544"/>
                  <a:pt x="369424" y="144052"/>
                  <a:pt x="369424" y="144052"/>
                </a:cubicBezTo>
                <a:cubicBezTo>
                  <a:pt x="369424" y="144052"/>
                  <a:pt x="408806" y="146799"/>
                  <a:pt x="395520" y="226770"/>
                </a:cubicBezTo>
                <a:cubicBezTo>
                  <a:pt x="394761" y="231128"/>
                  <a:pt x="393622" y="235297"/>
                  <a:pt x="392104" y="239561"/>
                </a:cubicBezTo>
                <a:cubicBezTo>
                  <a:pt x="400075" y="238803"/>
                  <a:pt x="409280" y="243351"/>
                  <a:pt x="400360" y="274430"/>
                </a:cubicBezTo>
                <a:cubicBezTo>
                  <a:pt x="394002" y="297075"/>
                  <a:pt x="388023" y="303329"/>
                  <a:pt x="383469" y="303708"/>
                </a:cubicBezTo>
                <a:cubicBezTo>
                  <a:pt x="379293" y="330522"/>
                  <a:pt x="357942" y="364538"/>
                  <a:pt x="324444" y="376666"/>
                </a:cubicBezTo>
                <a:cubicBezTo>
                  <a:pt x="310494" y="381688"/>
                  <a:pt x="295026" y="381688"/>
                  <a:pt x="281172" y="376761"/>
                </a:cubicBezTo>
                <a:cubicBezTo>
                  <a:pt x="247009" y="364728"/>
                  <a:pt x="226322" y="330617"/>
                  <a:pt x="222147" y="303708"/>
                </a:cubicBezTo>
                <a:cubicBezTo>
                  <a:pt x="217782" y="303329"/>
                  <a:pt x="211803" y="297075"/>
                  <a:pt x="205350" y="274430"/>
                </a:cubicBezTo>
                <a:cubicBezTo>
                  <a:pt x="196525" y="243446"/>
                  <a:pt x="205825" y="238898"/>
                  <a:pt x="213701" y="239656"/>
                </a:cubicBezTo>
                <a:cubicBezTo>
                  <a:pt x="212183" y="235392"/>
                  <a:pt x="211044" y="231128"/>
                  <a:pt x="210285" y="226959"/>
                </a:cubicBezTo>
                <a:cubicBezTo>
                  <a:pt x="207533" y="212557"/>
                  <a:pt x="206774" y="199102"/>
                  <a:pt x="210190" y="186216"/>
                </a:cubicBezTo>
                <a:cubicBezTo>
                  <a:pt x="214176" y="169066"/>
                  <a:pt x="223475" y="155327"/>
                  <a:pt x="233914" y="144715"/>
                </a:cubicBezTo>
                <a:cubicBezTo>
                  <a:pt x="240556" y="137609"/>
                  <a:pt x="247958" y="131544"/>
                  <a:pt x="255929" y="126523"/>
                </a:cubicBezTo>
                <a:cubicBezTo>
                  <a:pt x="262382" y="121975"/>
                  <a:pt x="269499" y="118184"/>
                  <a:pt x="277376" y="115531"/>
                </a:cubicBezTo>
                <a:cubicBezTo>
                  <a:pt x="283544" y="113447"/>
                  <a:pt x="289997" y="112215"/>
                  <a:pt x="296829" y="111836"/>
                </a:cubicBezTo>
                <a:close/>
                <a:moveTo>
                  <a:pt x="304039" y="58271"/>
                </a:moveTo>
                <a:cubicBezTo>
                  <a:pt x="168911" y="58271"/>
                  <a:pt x="59309" y="167613"/>
                  <a:pt x="59309" y="302537"/>
                </a:cubicBezTo>
                <a:cubicBezTo>
                  <a:pt x="59309" y="360524"/>
                  <a:pt x="79616" y="413774"/>
                  <a:pt x="113398" y="455559"/>
                </a:cubicBezTo>
                <a:cubicBezTo>
                  <a:pt x="115675" y="435851"/>
                  <a:pt x="124026" y="413584"/>
                  <a:pt x="149078" y="407331"/>
                </a:cubicBezTo>
                <a:cubicBezTo>
                  <a:pt x="196999" y="395203"/>
                  <a:pt x="236001" y="367725"/>
                  <a:pt x="236001" y="367725"/>
                </a:cubicBezTo>
                <a:lnTo>
                  <a:pt x="272155" y="481804"/>
                </a:lnTo>
                <a:lnTo>
                  <a:pt x="277090" y="497249"/>
                </a:lnTo>
                <a:lnTo>
                  <a:pt x="293316" y="451484"/>
                </a:lnTo>
                <a:cubicBezTo>
                  <a:pt x="252797" y="395013"/>
                  <a:pt x="304039" y="397193"/>
                  <a:pt x="304039" y="397193"/>
                </a:cubicBezTo>
                <a:cubicBezTo>
                  <a:pt x="304039" y="397193"/>
                  <a:pt x="355377" y="395013"/>
                  <a:pt x="314762" y="451484"/>
                </a:cubicBezTo>
                <a:lnTo>
                  <a:pt x="330894" y="496965"/>
                </a:lnTo>
                <a:lnTo>
                  <a:pt x="335829" y="481710"/>
                </a:lnTo>
                <a:lnTo>
                  <a:pt x="335924" y="481994"/>
                </a:lnTo>
                <a:lnTo>
                  <a:pt x="341617" y="463897"/>
                </a:lnTo>
                <a:lnTo>
                  <a:pt x="371983" y="367915"/>
                </a:lnTo>
                <a:cubicBezTo>
                  <a:pt x="371983" y="367915"/>
                  <a:pt x="410985" y="395298"/>
                  <a:pt x="458906" y="407426"/>
                </a:cubicBezTo>
                <a:cubicBezTo>
                  <a:pt x="483958" y="413774"/>
                  <a:pt x="492308" y="435945"/>
                  <a:pt x="494586" y="455653"/>
                </a:cubicBezTo>
                <a:cubicBezTo>
                  <a:pt x="528368" y="413774"/>
                  <a:pt x="548770" y="360524"/>
                  <a:pt x="548770" y="302537"/>
                </a:cubicBezTo>
                <a:cubicBezTo>
                  <a:pt x="548770" y="167613"/>
                  <a:pt x="439168" y="58271"/>
                  <a:pt x="304039" y="58271"/>
                </a:cubicBezTo>
                <a:close/>
                <a:moveTo>
                  <a:pt x="302996" y="0"/>
                </a:moveTo>
                <a:cubicBezTo>
                  <a:pt x="470388" y="0"/>
                  <a:pt x="606086" y="135398"/>
                  <a:pt x="606086" y="302537"/>
                </a:cubicBezTo>
                <a:cubicBezTo>
                  <a:pt x="606086" y="469676"/>
                  <a:pt x="470388" y="605169"/>
                  <a:pt x="302996" y="605169"/>
                </a:cubicBezTo>
                <a:cubicBezTo>
                  <a:pt x="135603" y="605169"/>
                  <a:pt x="0" y="469676"/>
                  <a:pt x="0" y="302537"/>
                </a:cubicBezTo>
                <a:cubicBezTo>
                  <a:pt x="0" y="135398"/>
                  <a:pt x="135603" y="0"/>
                  <a:pt x="302996" y="0"/>
                </a:cubicBezTo>
                <a:close/>
              </a:path>
            </a:pathLst>
          </a:custGeom>
          <a:solidFill>
            <a:schemeClr val="bg1"/>
          </a:solidFill>
          <a:ln>
            <a:noFill/>
          </a:ln>
        </p:spPr>
      </p:sp>
      <p:sp>
        <p:nvSpPr>
          <p:cNvPr id="82" name="user-avatar-profile_70039">
            <a:extLst>
              <a:ext uri="{FF2B5EF4-FFF2-40B4-BE49-F238E27FC236}">
                <a16:creationId xmlns="" xmlns:a16="http://schemas.microsoft.com/office/drawing/2014/main" id="{DD3C86E0-A463-458C-BC0A-4D0BB5A46144}"/>
              </a:ext>
            </a:extLst>
          </p:cNvPr>
          <p:cNvSpPr>
            <a:spLocks noChangeAspect="1"/>
          </p:cNvSpPr>
          <p:nvPr/>
        </p:nvSpPr>
        <p:spPr bwMode="auto">
          <a:xfrm>
            <a:off x="3404689" y="5287269"/>
            <a:ext cx="324453" cy="324000"/>
          </a:xfrm>
          <a:custGeom>
            <a:avLst/>
            <a:gdLst>
              <a:gd name="connsiteX0" fmla="*/ 203130 w 605451"/>
              <a:gd name="connsiteY0" fmla="*/ 345841 h 604605"/>
              <a:gd name="connsiteX1" fmla="*/ 302807 w 605451"/>
              <a:gd name="connsiteY1" fmla="*/ 396386 h 604605"/>
              <a:gd name="connsiteX2" fmla="*/ 402301 w 605451"/>
              <a:gd name="connsiteY2" fmla="*/ 345933 h 604605"/>
              <a:gd name="connsiteX3" fmla="*/ 450630 w 605451"/>
              <a:gd name="connsiteY3" fmla="*/ 394101 h 604605"/>
              <a:gd name="connsiteX4" fmla="*/ 469119 w 605451"/>
              <a:gd name="connsiteY4" fmla="*/ 433038 h 604605"/>
              <a:gd name="connsiteX5" fmla="*/ 302807 w 605451"/>
              <a:gd name="connsiteY5" fmla="*/ 513928 h 604605"/>
              <a:gd name="connsiteX6" fmla="*/ 136403 w 605451"/>
              <a:gd name="connsiteY6" fmla="*/ 432947 h 604605"/>
              <a:gd name="connsiteX7" fmla="*/ 154893 w 605451"/>
              <a:gd name="connsiteY7" fmla="*/ 394101 h 604605"/>
              <a:gd name="connsiteX8" fmla="*/ 203130 w 605451"/>
              <a:gd name="connsiteY8" fmla="*/ 345841 h 604605"/>
              <a:gd name="connsiteX9" fmla="*/ 302771 w 605451"/>
              <a:gd name="connsiteY9" fmla="*/ 170278 h 604605"/>
              <a:gd name="connsiteX10" fmla="*/ 240548 w 605451"/>
              <a:gd name="connsiteY10" fmla="*/ 248130 h 604605"/>
              <a:gd name="connsiteX11" fmla="*/ 302771 w 605451"/>
              <a:gd name="connsiteY11" fmla="*/ 325798 h 604605"/>
              <a:gd name="connsiteX12" fmla="*/ 364903 w 605451"/>
              <a:gd name="connsiteY12" fmla="*/ 248130 h 604605"/>
              <a:gd name="connsiteX13" fmla="*/ 302771 w 605451"/>
              <a:gd name="connsiteY13" fmla="*/ 170278 h 604605"/>
              <a:gd name="connsiteX14" fmla="*/ 302771 w 605451"/>
              <a:gd name="connsiteY14" fmla="*/ 129982 h 604605"/>
              <a:gd name="connsiteX15" fmla="*/ 405257 w 605451"/>
              <a:gd name="connsiteY15" fmla="*/ 248130 h 604605"/>
              <a:gd name="connsiteX16" fmla="*/ 302771 w 605451"/>
              <a:gd name="connsiteY16" fmla="*/ 366094 h 604605"/>
              <a:gd name="connsiteX17" fmla="*/ 200194 w 605451"/>
              <a:gd name="connsiteY17" fmla="*/ 248130 h 604605"/>
              <a:gd name="connsiteX18" fmla="*/ 302771 w 605451"/>
              <a:gd name="connsiteY18" fmla="*/ 129982 h 604605"/>
              <a:gd name="connsiteX19" fmla="*/ 302771 w 605451"/>
              <a:gd name="connsiteY19" fmla="*/ 60415 h 604605"/>
              <a:gd name="connsiteX20" fmla="*/ 60591 w 605451"/>
              <a:gd name="connsiteY20" fmla="*/ 302348 h 604605"/>
              <a:gd name="connsiteX21" fmla="*/ 302771 w 605451"/>
              <a:gd name="connsiteY21" fmla="*/ 544190 h 604605"/>
              <a:gd name="connsiteX22" fmla="*/ 544952 w 605451"/>
              <a:gd name="connsiteY22" fmla="*/ 302348 h 604605"/>
              <a:gd name="connsiteX23" fmla="*/ 302771 w 605451"/>
              <a:gd name="connsiteY23" fmla="*/ 60415 h 604605"/>
              <a:gd name="connsiteX24" fmla="*/ 302771 w 605451"/>
              <a:gd name="connsiteY24" fmla="*/ 0 h 604605"/>
              <a:gd name="connsiteX25" fmla="*/ 605451 w 605451"/>
              <a:gd name="connsiteY25" fmla="*/ 302348 h 604605"/>
              <a:gd name="connsiteX26" fmla="*/ 302771 w 605451"/>
              <a:gd name="connsiteY26" fmla="*/ 604605 h 604605"/>
              <a:gd name="connsiteX27" fmla="*/ 0 w 605451"/>
              <a:gd name="connsiteY27" fmla="*/ 302348 h 604605"/>
              <a:gd name="connsiteX28" fmla="*/ 302771 w 605451"/>
              <a:gd name="connsiteY28" fmla="*/ 0 h 604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05451" h="604605">
                <a:moveTo>
                  <a:pt x="203130" y="345841"/>
                </a:moveTo>
                <a:cubicBezTo>
                  <a:pt x="227568" y="376735"/>
                  <a:pt x="263082" y="396386"/>
                  <a:pt x="302807" y="396386"/>
                </a:cubicBezTo>
                <a:cubicBezTo>
                  <a:pt x="342440" y="396386"/>
                  <a:pt x="378046" y="376735"/>
                  <a:pt x="402301" y="345933"/>
                </a:cubicBezTo>
                <a:cubicBezTo>
                  <a:pt x="423079" y="355895"/>
                  <a:pt x="440378" y="372530"/>
                  <a:pt x="450630" y="394101"/>
                </a:cubicBezTo>
                <a:lnTo>
                  <a:pt x="469119" y="433038"/>
                </a:lnTo>
                <a:cubicBezTo>
                  <a:pt x="430310" y="482212"/>
                  <a:pt x="370174" y="513928"/>
                  <a:pt x="302807" y="513928"/>
                </a:cubicBezTo>
                <a:cubicBezTo>
                  <a:pt x="235257" y="513928"/>
                  <a:pt x="175212" y="482212"/>
                  <a:pt x="136403" y="432947"/>
                </a:cubicBezTo>
                <a:lnTo>
                  <a:pt x="154893" y="394101"/>
                </a:lnTo>
                <a:cubicBezTo>
                  <a:pt x="165144" y="372530"/>
                  <a:pt x="182443" y="355804"/>
                  <a:pt x="203130" y="345841"/>
                </a:cubicBezTo>
                <a:close/>
                <a:moveTo>
                  <a:pt x="302771" y="170278"/>
                </a:moveTo>
                <a:cubicBezTo>
                  <a:pt x="268457" y="170278"/>
                  <a:pt x="240548" y="205184"/>
                  <a:pt x="240548" y="248130"/>
                </a:cubicBezTo>
                <a:cubicBezTo>
                  <a:pt x="240548" y="290984"/>
                  <a:pt x="268457" y="325798"/>
                  <a:pt x="302771" y="325798"/>
                </a:cubicBezTo>
                <a:cubicBezTo>
                  <a:pt x="336994" y="325798"/>
                  <a:pt x="364903" y="290984"/>
                  <a:pt x="364903" y="248130"/>
                </a:cubicBezTo>
                <a:cubicBezTo>
                  <a:pt x="364903" y="205184"/>
                  <a:pt x="336994" y="170278"/>
                  <a:pt x="302771" y="170278"/>
                </a:cubicBezTo>
                <a:close/>
                <a:moveTo>
                  <a:pt x="302771" y="129982"/>
                </a:moveTo>
                <a:cubicBezTo>
                  <a:pt x="359230" y="129982"/>
                  <a:pt x="405257" y="182980"/>
                  <a:pt x="405257" y="248130"/>
                </a:cubicBezTo>
                <a:cubicBezTo>
                  <a:pt x="405257" y="313188"/>
                  <a:pt x="359230" y="366094"/>
                  <a:pt x="302771" y="366094"/>
                </a:cubicBezTo>
                <a:cubicBezTo>
                  <a:pt x="246221" y="366094"/>
                  <a:pt x="200194" y="313188"/>
                  <a:pt x="200194" y="248130"/>
                </a:cubicBezTo>
                <a:cubicBezTo>
                  <a:pt x="200194" y="182980"/>
                  <a:pt x="246221" y="129982"/>
                  <a:pt x="302771" y="129982"/>
                </a:cubicBezTo>
                <a:close/>
                <a:moveTo>
                  <a:pt x="302771" y="60415"/>
                </a:moveTo>
                <a:cubicBezTo>
                  <a:pt x="169142" y="60415"/>
                  <a:pt x="60591" y="168997"/>
                  <a:pt x="60591" y="302348"/>
                </a:cubicBezTo>
                <a:cubicBezTo>
                  <a:pt x="60591" y="435700"/>
                  <a:pt x="169142" y="544190"/>
                  <a:pt x="302771" y="544190"/>
                </a:cubicBezTo>
                <a:cubicBezTo>
                  <a:pt x="436309" y="544190"/>
                  <a:pt x="544952" y="435700"/>
                  <a:pt x="544952" y="302348"/>
                </a:cubicBezTo>
                <a:cubicBezTo>
                  <a:pt x="544952" y="168997"/>
                  <a:pt x="436309" y="60415"/>
                  <a:pt x="302771" y="60415"/>
                </a:cubicBezTo>
                <a:close/>
                <a:moveTo>
                  <a:pt x="302771" y="0"/>
                </a:moveTo>
                <a:cubicBezTo>
                  <a:pt x="469717" y="0"/>
                  <a:pt x="605451" y="135636"/>
                  <a:pt x="605451" y="302348"/>
                </a:cubicBezTo>
                <a:cubicBezTo>
                  <a:pt x="605451" y="468969"/>
                  <a:pt x="469717" y="604605"/>
                  <a:pt x="302771" y="604605"/>
                </a:cubicBezTo>
                <a:cubicBezTo>
                  <a:pt x="135826" y="604605"/>
                  <a:pt x="0" y="468969"/>
                  <a:pt x="0" y="302348"/>
                </a:cubicBezTo>
                <a:cubicBezTo>
                  <a:pt x="0" y="135636"/>
                  <a:pt x="135826" y="0"/>
                  <a:pt x="302771" y="0"/>
                </a:cubicBezTo>
                <a:close/>
              </a:path>
            </a:pathLst>
          </a:custGeom>
          <a:solidFill>
            <a:schemeClr val="bg1"/>
          </a:solidFill>
          <a:ln>
            <a:noFill/>
          </a:ln>
        </p:spPr>
      </p:sp>
      <p:sp>
        <p:nvSpPr>
          <p:cNvPr id="83" name="文本框 82">
            <a:extLst>
              <a:ext uri="{FF2B5EF4-FFF2-40B4-BE49-F238E27FC236}">
                <a16:creationId xmlns="" xmlns:a16="http://schemas.microsoft.com/office/drawing/2014/main" id="{462D8164-F88B-412C-A75E-D2E498A93ADF}"/>
              </a:ext>
            </a:extLst>
          </p:cNvPr>
          <p:cNvSpPr txBox="1"/>
          <p:nvPr/>
        </p:nvSpPr>
        <p:spPr>
          <a:xfrm>
            <a:off x="3893776" y="5297144"/>
            <a:ext cx="3714570" cy="304250"/>
          </a:xfrm>
          <a:prstGeom prst="rect">
            <a:avLst/>
          </a:prstGeom>
          <a:noFill/>
        </p:spPr>
        <p:txBody>
          <a:bodyPr wrap="square" lIns="0" tIns="0" rIns="0" bIns="0" rtlCol="0">
            <a:spAutoFit/>
          </a:bodyPr>
          <a:lstStyle/>
          <a:p>
            <a:pPr algn="l">
              <a:lnSpc>
                <a:spcPct val="120000"/>
              </a:lnSpc>
            </a:pPr>
            <a:r>
              <a:rPr lang="zh-CN" altLang="en-US" spc="300" dirty="0">
                <a:solidFill>
                  <a:schemeClr val="bg1">
                    <a:alpha val="90000"/>
                  </a:schemeClr>
                </a:solidFill>
                <a:latin typeface="+mn-ea"/>
              </a:rPr>
              <a:t>答辩人：</a:t>
            </a:r>
            <a:r>
              <a:rPr lang="en-US" altLang="zh-CN" spc="300" dirty="0">
                <a:solidFill>
                  <a:schemeClr val="bg1">
                    <a:alpha val="90000"/>
                  </a:schemeClr>
                </a:solidFill>
                <a:latin typeface="+mn-ea"/>
              </a:rPr>
              <a:t>NINA</a:t>
            </a:r>
            <a:endParaRPr lang="zh-CN" altLang="en-US" spc="300" dirty="0">
              <a:solidFill>
                <a:schemeClr val="bg1">
                  <a:alpha val="90000"/>
                </a:schemeClr>
              </a:solidFill>
              <a:latin typeface="+mn-ea"/>
            </a:endParaRPr>
          </a:p>
        </p:txBody>
      </p:sp>
      <p:sp>
        <p:nvSpPr>
          <p:cNvPr id="84" name="文本框 83">
            <a:extLst>
              <a:ext uri="{FF2B5EF4-FFF2-40B4-BE49-F238E27FC236}">
                <a16:creationId xmlns="" xmlns:a16="http://schemas.microsoft.com/office/drawing/2014/main" id="{A44D86DD-6AED-488B-A20F-FE26D8B1D813}"/>
              </a:ext>
            </a:extLst>
          </p:cNvPr>
          <p:cNvSpPr txBox="1"/>
          <p:nvPr/>
        </p:nvSpPr>
        <p:spPr>
          <a:xfrm>
            <a:off x="6917092" y="5301627"/>
            <a:ext cx="3714570" cy="332399"/>
          </a:xfrm>
          <a:prstGeom prst="rect">
            <a:avLst/>
          </a:prstGeom>
          <a:noFill/>
        </p:spPr>
        <p:txBody>
          <a:bodyPr wrap="square" lIns="0" tIns="0" rIns="0" bIns="0" rtlCol="0">
            <a:spAutoFit/>
          </a:bodyPr>
          <a:lstStyle/>
          <a:p>
            <a:pPr algn="l">
              <a:lnSpc>
                <a:spcPct val="120000"/>
              </a:lnSpc>
            </a:pPr>
            <a:r>
              <a:rPr lang="zh-CN" altLang="en-US" spc="300" dirty="0">
                <a:solidFill>
                  <a:schemeClr val="bg1">
                    <a:alpha val="90000"/>
                  </a:schemeClr>
                </a:solidFill>
                <a:latin typeface="+mn-ea"/>
              </a:rPr>
              <a:t>指导教师：送模板</a:t>
            </a:r>
          </a:p>
        </p:txBody>
      </p:sp>
      <p:pic>
        <p:nvPicPr>
          <p:cNvPr id="85" name="图片 84">
            <a:extLst>
              <a:ext uri="{FF2B5EF4-FFF2-40B4-BE49-F238E27FC236}">
                <a16:creationId xmlns="" xmlns:a16="http://schemas.microsoft.com/office/drawing/2014/main" id="{F37F3A85-2261-46EC-A02C-83B9F454765E}"/>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6610" b="12305"/>
          <a:stretch/>
        </p:blipFill>
        <p:spPr>
          <a:xfrm flipV="1">
            <a:off x="14873" y="-15231"/>
            <a:ext cx="6018099" cy="1518363"/>
          </a:xfrm>
          <a:prstGeom prst="rect">
            <a:avLst/>
          </a:prstGeom>
        </p:spPr>
      </p:pic>
      <p:pic>
        <p:nvPicPr>
          <p:cNvPr id="87" name="图片 86">
            <a:extLst>
              <a:ext uri="{FF2B5EF4-FFF2-40B4-BE49-F238E27FC236}">
                <a16:creationId xmlns="" xmlns:a16="http://schemas.microsoft.com/office/drawing/2014/main" id="{5E77D16F-33CA-4E01-9DC4-2CB84AE10EFD}"/>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6610" b="12305"/>
          <a:stretch/>
        </p:blipFill>
        <p:spPr>
          <a:xfrm flipH="1" flipV="1">
            <a:off x="6154789" y="-15231"/>
            <a:ext cx="6018099" cy="1518363"/>
          </a:xfrm>
          <a:prstGeom prst="rect">
            <a:avLst/>
          </a:prstGeom>
        </p:spPr>
      </p:pic>
    </p:spTree>
    <p:extLst>
      <p:ext uri="{BB962C8B-B14F-4D97-AF65-F5344CB8AC3E}">
        <p14:creationId xmlns:p14="http://schemas.microsoft.com/office/powerpoint/2010/main" val="3428842609"/>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619A91F2-0F93-45AA-9C45-45F0DD75BAD5}"/>
              </a:ext>
            </a:extLst>
          </p:cNvPr>
          <p:cNvSpPr>
            <a:spLocks noGrp="1"/>
          </p:cNvSpPr>
          <p:nvPr>
            <p:ph type="body" sz="quarter" idx="10"/>
          </p:nvPr>
        </p:nvSpPr>
        <p:spPr/>
        <p:txBody>
          <a:bodyPr/>
          <a:lstStyle/>
          <a:p>
            <a:r>
              <a:rPr lang="en-US" altLang="zh-CN" dirty="0"/>
              <a:t>07</a:t>
            </a:r>
            <a:endParaRPr lang="zh-CN" altLang="en-US" dirty="0"/>
          </a:p>
        </p:txBody>
      </p:sp>
      <p:sp>
        <p:nvSpPr>
          <p:cNvPr id="3" name="文本占位符 2">
            <a:extLst>
              <a:ext uri="{FF2B5EF4-FFF2-40B4-BE49-F238E27FC236}">
                <a16:creationId xmlns="" xmlns:a16="http://schemas.microsoft.com/office/drawing/2014/main" id="{8537DA18-44BD-401A-97EC-769CE7EB24CA}"/>
              </a:ext>
            </a:extLst>
          </p:cNvPr>
          <p:cNvSpPr>
            <a:spLocks noGrp="1"/>
          </p:cNvSpPr>
          <p:nvPr>
            <p:ph type="body" sz="quarter" idx="11"/>
          </p:nvPr>
        </p:nvSpPr>
        <p:spPr/>
        <p:txBody>
          <a:bodyPr/>
          <a:lstStyle/>
          <a:p>
            <a:r>
              <a:rPr lang="zh-CN" altLang="en-US" dirty="0"/>
              <a:t>赠送常用图标</a:t>
            </a:r>
          </a:p>
        </p:txBody>
      </p:sp>
      <p:sp>
        <p:nvSpPr>
          <p:cNvPr id="4" name="文本占位符 3">
            <a:extLst>
              <a:ext uri="{FF2B5EF4-FFF2-40B4-BE49-F238E27FC236}">
                <a16:creationId xmlns="" xmlns:a16="http://schemas.microsoft.com/office/drawing/2014/main" id="{0484E4B7-6C29-4C03-BC17-A4AAB458FDE1}"/>
              </a:ext>
            </a:extLst>
          </p:cNvPr>
          <p:cNvSpPr>
            <a:spLocks noGrp="1"/>
          </p:cNvSpPr>
          <p:nvPr>
            <p:ph type="body" sz="quarter" idx="12"/>
          </p:nvPr>
        </p:nvSpPr>
        <p:spPr/>
        <p:txBody>
          <a:bodyPr/>
          <a:lstStyle/>
          <a:p>
            <a:r>
              <a:rPr lang="en-US" altLang="zh-CN" dirty="0"/>
              <a:t>SPECIAL FOR YOU</a:t>
            </a:r>
            <a:endParaRPr lang="zh-CN" altLang="en-US" dirty="0"/>
          </a:p>
        </p:txBody>
      </p:sp>
    </p:spTree>
    <p:extLst>
      <p:ext uri="{BB962C8B-B14F-4D97-AF65-F5344CB8AC3E}">
        <p14:creationId xmlns:p14="http://schemas.microsoft.com/office/powerpoint/2010/main" val="2127850738"/>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3" name="组合 212">
            <a:extLst>
              <a:ext uri="{FF2B5EF4-FFF2-40B4-BE49-F238E27FC236}">
                <a16:creationId xmlns="" xmlns:a16="http://schemas.microsoft.com/office/drawing/2014/main" id="{8B943F0E-F17A-4948-B78A-D9B8F550973D}"/>
              </a:ext>
            </a:extLst>
          </p:cNvPr>
          <p:cNvGrpSpPr/>
          <p:nvPr/>
        </p:nvGrpSpPr>
        <p:grpSpPr>
          <a:xfrm>
            <a:off x="11139491" y="6157924"/>
            <a:ext cx="481013" cy="323851"/>
            <a:chOff x="11139491" y="6157924"/>
            <a:chExt cx="481013" cy="323851"/>
          </a:xfrm>
        </p:grpSpPr>
        <p:sp>
          <p:nvSpPr>
            <p:cNvPr id="5" name="Freeform 5"/>
            <p:cNvSpPr>
              <a:spLocks noEditPoints="1"/>
            </p:cNvSpPr>
            <p:nvPr/>
          </p:nvSpPr>
          <p:spPr bwMode="auto">
            <a:xfrm>
              <a:off x="11139491" y="6157924"/>
              <a:ext cx="481013" cy="323851"/>
            </a:xfrm>
            <a:custGeom>
              <a:avLst/>
              <a:gdLst>
                <a:gd name="T0" fmla="*/ 122 w 128"/>
                <a:gd name="T1" fmla="*/ 0 h 86"/>
                <a:gd name="T2" fmla="*/ 6 w 128"/>
                <a:gd name="T3" fmla="*/ 0 h 86"/>
                <a:gd name="T4" fmla="*/ 0 w 128"/>
                <a:gd name="T5" fmla="*/ 6 h 86"/>
                <a:gd name="T6" fmla="*/ 0 w 128"/>
                <a:gd name="T7" fmla="*/ 80 h 86"/>
                <a:gd name="T8" fmla="*/ 6 w 128"/>
                <a:gd name="T9" fmla="*/ 86 h 86"/>
                <a:gd name="T10" fmla="*/ 122 w 128"/>
                <a:gd name="T11" fmla="*/ 86 h 86"/>
                <a:gd name="T12" fmla="*/ 128 w 128"/>
                <a:gd name="T13" fmla="*/ 80 h 86"/>
                <a:gd name="T14" fmla="*/ 128 w 128"/>
                <a:gd name="T15" fmla="*/ 6 h 86"/>
                <a:gd name="T16" fmla="*/ 122 w 128"/>
                <a:gd name="T17" fmla="*/ 0 h 86"/>
                <a:gd name="T18" fmla="*/ 123 w 128"/>
                <a:gd name="T19" fmla="*/ 81 h 86"/>
                <a:gd name="T20" fmla="*/ 5 w 128"/>
                <a:gd name="T21" fmla="*/ 81 h 86"/>
                <a:gd name="T22" fmla="*/ 5 w 128"/>
                <a:gd name="T23" fmla="*/ 4 h 86"/>
                <a:gd name="T24" fmla="*/ 123 w 128"/>
                <a:gd name="T25" fmla="*/ 4 h 86"/>
                <a:gd name="T26" fmla="*/ 123 w 128"/>
                <a:gd name="T27" fmla="*/ 8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86">
                  <a:moveTo>
                    <a:pt x="122" y="0"/>
                  </a:moveTo>
                  <a:cubicBezTo>
                    <a:pt x="6" y="0"/>
                    <a:pt x="6" y="0"/>
                    <a:pt x="6" y="0"/>
                  </a:cubicBezTo>
                  <a:cubicBezTo>
                    <a:pt x="3" y="0"/>
                    <a:pt x="0" y="2"/>
                    <a:pt x="0" y="6"/>
                  </a:cubicBezTo>
                  <a:cubicBezTo>
                    <a:pt x="0" y="80"/>
                    <a:pt x="0" y="80"/>
                    <a:pt x="0" y="80"/>
                  </a:cubicBezTo>
                  <a:cubicBezTo>
                    <a:pt x="0" y="83"/>
                    <a:pt x="3" y="86"/>
                    <a:pt x="6" y="86"/>
                  </a:cubicBezTo>
                  <a:cubicBezTo>
                    <a:pt x="122" y="86"/>
                    <a:pt x="122" y="86"/>
                    <a:pt x="122" y="86"/>
                  </a:cubicBezTo>
                  <a:cubicBezTo>
                    <a:pt x="125" y="86"/>
                    <a:pt x="128" y="83"/>
                    <a:pt x="128" y="80"/>
                  </a:cubicBezTo>
                  <a:cubicBezTo>
                    <a:pt x="128" y="6"/>
                    <a:pt x="128" y="6"/>
                    <a:pt x="128" y="6"/>
                  </a:cubicBezTo>
                  <a:cubicBezTo>
                    <a:pt x="128" y="2"/>
                    <a:pt x="125" y="0"/>
                    <a:pt x="122" y="0"/>
                  </a:cubicBezTo>
                  <a:close/>
                  <a:moveTo>
                    <a:pt x="123" y="81"/>
                  </a:moveTo>
                  <a:cubicBezTo>
                    <a:pt x="5" y="81"/>
                    <a:pt x="5" y="81"/>
                    <a:pt x="5" y="81"/>
                  </a:cubicBezTo>
                  <a:cubicBezTo>
                    <a:pt x="5" y="4"/>
                    <a:pt x="5" y="4"/>
                    <a:pt x="5" y="4"/>
                  </a:cubicBezTo>
                  <a:cubicBezTo>
                    <a:pt x="123" y="4"/>
                    <a:pt x="123" y="4"/>
                    <a:pt x="123" y="4"/>
                  </a:cubicBezTo>
                  <a:lnTo>
                    <a:pt x="123" y="81"/>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6" name="Freeform 6"/>
            <p:cNvSpPr>
              <a:spLocks/>
            </p:cNvSpPr>
            <p:nvPr/>
          </p:nvSpPr>
          <p:spPr bwMode="auto">
            <a:xfrm>
              <a:off x="11196641" y="6202374"/>
              <a:ext cx="368300" cy="233363"/>
            </a:xfrm>
            <a:custGeom>
              <a:avLst/>
              <a:gdLst>
                <a:gd name="T0" fmla="*/ 0 w 98"/>
                <a:gd name="T1" fmla="*/ 59 h 62"/>
                <a:gd name="T2" fmla="*/ 3 w 98"/>
                <a:gd name="T3" fmla="*/ 61 h 62"/>
                <a:gd name="T4" fmla="*/ 36 w 98"/>
                <a:gd name="T5" fmla="*/ 34 h 62"/>
                <a:gd name="T6" fmla="*/ 48 w 98"/>
                <a:gd name="T7" fmla="*/ 44 h 62"/>
                <a:gd name="T8" fmla="*/ 50 w 98"/>
                <a:gd name="T9" fmla="*/ 44 h 62"/>
                <a:gd name="T10" fmla="*/ 62 w 98"/>
                <a:gd name="T11" fmla="*/ 34 h 62"/>
                <a:gd name="T12" fmla="*/ 95 w 98"/>
                <a:gd name="T13" fmla="*/ 61 h 62"/>
                <a:gd name="T14" fmla="*/ 98 w 98"/>
                <a:gd name="T15" fmla="*/ 59 h 62"/>
                <a:gd name="T16" fmla="*/ 98 w 98"/>
                <a:gd name="T17" fmla="*/ 57 h 62"/>
                <a:gd name="T18" fmla="*/ 66 w 98"/>
                <a:gd name="T19" fmla="*/ 31 h 62"/>
                <a:gd name="T20" fmla="*/ 98 w 98"/>
                <a:gd name="T21" fmla="*/ 4 h 62"/>
                <a:gd name="T22" fmla="*/ 98 w 98"/>
                <a:gd name="T23" fmla="*/ 3 h 62"/>
                <a:gd name="T24" fmla="*/ 96 w 98"/>
                <a:gd name="T25" fmla="*/ 0 h 62"/>
                <a:gd name="T26" fmla="*/ 95 w 98"/>
                <a:gd name="T27" fmla="*/ 1 h 62"/>
                <a:gd name="T28" fmla="*/ 49 w 98"/>
                <a:gd name="T29" fmla="*/ 39 h 62"/>
                <a:gd name="T30" fmla="*/ 3 w 98"/>
                <a:gd name="T31" fmla="*/ 1 h 62"/>
                <a:gd name="T32" fmla="*/ 2 w 98"/>
                <a:gd name="T33" fmla="*/ 0 h 62"/>
                <a:gd name="T34" fmla="*/ 0 w 98"/>
                <a:gd name="T35" fmla="*/ 3 h 62"/>
                <a:gd name="T36" fmla="*/ 0 w 98"/>
                <a:gd name="T37" fmla="*/ 4 h 62"/>
                <a:gd name="T38" fmla="*/ 32 w 98"/>
                <a:gd name="T39" fmla="*/ 31 h 62"/>
                <a:gd name="T40" fmla="*/ 0 w 98"/>
                <a:gd name="T41" fmla="*/ 57 h 62"/>
                <a:gd name="T42" fmla="*/ 0 w 98"/>
                <a:gd name="T43" fmla="*/ 5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8" h="62">
                  <a:moveTo>
                    <a:pt x="0" y="59"/>
                  </a:moveTo>
                  <a:cubicBezTo>
                    <a:pt x="0" y="61"/>
                    <a:pt x="2" y="62"/>
                    <a:pt x="3" y="61"/>
                  </a:cubicBezTo>
                  <a:cubicBezTo>
                    <a:pt x="36" y="34"/>
                    <a:pt x="36" y="34"/>
                    <a:pt x="36" y="34"/>
                  </a:cubicBezTo>
                  <a:cubicBezTo>
                    <a:pt x="48" y="44"/>
                    <a:pt x="48" y="44"/>
                    <a:pt x="48" y="44"/>
                  </a:cubicBezTo>
                  <a:cubicBezTo>
                    <a:pt x="48" y="44"/>
                    <a:pt x="50" y="44"/>
                    <a:pt x="50" y="44"/>
                  </a:cubicBezTo>
                  <a:cubicBezTo>
                    <a:pt x="62" y="34"/>
                    <a:pt x="62" y="34"/>
                    <a:pt x="62" y="34"/>
                  </a:cubicBezTo>
                  <a:cubicBezTo>
                    <a:pt x="95" y="61"/>
                    <a:pt x="95" y="61"/>
                    <a:pt x="95" y="61"/>
                  </a:cubicBezTo>
                  <a:cubicBezTo>
                    <a:pt x="96" y="62"/>
                    <a:pt x="98" y="61"/>
                    <a:pt x="98" y="59"/>
                  </a:cubicBezTo>
                  <a:cubicBezTo>
                    <a:pt x="98" y="58"/>
                    <a:pt x="98" y="57"/>
                    <a:pt x="98" y="57"/>
                  </a:cubicBezTo>
                  <a:cubicBezTo>
                    <a:pt x="66" y="31"/>
                    <a:pt x="66" y="31"/>
                    <a:pt x="66" y="31"/>
                  </a:cubicBezTo>
                  <a:cubicBezTo>
                    <a:pt x="98" y="4"/>
                    <a:pt x="98" y="4"/>
                    <a:pt x="98" y="4"/>
                  </a:cubicBezTo>
                  <a:cubicBezTo>
                    <a:pt x="98" y="4"/>
                    <a:pt x="98" y="3"/>
                    <a:pt x="98" y="3"/>
                  </a:cubicBezTo>
                  <a:cubicBezTo>
                    <a:pt x="98" y="1"/>
                    <a:pt x="97" y="0"/>
                    <a:pt x="96" y="0"/>
                  </a:cubicBezTo>
                  <a:cubicBezTo>
                    <a:pt x="96" y="0"/>
                    <a:pt x="95" y="1"/>
                    <a:pt x="95" y="1"/>
                  </a:cubicBezTo>
                  <a:cubicBezTo>
                    <a:pt x="49" y="39"/>
                    <a:pt x="49" y="39"/>
                    <a:pt x="49" y="39"/>
                  </a:cubicBezTo>
                  <a:cubicBezTo>
                    <a:pt x="3" y="1"/>
                    <a:pt x="3" y="1"/>
                    <a:pt x="3" y="1"/>
                  </a:cubicBezTo>
                  <a:cubicBezTo>
                    <a:pt x="3" y="1"/>
                    <a:pt x="2" y="0"/>
                    <a:pt x="2" y="0"/>
                  </a:cubicBezTo>
                  <a:cubicBezTo>
                    <a:pt x="1" y="0"/>
                    <a:pt x="0" y="1"/>
                    <a:pt x="0" y="3"/>
                  </a:cubicBezTo>
                  <a:cubicBezTo>
                    <a:pt x="0" y="3"/>
                    <a:pt x="0" y="4"/>
                    <a:pt x="0" y="4"/>
                  </a:cubicBezTo>
                  <a:cubicBezTo>
                    <a:pt x="32" y="31"/>
                    <a:pt x="32" y="31"/>
                    <a:pt x="32" y="31"/>
                  </a:cubicBezTo>
                  <a:cubicBezTo>
                    <a:pt x="0" y="57"/>
                    <a:pt x="0" y="57"/>
                    <a:pt x="0" y="57"/>
                  </a:cubicBezTo>
                  <a:cubicBezTo>
                    <a:pt x="0" y="57"/>
                    <a:pt x="0" y="58"/>
                    <a:pt x="0" y="59"/>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14" name="组合 213">
            <a:extLst>
              <a:ext uri="{FF2B5EF4-FFF2-40B4-BE49-F238E27FC236}">
                <a16:creationId xmlns="" xmlns:a16="http://schemas.microsoft.com/office/drawing/2014/main" id="{65CC71BA-94C2-4BCF-9CF2-0E015D756A5E}"/>
              </a:ext>
            </a:extLst>
          </p:cNvPr>
          <p:cNvGrpSpPr/>
          <p:nvPr/>
        </p:nvGrpSpPr>
        <p:grpSpPr>
          <a:xfrm>
            <a:off x="10179053" y="6157924"/>
            <a:ext cx="481013" cy="323851"/>
            <a:chOff x="10179053" y="6157924"/>
            <a:chExt cx="481013" cy="323851"/>
          </a:xfrm>
        </p:grpSpPr>
        <p:sp>
          <p:nvSpPr>
            <p:cNvPr id="7" name="Freeform 7"/>
            <p:cNvSpPr>
              <a:spLocks noEditPoints="1"/>
            </p:cNvSpPr>
            <p:nvPr/>
          </p:nvSpPr>
          <p:spPr bwMode="auto">
            <a:xfrm>
              <a:off x="10179053" y="6157924"/>
              <a:ext cx="481013" cy="323851"/>
            </a:xfrm>
            <a:custGeom>
              <a:avLst/>
              <a:gdLst>
                <a:gd name="T0" fmla="*/ 122 w 128"/>
                <a:gd name="T1" fmla="*/ 0 h 86"/>
                <a:gd name="T2" fmla="*/ 6 w 128"/>
                <a:gd name="T3" fmla="*/ 0 h 86"/>
                <a:gd name="T4" fmla="*/ 0 w 128"/>
                <a:gd name="T5" fmla="*/ 6 h 86"/>
                <a:gd name="T6" fmla="*/ 0 w 128"/>
                <a:gd name="T7" fmla="*/ 80 h 86"/>
                <a:gd name="T8" fmla="*/ 6 w 128"/>
                <a:gd name="T9" fmla="*/ 86 h 86"/>
                <a:gd name="T10" fmla="*/ 122 w 128"/>
                <a:gd name="T11" fmla="*/ 86 h 86"/>
                <a:gd name="T12" fmla="*/ 128 w 128"/>
                <a:gd name="T13" fmla="*/ 80 h 86"/>
                <a:gd name="T14" fmla="*/ 128 w 128"/>
                <a:gd name="T15" fmla="*/ 6 h 86"/>
                <a:gd name="T16" fmla="*/ 122 w 128"/>
                <a:gd name="T17" fmla="*/ 0 h 86"/>
                <a:gd name="T18" fmla="*/ 123 w 128"/>
                <a:gd name="T19" fmla="*/ 81 h 86"/>
                <a:gd name="T20" fmla="*/ 5 w 128"/>
                <a:gd name="T21" fmla="*/ 81 h 86"/>
                <a:gd name="T22" fmla="*/ 5 w 128"/>
                <a:gd name="T23" fmla="*/ 4 h 86"/>
                <a:gd name="T24" fmla="*/ 123 w 128"/>
                <a:gd name="T25" fmla="*/ 4 h 86"/>
                <a:gd name="T26" fmla="*/ 123 w 128"/>
                <a:gd name="T27" fmla="*/ 8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86">
                  <a:moveTo>
                    <a:pt x="122" y="0"/>
                  </a:moveTo>
                  <a:cubicBezTo>
                    <a:pt x="6" y="0"/>
                    <a:pt x="6" y="0"/>
                    <a:pt x="6" y="0"/>
                  </a:cubicBezTo>
                  <a:cubicBezTo>
                    <a:pt x="3" y="0"/>
                    <a:pt x="0" y="2"/>
                    <a:pt x="0" y="6"/>
                  </a:cubicBezTo>
                  <a:cubicBezTo>
                    <a:pt x="0" y="80"/>
                    <a:pt x="0" y="80"/>
                    <a:pt x="0" y="80"/>
                  </a:cubicBezTo>
                  <a:cubicBezTo>
                    <a:pt x="0" y="83"/>
                    <a:pt x="3" y="86"/>
                    <a:pt x="6" y="86"/>
                  </a:cubicBezTo>
                  <a:cubicBezTo>
                    <a:pt x="122" y="86"/>
                    <a:pt x="122" y="86"/>
                    <a:pt x="122" y="86"/>
                  </a:cubicBezTo>
                  <a:cubicBezTo>
                    <a:pt x="125" y="86"/>
                    <a:pt x="128" y="83"/>
                    <a:pt x="128" y="80"/>
                  </a:cubicBezTo>
                  <a:cubicBezTo>
                    <a:pt x="128" y="6"/>
                    <a:pt x="128" y="6"/>
                    <a:pt x="128" y="6"/>
                  </a:cubicBezTo>
                  <a:cubicBezTo>
                    <a:pt x="128" y="2"/>
                    <a:pt x="125" y="0"/>
                    <a:pt x="122" y="0"/>
                  </a:cubicBezTo>
                  <a:close/>
                  <a:moveTo>
                    <a:pt x="123" y="81"/>
                  </a:moveTo>
                  <a:cubicBezTo>
                    <a:pt x="5" y="81"/>
                    <a:pt x="5" y="81"/>
                    <a:pt x="5" y="81"/>
                  </a:cubicBezTo>
                  <a:cubicBezTo>
                    <a:pt x="5" y="4"/>
                    <a:pt x="5" y="4"/>
                    <a:pt x="5" y="4"/>
                  </a:cubicBezTo>
                  <a:cubicBezTo>
                    <a:pt x="123" y="4"/>
                    <a:pt x="123" y="4"/>
                    <a:pt x="123" y="4"/>
                  </a:cubicBezTo>
                  <a:lnTo>
                    <a:pt x="123" y="81"/>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 name="Freeform 8"/>
            <p:cNvSpPr>
              <a:spLocks/>
            </p:cNvSpPr>
            <p:nvPr/>
          </p:nvSpPr>
          <p:spPr bwMode="auto">
            <a:xfrm>
              <a:off x="10234616" y="6202374"/>
              <a:ext cx="368300" cy="166688"/>
            </a:xfrm>
            <a:custGeom>
              <a:avLst/>
              <a:gdLst>
                <a:gd name="T0" fmla="*/ 48 w 98"/>
                <a:gd name="T1" fmla="*/ 44 h 44"/>
                <a:gd name="T2" fmla="*/ 50 w 98"/>
                <a:gd name="T3" fmla="*/ 44 h 44"/>
                <a:gd name="T4" fmla="*/ 98 w 98"/>
                <a:gd name="T5" fmla="*/ 4 h 44"/>
                <a:gd name="T6" fmla="*/ 98 w 98"/>
                <a:gd name="T7" fmla="*/ 3 h 44"/>
                <a:gd name="T8" fmla="*/ 95 w 98"/>
                <a:gd name="T9" fmla="*/ 1 h 44"/>
                <a:gd name="T10" fmla="*/ 49 w 98"/>
                <a:gd name="T11" fmla="*/ 39 h 44"/>
                <a:gd name="T12" fmla="*/ 3 w 98"/>
                <a:gd name="T13" fmla="*/ 1 h 44"/>
                <a:gd name="T14" fmla="*/ 2 w 98"/>
                <a:gd name="T15" fmla="*/ 0 h 44"/>
                <a:gd name="T16" fmla="*/ 0 w 98"/>
                <a:gd name="T17" fmla="*/ 3 h 44"/>
                <a:gd name="T18" fmla="*/ 0 w 98"/>
                <a:gd name="T19" fmla="*/ 4 h 44"/>
                <a:gd name="T20" fmla="*/ 48 w 98"/>
                <a:gd name="T21"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8" h="44">
                  <a:moveTo>
                    <a:pt x="48" y="44"/>
                  </a:moveTo>
                  <a:cubicBezTo>
                    <a:pt x="48" y="44"/>
                    <a:pt x="50" y="44"/>
                    <a:pt x="50" y="44"/>
                  </a:cubicBezTo>
                  <a:cubicBezTo>
                    <a:pt x="98" y="4"/>
                    <a:pt x="98" y="4"/>
                    <a:pt x="98" y="4"/>
                  </a:cubicBezTo>
                  <a:cubicBezTo>
                    <a:pt x="98" y="4"/>
                    <a:pt x="98" y="3"/>
                    <a:pt x="98" y="3"/>
                  </a:cubicBezTo>
                  <a:cubicBezTo>
                    <a:pt x="98" y="1"/>
                    <a:pt x="96" y="0"/>
                    <a:pt x="95" y="1"/>
                  </a:cubicBezTo>
                  <a:cubicBezTo>
                    <a:pt x="49" y="39"/>
                    <a:pt x="49" y="39"/>
                    <a:pt x="49" y="39"/>
                  </a:cubicBezTo>
                  <a:cubicBezTo>
                    <a:pt x="3" y="1"/>
                    <a:pt x="3" y="1"/>
                    <a:pt x="3" y="1"/>
                  </a:cubicBezTo>
                  <a:cubicBezTo>
                    <a:pt x="3" y="1"/>
                    <a:pt x="2" y="0"/>
                    <a:pt x="2" y="0"/>
                  </a:cubicBezTo>
                  <a:cubicBezTo>
                    <a:pt x="1" y="0"/>
                    <a:pt x="0" y="1"/>
                    <a:pt x="0" y="3"/>
                  </a:cubicBezTo>
                  <a:cubicBezTo>
                    <a:pt x="0" y="3"/>
                    <a:pt x="0" y="4"/>
                    <a:pt x="0" y="4"/>
                  </a:cubicBezTo>
                  <a:lnTo>
                    <a:pt x="48" y="44"/>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sp>
        <p:nvSpPr>
          <p:cNvPr id="9" name="Freeform 9"/>
          <p:cNvSpPr>
            <a:spLocks noEditPoints="1"/>
          </p:cNvSpPr>
          <p:nvPr/>
        </p:nvSpPr>
        <p:spPr bwMode="auto">
          <a:xfrm>
            <a:off x="9217028" y="6157924"/>
            <a:ext cx="481013" cy="323851"/>
          </a:xfrm>
          <a:custGeom>
            <a:avLst/>
            <a:gdLst>
              <a:gd name="T0" fmla="*/ 128 w 128"/>
              <a:gd name="T1" fmla="*/ 6 h 86"/>
              <a:gd name="T2" fmla="*/ 122 w 128"/>
              <a:gd name="T3" fmla="*/ 0 h 86"/>
              <a:gd name="T4" fmla="*/ 6 w 128"/>
              <a:gd name="T5" fmla="*/ 0 h 86"/>
              <a:gd name="T6" fmla="*/ 0 w 128"/>
              <a:gd name="T7" fmla="*/ 6 h 86"/>
              <a:gd name="T8" fmla="*/ 0 w 128"/>
              <a:gd name="T9" fmla="*/ 80 h 86"/>
              <a:gd name="T10" fmla="*/ 6 w 128"/>
              <a:gd name="T11" fmla="*/ 86 h 86"/>
              <a:gd name="T12" fmla="*/ 122 w 128"/>
              <a:gd name="T13" fmla="*/ 86 h 86"/>
              <a:gd name="T14" fmla="*/ 128 w 128"/>
              <a:gd name="T15" fmla="*/ 80 h 86"/>
              <a:gd name="T16" fmla="*/ 128 w 128"/>
              <a:gd name="T17" fmla="*/ 6 h 86"/>
              <a:gd name="T18" fmla="*/ 120 w 128"/>
              <a:gd name="T19" fmla="*/ 4 h 86"/>
              <a:gd name="T20" fmla="*/ 64 w 128"/>
              <a:gd name="T21" fmla="*/ 51 h 86"/>
              <a:gd name="T22" fmla="*/ 8 w 128"/>
              <a:gd name="T23" fmla="*/ 4 h 86"/>
              <a:gd name="T24" fmla="*/ 120 w 128"/>
              <a:gd name="T25" fmla="*/ 4 h 86"/>
              <a:gd name="T26" fmla="*/ 5 w 128"/>
              <a:gd name="T27" fmla="*/ 78 h 86"/>
              <a:gd name="T28" fmla="*/ 5 w 128"/>
              <a:gd name="T29" fmla="*/ 7 h 86"/>
              <a:gd name="T30" fmla="*/ 47 w 128"/>
              <a:gd name="T31" fmla="*/ 43 h 86"/>
              <a:gd name="T32" fmla="*/ 5 w 128"/>
              <a:gd name="T33" fmla="*/ 78 h 86"/>
              <a:gd name="T34" fmla="*/ 8 w 128"/>
              <a:gd name="T35" fmla="*/ 81 h 86"/>
              <a:gd name="T36" fmla="*/ 51 w 128"/>
              <a:gd name="T37" fmla="*/ 46 h 86"/>
              <a:gd name="T38" fmla="*/ 63 w 128"/>
              <a:gd name="T39" fmla="*/ 56 h 86"/>
              <a:gd name="T40" fmla="*/ 65 w 128"/>
              <a:gd name="T41" fmla="*/ 56 h 86"/>
              <a:gd name="T42" fmla="*/ 77 w 128"/>
              <a:gd name="T43" fmla="*/ 46 h 86"/>
              <a:gd name="T44" fmla="*/ 120 w 128"/>
              <a:gd name="T45" fmla="*/ 81 h 86"/>
              <a:gd name="T46" fmla="*/ 8 w 128"/>
              <a:gd name="T47" fmla="*/ 81 h 86"/>
              <a:gd name="T48" fmla="*/ 123 w 128"/>
              <a:gd name="T49" fmla="*/ 78 h 86"/>
              <a:gd name="T50" fmla="*/ 81 w 128"/>
              <a:gd name="T51" fmla="*/ 43 h 86"/>
              <a:gd name="T52" fmla="*/ 123 w 128"/>
              <a:gd name="T53" fmla="*/ 7 h 86"/>
              <a:gd name="T54" fmla="*/ 123 w 128"/>
              <a:gd name="T55" fmla="*/ 7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8" h="86">
                <a:moveTo>
                  <a:pt x="128" y="6"/>
                </a:moveTo>
                <a:cubicBezTo>
                  <a:pt x="128" y="2"/>
                  <a:pt x="125" y="0"/>
                  <a:pt x="122" y="0"/>
                </a:cubicBezTo>
                <a:cubicBezTo>
                  <a:pt x="6" y="0"/>
                  <a:pt x="6" y="0"/>
                  <a:pt x="6" y="0"/>
                </a:cubicBezTo>
                <a:cubicBezTo>
                  <a:pt x="3" y="0"/>
                  <a:pt x="0" y="2"/>
                  <a:pt x="0" y="6"/>
                </a:cubicBezTo>
                <a:cubicBezTo>
                  <a:pt x="0" y="80"/>
                  <a:pt x="0" y="80"/>
                  <a:pt x="0" y="80"/>
                </a:cubicBezTo>
                <a:cubicBezTo>
                  <a:pt x="0" y="83"/>
                  <a:pt x="3" y="86"/>
                  <a:pt x="6" y="86"/>
                </a:cubicBezTo>
                <a:cubicBezTo>
                  <a:pt x="122" y="86"/>
                  <a:pt x="122" y="86"/>
                  <a:pt x="122" y="86"/>
                </a:cubicBezTo>
                <a:cubicBezTo>
                  <a:pt x="125" y="86"/>
                  <a:pt x="128" y="83"/>
                  <a:pt x="128" y="80"/>
                </a:cubicBezTo>
                <a:lnTo>
                  <a:pt x="128" y="6"/>
                </a:lnTo>
                <a:close/>
                <a:moveTo>
                  <a:pt x="120" y="4"/>
                </a:moveTo>
                <a:cubicBezTo>
                  <a:pt x="64" y="51"/>
                  <a:pt x="64" y="51"/>
                  <a:pt x="64" y="51"/>
                </a:cubicBezTo>
                <a:cubicBezTo>
                  <a:pt x="8" y="4"/>
                  <a:pt x="8" y="4"/>
                  <a:pt x="8" y="4"/>
                </a:cubicBezTo>
                <a:lnTo>
                  <a:pt x="120" y="4"/>
                </a:lnTo>
                <a:close/>
                <a:moveTo>
                  <a:pt x="5" y="78"/>
                </a:moveTo>
                <a:cubicBezTo>
                  <a:pt x="5" y="7"/>
                  <a:pt x="5" y="7"/>
                  <a:pt x="5" y="7"/>
                </a:cubicBezTo>
                <a:cubicBezTo>
                  <a:pt x="47" y="43"/>
                  <a:pt x="47" y="43"/>
                  <a:pt x="47" y="43"/>
                </a:cubicBezTo>
                <a:lnTo>
                  <a:pt x="5" y="78"/>
                </a:lnTo>
                <a:close/>
                <a:moveTo>
                  <a:pt x="8" y="81"/>
                </a:moveTo>
                <a:cubicBezTo>
                  <a:pt x="51" y="46"/>
                  <a:pt x="51" y="46"/>
                  <a:pt x="51" y="46"/>
                </a:cubicBezTo>
                <a:cubicBezTo>
                  <a:pt x="63" y="56"/>
                  <a:pt x="63" y="56"/>
                  <a:pt x="63" y="56"/>
                </a:cubicBezTo>
                <a:cubicBezTo>
                  <a:pt x="63" y="56"/>
                  <a:pt x="65" y="56"/>
                  <a:pt x="65" y="56"/>
                </a:cubicBezTo>
                <a:cubicBezTo>
                  <a:pt x="77" y="46"/>
                  <a:pt x="77" y="46"/>
                  <a:pt x="77" y="46"/>
                </a:cubicBezTo>
                <a:cubicBezTo>
                  <a:pt x="120" y="81"/>
                  <a:pt x="120" y="81"/>
                  <a:pt x="120" y="81"/>
                </a:cubicBezTo>
                <a:lnTo>
                  <a:pt x="8" y="81"/>
                </a:lnTo>
                <a:close/>
                <a:moveTo>
                  <a:pt x="123" y="78"/>
                </a:moveTo>
                <a:cubicBezTo>
                  <a:pt x="81" y="43"/>
                  <a:pt x="81" y="43"/>
                  <a:pt x="81" y="43"/>
                </a:cubicBezTo>
                <a:cubicBezTo>
                  <a:pt x="123" y="7"/>
                  <a:pt x="123" y="7"/>
                  <a:pt x="123" y="7"/>
                </a:cubicBezTo>
                <a:lnTo>
                  <a:pt x="123" y="78"/>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 name="Freeform 10"/>
          <p:cNvSpPr>
            <a:spLocks noEditPoints="1"/>
          </p:cNvSpPr>
          <p:nvPr/>
        </p:nvSpPr>
        <p:spPr bwMode="auto">
          <a:xfrm>
            <a:off x="8256590" y="6157924"/>
            <a:ext cx="481013" cy="323851"/>
          </a:xfrm>
          <a:custGeom>
            <a:avLst/>
            <a:gdLst>
              <a:gd name="T0" fmla="*/ 128 w 128"/>
              <a:gd name="T1" fmla="*/ 6 h 86"/>
              <a:gd name="T2" fmla="*/ 122 w 128"/>
              <a:gd name="T3" fmla="*/ 0 h 86"/>
              <a:gd name="T4" fmla="*/ 6 w 128"/>
              <a:gd name="T5" fmla="*/ 0 h 86"/>
              <a:gd name="T6" fmla="*/ 0 w 128"/>
              <a:gd name="T7" fmla="*/ 6 h 86"/>
              <a:gd name="T8" fmla="*/ 0 w 128"/>
              <a:gd name="T9" fmla="*/ 80 h 86"/>
              <a:gd name="T10" fmla="*/ 6 w 128"/>
              <a:gd name="T11" fmla="*/ 86 h 86"/>
              <a:gd name="T12" fmla="*/ 122 w 128"/>
              <a:gd name="T13" fmla="*/ 86 h 86"/>
              <a:gd name="T14" fmla="*/ 128 w 128"/>
              <a:gd name="T15" fmla="*/ 80 h 86"/>
              <a:gd name="T16" fmla="*/ 128 w 128"/>
              <a:gd name="T17" fmla="*/ 6 h 86"/>
              <a:gd name="T18" fmla="*/ 120 w 128"/>
              <a:gd name="T19" fmla="*/ 4 h 86"/>
              <a:gd name="T20" fmla="*/ 64 w 128"/>
              <a:gd name="T21" fmla="*/ 51 h 86"/>
              <a:gd name="T22" fmla="*/ 8 w 128"/>
              <a:gd name="T23" fmla="*/ 4 h 86"/>
              <a:gd name="T24" fmla="*/ 120 w 128"/>
              <a:gd name="T25" fmla="*/ 4 h 86"/>
              <a:gd name="T26" fmla="*/ 123 w 128"/>
              <a:gd name="T27" fmla="*/ 81 h 86"/>
              <a:gd name="T28" fmla="*/ 5 w 128"/>
              <a:gd name="T29" fmla="*/ 81 h 86"/>
              <a:gd name="T30" fmla="*/ 5 w 128"/>
              <a:gd name="T31" fmla="*/ 7 h 86"/>
              <a:gd name="T32" fmla="*/ 45 w 128"/>
              <a:gd name="T33" fmla="*/ 41 h 86"/>
              <a:gd name="T34" fmla="*/ 63 w 128"/>
              <a:gd name="T35" fmla="*/ 56 h 86"/>
              <a:gd name="T36" fmla="*/ 65 w 128"/>
              <a:gd name="T37" fmla="*/ 56 h 86"/>
              <a:gd name="T38" fmla="*/ 123 w 128"/>
              <a:gd name="T39" fmla="*/ 7 h 86"/>
              <a:gd name="T40" fmla="*/ 123 w 128"/>
              <a:gd name="T41" fmla="*/ 8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86">
                <a:moveTo>
                  <a:pt x="128" y="6"/>
                </a:moveTo>
                <a:cubicBezTo>
                  <a:pt x="128" y="2"/>
                  <a:pt x="125" y="0"/>
                  <a:pt x="122" y="0"/>
                </a:cubicBezTo>
                <a:cubicBezTo>
                  <a:pt x="6" y="0"/>
                  <a:pt x="6" y="0"/>
                  <a:pt x="6" y="0"/>
                </a:cubicBezTo>
                <a:cubicBezTo>
                  <a:pt x="3" y="0"/>
                  <a:pt x="0" y="2"/>
                  <a:pt x="0" y="6"/>
                </a:cubicBezTo>
                <a:cubicBezTo>
                  <a:pt x="0" y="80"/>
                  <a:pt x="0" y="80"/>
                  <a:pt x="0" y="80"/>
                </a:cubicBezTo>
                <a:cubicBezTo>
                  <a:pt x="0" y="83"/>
                  <a:pt x="3" y="86"/>
                  <a:pt x="6" y="86"/>
                </a:cubicBezTo>
                <a:cubicBezTo>
                  <a:pt x="122" y="86"/>
                  <a:pt x="122" y="86"/>
                  <a:pt x="122" y="86"/>
                </a:cubicBezTo>
                <a:cubicBezTo>
                  <a:pt x="125" y="86"/>
                  <a:pt x="128" y="83"/>
                  <a:pt x="128" y="80"/>
                </a:cubicBezTo>
                <a:lnTo>
                  <a:pt x="128" y="6"/>
                </a:lnTo>
                <a:close/>
                <a:moveTo>
                  <a:pt x="120" y="4"/>
                </a:moveTo>
                <a:cubicBezTo>
                  <a:pt x="64" y="51"/>
                  <a:pt x="64" y="51"/>
                  <a:pt x="64" y="51"/>
                </a:cubicBezTo>
                <a:cubicBezTo>
                  <a:pt x="8" y="4"/>
                  <a:pt x="8" y="4"/>
                  <a:pt x="8" y="4"/>
                </a:cubicBezTo>
                <a:lnTo>
                  <a:pt x="120" y="4"/>
                </a:lnTo>
                <a:close/>
                <a:moveTo>
                  <a:pt x="123" y="81"/>
                </a:moveTo>
                <a:cubicBezTo>
                  <a:pt x="5" y="81"/>
                  <a:pt x="5" y="81"/>
                  <a:pt x="5" y="81"/>
                </a:cubicBezTo>
                <a:cubicBezTo>
                  <a:pt x="5" y="7"/>
                  <a:pt x="5" y="7"/>
                  <a:pt x="5" y="7"/>
                </a:cubicBezTo>
                <a:cubicBezTo>
                  <a:pt x="45" y="41"/>
                  <a:pt x="45" y="41"/>
                  <a:pt x="45" y="41"/>
                </a:cubicBezTo>
                <a:cubicBezTo>
                  <a:pt x="55" y="50"/>
                  <a:pt x="62" y="55"/>
                  <a:pt x="63" y="56"/>
                </a:cubicBezTo>
                <a:cubicBezTo>
                  <a:pt x="63" y="56"/>
                  <a:pt x="65" y="56"/>
                  <a:pt x="65" y="56"/>
                </a:cubicBezTo>
                <a:cubicBezTo>
                  <a:pt x="123" y="7"/>
                  <a:pt x="123" y="7"/>
                  <a:pt x="123" y="7"/>
                </a:cubicBezTo>
                <a:lnTo>
                  <a:pt x="123" y="81"/>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1" name="Freeform 11"/>
          <p:cNvSpPr>
            <a:spLocks/>
          </p:cNvSpPr>
          <p:nvPr/>
        </p:nvSpPr>
        <p:spPr bwMode="auto">
          <a:xfrm>
            <a:off x="7288215" y="6078549"/>
            <a:ext cx="454025" cy="481013"/>
          </a:xfrm>
          <a:custGeom>
            <a:avLst/>
            <a:gdLst>
              <a:gd name="T0" fmla="*/ 115 w 121"/>
              <a:gd name="T1" fmla="*/ 5 h 128"/>
              <a:gd name="T2" fmla="*/ 102 w 121"/>
              <a:gd name="T3" fmla="*/ 0 h 128"/>
              <a:gd name="T4" fmla="*/ 90 w 121"/>
              <a:gd name="T5" fmla="*/ 5 h 128"/>
              <a:gd name="T6" fmla="*/ 9 w 121"/>
              <a:gd name="T7" fmla="*/ 86 h 128"/>
              <a:gd name="T8" fmla="*/ 9 w 121"/>
              <a:gd name="T9" fmla="*/ 121 h 128"/>
              <a:gd name="T10" fmla="*/ 27 w 121"/>
              <a:gd name="T11" fmla="*/ 128 h 128"/>
              <a:gd name="T12" fmla="*/ 44 w 121"/>
              <a:gd name="T13" fmla="*/ 121 h 128"/>
              <a:gd name="T14" fmla="*/ 109 w 121"/>
              <a:gd name="T15" fmla="*/ 55 h 128"/>
              <a:gd name="T16" fmla="*/ 109 w 121"/>
              <a:gd name="T17" fmla="*/ 52 h 128"/>
              <a:gd name="T18" fmla="*/ 106 w 121"/>
              <a:gd name="T19" fmla="*/ 52 h 128"/>
              <a:gd name="T20" fmla="*/ 41 w 121"/>
              <a:gd name="T21" fmla="*/ 117 h 128"/>
              <a:gd name="T22" fmla="*/ 27 w 121"/>
              <a:gd name="T23" fmla="*/ 123 h 128"/>
              <a:gd name="T24" fmla="*/ 13 w 121"/>
              <a:gd name="T25" fmla="*/ 117 h 128"/>
              <a:gd name="T26" fmla="*/ 7 w 121"/>
              <a:gd name="T27" fmla="*/ 103 h 128"/>
              <a:gd name="T28" fmla="*/ 13 w 121"/>
              <a:gd name="T29" fmla="*/ 89 h 128"/>
              <a:gd name="T30" fmla="*/ 94 w 121"/>
              <a:gd name="T31" fmla="*/ 8 h 128"/>
              <a:gd name="T32" fmla="*/ 111 w 121"/>
              <a:gd name="T33" fmla="*/ 8 h 128"/>
              <a:gd name="T34" fmla="*/ 111 w 121"/>
              <a:gd name="T35" fmla="*/ 26 h 128"/>
              <a:gd name="T36" fmla="*/ 36 w 121"/>
              <a:gd name="T37" fmla="*/ 102 h 128"/>
              <a:gd name="T38" fmla="*/ 28 w 121"/>
              <a:gd name="T39" fmla="*/ 102 h 128"/>
              <a:gd name="T40" fmla="*/ 28 w 121"/>
              <a:gd name="T41" fmla="*/ 94 h 128"/>
              <a:gd name="T42" fmla="*/ 88 w 121"/>
              <a:gd name="T43" fmla="*/ 34 h 128"/>
              <a:gd name="T44" fmla="*/ 89 w 121"/>
              <a:gd name="T45" fmla="*/ 33 h 128"/>
              <a:gd name="T46" fmla="*/ 88 w 121"/>
              <a:gd name="T47" fmla="*/ 31 h 128"/>
              <a:gd name="T48" fmla="*/ 85 w 121"/>
              <a:gd name="T49" fmla="*/ 31 h 128"/>
              <a:gd name="T50" fmla="*/ 25 w 121"/>
              <a:gd name="T51" fmla="*/ 91 h 128"/>
              <a:gd name="T52" fmla="*/ 25 w 121"/>
              <a:gd name="T53" fmla="*/ 105 h 128"/>
              <a:gd name="T54" fmla="*/ 39 w 121"/>
              <a:gd name="T55" fmla="*/ 105 h 128"/>
              <a:gd name="T56" fmla="*/ 115 w 121"/>
              <a:gd name="T57" fmla="*/ 29 h 128"/>
              <a:gd name="T58" fmla="*/ 115 w 121"/>
              <a:gd name="T59" fmla="*/ 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1" h="128">
                <a:moveTo>
                  <a:pt x="115" y="5"/>
                </a:moveTo>
                <a:cubicBezTo>
                  <a:pt x="111" y="2"/>
                  <a:pt x="107" y="0"/>
                  <a:pt x="102" y="0"/>
                </a:cubicBezTo>
                <a:cubicBezTo>
                  <a:pt x="98" y="0"/>
                  <a:pt x="94" y="2"/>
                  <a:pt x="90" y="5"/>
                </a:cubicBezTo>
                <a:cubicBezTo>
                  <a:pt x="9" y="86"/>
                  <a:pt x="9" y="86"/>
                  <a:pt x="9" y="86"/>
                </a:cubicBezTo>
                <a:cubicBezTo>
                  <a:pt x="0" y="95"/>
                  <a:pt x="0" y="111"/>
                  <a:pt x="9" y="121"/>
                </a:cubicBezTo>
                <a:cubicBezTo>
                  <a:pt x="14" y="125"/>
                  <a:pt x="20" y="128"/>
                  <a:pt x="27" y="128"/>
                </a:cubicBezTo>
                <a:cubicBezTo>
                  <a:pt x="33" y="128"/>
                  <a:pt x="39" y="125"/>
                  <a:pt x="44" y="121"/>
                </a:cubicBezTo>
                <a:cubicBezTo>
                  <a:pt x="109" y="55"/>
                  <a:pt x="109" y="55"/>
                  <a:pt x="109" y="55"/>
                </a:cubicBezTo>
                <a:cubicBezTo>
                  <a:pt x="110" y="54"/>
                  <a:pt x="110" y="53"/>
                  <a:pt x="109" y="52"/>
                </a:cubicBezTo>
                <a:cubicBezTo>
                  <a:pt x="108" y="51"/>
                  <a:pt x="107" y="51"/>
                  <a:pt x="106" y="52"/>
                </a:cubicBezTo>
                <a:cubicBezTo>
                  <a:pt x="41" y="117"/>
                  <a:pt x="41" y="117"/>
                  <a:pt x="41" y="117"/>
                </a:cubicBezTo>
                <a:cubicBezTo>
                  <a:pt x="37" y="121"/>
                  <a:pt x="32" y="123"/>
                  <a:pt x="27" y="123"/>
                </a:cubicBezTo>
                <a:cubicBezTo>
                  <a:pt x="21" y="123"/>
                  <a:pt x="16" y="121"/>
                  <a:pt x="13" y="117"/>
                </a:cubicBezTo>
                <a:cubicBezTo>
                  <a:pt x="9" y="114"/>
                  <a:pt x="7" y="109"/>
                  <a:pt x="7" y="103"/>
                </a:cubicBezTo>
                <a:cubicBezTo>
                  <a:pt x="7" y="98"/>
                  <a:pt x="9" y="93"/>
                  <a:pt x="13" y="89"/>
                </a:cubicBezTo>
                <a:cubicBezTo>
                  <a:pt x="94" y="8"/>
                  <a:pt x="94" y="8"/>
                  <a:pt x="94" y="8"/>
                </a:cubicBezTo>
                <a:cubicBezTo>
                  <a:pt x="98" y="3"/>
                  <a:pt x="107" y="3"/>
                  <a:pt x="111" y="8"/>
                </a:cubicBezTo>
                <a:cubicBezTo>
                  <a:pt x="116" y="13"/>
                  <a:pt x="116" y="21"/>
                  <a:pt x="111" y="26"/>
                </a:cubicBezTo>
                <a:cubicBezTo>
                  <a:pt x="36" y="102"/>
                  <a:pt x="36" y="102"/>
                  <a:pt x="36" y="102"/>
                </a:cubicBezTo>
                <a:cubicBezTo>
                  <a:pt x="34" y="104"/>
                  <a:pt x="30" y="103"/>
                  <a:pt x="28" y="102"/>
                </a:cubicBezTo>
                <a:cubicBezTo>
                  <a:pt x="26" y="100"/>
                  <a:pt x="26" y="96"/>
                  <a:pt x="28" y="94"/>
                </a:cubicBezTo>
                <a:cubicBezTo>
                  <a:pt x="88" y="34"/>
                  <a:pt x="88" y="34"/>
                  <a:pt x="88" y="34"/>
                </a:cubicBezTo>
                <a:cubicBezTo>
                  <a:pt x="89" y="34"/>
                  <a:pt x="89" y="33"/>
                  <a:pt x="89" y="33"/>
                </a:cubicBezTo>
                <a:cubicBezTo>
                  <a:pt x="89" y="32"/>
                  <a:pt x="89" y="31"/>
                  <a:pt x="88" y="31"/>
                </a:cubicBezTo>
                <a:cubicBezTo>
                  <a:pt x="88" y="30"/>
                  <a:pt x="86" y="30"/>
                  <a:pt x="85" y="31"/>
                </a:cubicBezTo>
                <a:cubicBezTo>
                  <a:pt x="25" y="91"/>
                  <a:pt x="25" y="91"/>
                  <a:pt x="25" y="91"/>
                </a:cubicBezTo>
                <a:cubicBezTo>
                  <a:pt x="21" y="95"/>
                  <a:pt x="21" y="101"/>
                  <a:pt x="25" y="105"/>
                </a:cubicBezTo>
                <a:cubicBezTo>
                  <a:pt x="29" y="108"/>
                  <a:pt x="35" y="108"/>
                  <a:pt x="39" y="105"/>
                </a:cubicBezTo>
                <a:cubicBezTo>
                  <a:pt x="115" y="29"/>
                  <a:pt x="115" y="29"/>
                  <a:pt x="115" y="29"/>
                </a:cubicBezTo>
                <a:cubicBezTo>
                  <a:pt x="121" y="22"/>
                  <a:pt x="121" y="11"/>
                  <a:pt x="115" y="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nvGrpSpPr>
          <p:cNvPr id="201" name="组合 200">
            <a:extLst>
              <a:ext uri="{FF2B5EF4-FFF2-40B4-BE49-F238E27FC236}">
                <a16:creationId xmlns="" xmlns:a16="http://schemas.microsoft.com/office/drawing/2014/main" id="{8400FF6A-0F68-4789-B648-A588543EA0DA}"/>
              </a:ext>
            </a:extLst>
          </p:cNvPr>
          <p:cNvGrpSpPr/>
          <p:nvPr/>
        </p:nvGrpSpPr>
        <p:grpSpPr>
          <a:xfrm>
            <a:off x="6338890" y="6083311"/>
            <a:ext cx="490538" cy="469901"/>
            <a:chOff x="6338890" y="6083311"/>
            <a:chExt cx="490538" cy="469901"/>
          </a:xfrm>
        </p:grpSpPr>
        <p:sp>
          <p:nvSpPr>
            <p:cNvPr id="12" name="Freeform 12"/>
            <p:cNvSpPr>
              <a:spLocks noEditPoints="1"/>
            </p:cNvSpPr>
            <p:nvPr/>
          </p:nvSpPr>
          <p:spPr bwMode="auto">
            <a:xfrm>
              <a:off x="6338890" y="6083311"/>
              <a:ext cx="490538" cy="469901"/>
            </a:xfrm>
            <a:custGeom>
              <a:avLst/>
              <a:gdLst>
                <a:gd name="T0" fmla="*/ 118 w 131"/>
                <a:gd name="T1" fmla="*/ 10 h 125"/>
                <a:gd name="T2" fmla="*/ 96 w 131"/>
                <a:gd name="T3" fmla="*/ 0 h 125"/>
                <a:gd name="T4" fmla="*/ 73 w 131"/>
                <a:gd name="T5" fmla="*/ 10 h 125"/>
                <a:gd name="T6" fmla="*/ 70 w 131"/>
                <a:gd name="T7" fmla="*/ 53 h 125"/>
                <a:gd name="T8" fmla="*/ 71 w 131"/>
                <a:gd name="T9" fmla="*/ 54 h 125"/>
                <a:gd name="T10" fmla="*/ 0 w 131"/>
                <a:gd name="T11" fmla="*/ 125 h 125"/>
                <a:gd name="T12" fmla="*/ 7 w 131"/>
                <a:gd name="T13" fmla="*/ 125 h 125"/>
                <a:gd name="T14" fmla="*/ 74 w 131"/>
                <a:gd name="T15" fmla="*/ 57 h 125"/>
                <a:gd name="T16" fmla="*/ 75 w 131"/>
                <a:gd name="T17" fmla="*/ 58 h 125"/>
                <a:gd name="T18" fmla="*/ 96 w 131"/>
                <a:gd name="T19" fmla="*/ 65 h 125"/>
                <a:gd name="T20" fmla="*/ 118 w 131"/>
                <a:gd name="T21" fmla="*/ 56 h 125"/>
                <a:gd name="T22" fmla="*/ 118 w 131"/>
                <a:gd name="T23" fmla="*/ 10 h 125"/>
                <a:gd name="T24" fmla="*/ 115 w 131"/>
                <a:gd name="T25" fmla="*/ 52 h 125"/>
                <a:gd name="T26" fmla="*/ 96 w 131"/>
                <a:gd name="T27" fmla="*/ 61 h 125"/>
                <a:gd name="T28" fmla="*/ 76 w 131"/>
                <a:gd name="T29" fmla="*/ 52 h 125"/>
                <a:gd name="T30" fmla="*/ 68 w 131"/>
                <a:gd name="T31" fmla="*/ 33 h 125"/>
                <a:gd name="T32" fmla="*/ 76 w 131"/>
                <a:gd name="T33" fmla="*/ 13 h 125"/>
                <a:gd name="T34" fmla="*/ 96 w 131"/>
                <a:gd name="T35" fmla="*/ 5 h 125"/>
                <a:gd name="T36" fmla="*/ 115 w 131"/>
                <a:gd name="T37" fmla="*/ 13 h 125"/>
                <a:gd name="T38" fmla="*/ 123 w 131"/>
                <a:gd name="T39" fmla="*/ 33 h 125"/>
                <a:gd name="T40" fmla="*/ 115 w 131"/>
                <a:gd name="T41" fmla="*/ 5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1" h="125">
                  <a:moveTo>
                    <a:pt x="118" y="10"/>
                  </a:moveTo>
                  <a:cubicBezTo>
                    <a:pt x="112" y="4"/>
                    <a:pt x="104" y="0"/>
                    <a:pt x="96" y="0"/>
                  </a:cubicBezTo>
                  <a:cubicBezTo>
                    <a:pt x="87" y="0"/>
                    <a:pt x="79" y="4"/>
                    <a:pt x="73" y="10"/>
                  </a:cubicBezTo>
                  <a:cubicBezTo>
                    <a:pt x="61" y="22"/>
                    <a:pt x="60" y="40"/>
                    <a:pt x="70" y="53"/>
                  </a:cubicBezTo>
                  <a:cubicBezTo>
                    <a:pt x="71" y="54"/>
                    <a:pt x="71" y="54"/>
                    <a:pt x="71" y="54"/>
                  </a:cubicBezTo>
                  <a:cubicBezTo>
                    <a:pt x="0" y="125"/>
                    <a:pt x="0" y="125"/>
                    <a:pt x="0" y="125"/>
                  </a:cubicBezTo>
                  <a:cubicBezTo>
                    <a:pt x="7" y="125"/>
                    <a:pt x="7" y="125"/>
                    <a:pt x="7" y="125"/>
                  </a:cubicBezTo>
                  <a:cubicBezTo>
                    <a:pt x="74" y="57"/>
                    <a:pt x="74" y="57"/>
                    <a:pt x="74" y="57"/>
                  </a:cubicBezTo>
                  <a:cubicBezTo>
                    <a:pt x="75" y="58"/>
                    <a:pt x="75" y="58"/>
                    <a:pt x="75" y="58"/>
                  </a:cubicBezTo>
                  <a:cubicBezTo>
                    <a:pt x="81" y="63"/>
                    <a:pt x="88" y="65"/>
                    <a:pt x="96" y="65"/>
                  </a:cubicBezTo>
                  <a:cubicBezTo>
                    <a:pt x="104" y="65"/>
                    <a:pt x="112" y="62"/>
                    <a:pt x="118" y="56"/>
                  </a:cubicBezTo>
                  <a:cubicBezTo>
                    <a:pt x="131" y="43"/>
                    <a:pt x="131" y="22"/>
                    <a:pt x="118" y="10"/>
                  </a:cubicBezTo>
                  <a:close/>
                  <a:moveTo>
                    <a:pt x="115" y="52"/>
                  </a:moveTo>
                  <a:cubicBezTo>
                    <a:pt x="110" y="58"/>
                    <a:pt x="103" y="61"/>
                    <a:pt x="96" y="61"/>
                  </a:cubicBezTo>
                  <a:cubicBezTo>
                    <a:pt x="88" y="61"/>
                    <a:pt x="81" y="58"/>
                    <a:pt x="76" y="52"/>
                  </a:cubicBezTo>
                  <a:cubicBezTo>
                    <a:pt x="71" y="47"/>
                    <a:pt x="68" y="40"/>
                    <a:pt x="68" y="33"/>
                  </a:cubicBezTo>
                  <a:cubicBezTo>
                    <a:pt x="68" y="25"/>
                    <a:pt x="71" y="18"/>
                    <a:pt x="76" y="13"/>
                  </a:cubicBezTo>
                  <a:cubicBezTo>
                    <a:pt x="81" y="8"/>
                    <a:pt x="88" y="5"/>
                    <a:pt x="96" y="5"/>
                  </a:cubicBezTo>
                  <a:cubicBezTo>
                    <a:pt x="103" y="5"/>
                    <a:pt x="110" y="8"/>
                    <a:pt x="115" y="13"/>
                  </a:cubicBezTo>
                  <a:cubicBezTo>
                    <a:pt x="120" y="18"/>
                    <a:pt x="123" y="25"/>
                    <a:pt x="123" y="33"/>
                  </a:cubicBezTo>
                  <a:cubicBezTo>
                    <a:pt x="123" y="40"/>
                    <a:pt x="120" y="47"/>
                    <a:pt x="115" y="52"/>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3" name="Freeform 13"/>
            <p:cNvSpPr>
              <a:spLocks/>
            </p:cNvSpPr>
            <p:nvPr/>
          </p:nvSpPr>
          <p:spPr bwMode="auto">
            <a:xfrm>
              <a:off x="6645277" y="6138874"/>
              <a:ext cx="101600" cy="38100"/>
            </a:xfrm>
            <a:custGeom>
              <a:avLst/>
              <a:gdLst>
                <a:gd name="T0" fmla="*/ 14 w 27"/>
                <a:gd name="T1" fmla="*/ 0 h 10"/>
                <a:gd name="T2" fmla="*/ 1 w 27"/>
                <a:gd name="T3" fmla="*/ 5 h 10"/>
                <a:gd name="T4" fmla="*/ 1 w 27"/>
                <a:gd name="T5" fmla="*/ 9 h 10"/>
                <a:gd name="T6" fmla="*/ 5 w 27"/>
                <a:gd name="T7" fmla="*/ 9 h 10"/>
                <a:gd name="T8" fmla="*/ 14 w 27"/>
                <a:gd name="T9" fmla="*/ 5 h 10"/>
                <a:gd name="T10" fmla="*/ 23 w 27"/>
                <a:gd name="T11" fmla="*/ 9 h 10"/>
                <a:gd name="T12" fmla="*/ 26 w 27"/>
                <a:gd name="T13" fmla="*/ 9 h 10"/>
                <a:gd name="T14" fmla="*/ 26 w 27"/>
                <a:gd name="T15" fmla="*/ 5 h 10"/>
                <a:gd name="T16" fmla="*/ 14 w 27"/>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10">
                  <a:moveTo>
                    <a:pt x="14" y="0"/>
                  </a:moveTo>
                  <a:cubicBezTo>
                    <a:pt x="9" y="0"/>
                    <a:pt x="5" y="2"/>
                    <a:pt x="1" y="5"/>
                  </a:cubicBezTo>
                  <a:cubicBezTo>
                    <a:pt x="0" y="6"/>
                    <a:pt x="0" y="8"/>
                    <a:pt x="1" y="9"/>
                  </a:cubicBezTo>
                  <a:cubicBezTo>
                    <a:pt x="2" y="10"/>
                    <a:pt x="4" y="10"/>
                    <a:pt x="5" y="9"/>
                  </a:cubicBezTo>
                  <a:cubicBezTo>
                    <a:pt x="7" y="6"/>
                    <a:pt x="10" y="5"/>
                    <a:pt x="14" y="5"/>
                  </a:cubicBezTo>
                  <a:cubicBezTo>
                    <a:pt x="17" y="5"/>
                    <a:pt x="20" y="6"/>
                    <a:pt x="23" y="9"/>
                  </a:cubicBezTo>
                  <a:cubicBezTo>
                    <a:pt x="23" y="10"/>
                    <a:pt x="25" y="10"/>
                    <a:pt x="26" y="9"/>
                  </a:cubicBezTo>
                  <a:cubicBezTo>
                    <a:pt x="27" y="8"/>
                    <a:pt x="27" y="6"/>
                    <a:pt x="26" y="5"/>
                  </a:cubicBezTo>
                  <a:cubicBezTo>
                    <a:pt x="23" y="2"/>
                    <a:pt x="18" y="0"/>
                    <a:pt x="14"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sp>
        <p:nvSpPr>
          <p:cNvPr id="14" name="Freeform 14"/>
          <p:cNvSpPr>
            <a:spLocks noEditPoints="1"/>
          </p:cNvSpPr>
          <p:nvPr/>
        </p:nvSpPr>
        <p:spPr bwMode="auto">
          <a:xfrm>
            <a:off x="5376864" y="6078549"/>
            <a:ext cx="484188" cy="474663"/>
          </a:xfrm>
          <a:custGeom>
            <a:avLst/>
            <a:gdLst>
              <a:gd name="T0" fmla="*/ 118 w 129"/>
              <a:gd name="T1" fmla="*/ 48 h 126"/>
              <a:gd name="T2" fmla="*/ 118 w 129"/>
              <a:gd name="T3" fmla="*/ 48 h 126"/>
              <a:gd name="T4" fmla="*/ 125 w 129"/>
              <a:gd name="T5" fmla="*/ 45 h 126"/>
              <a:gd name="T6" fmla="*/ 125 w 129"/>
              <a:gd name="T7" fmla="*/ 31 h 126"/>
              <a:gd name="T8" fmla="*/ 98 w 129"/>
              <a:gd name="T9" fmla="*/ 4 h 126"/>
              <a:gd name="T10" fmla="*/ 85 w 129"/>
              <a:gd name="T11" fmla="*/ 4 h 126"/>
              <a:gd name="T12" fmla="*/ 83 w 129"/>
              <a:gd name="T13" fmla="*/ 15 h 126"/>
              <a:gd name="T14" fmla="*/ 83 w 129"/>
              <a:gd name="T15" fmla="*/ 16 h 126"/>
              <a:gd name="T16" fmla="*/ 51 w 129"/>
              <a:gd name="T17" fmla="*/ 49 h 126"/>
              <a:gd name="T18" fmla="*/ 50 w 129"/>
              <a:gd name="T19" fmla="*/ 48 h 126"/>
              <a:gd name="T20" fmla="*/ 30 w 129"/>
              <a:gd name="T21" fmla="*/ 48 h 126"/>
              <a:gd name="T22" fmla="*/ 30 w 129"/>
              <a:gd name="T23" fmla="*/ 67 h 126"/>
              <a:gd name="T24" fmla="*/ 45 w 129"/>
              <a:gd name="T25" fmla="*/ 81 h 126"/>
              <a:gd name="T26" fmla="*/ 0 w 129"/>
              <a:gd name="T27" fmla="*/ 126 h 126"/>
              <a:gd name="T28" fmla="*/ 7 w 129"/>
              <a:gd name="T29" fmla="*/ 126 h 126"/>
              <a:gd name="T30" fmla="*/ 48 w 129"/>
              <a:gd name="T31" fmla="*/ 85 h 126"/>
              <a:gd name="T32" fmla="*/ 62 w 129"/>
              <a:gd name="T33" fmla="*/ 99 h 126"/>
              <a:gd name="T34" fmla="*/ 82 w 129"/>
              <a:gd name="T35" fmla="*/ 99 h 126"/>
              <a:gd name="T36" fmla="*/ 82 w 129"/>
              <a:gd name="T37" fmla="*/ 80 h 126"/>
              <a:gd name="T38" fmla="*/ 81 w 129"/>
              <a:gd name="T39" fmla="*/ 79 h 126"/>
              <a:gd name="T40" fmla="*/ 113 w 129"/>
              <a:gd name="T41" fmla="*/ 46 h 126"/>
              <a:gd name="T42" fmla="*/ 114 w 129"/>
              <a:gd name="T43" fmla="*/ 47 h 126"/>
              <a:gd name="T44" fmla="*/ 118 w 129"/>
              <a:gd name="T45" fmla="*/ 48 h 126"/>
              <a:gd name="T46" fmla="*/ 78 w 129"/>
              <a:gd name="T47" fmla="*/ 96 h 126"/>
              <a:gd name="T48" fmla="*/ 72 w 129"/>
              <a:gd name="T49" fmla="*/ 98 h 126"/>
              <a:gd name="T50" fmla="*/ 66 w 129"/>
              <a:gd name="T51" fmla="*/ 96 h 126"/>
              <a:gd name="T52" fmla="*/ 34 w 129"/>
              <a:gd name="T53" fmla="*/ 64 h 126"/>
              <a:gd name="T54" fmla="*/ 34 w 129"/>
              <a:gd name="T55" fmla="*/ 51 h 126"/>
              <a:gd name="T56" fmla="*/ 46 w 129"/>
              <a:gd name="T57" fmla="*/ 51 h 126"/>
              <a:gd name="T58" fmla="*/ 78 w 129"/>
              <a:gd name="T59" fmla="*/ 83 h 126"/>
              <a:gd name="T60" fmla="*/ 78 w 129"/>
              <a:gd name="T61" fmla="*/ 96 h 126"/>
              <a:gd name="T62" fmla="*/ 77 w 129"/>
              <a:gd name="T63" fmla="*/ 75 h 126"/>
              <a:gd name="T64" fmla="*/ 54 w 129"/>
              <a:gd name="T65" fmla="*/ 52 h 126"/>
              <a:gd name="T66" fmla="*/ 86 w 129"/>
              <a:gd name="T67" fmla="*/ 20 h 126"/>
              <a:gd name="T68" fmla="*/ 110 w 129"/>
              <a:gd name="T69" fmla="*/ 43 h 126"/>
              <a:gd name="T70" fmla="*/ 77 w 129"/>
              <a:gd name="T71" fmla="*/ 75 h 126"/>
              <a:gd name="T72" fmla="*/ 88 w 129"/>
              <a:gd name="T73" fmla="*/ 15 h 126"/>
              <a:gd name="T74" fmla="*/ 88 w 129"/>
              <a:gd name="T75" fmla="*/ 7 h 126"/>
              <a:gd name="T76" fmla="*/ 95 w 129"/>
              <a:gd name="T77" fmla="*/ 7 h 126"/>
              <a:gd name="T78" fmla="*/ 122 w 129"/>
              <a:gd name="T79" fmla="*/ 34 h 126"/>
              <a:gd name="T80" fmla="*/ 123 w 129"/>
              <a:gd name="T81" fmla="*/ 38 h 126"/>
              <a:gd name="T82" fmla="*/ 122 w 129"/>
              <a:gd name="T83" fmla="*/ 42 h 126"/>
              <a:gd name="T84" fmla="*/ 118 w 129"/>
              <a:gd name="T85" fmla="*/ 43 h 126"/>
              <a:gd name="T86" fmla="*/ 114 w 129"/>
              <a:gd name="T87" fmla="*/ 42 h 126"/>
              <a:gd name="T88" fmla="*/ 88 w 129"/>
              <a:gd name="T89" fmla="*/ 1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9" h="126">
                <a:moveTo>
                  <a:pt x="118" y="48"/>
                </a:moveTo>
                <a:cubicBezTo>
                  <a:pt x="118" y="48"/>
                  <a:pt x="118" y="48"/>
                  <a:pt x="118" y="48"/>
                </a:cubicBezTo>
                <a:cubicBezTo>
                  <a:pt x="121" y="48"/>
                  <a:pt x="123" y="47"/>
                  <a:pt x="125" y="45"/>
                </a:cubicBezTo>
                <a:cubicBezTo>
                  <a:pt x="129" y="41"/>
                  <a:pt x="129" y="35"/>
                  <a:pt x="125" y="31"/>
                </a:cubicBezTo>
                <a:cubicBezTo>
                  <a:pt x="98" y="4"/>
                  <a:pt x="98" y="4"/>
                  <a:pt x="98" y="4"/>
                </a:cubicBezTo>
                <a:cubicBezTo>
                  <a:pt x="95" y="0"/>
                  <a:pt x="88" y="0"/>
                  <a:pt x="85" y="4"/>
                </a:cubicBezTo>
                <a:cubicBezTo>
                  <a:pt x="82" y="7"/>
                  <a:pt x="81" y="12"/>
                  <a:pt x="83" y="15"/>
                </a:cubicBezTo>
                <a:cubicBezTo>
                  <a:pt x="83" y="16"/>
                  <a:pt x="83" y="16"/>
                  <a:pt x="83" y="16"/>
                </a:cubicBezTo>
                <a:cubicBezTo>
                  <a:pt x="51" y="49"/>
                  <a:pt x="51" y="49"/>
                  <a:pt x="51" y="49"/>
                </a:cubicBezTo>
                <a:cubicBezTo>
                  <a:pt x="50" y="48"/>
                  <a:pt x="50" y="48"/>
                  <a:pt x="50" y="48"/>
                </a:cubicBezTo>
                <a:cubicBezTo>
                  <a:pt x="44" y="43"/>
                  <a:pt x="36" y="43"/>
                  <a:pt x="30" y="48"/>
                </a:cubicBezTo>
                <a:cubicBezTo>
                  <a:pt x="25" y="53"/>
                  <a:pt x="25" y="62"/>
                  <a:pt x="30" y="67"/>
                </a:cubicBezTo>
                <a:cubicBezTo>
                  <a:pt x="45" y="81"/>
                  <a:pt x="45" y="81"/>
                  <a:pt x="45" y="81"/>
                </a:cubicBezTo>
                <a:cubicBezTo>
                  <a:pt x="0" y="126"/>
                  <a:pt x="0" y="126"/>
                  <a:pt x="0" y="126"/>
                </a:cubicBezTo>
                <a:cubicBezTo>
                  <a:pt x="7" y="126"/>
                  <a:pt x="7" y="126"/>
                  <a:pt x="7" y="126"/>
                </a:cubicBezTo>
                <a:cubicBezTo>
                  <a:pt x="48" y="85"/>
                  <a:pt x="48" y="85"/>
                  <a:pt x="48" y="85"/>
                </a:cubicBezTo>
                <a:cubicBezTo>
                  <a:pt x="62" y="99"/>
                  <a:pt x="62" y="99"/>
                  <a:pt x="62" y="99"/>
                </a:cubicBezTo>
                <a:cubicBezTo>
                  <a:pt x="67" y="104"/>
                  <a:pt x="76" y="104"/>
                  <a:pt x="82" y="99"/>
                </a:cubicBezTo>
                <a:cubicBezTo>
                  <a:pt x="87" y="94"/>
                  <a:pt x="87" y="85"/>
                  <a:pt x="82" y="80"/>
                </a:cubicBezTo>
                <a:cubicBezTo>
                  <a:pt x="81" y="79"/>
                  <a:pt x="81" y="79"/>
                  <a:pt x="81" y="79"/>
                </a:cubicBezTo>
                <a:cubicBezTo>
                  <a:pt x="113" y="46"/>
                  <a:pt x="113" y="46"/>
                  <a:pt x="113" y="46"/>
                </a:cubicBezTo>
                <a:cubicBezTo>
                  <a:pt x="114" y="47"/>
                  <a:pt x="114" y="47"/>
                  <a:pt x="114" y="47"/>
                </a:cubicBezTo>
                <a:cubicBezTo>
                  <a:pt x="115" y="47"/>
                  <a:pt x="117" y="48"/>
                  <a:pt x="118" y="48"/>
                </a:cubicBezTo>
                <a:close/>
                <a:moveTo>
                  <a:pt x="78" y="96"/>
                </a:moveTo>
                <a:cubicBezTo>
                  <a:pt x="77" y="97"/>
                  <a:pt x="74" y="98"/>
                  <a:pt x="72" y="98"/>
                </a:cubicBezTo>
                <a:cubicBezTo>
                  <a:pt x="70" y="98"/>
                  <a:pt x="67" y="97"/>
                  <a:pt x="66" y="96"/>
                </a:cubicBezTo>
                <a:cubicBezTo>
                  <a:pt x="34" y="64"/>
                  <a:pt x="34" y="64"/>
                  <a:pt x="34" y="64"/>
                </a:cubicBezTo>
                <a:cubicBezTo>
                  <a:pt x="30" y="60"/>
                  <a:pt x="30" y="55"/>
                  <a:pt x="34" y="51"/>
                </a:cubicBezTo>
                <a:cubicBezTo>
                  <a:pt x="37" y="48"/>
                  <a:pt x="43" y="48"/>
                  <a:pt x="46" y="51"/>
                </a:cubicBezTo>
                <a:cubicBezTo>
                  <a:pt x="78" y="83"/>
                  <a:pt x="78" y="83"/>
                  <a:pt x="78" y="83"/>
                </a:cubicBezTo>
                <a:cubicBezTo>
                  <a:pt x="82" y="86"/>
                  <a:pt x="82" y="92"/>
                  <a:pt x="78" y="96"/>
                </a:cubicBezTo>
                <a:close/>
                <a:moveTo>
                  <a:pt x="77" y="75"/>
                </a:moveTo>
                <a:cubicBezTo>
                  <a:pt x="54" y="52"/>
                  <a:pt x="54" y="52"/>
                  <a:pt x="54" y="52"/>
                </a:cubicBezTo>
                <a:cubicBezTo>
                  <a:pt x="86" y="20"/>
                  <a:pt x="86" y="20"/>
                  <a:pt x="86" y="20"/>
                </a:cubicBezTo>
                <a:cubicBezTo>
                  <a:pt x="110" y="43"/>
                  <a:pt x="110" y="43"/>
                  <a:pt x="110" y="43"/>
                </a:cubicBezTo>
                <a:lnTo>
                  <a:pt x="77" y="75"/>
                </a:lnTo>
                <a:close/>
                <a:moveTo>
                  <a:pt x="88" y="15"/>
                </a:moveTo>
                <a:cubicBezTo>
                  <a:pt x="86" y="13"/>
                  <a:pt x="86" y="10"/>
                  <a:pt x="88" y="7"/>
                </a:cubicBezTo>
                <a:cubicBezTo>
                  <a:pt x="90" y="6"/>
                  <a:pt x="93" y="6"/>
                  <a:pt x="95" y="7"/>
                </a:cubicBezTo>
                <a:cubicBezTo>
                  <a:pt x="122" y="34"/>
                  <a:pt x="122" y="34"/>
                  <a:pt x="122" y="34"/>
                </a:cubicBezTo>
                <a:cubicBezTo>
                  <a:pt x="123" y="35"/>
                  <a:pt x="123" y="36"/>
                  <a:pt x="123" y="38"/>
                </a:cubicBezTo>
                <a:cubicBezTo>
                  <a:pt x="123" y="39"/>
                  <a:pt x="123" y="41"/>
                  <a:pt x="122" y="42"/>
                </a:cubicBezTo>
                <a:cubicBezTo>
                  <a:pt x="121" y="43"/>
                  <a:pt x="120" y="43"/>
                  <a:pt x="118" y="43"/>
                </a:cubicBezTo>
                <a:cubicBezTo>
                  <a:pt x="117" y="43"/>
                  <a:pt x="115" y="43"/>
                  <a:pt x="114" y="42"/>
                </a:cubicBezTo>
                <a:lnTo>
                  <a:pt x="88" y="15"/>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5" name="Freeform 15"/>
          <p:cNvSpPr>
            <a:spLocks/>
          </p:cNvSpPr>
          <p:nvPr/>
        </p:nvSpPr>
        <p:spPr bwMode="auto">
          <a:xfrm>
            <a:off x="4400551" y="6251586"/>
            <a:ext cx="311150" cy="307976"/>
          </a:xfrm>
          <a:custGeom>
            <a:avLst/>
            <a:gdLst>
              <a:gd name="T0" fmla="*/ 73 w 83"/>
              <a:gd name="T1" fmla="*/ 45 h 82"/>
              <a:gd name="T2" fmla="*/ 48 w 83"/>
              <a:gd name="T3" fmla="*/ 70 h 82"/>
              <a:gd name="T4" fmla="*/ 31 w 83"/>
              <a:gd name="T5" fmla="*/ 77 h 82"/>
              <a:gd name="T6" fmla="*/ 15 w 83"/>
              <a:gd name="T7" fmla="*/ 70 h 82"/>
              <a:gd name="T8" fmla="*/ 8 w 83"/>
              <a:gd name="T9" fmla="*/ 53 h 82"/>
              <a:gd name="T10" fmla="*/ 15 w 83"/>
              <a:gd name="T11" fmla="*/ 37 h 82"/>
              <a:gd name="T12" fmla="*/ 40 w 83"/>
              <a:gd name="T13" fmla="*/ 11 h 82"/>
              <a:gd name="T14" fmla="*/ 57 w 83"/>
              <a:gd name="T15" fmla="*/ 4 h 82"/>
              <a:gd name="T16" fmla="*/ 73 w 83"/>
              <a:gd name="T17" fmla="*/ 11 h 82"/>
              <a:gd name="T18" fmla="*/ 78 w 83"/>
              <a:gd name="T19" fmla="*/ 19 h 82"/>
              <a:gd name="T20" fmla="*/ 79 w 83"/>
              <a:gd name="T21" fmla="*/ 20 h 82"/>
              <a:gd name="T22" fmla="*/ 82 w 83"/>
              <a:gd name="T23" fmla="*/ 20 h 82"/>
              <a:gd name="T24" fmla="*/ 83 w 83"/>
              <a:gd name="T25" fmla="*/ 17 h 82"/>
              <a:gd name="T26" fmla="*/ 83 w 83"/>
              <a:gd name="T27" fmla="*/ 17 h 82"/>
              <a:gd name="T28" fmla="*/ 77 w 83"/>
              <a:gd name="T29" fmla="*/ 8 h 82"/>
              <a:gd name="T30" fmla="*/ 57 w 83"/>
              <a:gd name="T31" fmla="*/ 0 h 82"/>
              <a:gd name="T32" fmla="*/ 37 w 83"/>
              <a:gd name="T33" fmla="*/ 8 h 82"/>
              <a:gd name="T34" fmla="*/ 11 w 83"/>
              <a:gd name="T35" fmla="*/ 33 h 82"/>
              <a:gd name="T36" fmla="*/ 11 w 83"/>
              <a:gd name="T37" fmla="*/ 73 h 82"/>
              <a:gd name="T38" fmla="*/ 31 w 83"/>
              <a:gd name="T39" fmla="*/ 82 h 82"/>
              <a:gd name="T40" fmla="*/ 31 w 83"/>
              <a:gd name="T41" fmla="*/ 82 h 82"/>
              <a:gd name="T42" fmla="*/ 51 w 83"/>
              <a:gd name="T43" fmla="*/ 73 h 82"/>
              <a:gd name="T44" fmla="*/ 76 w 83"/>
              <a:gd name="T45" fmla="*/ 49 h 82"/>
              <a:gd name="T46" fmla="*/ 76 w 83"/>
              <a:gd name="T47" fmla="*/ 45 h 82"/>
              <a:gd name="T48" fmla="*/ 73 w 83"/>
              <a:gd name="T49" fmla="*/ 45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3" h="82">
                <a:moveTo>
                  <a:pt x="73" y="45"/>
                </a:moveTo>
                <a:cubicBezTo>
                  <a:pt x="48" y="70"/>
                  <a:pt x="48" y="70"/>
                  <a:pt x="48" y="70"/>
                </a:cubicBezTo>
                <a:cubicBezTo>
                  <a:pt x="44" y="75"/>
                  <a:pt x="38" y="77"/>
                  <a:pt x="31" y="77"/>
                </a:cubicBezTo>
                <a:cubicBezTo>
                  <a:pt x="25" y="77"/>
                  <a:pt x="19" y="75"/>
                  <a:pt x="15" y="70"/>
                </a:cubicBezTo>
                <a:cubicBezTo>
                  <a:pt x="10" y="66"/>
                  <a:pt x="8" y="60"/>
                  <a:pt x="8" y="53"/>
                </a:cubicBezTo>
                <a:cubicBezTo>
                  <a:pt x="8" y="47"/>
                  <a:pt x="10" y="41"/>
                  <a:pt x="15" y="37"/>
                </a:cubicBezTo>
                <a:cubicBezTo>
                  <a:pt x="40" y="11"/>
                  <a:pt x="40" y="11"/>
                  <a:pt x="40" y="11"/>
                </a:cubicBezTo>
                <a:cubicBezTo>
                  <a:pt x="44" y="7"/>
                  <a:pt x="50" y="4"/>
                  <a:pt x="57" y="4"/>
                </a:cubicBezTo>
                <a:cubicBezTo>
                  <a:pt x="63" y="4"/>
                  <a:pt x="69" y="7"/>
                  <a:pt x="73" y="11"/>
                </a:cubicBezTo>
                <a:cubicBezTo>
                  <a:pt x="75" y="14"/>
                  <a:pt x="77" y="16"/>
                  <a:pt x="78" y="19"/>
                </a:cubicBezTo>
                <a:cubicBezTo>
                  <a:pt x="79" y="19"/>
                  <a:pt x="79" y="20"/>
                  <a:pt x="79" y="20"/>
                </a:cubicBezTo>
                <a:cubicBezTo>
                  <a:pt x="80" y="21"/>
                  <a:pt x="81" y="21"/>
                  <a:pt x="82" y="20"/>
                </a:cubicBezTo>
                <a:cubicBezTo>
                  <a:pt x="83" y="19"/>
                  <a:pt x="83" y="18"/>
                  <a:pt x="83" y="17"/>
                </a:cubicBezTo>
                <a:cubicBezTo>
                  <a:pt x="83" y="17"/>
                  <a:pt x="83" y="17"/>
                  <a:pt x="83" y="17"/>
                </a:cubicBezTo>
                <a:cubicBezTo>
                  <a:pt x="81" y="14"/>
                  <a:pt x="79" y="11"/>
                  <a:pt x="77" y="8"/>
                </a:cubicBezTo>
                <a:cubicBezTo>
                  <a:pt x="71" y="3"/>
                  <a:pt x="64" y="0"/>
                  <a:pt x="57" y="0"/>
                </a:cubicBezTo>
                <a:cubicBezTo>
                  <a:pt x="49" y="0"/>
                  <a:pt x="42" y="3"/>
                  <a:pt x="37" y="8"/>
                </a:cubicBezTo>
                <a:cubicBezTo>
                  <a:pt x="11" y="33"/>
                  <a:pt x="11" y="33"/>
                  <a:pt x="11" y="33"/>
                </a:cubicBezTo>
                <a:cubicBezTo>
                  <a:pt x="0" y="44"/>
                  <a:pt x="0" y="62"/>
                  <a:pt x="11" y="73"/>
                </a:cubicBezTo>
                <a:cubicBezTo>
                  <a:pt x="17" y="79"/>
                  <a:pt x="24" y="82"/>
                  <a:pt x="31" y="82"/>
                </a:cubicBezTo>
                <a:cubicBezTo>
                  <a:pt x="31" y="82"/>
                  <a:pt x="31" y="82"/>
                  <a:pt x="31" y="82"/>
                </a:cubicBezTo>
                <a:cubicBezTo>
                  <a:pt x="39" y="82"/>
                  <a:pt x="46" y="79"/>
                  <a:pt x="51" y="73"/>
                </a:cubicBezTo>
                <a:cubicBezTo>
                  <a:pt x="76" y="49"/>
                  <a:pt x="76" y="49"/>
                  <a:pt x="76" y="49"/>
                </a:cubicBezTo>
                <a:cubicBezTo>
                  <a:pt x="77" y="48"/>
                  <a:pt x="77" y="46"/>
                  <a:pt x="76" y="45"/>
                </a:cubicBezTo>
                <a:cubicBezTo>
                  <a:pt x="75" y="45"/>
                  <a:pt x="74" y="45"/>
                  <a:pt x="73" y="4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6" name="Freeform 16"/>
          <p:cNvSpPr>
            <a:spLocks/>
          </p:cNvSpPr>
          <p:nvPr/>
        </p:nvSpPr>
        <p:spPr bwMode="auto">
          <a:xfrm>
            <a:off x="4592639" y="6078549"/>
            <a:ext cx="311150" cy="307976"/>
          </a:xfrm>
          <a:custGeom>
            <a:avLst/>
            <a:gdLst>
              <a:gd name="T0" fmla="*/ 72 w 83"/>
              <a:gd name="T1" fmla="*/ 8 h 82"/>
              <a:gd name="T2" fmla="*/ 52 w 83"/>
              <a:gd name="T3" fmla="*/ 0 h 82"/>
              <a:gd name="T4" fmla="*/ 32 w 83"/>
              <a:gd name="T5" fmla="*/ 8 h 82"/>
              <a:gd name="T6" fmla="*/ 7 w 83"/>
              <a:gd name="T7" fmla="*/ 33 h 82"/>
              <a:gd name="T8" fmla="*/ 7 w 83"/>
              <a:gd name="T9" fmla="*/ 36 h 82"/>
              <a:gd name="T10" fmla="*/ 10 w 83"/>
              <a:gd name="T11" fmla="*/ 36 h 82"/>
              <a:gd name="T12" fmla="*/ 35 w 83"/>
              <a:gd name="T13" fmla="*/ 11 h 82"/>
              <a:gd name="T14" fmla="*/ 52 w 83"/>
              <a:gd name="T15" fmla="*/ 4 h 82"/>
              <a:gd name="T16" fmla="*/ 68 w 83"/>
              <a:gd name="T17" fmla="*/ 11 h 82"/>
              <a:gd name="T18" fmla="*/ 75 w 83"/>
              <a:gd name="T19" fmla="*/ 28 h 82"/>
              <a:gd name="T20" fmla="*/ 68 w 83"/>
              <a:gd name="T21" fmla="*/ 45 h 82"/>
              <a:gd name="T22" fmla="*/ 43 w 83"/>
              <a:gd name="T23" fmla="*/ 70 h 82"/>
              <a:gd name="T24" fmla="*/ 26 w 83"/>
              <a:gd name="T25" fmla="*/ 77 h 82"/>
              <a:gd name="T26" fmla="*/ 10 w 83"/>
              <a:gd name="T27" fmla="*/ 70 h 82"/>
              <a:gd name="T28" fmla="*/ 5 w 83"/>
              <a:gd name="T29" fmla="*/ 63 h 82"/>
              <a:gd name="T30" fmla="*/ 4 w 83"/>
              <a:gd name="T31" fmla="*/ 62 h 82"/>
              <a:gd name="T32" fmla="*/ 2 w 83"/>
              <a:gd name="T33" fmla="*/ 61 h 82"/>
              <a:gd name="T34" fmla="*/ 1 w 83"/>
              <a:gd name="T35" fmla="*/ 62 h 82"/>
              <a:gd name="T36" fmla="*/ 0 w 83"/>
              <a:gd name="T37" fmla="*/ 64 h 82"/>
              <a:gd name="T38" fmla="*/ 6 w 83"/>
              <a:gd name="T39" fmla="*/ 73 h 82"/>
              <a:gd name="T40" fmla="*/ 26 w 83"/>
              <a:gd name="T41" fmla="*/ 82 h 82"/>
              <a:gd name="T42" fmla="*/ 46 w 83"/>
              <a:gd name="T43" fmla="*/ 73 h 82"/>
              <a:gd name="T44" fmla="*/ 72 w 83"/>
              <a:gd name="T45" fmla="*/ 48 h 82"/>
              <a:gd name="T46" fmla="*/ 72 w 83"/>
              <a:gd name="T47" fmla="*/ 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3" h="82">
                <a:moveTo>
                  <a:pt x="72" y="8"/>
                </a:moveTo>
                <a:cubicBezTo>
                  <a:pt x="66" y="3"/>
                  <a:pt x="59" y="0"/>
                  <a:pt x="52" y="0"/>
                </a:cubicBezTo>
                <a:cubicBezTo>
                  <a:pt x="44" y="0"/>
                  <a:pt x="37" y="3"/>
                  <a:pt x="32" y="8"/>
                </a:cubicBezTo>
                <a:cubicBezTo>
                  <a:pt x="7" y="33"/>
                  <a:pt x="7" y="33"/>
                  <a:pt x="7" y="33"/>
                </a:cubicBezTo>
                <a:cubicBezTo>
                  <a:pt x="6" y="34"/>
                  <a:pt x="6" y="35"/>
                  <a:pt x="7" y="36"/>
                </a:cubicBezTo>
                <a:cubicBezTo>
                  <a:pt x="8" y="37"/>
                  <a:pt x="9" y="37"/>
                  <a:pt x="10" y="36"/>
                </a:cubicBezTo>
                <a:cubicBezTo>
                  <a:pt x="35" y="11"/>
                  <a:pt x="35" y="11"/>
                  <a:pt x="35" y="11"/>
                </a:cubicBezTo>
                <a:cubicBezTo>
                  <a:pt x="39" y="7"/>
                  <a:pt x="45" y="4"/>
                  <a:pt x="52" y="4"/>
                </a:cubicBezTo>
                <a:cubicBezTo>
                  <a:pt x="58" y="4"/>
                  <a:pt x="64" y="7"/>
                  <a:pt x="68" y="11"/>
                </a:cubicBezTo>
                <a:cubicBezTo>
                  <a:pt x="73" y="16"/>
                  <a:pt x="75" y="22"/>
                  <a:pt x="75" y="28"/>
                </a:cubicBezTo>
                <a:cubicBezTo>
                  <a:pt x="75" y="34"/>
                  <a:pt x="73" y="40"/>
                  <a:pt x="68" y="45"/>
                </a:cubicBezTo>
                <a:cubicBezTo>
                  <a:pt x="43" y="70"/>
                  <a:pt x="43" y="70"/>
                  <a:pt x="43" y="70"/>
                </a:cubicBezTo>
                <a:cubicBezTo>
                  <a:pt x="39" y="75"/>
                  <a:pt x="33" y="77"/>
                  <a:pt x="26" y="77"/>
                </a:cubicBezTo>
                <a:cubicBezTo>
                  <a:pt x="20" y="77"/>
                  <a:pt x="14" y="75"/>
                  <a:pt x="10" y="70"/>
                </a:cubicBezTo>
                <a:cubicBezTo>
                  <a:pt x="8" y="68"/>
                  <a:pt x="6" y="65"/>
                  <a:pt x="5" y="63"/>
                </a:cubicBezTo>
                <a:cubicBezTo>
                  <a:pt x="4" y="62"/>
                  <a:pt x="4" y="62"/>
                  <a:pt x="4" y="62"/>
                </a:cubicBezTo>
                <a:cubicBezTo>
                  <a:pt x="4" y="61"/>
                  <a:pt x="3" y="61"/>
                  <a:pt x="2" y="61"/>
                </a:cubicBezTo>
                <a:cubicBezTo>
                  <a:pt x="2" y="61"/>
                  <a:pt x="1" y="61"/>
                  <a:pt x="1" y="62"/>
                </a:cubicBezTo>
                <a:cubicBezTo>
                  <a:pt x="0" y="62"/>
                  <a:pt x="0" y="63"/>
                  <a:pt x="0" y="64"/>
                </a:cubicBezTo>
                <a:cubicBezTo>
                  <a:pt x="2" y="68"/>
                  <a:pt x="4" y="71"/>
                  <a:pt x="6" y="73"/>
                </a:cubicBezTo>
                <a:cubicBezTo>
                  <a:pt x="12" y="79"/>
                  <a:pt x="19" y="82"/>
                  <a:pt x="26" y="82"/>
                </a:cubicBezTo>
                <a:cubicBezTo>
                  <a:pt x="34" y="82"/>
                  <a:pt x="41" y="79"/>
                  <a:pt x="46" y="73"/>
                </a:cubicBezTo>
                <a:cubicBezTo>
                  <a:pt x="72" y="48"/>
                  <a:pt x="72" y="48"/>
                  <a:pt x="72" y="48"/>
                </a:cubicBezTo>
                <a:cubicBezTo>
                  <a:pt x="83" y="37"/>
                  <a:pt x="83" y="19"/>
                  <a:pt x="72" y="8"/>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7" name="Freeform 17"/>
          <p:cNvSpPr>
            <a:spLocks noEditPoints="1"/>
          </p:cNvSpPr>
          <p:nvPr/>
        </p:nvSpPr>
        <p:spPr bwMode="auto">
          <a:xfrm>
            <a:off x="3443289" y="6078549"/>
            <a:ext cx="495300" cy="481013"/>
          </a:xfrm>
          <a:custGeom>
            <a:avLst/>
            <a:gdLst>
              <a:gd name="T0" fmla="*/ 123 w 132"/>
              <a:gd name="T1" fmla="*/ 7 h 128"/>
              <a:gd name="T2" fmla="*/ 105 w 132"/>
              <a:gd name="T3" fmla="*/ 0 h 128"/>
              <a:gd name="T4" fmla="*/ 88 w 132"/>
              <a:gd name="T5" fmla="*/ 7 h 128"/>
              <a:gd name="T6" fmla="*/ 72 w 132"/>
              <a:gd name="T7" fmla="*/ 23 h 128"/>
              <a:gd name="T8" fmla="*/ 70 w 132"/>
              <a:gd name="T9" fmla="*/ 55 h 128"/>
              <a:gd name="T10" fmla="*/ 71 w 132"/>
              <a:gd name="T11" fmla="*/ 56 h 128"/>
              <a:gd name="T12" fmla="*/ 58 w 132"/>
              <a:gd name="T13" fmla="*/ 69 h 128"/>
              <a:gd name="T14" fmla="*/ 57 w 132"/>
              <a:gd name="T15" fmla="*/ 68 h 128"/>
              <a:gd name="T16" fmla="*/ 42 w 132"/>
              <a:gd name="T17" fmla="*/ 63 h 128"/>
              <a:gd name="T18" fmla="*/ 25 w 132"/>
              <a:gd name="T19" fmla="*/ 70 h 128"/>
              <a:gd name="T20" fmla="*/ 9 w 132"/>
              <a:gd name="T21" fmla="*/ 86 h 128"/>
              <a:gd name="T22" fmla="*/ 9 w 132"/>
              <a:gd name="T23" fmla="*/ 121 h 128"/>
              <a:gd name="T24" fmla="*/ 27 w 132"/>
              <a:gd name="T25" fmla="*/ 128 h 128"/>
              <a:gd name="T26" fmla="*/ 44 w 132"/>
              <a:gd name="T27" fmla="*/ 121 h 128"/>
              <a:gd name="T28" fmla="*/ 60 w 132"/>
              <a:gd name="T29" fmla="*/ 105 h 128"/>
              <a:gd name="T30" fmla="*/ 62 w 132"/>
              <a:gd name="T31" fmla="*/ 73 h 128"/>
              <a:gd name="T32" fmla="*/ 61 w 132"/>
              <a:gd name="T33" fmla="*/ 72 h 128"/>
              <a:gd name="T34" fmla="*/ 74 w 132"/>
              <a:gd name="T35" fmla="*/ 59 h 128"/>
              <a:gd name="T36" fmla="*/ 75 w 132"/>
              <a:gd name="T37" fmla="*/ 60 h 128"/>
              <a:gd name="T38" fmla="*/ 90 w 132"/>
              <a:gd name="T39" fmla="*/ 65 h 128"/>
              <a:gd name="T40" fmla="*/ 107 w 132"/>
              <a:gd name="T41" fmla="*/ 57 h 128"/>
              <a:gd name="T42" fmla="*/ 123 w 132"/>
              <a:gd name="T43" fmla="*/ 42 h 128"/>
              <a:gd name="T44" fmla="*/ 123 w 132"/>
              <a:gd name="T45" fmla="*/ 7 h 128"/>
              <a:gd name="T46" fmla="*/ 62 w 132"/>
              <a:gd name="T47" fmla="*/ 87 h 128"/>
              <a:gd name="T48" fmla="*/ 56 w 132"/>
              <a:gd name="T49" fmla="*/ 102 h 128"/>
              <a:gd name="T50" fmla="*/ 41 w 132"/>
              <a:gd name="T51" fmla="*/ 117 h 128"/>
              <a:gd name="T52" fmla="*/ 27 w 132"/>
              <a:gd name="T53" fmla="*/ 123 h 128"/>
              <a:gd name="T54" fmla="*/ 12 w 132"/>
              <a:gd name="T55" fmla="*/ 117 h 128"/>
              <a:gd name="T56" fmla="*/ 7 w 132"/>
              <a:gd name="T57" fmla="*/ 103 h 128"/>
              <a:gd name="T58" fmla="*/ 12 w 132"/>
              <a:gd name="T59" fmla="*/ 89 h 128"/>
              <a:gd name="T60" fmla="*/ 28 w 132"/>
              <a:gd name="T61" fmla="*/ 73 h 128"/>
              <a:gd name="T62" fmla="*/ 42 w 132"/>
              <a:gd name="T63" fmla="*/ 67 h 128"/>
              <a:gd name="T64" fmla="*/ 53 w 132"/>
              <a:gd name="T65" fmla="*/ 71 h 128"/>
              <a:gd name="T66" fmla="*/ 55 w 132"/>
              <a:gd name="T67" fmla="*/ 72 h 128"/>
              <a:gd name="T68" fmla="*/ 41 w 132"/>
              <a:gd name="T69" fmla="*/ 86 h 128"/>
              <a:gd name="T70" fmla="*/ 41 w 132"/>
              <a:gd name="T71" fmla="*/ 89 h 128"/>
              <a:gd name="T72" fmla="*/ 44 w 132"/>
              <a:gd name="T73" fmla="*/ 89 h 128"/>
              <a:gd name="T74" fmla="*/ 58 w 132"/>
              <a:gd name="T75" fmla="*/ 75 h 128"/>
              <a:gd name="T76" fmla="*/ 59 w 132"/>
              <a:gd name="T77" fmla="*/ 76 h 128"/>
              <a:gd name="T78" fmla="*/ 62 w 132"/>
              <a:gd name="T79" fmla="*/ 87 h 128"/>
              <a:gd name="T80" fmla="*/ 120 w 132"/>
              <a:gd name="T81" fmla="*/ 38 h 128"/>
              <a:gd name="T82" fmla="*/ 104 w 132"/>
              <a:gd name="T83" fmla="*/ 54 h 128"/>
              <a:gd name="T84" fmla="*/ 90 w 132"/>
              <a:gd name="T85" fmla="*/ 60 h 128"/>
              <a:gd name="T86" fmla="*/ 79 w 132"/>
              <a:gd name="T87" fmla="*/ 57 h 128"/>
              <a:gd name="T88" fmla="*/ 77 w 132"/>
              <a:gd name="T89" fmla="*/ 56 h 128"/>
              <a:gd name="T90" fmla="*/ 91 w 132"/>
              <a:gd name="T91" fmla="*/ 42 h 128"/>
              <a:gd name="T92" fmla="*/ 91 w 132"/>
              <a:gd name="T93" fmla="*/ 39 h 128"/>
              <a:gd name="T94" fmla="*/ 88 w 132"/>
              <a:gd name="T95" fmla="*/ 39 h 128"/>
              <a:gd name="T96" fmla="*/ 74 w 132"/>
              <a:gd name="T97" fmla="*/ 52 h 128"/>
              <a:gd name="T98" fmla="*/ 73 w 132"/>
              <a:gd name="T99" fmla="*/ 51 h 128"/>
              <a:gd name="T100" fmla="*/ 70 w 132"/>
              <a:gd name="T101" fmla="*/ 40 h 128"/>
              <a:gd name="T102" fmla="*/ 76 w 132"/>
              <a:gd name="T103" fmla="*/ 26 h 128"/>
              <a:gd name="T104" fmla="*/ 91 w 132"/>
              <a:gd name="T105" fmla="*/ 10 h 128"/>
              <a:gd name="T106" fmla="*/ 105 w 132"/>
              <a:gd name="T107" fmla="*/ 4 h 128"/>
              <a:gd name="T108" fmla="*/ 120 w 132"/>
              <a:gd name="T109" fmla="*/ 10 h 128"/>
              <a:gd name="T110" fmla="*/ 125 w 132"/>
              <a:gd name="T111" fmla="*/ 24 h 128"/>
              <a:gd name="T112" fmla="*/ 120 w 132"/>
              <a:gd name="T113" fmla="*/ 3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2" h="128">
                <a:moveTo>
                  <a:pt x="123" y="7"/>
                </a:moveTo>
                <a:cubicBezTo>
                  <a:pt x="118" y="2"/>
                  <a:pt x="112" y="0"/>
                  <a:pt x="105" y="0"/>
                </a:cubicBezTo>
                <a:cubicBezTo>
                  <a:pt x="99" y="0"/>
                  <a:pt x="93" y="2"/>
                  <a:pt x="88" y="7"/>
                </a:cubicBezTo>
                <a:cubicBezTo>
                  <a:pt x="72" y="23"/>
                  <a:pt x="72" y="23"/>
                  <a:pt x="72" y="23"/>
                </a:cubicBezTo>
                <a:cubicBezTo>
                  <a:pt x="64" y="31"/>
                  <a:pt x="63" y="45"/>
                  <a:pt x="70" y="55"/>
                </a:cubicBezTo>
                <a:cubicBezTo>
                  <a:pt x="71" y="56"/>
                  <a:pt x="71" y="56"/>
                  <a:pt x="71" y="56"/>
                </a:cubicBezTo>
                <a:cubicBezTo>
                  <a:pt x="58" y="69"/>
                  <a:pt x="58" y="69"/>
                  <a:pt x="58" y="69"/>
                </a:cubicBezTo>
                <a:cubicBezTo>
                  <a:pt x="57" y="68"/>
                  <a:pt x="57" y="68"/>
                  <a:pt x="57" y="68"/>
                </a:cubicBezTo>
                <a:cubicBezTo>
                  <a:pt x="53" y="65"/>
                  <a:pt x="48" y="63"/>
                  <a:pt x="42" y="63"/>
                </a:cubicBezTo>
                <a:cubicBezTo>
                  <a:pt x="36" y="63"/>
                  <a:pt x="30" y="65"/>
                  <a:pt x="25" y="70"/>
                </a:cubicBezTo>
                <a:cubicBezTo>
                  <a:pt x="9" y="86"/>
                  <a:pt x="9" y="86"/>
                  <a:pt x="9" y="86"/>
                </a:cubicBezTo>
                <a:cubicBezTo>
                  <a:pt x="0" y="95"/>
                  <a:pt x="0" y="111"/>
                  <a:pt x="9" y="121"/>
                </a:cubicBezTo>
                <a:cubicBezTo>
                  <a:pt x="14" y="125"/>
                  <a:pt x="20" y="128"/>
                  <a:pt x="27" y="128"/>
                </a:cubicBezTo>
                <a:cubicBezTo>
                  <a:pt x="33" y="128"/>
                  <a:pt x="39" y="125"/>
                  <a:pt x="44" y="121"/>
                </a:cubicBezTo>
                <a:cubicBezTo>
                  <a:pt x="60" y="105"/>
                  <a:pt x="60" y="105"/>
                  <a:pt x="60" y="105"/>
                </a:cubicBezTo>
                <a:cubicBezTo>
                  <a:pt x="68" y="96"/>
                  <a:pt x="69" y="82"/>
                  <a:pt x="62" y="73"/>
                </a:cubicBezTo>
                <a:cubicBezTo>
                  <a:pt x="61" y="72"/>
                  <a:pt x="61" y="72"/>
                  <a:pt x="61" y="72"/>
                </a:cubicBezTo>
                <a:cubicBezTo>
                  <a:pt x="74" y="59"/>
                  <a:pt x="74" y="59"/>
                  <a:pt x="74" y="59"/>
                </a:cubicBezTo>
                <a:cubicBezTo>
                  <a:pt x="75" y="60"/>
                  <a:pt x="75" y="60"/>
                  <a:pt x="75" y="60"/>
                </a:cubicBezTo>
                <a:cubicBezTo>
                  <a:pt x="79" y="63"/>
                  <a:pt x="84" y="65"/>
                  <a:pt x="90" y="65"/>
                </a:cubicBezTo>
                <a:cubicBezTo>
                  <a:pt x="96" y="65"/>
                  <a:pt x="102" y="62"/>
                  <a:pt x="107" y="57"/>
                </a:cubicBezTo>
                <a:cubicBezTo>
                  <a:pt x="123" y="42"/>
                  <a:pt x="123" y="42"/>
                  <a:pt x="123" y="42"/>
                </a:cubicBezTo>
                <a:cubicBezTo>
                  <a:pt x="132" y="32"/>
                  <a:pt x="132" y="16"/>
                  <a:pt x="123" y="7"/>
                </a:cubicBezTo>
                <a:close/>
                <a:moveTo>
                  <a:pt x="62" y="87"/>
                </a:moveTo>
                <a:cubicBezTo>
                  <a:pt x="62" y="93"/>
                  <a:pt x="60" y="98"/>
                  <a:pt x="56" y="102"/>
                </a:cubicBezTo>
                <a:cubicBezTo>
                  <a:pt x="41" y="117"/>
                  <a:pt x="41" y="117"/>
                  <a:pt x="41" y="117"/>
                </a:cubicBezTo>
                <a:cubicBezTo>
                  <a:pt x="37" y="121"/>
                  <a:pt x="32" y="123"/>
                  <a:pt x="27" y="123"/>
                </a:cubicBezTo>
                <a:cubicBezTo>
                  <a:pt x="21" y="123"/>
                  <a:pt x="16" y="121"/>
                  <a:pt x="12" y="117"/>
                </a:cubicBezTo>
                <a:cubicBezTo>
                  <a:pt x="9" y="114"/>
                  <a:pt x="7" y="109"/>
                  <a:pt x="7" y="103"/>
                </a:cubicBezTo>
                <a:cubicBezTo>
                  <a:pt x="7" y="98"/>
                  <a:pt x="9" y="93"/>
                  <a:pt x="12" y="89"/>
                </a:cubicBezTo>
                <a:cubicBezTo>
                  <a:pt x="28" y="73"/>
                  <a:pt x="28" y="73"/>
                  <a:pt x="28" y="73"/>
                </a:cubicBezTo>
                <a:cubicBezTo>
                  <a:pt x="32" y="70"/>
                  <a:pt x="37" y="67"/>
                  <a:pt x="42" y="67"/>
                </a:cubicBezTo>
                <a:cubicBezTo>
                  <a:pt x="46" y="67"/>
                  <a:pt x="50" y="69"/>
                  <a:pt x="53" y="71"/>
                </a:cubicBezTo>
                <a:cubicBezTo>
                  <a:pt x="55" y="72"/>
                  <a:pt x="55" y="72"/>
                  <a:pt x="55" y="72"/>
                </a:cubicBezTo>
                <a:cubicBezTo>
                  <a:pt x="41" y="86"/>
                  <a:pt x="41" y="86"/>
                  <a:pt x="41" y="86"/>
                </a:cubicBezTo>
                <a:cubicBezTo>
                  <a:pt x="40" y="87"/>
                  <a:pt x="40" y="88"/>
                  <a:pt x="41" y="89"/>
                </a:cubicBezTo>
                <a:cubicBezTo>
                  <a:pt x="42" y="90"/>
                  <a:pt x="43" y="90"/>
                  <a:pt x="44" y="89"/>
                </a:cubicBezTo>
                <a:cubicBezTo>
                  <a:pt x="58" y="75"/>
                  <a:pt x="58" y="75"/>
                  <a:pt x="58" y="75"/>
                </a:cubicBezTo>
                <a:cubicBezTo>
                  <a:pt x="59" y="76"/>
                  <a:pt x="59" y="76"/>
                  <a:pt x="59" y="76"/>
                </a:cubicBezTo>
                <a:cubicBezTo>
                  <a:pt x="61" y="80"/>
                  <a:pt x="62" y="84"/>
                  <a:pt x="62" y="87"/>
                </a:cubicBezTo>
                <a:close/>
                <a:moveTo>
                  <a:pt x="120" y="38"/>
                </a:moveTo>
                <a:cubicBezTo>
                  <a:pt x="104" y="54"/>
                  <a:pt x="104" y="54"/>
                  <a:pt x="104" y="54"/>
                </a:cubicBezTo>
                <a:cubicBezTo>
                  <a:pt x="100" y="58"/>
                  <a:pt x="95" y="60"/>
                  <a:pt x="90" y="60"/>
                </a:cubicBezTo>
                <a:cubicBezTo>
                  <a:pt x="86" y="60"/>
                  <a:pt x="82" y="59"/>
                  <a:pt x="79" y="57"/>
                </a:cubicBezTo>
                <a:cubicBezTo>
                  <a:pt x="77" y="56"/>
                  <a:pt x="77" y="56"/>
                  <a:pt x="77" y="56"/>
                </a:cubicBezTo>
                <a:cubicBezTo>
                  <a:pt x="91" y="42"/>
                  <a:pt x="91" y="42"/>
                  <a:pt x="91" y="42"/>
                </a:cubicBezTo>
                <a:cubicBezTo>
                  <a:pt x="92" y="41"/>
                  <a:pt x="92" y="39"/>
                  <a:pt x="91" y="39"/>
                </a:cubicBezTo>
                <a:cubicBezTo>
                  <a:pt x="90" y="38"/>
                  <a:pt x="89" y="38"/>
                  <a:pt x="88" y="39"/>
                </a:cubicBezTo>
                <a:cubicBezTo>
                  <a:pt x="74" y="52"/>
                  <a:pt x="74" y="52"/>
                  <a:pt x="74" y="52"/>
                </a:cubicBezTo>
                <a:cubicBezTo>
                  <a:pt x="73" y="51"/>
                  <a:pt x="73" y="51"/>
                  <a:pt x="73" y="51"/>
                </a:cubicBezTo>
                <a:cubicBezTo>
                  <a:pt x="71" y="48"/>
                  <a:pt x="70" y="44"/>
                  <a:pt x="70" y="40"/>
                </a:cubicBezTo>
                <a:cubicBezTo>
                  <a:pt x="70" y="35"/>
                  <a:pt x="72" y="30"/>
                  <a:pt x="76" y="26"/>
                </a:cubicBezTo>
                <a:cubicBezTo>
                  <a:pt x="91" y="10"/>
                  <a:pt x="91" y="10"/>
                  <a:pt x="91" y="10"/>
                </a:cubicBezTo>
                <a:cubicBezTo>
                  <a:pt x="95" y="6"/>
                  <a:pt x="100" y="4"/>
                  <a:pt x="105" y="4"/>
                </a:cubicBezTo>
                <a:cubicBezTo>
                  <a:pt x="111" y="4"/>
                  <a:pt x="116" y="6"/>
                  <a:pt x="120" y="10"/>
                </a:cubicBezTo>
                <a:cubicBezTo>
                  <a:pt x="123" y="14"/>
                  <a:pt x="125" y="19"/>
                  <a:pt x="125" y="24"/>
                </a:cubicBezTo>
                <a:cubicBezTo>
                  <a:pt x="125" y="30"/>
                  <a:pt x="123" y="35"/>
                  <a:pt x="120" y="38"/>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8" name="Freeform 18"/>
          <p:cNvSpPr>
            <a:spLocks noEditPoints="1"/>
          </p:cNvSpPr>
          <p:nvPr/>
        </p:nvSpPr>
        <p:spPr bwMode="auto">
          <a:xfrm>
            <a:off x="2538413" y="6078549"/>
            <a:ext cx="382588" cy="481013"/>
          </a:xfrm>
          <a:custGeom>
            <a:avLst/>
            <a:gdLst>
              <a:gd name="T0" fmla="*/ 91 w 102"/>
              <a:gd name="T1" fmla="*/ 8 h 128"/>
              <a:gd name="T2" fmla="*/ 71 w 102"/>
              <a:gd name="T3" fmla="*/ 0 h 128"/>
              <a:gd name="T4" fmla="*/ 51 w 102"/>
              <a:gd name="T5" fmla="*/ 8 h 128"/>
              <a:gd name="T6" fmla="*/ 30 w 102"/>
              <a:gd name="T7" fmla="*/ 29 h 128"/>
              <a:gd name="T8" fmla="*/ 26 w 102"/>
              <a:gd name="T9" fmla="*/ 63 h 128"/>
              <a:gd name="T10" fmla="*/ 26 w 102"/>
              <a:gd name="T11" fmla="*/ 64 h 128"/>
              <a:gd name="T12" fmla="*/ 11 w 102"/>
              <a:gd name="T13" fmla="*/ 79 h 128"/>
              <a:gd name="T14" fmla="*/ 11 w 102"/>
              <a:gd name="T15" fmla="*/ 119 h 128"/>
              <a:gd name="T16" fmla="*/ 31 w 102"/>
              <a:gd name="T17" fmla="*/ 128 h 128"/>
              <a:gd name="T18" fmla="*/ 51 w 102"/>
              <a:gd name="T19" fmla="*/ 119 h 128"/>
              <a:gd name="T20" fmla="*/ 72 w 102"/>
              <a:gd name="T21" fmla="*/ 98 h 128"/>
              <a:gd name="T22" fmla="*/ 76 w 102"/>
              <a:gd name="T23" fmla="*/ 64 h 128"/>
              <a:gd name="T24" fmla="*/ 76 w 102"/>
              <a:gd name="T25" fmla="*/ 63 h 128"/>
              <a:gd name="T26" fmla="*/ 91 w 102"/>
              <a:gd name="T27" fmla="*/ 48 h 128"/>
              <a:gd name="T28" fmla="*/ 91 w 102"/>
              <a:gd name="T29" fmla="*/ 8 h 128"/>
              <a:gd name="T30" fmla="*/ 69 w 102"/>
              <a:gd name="T31" fmla="*/ 95 h 128"/>
              <a:gd name="T32" fmla="*/ 48 w 102"/>
              <a:gd name="T33" fmla="*/ 116 h 128"/>
              <a:gd name="T34" fmla="*/ 31 w 102"/>
              <a:gd name="T35" fmla="*/ 123 h 128"/>
              <a:gd name="T36" fmla="*/ 14 w 102"/>
              <a:gd name="T37" fmla="*/ 116 h 128"/>
              <a:gd name="T38" fmla="*/ 7 w 102"/>
              <a:gd name="T39" fmla="*/ 99 h 128"/>
              <a:gd name="T40" fmla="*/ 14 w 102"/>
              <a:gd name="T41" fmla="*/ 83 h 128"/>
              <a:gd name="T42" fmla="*/ 29 w 102"/>
              <a:gd name="T43" fmla="*/ 68 h 128"/>
              <a:gd name="T44" fmla="*/ 30 w 102"/>
              <a:gd name="T45" fmla="*/ 69 h 128"/>
              <a:gd name="T46" fmla="*/ 50 w 102"/>
              <a:gd name="T47" fmla="*/ 77 h 128"/>
              <a:gd name="T48" fmla="*/ 70 w 102"/>
              <a:gd name="T49" fmla="*/ 69 h 128"/>
              <a:gd name="T50" fmla="*/ 73 w 102"/>
              <a:gd name="T51" fmla="*/ 66 h 128"/>
              <a:gd name="T52" fmla="*/ 73 w 102"/>
              <a:gd name="T53" fmla="*/ 68 h 128"/>
              <a:gd name="T54" fmla="*/ 76 w 102"/>
              <a:gd name="T55" fmla="*/ 78 h 128"/>
              <a:gd name="T56" fmla="*/ 69 w 102"/>
              <a:gd name="T57" fmla="*/ 95 h 128"/>
              <a:gd name="T58" fmla="*/ 32 w 102"/>
              <a:gd name="T59" fmla="*/ 65 h 128"/>
              <a:gd name="T60" fmla="*/ 35 w 102"/>
              <a:gd name="T61" fmla="*/ 62 h 128"/>
              <a:gd name="T62" fmla="*/ 52 w 102"/>
              <a:gd name="T63" fmla="*/ 55 h 128"/>
              <a:gd name="T64" fmla="*/ 69 w 102"/>
              <a:gd name="T65" fmla="*/ 62 h 128"/>
              <a:gd name="T66" fmla="*/ 70 w 102"/>
              <a:gd name="T67" fmla="*/ 63 h 128"/>
              <a:gd name="T68" fmla="*/ 67 w 102"/>
              <a:gd name="T69" fmla="*/ 66 h 128"/>
              <a:gd name="T70" fmla="*/ 50 w 102"/>
              <a:gd name="T71" fmla="*/ 73 h 128"/>
              <a:gd name="T72" fmla="*/ 33 w 102"/>
              <a:gd name="T73" fmla="*/ 66 h 128"/>
              <a:gd name="T74" fmla="*/ 32 w 102"/>
              <a:gd name="T75" fmla="*/ 65 h 128"/>
              <a:gd name="T76" fmla="*/ 88 w 102"/>
              <a:gd name="T77" fmla="*/ 45 h 128"/>
              <a:gd name="T78" fmla="*/ 73 w 102"/>
              <a:gd name="T79" fmla="*/ 59 h 128"/>
              <a:gd name="T80" fmla="*/ 72 w 102"/>
              <a:gd name="T81" fmla="*/ 58 h 128"/>
              <a:gd name="T82" fmla="*/ 52 w 102"/>
              <a:gd name="T83" fmla="*/ 50 h 128"/>
              <a:gd name="T84" fmla="*/ 32 w 102"/>
              <a:gd name="T85" fmla="*/ 58 h 128"/>
              <a:gd name="T86" fmla="*/ 29 w 102"/>
              <a:gd name="T87" fmla="*/ 61 h 128"/>
              <a:gd name="T88" fmla="*/ 29 w 102"/>
              <a:gd name="T89" fmla="*/ 59 h 128"/>
              <a:gd name="T90" fmla="*/ 26 w 102"/>
              <a:gd name="T91" fmla="*/ 49 h 128"/>
              <a:gd name="T92" fmla="*/ 33 w 102"/>
              <a:gd name="T93" fmla="*/ 32 h 128"/>
              <a:gd name="T94" fmla="*/ 54 w 102"/>
              <a:gd name="T95" fmla="*/ 11 h 128"/>
              <a:gd name="T96" fmla="*/ 71 w 102"/>
              <a:gd name="T97" fmla="*/ 4 h 128"/>
              <a:gd name="T98" fmla="*/ 88 w 102"/>
              <a:gd name="T99" fmla="*/ 11 h 128"/>
              <a:gd name="T100" fmla="*/ 95 w 102"/>
              <a:gd name="T101" fmla="*/ 28 h 128"/>
              <a:gd name="T102" fmla="*/ 88 w 102"/>
              <a:gd name="T103" fmla="*/ 4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2" h="128">
                <a:moveTo>
                  <a:pt x="91" y="8"/>
                </a:moveTo>
                <a:cubicBezTo>
                  <a:pt x="86" y="3"/>
                  <a:pt x="78" y="0"/>
                  <a:pt x="71" y="0"/>
                </a:cubicBezTo>
                <a:cubicBezTo>
                  <a:pt x="63" y="0"/>
                  <a:pt x="56" y="3"/>
                  <a:pt x="51" y="8"/>
                </a:cubicBezTo>
                <a:cubicBezTo>
                  <a:pt x="30" y="29"/>
                  <a:pt x="30" y="29"/>
                  <a:pt x="30" y="29"/>
                </a:cubicBezTo>
                <a:cubicBezTo>
                  <a:pt x="21" y="38"/>
                  <a:pt x="19" y="52"/>
                  <a:pt x="26" y="63"/>
                </a:cubicBezTo>
                <a:cubicBezTo>
                  <a:pt x="26" y="64"/>
                  <a:pt x="26" y="64"/>
                  <a:pt x="26" y="64"/>
                </a:cubicBezTo>
                <a:cubicBezTo>
                  <a:pt x="11" y="79"/>
                  <a:pt x="11" y="79"/>
                  <a:pt x="11" y="79"/>
                </a:cubicBezTo>
                <a:cubicBezTo>
                  <a:pt x="0" y="90"/>
                  <a:pt x="0" y="108"/>
                  <a:pt x="11" y="119"/>
                </a:cubicBezTo>
                <a:cubicBezTo>
                  <a:pt x="16" y="125"/>
                  <a:pt x="24" y="128"/>
                  <a:pt x="31" y="128"/>
                </a:cubicBezTo>
                <a:cubicBezTo>
                  <a:pt x="39" y="128"/>
                  <a:pt x="46" y="125"/>
                  <a:pt x="51" y="119"/>
                </a:cubicBezTo>
                <a:cubicBezTo>
                  <a:pt x="72" y="98"/>
                  <a:pt x="72" y="98"/>
                  <a:pt x="72" y="98"/>
                </a:cubicBezTo>
                <a:cubicBezTo>
                  <a:pt x="81" y="89"/>
                  <a:pt x="83" y="75"/>
                  <a:pt x="76" y="64"/>
                </a:cubicBezTo>
                <a:cubicBezTo>
                  <a:pt x="76" y="63"/>
                  <a:pt x="76" y="63"/>
                  <a:pt x="76" y="63"/>
                </a:cubicBezTo>
                <a:cubicBezTo>
                  <a:pt x="91" y="48"/>
                  <a:pt x="91" y="48"/>
                  <a:pt x="91" y="48"/>
                </a:cubicBezTo>
                <a:cubicBezTo>
                  <a:pt x="102" y="37"/>
                  <a:pt x="102" y="19"/>
                  <a:pt x="91" y="8"/>
                </a:cubicBezTo>
                <a:close/>
                <a:moveTo>
                  <a:pt x="69" y="95"/>
                </a:moveTo>
                <a:cubicBezTo>
                  <a:pt x="48" y="116"/>
                  <a:pt x="48" y="116"/>
                  <a:pt x="48" y="116"/>
                </a:cubicBezTo>
                <a:cubicBezTo>
                  <a:pt x="43" y="121"/>
                  <a:pt x="37" y="123"/>
                  <a:pt x="31" y="123"/>
                </a:cubicBezTo>
                <a:cubicBezTo>
                  <a:pt x="25" y="123"/>
                  <a:pt x="19" y="121"/>
                  <a:pt x="14" y="116"/>
                </a:cubicBezTo>
                <a:cubicBezTo>
                  <a:pt x="10" y="112"/>
                  <a:pt x="7" y="106"/>
                  <a:pt x="7" y="99"/>
                </a:cubicBezTo>
                <a:cubicBezTo>
                  <a:pt x="7" y="93"/>
                  <a:pt x="10" y="87"/>
                  <a:pt x="14" y="83"/>
                </a:cubicBezTo>
                <a:cubicBezTo>
                  <a:pt x="29" y="68"/>
                  <a:pt x="29" y="68"/>
                  <a:pt x="29" y="68"/>
                </a:cubicBezTo>
                <a:cubicBezTo>
                  <a:pt x="30" y="69"/>
                  <a:pt x="30" y="69"/>
                  <a:pt x="30" y="69"/>
                </a:cubicBezTo>
                <a:cubicBezTo>
                  <a:pt x="35" y="74"/>
                  <a:pt x="42" y="77"/>
                  <a:pt x="50" y="77"/>
                </a:cubicBezTo>
                <a:cubicBezTo>
                  <a:pt x="57" y="77"/>
                  <a:pt x="65" y="74"/>
                  <a:pt x="70" y="69"/>
                </a:cubicBezTo>
                <a:cubicBezTo>
                  <a:pt x="73" y="66"/>
                  <a:pt x="73" y="66"/>
                  <a:pt x="73" y="66"/>
                </a:cubicBezTo>
                <a:cubicBezTo>
                  <a:pt x="73" y="68"/>
                  <a:pt x="73" y="68"/>
                  <a:pt x="73" y="68"/>
                </a:cubicBezTo>
                <a:cubicBezTo>
                  <a:pt x="75" y="71"/>
                  <a:pt x="76" y="75"/>
                  <a:pt x="76" y="78"/>
                </a:cubicBezTo>
                <a:cubicBezTo>
                  <a:pt x="76" y="85"/>
                  <a:pt x="73" y="91"/>
                  <a:pt x="69" y="95"/>
                </a:cubicBezTo>
                <a:close/>
                <a:moveTo>
                  <a:pt x="32" y="65"/>
                </a:moveTo>
                <a:cubicBezTo>
                  <a:pt x="35" y="62"/>
                  <a:pt x="35" y="62"/>
                  <a:pt x="35" y="62"/>
                </a:cubicBezTo>
                <a:cubicBezTo>
                  <a:pt x="40" y="57"/>
                  <a:pt x="46" y="55"/>
                  <a:pt x="52" y="55"/>
                </a:cubicBezTo>
                <a:cubicBezTo>
                  <a:pt x="58" y="55"/>
                  <a:pt x="64" y="57"/>
                  <a:pt x="69" y="62"/>
                </a:cubicBezTo>
                <a:cubicBezTo>
                  <a:pt x="70" y="63"/>
                  <a:pt x="70" y="63"/>
                  <a:pt x="70" y="63"/>
                </a:cubicBezTo>
                <a:cubicBezTo>
                  <a:pt x="67" y="66"/>
                  <a:pt x="67" y="66"/>
                  <a:pt x="67" y="66"/>
                </a:cubicBezTo>
                <a:cubicBezTo>
                  <a:pt x="62" y="70"/>
                  <a:pt x="56" y="73"/>
                  <a:pt x="50" y="73"/>
                </a:cubicBezTo>
                <a:cubicBezTo>
                  <a:pt x="44" y="73"/>
                  <a:pt x="38" y="70"/>
                  <a:pt x="33" y="66"/>
                </a:cubicBezTo>
                <a:lnTo>
                  <a:pt x="32" y="65"/>
                </a:lnTo>
                <a:close/>
                <a:moveTo>
                  <a:pt x="88" y="45"/>
                </a:moveTo>
                <a:cubicBezTo>
                  <a:pt x="73" y="59"/>
                  <a:pt x="73" y="59"/>
                  <a:pt x="73" y="59"/>
                </a:cubicBezTo>
                <a:cubicBezTo>
                  <a:pt x="72" y="58"/>
                  <a:pt x="72" y="58"/>
                  <a:pt x="72" y="58"/>
                </a:cubicBezTo>
                <a:cubicBezTo>
                  <a:pt x="67" y="53"/>
                  <a:pt x="60" y="50"/>
                  <a:pt x="52" y="50"/>
                </a:cubicBezTo>
                <a:cubicBezTo>
                  <a:pt x="45" y="50"/>
                  <a:pt x="37" y="53"/>
                  <a:pt x="32" y="58"/>
                </a:cubicBezTo>
                <a:cubicBezTo>
                  <a:pt x="29" y="61"/>
                  <a:pt x="29" y="61"/>
                  <a:pt x="29" y="61"/>
                </a:cubicBezTo>
                <a:cubicBezTo>
                  <a:pt x="29" y="59"/>
                  <a:pt x="29" y="59"/>
                  <a:pt x="29" y="59"/>
                </a:cubicBezTo>
                <a:cubicBezTo>
                  <a:pt x="27" y="56"/>
                  <a:pt x="26" y="53"/>
                  <a:pt x="26" y="49"/>
                </a:cubicBezTo>
                <a:cubicBezTo>
                  <a:pt x="26" y="43"/>
                  <a:pt x="29" y="37"/>
                  <a:pt x="33" y="32"/>
                </a:cubicBezTo>
                <a:cubicBezTo>
                  <a:pt x="54" y="11"/>
                  <a:pt x="54" y="11"/>
                  <a:pt x="54" y="11"/>
                </a:cubicBezTo>
                <a:cubicBezTo>
                  <a:pt x="59" y="7"/>
                  <a:pt x="65" y="4"/>
                  <a:pt x="71" y="4"/>
                </a:cubicBezTo>
                <a:cubicBezTo>
                  <a:pt x="77" y="4"/>
                  <a:pt x="83" y="7"/>
                  <a:pt x="88" y="11"/>
                </a:cubicBezTo>
                <a:cubicBezTo>
                  <a:pt x="92" y="16"/>
                  <a:pt x="95" y="22"/>
                  <a:pt x="95" y="28"/>
                </a:cubicBezTo>
                <a:cubicBezTo>
                  <a:pt x="95" y="34"/>
                  <a:pt x="92" y="40"/>
                  <a:pt x="88" y="4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9" name="Freeform 19"/>
          <p:cNvSpPr>
            <a:spLocks noEditPoints="1"/>
          </p:cNvSpPr>
          <p:nvPr/>
        </p:nvSpPr>
        <p:spPr bwMode="auto">
          <a:xfrm>
            <a:off x="1528763" y="6078549"/>
            <a:ext cx="481013" cy="481013"/>
          </a:xfrm>
          <a:custGeom>
            <a:avLst/>
            <a:gdLst>
              <a:gd name="T0" fmla="*/ 103 w 128"/>
              <a:gd name="T1" fmla="*/ 79 h 128"/>
              <a:gd name="T2" fmla="*/ 83 w 128"/>
              <a:gd name="T3" fmla="*/ 89 h 128"/>
              <a:gd name="T4" fmla="*/ 47 w 128"/>
              <a:gd name="T5" fmla="*/ 73 h 128"/>
              <a:gd name="T6" fmla="*/ 49 w 128"/>
              <a:gd name="T7" fmla="*/ 64 h 128"/>
              <a:gd name="T8" fmla="*/ 47 w 128"/>
              <a:gd name="T9" fmla="*/ 55 h 128"/>
              <a:gd name="T10" fmla="*/ 83 w 128"/>
              <a:gd name="T11" fmla="*/ 38 h 128"/>
              <a:gd name="T12" fmla="*/ 114 w 128"/>
              <a:gd name="T13" fmla="*/ 46 h 128"/>
              <a:gd name="T14" fmla="*/ 103 w 128"/>
              <a:gd name="T15" fmla="*/ 0 h 128"/>
              <a:gd name="T16" fmla="*/ 79 w 128"/>
              <a:gd name="T17" fmla="*/ 24 h 128"/>
              <a:gd name="T18" fmla="*/ 81 w 128"/>
              <a:gd name="T19" fmla="*/ 33 h 128"/>
              <a:gd name="T20" fmla="*/ 45 w 128"/>
              <a:gd name="T21" fmla="*/ 50 h 128"/>
              <a:gd name="T22" fmla="*/ 14 w 128"/>
              <a:gd name="T23" fmla="*/ 42 h 128"/>
              <a:gd name="T24" fmla="*/ 25 w 128"/>
              <a:gd name="T25" fmla="*/ 88 h 128"/>
              <a:gd name="T26" fmla="*/ 45 w 128"/>
              <a:gd name="T27" fmla="*/ 78 h 128"/>
              <a:gd name="T28" fmla="*/ 81 w 128"/>
              <a:gd name="T29" fmla="*/ 94 h 128"/>
              <a:gd name="T30" fmla="*/ 79 w 128"/>
              <a:gd name="T31" fmla="*/ 103 h 128"/>
              <a:gd name="T32" fmla="*/ 114 w 128"/>
              <a:gd name="T33" fmla="*/ 125 h 128"/>
              <a:gd name="T34" fmla="*/ 87 w 128"/>
              <a:gd name="T35" fmla="*/ 14 h 128"/>
              <a:gd name="T36" fmla="*/ 103 w 128"/>
              <a:gd name="T37" fmla="*/ 4 h 128"/>
              <a:gd name="T38" fmla="*/ 123 w 128"/>
              <a:gd name="T39" fmla="*/ 24 h 128"/>
              <a:gd name="T40" fmla="*/ 112 w 128"/>
              <a:gd name="T41" fmla="*/ 42 h 128"/>
              <a:gd name="T42" fmla="*/ 89 w 128"/>
              <a:gd name="T43" fmla="*/ 38 h 128"/>
              <a:gd name="T44" fmla="*/ 87 w 128"/>
              <a:gd name="T45" fmla="*/ 14 h 128"/>
              <a:gd name="T46" fmla="*/ 33 w 128"/>
              <a:gd name="T47" fmla="*/ 82 h 128"/>
              <a:gd name="T48" fmla="*/ 10 w 128"/>
              <a:gd name="T49" fmla="*/ 78 h 128"/>
              <a:gd name="T50" fmla="*/ 8 w 128"/>
              <a:gd name="T51" fmla="*/ 53 h 128"/>
              <a:gd name="T52" fmla="*/ 25 w 128"/>
              <a:gd name="T53" fmla="*/ 44 h 128"/>
              <a:gd name="T54" fmla="*/ 45 w 128"/>
              <a:gd name="T55" fmla="*/ 64 h 128"/>
              <a:gd name="T56" fmla="*/ 112 w 128"/>
              <a:gd name="T57" fmla="*/ 121 h 128"/>
              <a:gd name="T58" fmla="*/ 89 w 128"/>
              <a:gd name="T59" fmla="*/ 117 h 128"/>
              <a:gd name="T60" fmla="*/ 87 w 128"/>
              <a:gd name="T61" fmla="*/ 93 h 128"/>
              <a:gd name="T62" fmla="*/ 118 w 128"/>
              <a:gd name="T63" fmla="*/ 89 h 128"/>
              <a:gd name="T64" fmla="*/ 120 w 128"/>
              <a:gd name="T65" fmla="*/ 11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28">
                <a:moveTo>
                  <a:pt x="128" y="103"/>
                </a:moveTo>
                <a:cubicBezTo>
                  <a:pt x="128" y="90"/>
                  <a:pt x="117" y="79"/>
                  <a:pt x="103" y="79"/>
                </a:cubicBezTo>
                <a:cubicBezTo>
                  <a:pt x="100" y="79"/>
                  <a:pt x="96" y="80"/>
                  <a:pt x="93" y="81"/>
                </a:cubicBezTo>
                <a:cubicBezTo>
                  <a:pt x="89" y="83"/>
                  <a:pt x="86" y="86"/>
                  <a:pt x="83" y="89"/>
                </a:cubicBezTo>
                <a:cubicBezTo>
                  <a:pt x="83" y="90"/>
                  <a:pt x="83" y="90"/>
                  <a:pt x="83" y="90"/>
                </a:cubicBezTo>
                <a:cubicBezTo>
                  <a:pt x="47" y="73"/>
                  <a:pt x="47" y="73"/>
                  <a:pt x="47" y="73"/>
                </a:cubicBezTo>
                <a:cubicBezTo>
                  <a:pt x="48" y="72"/>
                  <a:pt x="48" y="72"/>
                  <a:pt x="48" y="72"/>
                </a:cubicBezTo>
                <a:cubicBezTo>
                  <a:pt x="49" y="69"/>
                  <a:pt x="49" y="66"/>
                  <a:pt x="49" y="64"/>
                </a:cubicBezTo>
                <a:cubicBezTo>
                  <a:pt x="49" y="61"/>
                  <a:pt x="49" y="59"/>
                  <a:pt x="48" y="56"/>
                </a:cubicBezTo>
                <a:cubicBezTo>
                  <a:pt x="47" y="55"/>
                  <a:pt x="47" y="55"/>
                  <a:pt x="47" y="55"/>
                </a:cubicBezTo>
                <a:cubicBezTo>
                  <a:pt x="83" y="37"/>
                  <a:pt x="83" y="37"/>
                  <a:pt x="83" y="37"/>
                </a:cubicBezTo>
                <a:cubicBezTo>
                  <a:pt x="83" y="38"/>
                  <a:pt x="83" y="38"/>
                  <a:pt x="83" y="38"/>
                </a:cubicBezTo>
                <a:cubicBezTo>
                  <a:pt x="88" y="45"/>
                  <a:pt x="95" y="49"/>
                  <a:pt x="103" y="49"/>
                </a:cubicBezTo>
                <a:cubicBezTo>
                  <a:pt x="107" y="49"/>
                  <a:pt x="111" y="48"/>
                  <a:pt x="114" y="46"/>
                </a:cubicBezTo>
                <a:cubicBezTo>
                  <a:pt x="123" y="42"/>
                  <a:pt x="128" y="34"/>
                  <a:pt x="128" y="24"/>
                </a:cubicBezTo>
                <a:cubicBezTo>
                  <a:pt x="128" y="11"/>
                  <a:pt x="117" y="0"/>
                  <a:pt x="103" y="0"/>
                </a:cubicBezTo>
                <a:cubicBezTo>
                  <a:pt x="100" y="0"/>
                  <a:pt x="96" y="1"/>
                  <a:pt x="93" y="2"/>
                </a:cubicBezTo>
                <a:cubicBezTo>
                  <a:pt x="84" y="6"/>
                  <a:pt x="79" y="15"/>
                  <a:pt x="79" y="24"/>
                </a:cubicBezTo>
                <a:cubicBezTo>
                  <a:pt x="79" y="27"/>
                  <a:pt x="79" y="30"/>
                  <a:pt x="80" y="32"/>
                </a:cubicBezTo>
                <a:cubicBezTo>
                  <a:pt x="81" y="33"/>
                  <a:pt x="81" y="33"/>
                  <a:pt x="81" y="33"/>
                </a:cubicBezTo>
                <a:cubicBezTo>
                  <a:pt x="45" y="51"/>
                  <a:pt x="45" y="51"/>
                  <a:pt x="45" y="51"/>
                </a:cubicBezTo>
                <a:cubicBezTo>
                  <a:pt x="45" y="50"/>
                  <a:pt x="45" y="50"/>
                  <a:pt x="45" y="50"/>
                </a:cubicBezTo>
                <a:cubicBezTo>
                  <a:pt x="40" y="43"/>
                  <a:pt x="33" y="39"/>
                  <a:pt x="25" y="39"/>
                </a:cubicBezTo>
                <a:cubicBezTo>
                  <a:pt x="21" y="39"/>
                  <a:pt x="17" y="40"/>
                  <a:pt x="14" y="42"/>
                </a:cubicBezTo>
                <a:cubicBezTo>
                  <a:pt x="5" y="46"/>
                  <a:pt x="0" y="54"/>
                  <a:pt x="0" y="64"/>
                </a:cubicBezTo>
                <a:cubicBezTo>
                  <a:pt x="0" y="77"/>
                  <a:pt x="11" y="88"/>
                  <a:pt x="25" y="88"/>
                </a:cubicBezTo>
                <a:cubicBezTo>
                  <a:pt x="28" y="88"/>
                  <a:pt x="32" y="87"/>
                  <a:pt x="35" y="86"/>
                </a:cubicBezTo>
                <a:cubicBezTo>
                  <a:pt x="39" y="84"/>
                  <a:pt x="42" y="81"/>
                  <a:pt x="45" y="78"/>
                </a:cubicBezTo>
                <a:cubicBezTo>
                  <a:pt x="45" y="77"/>
                  <a:pt x="45" y="77"/>
                  <a:pt x="45" y="77"/>
                </a:cubicBezTo>
                <a:cubicBezTo>
                  <a:pt x="81" y="94"/>
                  <a:pt x="81" y="94"/>
                  <a:pt x="81" y="94"/>
                </a:cubicBezTo>
                <a:cubicBezTo>
                  <a:pt x="80" y="95"/>
                  <a:pt x="80" y="95"/>
                  <a:pt x="80" y="95"/>
                </a:cubicBezTo>
                <a:cubicBezTo>
                  <a:pt x="79" y="98"/>
                  <a:pt x="79" y="101"/>
                  <a:pt x="79" y="103"/>
                </a:cubicBezTo>
                <a:cubicBezTo>
                  <a:pt x="79" y="117"/>
                  <a:pt x="90" y="128"/>
                  <a:pt x="103" y="128"/>
                </a:cubicBezTo>
                <a:cubicBezTo>
                  <a:pt x="107" y="128"/>
                  <a:pt x="111" y="127"/>
                  <a:pt x="114" y="125"/>
                </a:cubicBezTo>
                <a:cubicBezTo>
                  <a:pt x="123" y="121"/>
                  <a:pt x="128" y="113"/>
                  <a:pt x="128" y="103"/>
                </a:cubicBezTo>
                <a:close/>
                <a:moveTo>
                  <a:pt x="87" y="14"/>
                </a:moveTo>
                <a:cubicBezTo>
                  <a:pt x="89" y="11"/>
                  <a:pt x="91" y="8"/>
                  <a:pt x="95" y="6"/>
                </a:cubicBezTo>
                <a:cubicBezTo>
                  <a:pt x="97" y="5"/>
                  <a:pt x="100" y="4"/>
                  <a:pt x="103" y="4"/>
                </a:cubicBezTo>
                <a:cubicBezTo>
                  <a:pt x="109" y="4"/>
                  <a:pt x="114" y="6"/>
                  <a:pt x="118" y="10"/>
                </a:cubicBezTo>
                <a:cubicBezTo>
                  <a:pt x="121" y="14"/>
                  <a:pt x="123" y="19"/>
                  <a:pt x="123" y="24"/>
                </a:cubicBezTo>
                <a:cubicBezTo>
                  <a:pt x="123" y="28"/>
                  <a:pt x="122" y="32"/>
                  <a:pt x="120" y="35"/>
                </a:cubicBezTo>
                <a:cubicBezTo>
                  <a:pt x="118" y="38"/>
                  <a:pt x="116" y="41"/>
                  <a:pt x="112" y="42"/>
                </a:cubicBezTo>
                <a:cubicBezTo>
                  <a:pt x="110" y="44"/>
                  <a:pt x="107" y="44"/>
                  <a:pt x="103" y="44"/>
                </a:cubicBezTo>
                <a:cubicBezTo>
                  <a:pt x="98" y="44"/>
                  <a:pt x="93" y="42"/>
                  <a:pt x="89" y="38"/>
                </a:cubicBezTo>
                <a:cubicBezTo>
                  <a:pt x="86" y="35"/>
                  <a:pt x="83" y="30"/>
                  <a:pt x="83" y="24"/>
                </a:cubicBezTo>
                <a:cubicBezTo>
                  <a:pt x="83" y="20"/>
                  <a:pt x="85" y="17"/>
                  <a:pt x="87" y="14"/>
                </a:cubicBezTo>
                <a:close/>
                <a:moveTo>
                  <a:pt x="41" y="74"/>
                </a:moveTo>
                <a:cubicBezTo>
                  <a:pt x="39" y="77"/>
                  <a:pt x="37" y="80"/>
                  <a:pt x="33" y="82"/>
                </a:cubicBezTo>
                <a:cubicBezTo>
                  <a:pt x="31" y="83"/>
                  <a:pt x="28" y="84"/>
                  <a:pt x="25" y="84"/>
                </a:cubicBezTo>
                <a:cubicBezTo>
                  <a:pt x="19" y="84"/>
                  <a:pt x="14" y="82"/>
                  <a:pt x="10" y="78"/>
                </a:cubicBezTo>
                <a:cubicBezTo>
                  <a:pt x="7" y="74"/>
                  <a:pt x="5" y="69"/>
                  <a:pt x="5" y="64"/>
                </a:cubicBezTo>
                <a:cubicBezTo>
                  <a:pt x="5" y="60"/>
                  <a:pt x="6" y="56"/>
                  <a:pt x="8" y="53"/>
                </a:cubicBezTo>
                <a:cubicBezTo>
                  <a:pt x="10" y="50"/>
                  <a:pt x="12" y="47"/>
                  <a:pt x="16" y="46"/>
                </a:cubicBezTo>
                <a:cubicBezTo>
                  <a:pt x="18" y="44"/>
                  <a:pt x="21" y="44"/>
                  <a:pt x="25" y="44"/>
                </a:cubicBezTo>
                <a:cubicBezTo>
                  <a:pt x="30" y="44"/>
                  <a:pt x="35" y="46"/>
                  <a:pt x="39" y="50"/>
                </a:cubicBezTo>
                <a:cubicBezTo>
                  <a:pt x="42" y="53"/>
                  <a:pt x="45" y="58"/>
                  <a:pt x="45" y="64"/>
                </a:cubicBezTo>
                <a:cubicBezTo>
                  <a:pt x="45" y="68"/>
                  <a:pt x="43" y="71"/>
                  <a:pt x="41" y="74"/>
                </a:cubicBezTo>
                <a:close/>
                <a:moveTo>
                  <a:pt x="112" y="121"/>
                </a:moveTo>
                <a:cubicBezTo>
                  <a:pt x="110" y="122"/>
                  <a:pt x="107" y="123"/>
                  <a:pt x="103" y="123"/>
                </a:cubicBezTo>
                <a:cubicBezTo>
                  <a:pt x="98" y="123"/>
                  <a:pt x="93" y="121"/>
                  <a:pt x="89" y="117"/>
                </a:cubicBezTo>
                <a:cubicBezTo>
                  <a:pt x="86" y="114"/>
                  <a:pt x="83" y="109"/>
                  <a:pt x="83" y="103"/>
                </a:cubicBezTo>
                <a:cubicBezTo>
                  <a:pt x="83" y="99"/>
                  <a:pt x="85" y="96"/>
                  <a:pt x="87" y="93"/>
                </a:cubicBezTo>
                <a:cubicBezTo>
                  <a:pt x="89" y="89"/>
                  <a:pt x="91" y="87"/>
                  <a:pt x="95" y="85"/>
                </a:cubicBezTo>
                <a:cubicBezTo>
                  <a:pt x="102" y="82"/>
                  <a:pt x="112" y="83"/>
                  <a:pt x="118" y="89"/>
                </a:cubicBezTo>
                <a:cubicBezTo>
                  <a:pt x="121" y="93"/>
                  <a:pt x="123" y="98"/>
                  <a:pt x="123" y="103"/>
                </a:cubicBezTo>
                <a:cubicBezTo>
                  <a:pt x="123" y="107"/>
                  <a:pt x="122" y="111"/>
                  <a:pt x="120" y="114"/>
                </a:cubicBezTo>
                <a:cubicBezTo>
                  <a:pt x="118" y="117"/>
                  <a:pt x="116" y="119"/>
                  <a:pt x="112" y="121"/>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0" name="Freeform 20"/>
          <p:cNvSpPr>
            <a:spLocks noEditPoints="1"/>
          </p:cNvSpPr>
          <p:nvPr/>
        </p:nvSpPr>
        <p:spPr bwMode="auto">
          <a:xfrm>
            <a:off x="568325" y="6078549"/>
            <a:ext cx="479425" cy="481013"/>
          </a:xfrm>
          <a:custGeom>
            <a:avLst/>
            <a:gdLst>
              <a:gd name="T0" fmla="*/ 122 w 128"/>
              <a:gd name="T1" fmla="*/ 94 h 128"/>
              <a:gd name="T2" fmla="*/ 113 w 128"/>
              <a:gd name="T3" fmla="*/ 67 h 128"/>
              <a:gd name="T4" fmla="*/ 66 w 128"/>
              <a:gd name="T5" fmla="*/ 61 h 128"/>
              <a:gd name="T6" fmla="*/ 75 w 128"/>
              <a:gd name="T7" fmla="*/ 34 h 128"/>
              <a:gd name="T8" fmla="*/ 81 w 128"/>
              <a:gd name="T9" fmla="*/ 6 h 128"/>
              <a:gd name="T10" fmla="*/ 53 w 128"/>
              <a:gd name="T11" fmla="*/ 0 h 128"/>
              <a:gd name="T12" fmla="*/ 47 w 128"/>
              <a:gd name="T13" fmla="*/ 28 h 128"/>
              <a:gd name="T14" fmla="*/ 62 w 128"/>
              <a:gd name="T15" fmla="*/ 34 h 128"/>
              <a:gd name="T16" fmla="*/ 21 w 128"/>
              <a:gd name="T17" fmla="*/ 61 h 128"/>
              <a:gd name="T18" fmla="*/ 15 w 128"/>
              <a:gd name="T19" fmla="*/ 94 h 128"/>
              <a:gd name="T20" fmla="*/ 0 w 128"/>
              <a:gd name="T21" fmla="*/ 99 h 128"/>
              <a:gd name="T22" fmla="*/ 6 w 128"/>
              <a:gd name="T23" fmla="*/ 128 h 128"/>
              <a:gd name="T24" fmla="*/ 34 w 128"/>
              <a:gd name="T25" fmla="*/ 122 h 128"/>
              <a:gd name="T26" fmla="*/ 28 w 128"/>
              <a:gd name="T27" fmla="*/ 94 h 128"/>
              <a:gd name="T28" fmla="*/ 19 w 128"/>
              <a:gd name="T29" fmla="*/ 66 h 128"/>
              <a:gd name="T30" fmla="*/ 62 w 128"/>
              <a:gd name="T31" fmla="*/ 94 h 128"/>
              <a:gd name="T32" fmla="*/ 47 w 128"/>
              <a:gd name="T33" fmla="*/ 99 h 128"/>
              <a:gd name="T34" fmla="*/ 53 w 128"/>
              <a:gd name="T35" fmla="*/ 128 h 128"/>
              <a:gd name="T36" fmla="*/ 81 w 128"/>
              <a:gd name="T37" fmla="*/ 122 h 128"/>
              <a:gd name="T38" fmla="*/ 75 w 128"/>
              <a:gd name="T39" fmla="*/ 94 h 128"/>
              <a:gd name="T40" fmla="*/ 66 w 128"/>
              <a:gd name="T41" fmla="*/ 66 h 128"/>
              <a:gd name="T42" fmla="*/ 109 w 128"/>
              <a:gd name="T43" fmla="*/ 94 h 128"/>
              <a:gd name="T44" fmla="*/ 94 w 128"/>
              <a:gd name="T45" fmla="*/ 99 h 128"/>
              <a:gd name="T46" fmla="*/ 100 w 128"/>
              <a:gd name="T47" fmla="*/ 128 h 128"/>
              <a:gd name="T48" fmla="*/ 128 w 128"/>
              <a:gd name="T49" fmla="*/ 122 h 128"/>
              <a:gd name="T50" fmla="*/ 30 w 128"/>
              <a:gd name="T51" fmla="*/ 98 h 128"/>
              <a:gd name="T52" fmla="*/ 5 w 128"/>
              <a:gd name="T53" fmla="*/ 123 h 128"/>
              <a:gd name="T54" fmla="*/ 30 w 128"/>
              <a:gd name="T55" fmla="*/ 98 h 128"/>
              <a:gd name="T56" fmla="*/ 77 w 128"/>
              <a:gd name="T57" fmla="*/ 123 h 128"/>
              <a:gd name="T58" fmla="*/ 51 w 128"/>
              <a:gd name="T59" fmla="*/ 98 h 128"/>
              <a:gd name="T60" fmla="*/ 51 w 128"/>
              <a:gd name="T61" fmla="*/ 29 h 128"/>
              <a:gd name="T62" fmla="*/ 77 w 128"/>
              <a:gd name="T63" fmla="*/ 4 h 128"/>
              <a:gd name="T64" fmla="*/ 51 w 128"/>
              <a:gd name="T65" fmla="*/ 29 h 128"/>
              <a:gd name="T66" fmla="*/ 98 w 128"/>
              <a:gd name="T67" fmla="*/ 123 h 128"/>
              <a:gd name="T68" fmla="*/ 123 w 128"/>
              <a:gd name="T69" fmla="*/ 9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8">
                <a:moveTo>
                  <a:pt x="128" y="99"/>
                </a:moveTo>
                <a:cubicBezTo>
                  <a:pt x="128" y="96"/>
                  <a:pt x="125" y="94"/>
                  <a:pt x="122" y="94"/>
                </a:cubicBezTo>
                <a:cubicBezTo>
                  <a:pt x="113" y="94"/>
                  <a:pt x="113" y="94"/>
                  <a:pt x="113" y="94"/>
                </a:cubicBezTo>
                <a:cubicBezTo>
                  <a:pt x="113" y="67"/>
                  <a:pt x="113" y="67"/>
                  <a:pt x="113" y="67"/>
                </a:cubicBezTo>
                <a:cubicBezTo>
                  <a:pt x="113" y="64"/>
                  <a:pt x="110" y="61"/>
                  <a:pt x="107" y="61"/>
                </a:cubicBezTo>
                <a:cubicBezTo>
                  <a:pt x="66" y="61"/>
                  <a:pt x="66" y="61"/>
                  <a:pt x="66" y="61"/>
                </a:cubicBezTo>
                <a:cubicBezTo>
                  <a:pt x="66" y="34"/>
                  <a:pt x="66" y="34"/>
                  <a:pt x="66" y="34"/>
                </a:cubicBezTo>
                <a:cubicBezTo>
                  <a:pt x="75" y="34"/>
                  <a:pt x="75" y="34"/>
                  <a:pt x="75" y="34"/>
                </a:cubicBezTo>
                <a:cubicBezTo>
                  <a:pt x="78" y="34"/>
                  <a:pt x="81" y="31"/>
                  <a:pt x="81" y="28"/>
                </a:cubicBezTo>
                <a:cubicBezTo>
                  <a:pt x="81" y="6"/>
                  <a:pt x="81" y="6"/>
                  <a:pt x="81" y="6"/>
                </a:cubicBezTo>
                <a:cubicBezTo>
                  <a:pt x="81" y="2"/>
                  <a:pt x="78" y="0"/>
                  <a:pt x="75" y="0"/>
                </a:cubicBezTo>
                <a:cubicBezTo>
                  <a:pt x="53" y="0"/>
                  <a:pt x="53" y="0"/>
                  <a:pt x="53" y="0"/>
                </a:cubicBezTo>
                <a:cubicBezTo>
                  <a:pt x="50" y="0"/>
                  <a:pt x="47" y="2"/>
                  <a:pt x="47" y="6"/>
                </a:cubicBezTo>
                <a:cubicBezTo>
                  <a:pt x="47" y="28"/>
                  <a:pt x="47" y="28"/>
                  <a:pt x="47" y="28"/>
                </a:cubicBezTo>
                <a:cubicBezTo>
                  <a:pt x="47" y="31"/>
                  <a:pt x="50" y="34"/>
                  <a:pt x="53" y="34"/>
                </a:cubicBezTo>
                <a:cubicBezTo>
                  <a:pt x="62" y="34"/>
                  <a:pt x="62" y="34"/>
                  <a:pt x="62" y="34"/>
                </a:cubicBezTo>
                <a:cubicBezTo>
                  <a:pt x="62" y="61"/>
                  <a:pt x="62" y="61"/>
                  <a:pt x="62" y="61"/>
                </a:cubicBezTo>
                <a:cubicBezTo>
                  <a:pt x="21" y="61"/>
                  <a:pt x="21" y="61"/>
                  <a:pt x="21" y="61"/>
                </a:cubicBezTo>
                <a:cubicBezTo>
                  <a:pt x="18" y="61"/>
                  <a:pt x="15" y="64"/>
                  <a:pt x="15" y="67"/>
                </a:cubicBezTo>
                <a:cubicBezTo>
                  <a:pt x="15" y="94"/>
                  <a:pt x="15" y="94"/>
                  <a:pt x="15" y="94"/>
                </a:cubicBezTo>
                <a:cubicBezTo>
                  <a:pt x="6" y="94"/>
                  <a:pt x="6" y="94"/>
                  <a:pt x="6" y="94"/>
                </a:cubicBezTo>
                <a:cubicBezTo>
                  <a:pt x="3" y="94"/>
                  <a:pt x="0" y="96"/>
                  <a:pt x="0" y="99"/>
                </a:cubicBezTo>
                <a:cubicBezTo>
                  <a:pt x="0" y="122"/>
                  <a:pt x="0" y="122"/>
                  <a:pt x="0" y="122"/>
                </a:cubicBezTo>
                <a:cubicBezTo>
                  <a:pt x="0" y="125"/>
                  <a:pt x="3" y="128"/>
                  <a:pt x="6" y="128"/>
                </a:cubicBezTo>
                <a:cubicBezTo>
                  <a:pt x="28" y="128"/>
                  <a:pt x="28" y="128"/>
                  <a:pt x="28" y="128"/>
                </a:cubicBezTo>
                <a:cubicBezTo>
                  <a:pt x="32" y="128"/>
                  <a:pt x="34" y="125"/>
                  <a:pt x="34" y="122"/>
                </a:cubicBezTo>
                <a:cubicBezTo>
                  <a:pt x="34" y="99"/>
                  <a:pt x="34" y="99"/>
                  <a:pt x="34" y="99"/>
                </a:cubicBezTo>
                <a:cubicBezTo>
                  <a:pt x="34" y="96"/>
                  <a:pt x="32" y="94"/>
                  <a:pt x="28" y="94"/>
                </a:cubicBezTo>
                <a:cubicBezTo>
                  <a:pt x="19" y="94"/>
                  <a:pt x="19" y="94"/>
                  <a:pt x="19" y="94"/>
                </a:cubicBezTo>
                <a:cubicBezTo>
                  <a:pt x="19" y="66"/>
                  <a:pt x="19" y="66"/>
                  <a:pt x="19" y="66"/>
                </a:cubicBezTo>
                <a:cubicBezTo>
                  <a:pt x="62" y="66"/>
                  <a:pt x="62" y="66"/>
                  <a:pt x="62" y="66"/>
                </a:cubicBezTo>
                <a:cubicBezTo>
                  <a:pt x="62" y="94"/>
                  <a:pt x="62" y="94"/>
                  <a:pt x="62" y="94"/>
                </a:cubicBezTo>
                <a:cubicBezTo>
                  <a:pt x="53" y="94"/>
                  <a:pt x="53" y="94"/>
                  <a:pt x="53" y="94"/>
                </a:cubicBezTo>
                <a:cubicBezTo>
                  <a:pt x="50" y="94"/>
                  <a:pt x="47" y="96"/>
                  <a:pt x="47" y="99"/>
                </a:cubicBezTo>
                <a:cubicBezTo>
                  <a:pt x="47" y="122"/>
                  <a:pt x="47" y="122"/>
                  <a:pt x="47" y="122"/>
                </a:cubicBezTo>
                <a:cubicBezTo>
                  <a:pt x="47" y="125"/>
                  <a:pt x="50" y="128"/>
                  <a:pt x="53" y="128"/>
                </a:cubicBezTo>
                <a:cubicBezTo>
                  <a:pt x="75" y="128"/>
                  <a:pt x="75" y="128"/>
                  <a:pt x="75" y="128"/>
                </a:cubicBezTo>
                <a:cubicBezTo>
                  <a:pt x="78" y="128"/>
                  <a:pt x="81" y="125"/>
                  <a:pt x="81" y="122"/>
                </a:cubicBezTo>
                <a:cubicBezTo>
                  <a:pt x="81" y="99"/>
                  <a:pt x="81" y="99"/>
                  <a:pt x="81" y="99"/>
                </a:cubicBezTo>
                <a:cubicBezTo>
                  <a:pt x="81" y="96"/>
                  <a:pt x="78" y="94"/>
                  <a:pt x="75" y="94"/>
                </a:cubicBezTo>
                <a:cubicBezTo>
                  <a:pt x="66" y="94"/>
                  <a:pt x="66" y="94"/>
                  <a:pt x="66" y="94"/>
                </a:cubicBezTo>
                <a:cubicBezTo>
                  <a:pt x="66" y="66"/>
                  <a:pt x="66" y="66"/>
                  <a:pt x="66" y="66"/>
                </a:cubicBezTo>
                <a:cubicBezTo>
                  <a:pt x="109" y="66"/>
                  <a:pt x="109" y="66"/>
                  <a:pt x="109" y="66"/>
                </a:cubicBezTo>
                <a:cubicBezTo>
                  <a:pt x="109" y="94"/>
                  <a:pt x="109" y="94"/>
                  <a:pt x="109" y="94"/>
                </a:cubicBezTo>
                <a:cubicBezTo>
                  <a:pt x="100" y="94"/>
                  <a:pt x="100" y="94"/>
                  <a:pt x="100" y="94"/>
                </a:cubicBezTo>
                <a:cubicBezTo>
                  <a:pt x="96" y="94"/>
                  <a:pt x="94" y="96"/>
                  <a:pt x="94" y="99"/>
                </a:cubicBezTo>
                <a:cubicBezTo>
                  <a:pt x="94" y="122"/>
                  <a:pt x="94" y="122"/>
                  <a:pt x="94" y="122"/>
                </a:cubicBezTo>
                <a:cubicBezTo>
                  <a:pt x="94" y="125"/>
                  <a:pt x="96" y="128"/>
                  <a:pt x="100" y="128"/>
                </a:cubicBezTo>
                <a:cubicBezTo>
                  <a:pt x="122" y="128"/>
                  <a:pt x="122" y="128"/>
                  <a:pt x="122" y="128"/>
                </a:cubicBezTo>
                <a:cubicBezTo>
                  <a:pt x="125" y="128"/>
                  <a:pt x="128" y="125"/>
                  <a:pt x="128" y="122"/>
                </a:cubicBezTo>
                <a:lnTo>
                  <a:pt x="128" y="99"/>
                </a:lnTo>
                <a:close/>
                <a:moveTo>
                  <a:pt x="30" y="98"/>
                </a:moveTo>
                <a:cubicBezTo>
                  <a:pt x="30" y="123"/>
                  <a:pt x="30" y="123"/>
                  <a:pt x="30" y="123"/>
                </a:cubicBezTo>
                <a:cubicBezTo>
                  <a:pt x="5" y="123"/>
                  <a:pt x="5" y="123"/>
                  <a:pt x="5" y="123"/>
                </a:cubicBezTo>
                <a:cubicBezTo>
                  <a:pt x="5" y="98"/>
                  <a:pt x="5" y="98"/>
                  <a:pt x="5" y="98"/>
                </a:cubicBezTo>
                <a:lnTo>
                  <a:pt x="30" y="98"/>
                </a:lnTo>
                <a:close/>
                <a:moveTo>
                  <a:pt x="77" y="98"/>
                </a:moveTo>
                <a:cubicBezTo>
                  <a:pt x="77" y="123"/>
                  <a:pt x="77" y="123"/>
                  <a:pt x="77" y="123"/>
                </a:cubicBezTo>
                <a:cubicBezTo>
                  <a:pt x="51" y="123"/>
                  <a:pt x="51" y="123"/>
                  <a:pt x="51" y="123"/>
                </a:cubicBezTo>
                <a:cubicBezTo>
                  <a:pt x="51" y="98"/>
                  <a:pt x="51" y="98"/>
                  <a:pt x="51" y="98"/>
                </a:cubicBezTo>
                <a:lnTo>
                  <a:pt x="77" y="98"/>
                </a:lnTo>
                <a:close/>
                <a:moveTo>
                  <a:pt x="51" y="29"/>
                </a:moveTo>
                <a:cubicBezTo>
                  <a:pt x="51" y="4"/>
                  <a:pt x="51" y="4"/>
                  <a:pt x="51" y="4"/>
                </a:cubicBezTo>
                <a:cubicBezTo>
                  <a:pt x="77" y="4"/>
                  <a:pt x="77" y="4"/>
                  <a:pt x="77" y="4"/>
                </a:cubicBezTo>
                <a:cubicBezTo>
                  <a:pt x="77" y="29"/>
                  <a:pt x="77" y="29"/>
                  <a:pt x="77" y="29"/>
                </a:cubicBezTo>
                <a:lnTo>
                  <a:pt x="51" y="29"/>
                </a:lnTo>
                <a:close/>
                <a:moveTo>
                  <a:pt x="123" y="123"/>
                </a:moveTo>
                <a:cubicBezTo>
                  <a:pt x="98" y="123"/>
                  <a:pt x="98" y="123"/>
                  <a:pt x="98" y="123"/>
                </a:cubicBezTo>
                <a:cubicBezTo>
                  <a:pt x="98" y="98"/>
                  <a:pt x="98" y="98"/>
                  <a:pt x="98" y="98"/>
                </a:cubicBezTo>
                <a:cubicBezTo>
                  <a:pt x="123" y="98"/>
                  <a:pt x="123" y="98"/>
                  <a:pt x="123" y="98"/>
                </a:cubicBezTo>
                <a:lnTo>
                  <a:pt x="123" y="1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nvGrpSpPr>
          <p:cNvPr id="194" name="组合 193">
            <a:extLst>
              <a:ext uri="{FF2B5EF4-FFF2-40B4-BE49-F238E27FC236}">
                <a16:creationId xmlns="" xmlns:a16="http://schemas.microsoft.com/office/drawing/2014/main" id="{87E14D0F-9568-4D1B-A2C5-2844B558C4F0}"/>
              </a:ext>
            </a:extLst>
          </p:cNvPr>
          <p:cNvGrpSpPr/>
          <p:nvPr/>
        </p:nvGrpSpPr>
        <p:grpSpPr>
          <a:xfrm>
            <a:off x="11166479" y="5118109"/>
            <a:ext cx="427038" cy="479426"/>
            <a:chOff x="11166479" y="5118109"/>
            <a:chExt cx="427038" cy="479426"/>
          </a:xfrm>
        </p:grpSpPr>
        <p:sp>
          <p:nvSpPr>
            <p:cNvPr id="21" name="Freeform 21"/>
            <p:cNvSpPr>
              <a:spLocks/>
            </p:cNvSpPr>
            <p:nvPr/>
          </p:nvSpPr>
          <p:spPr bwMode="auto">
            <a:xfrm>
              <a:off x="11287129" y="5256222"/>
              <a:ext cx="17463" cy="285751"/>
            </a:xfrm>
            <a:custGeom>
              <a:avLst/>
              <a:gdLst>
                <a:gd name="T0" fmla="*/ 3 w 5"/>
                <a:gd name="T1" fmla="*/ 76 h 76"/>
                <a:gd name="T2" fmla="*/ 5 w 5"/>
                <a:gd name="T3" fmla="*/ 73 h 76"/>
                <a:gd name="T4" fmla="*/ 5 w 5"/>
                <a:gd name="T5" fmla="*/ 2 h 76"/>
                <a:gd name="T6" fmla="*/ 3 w 5"/>
                <a:gd name="T7" fmla="*/ 0 h 76"/>
                <a:gd name="T8" fmla="*/ 0 w 5"/>
                <a:gd name="T9" fmla="*/ 2 h 76"/>
                <a:gd name="T10" fmla="*/ 0 w 5"/>
                <a:gd name="T11" fmla="*/ 73 h 76"/>
                <a:gd name="T12" fmla="*/ 3 w 5"/>
                <a:gd name="T13" fmla="*/ 76 h 76"/>
              </a:gdLst>
              <a:ahLst/>
              <a:cxnLst>
                <a:cxn ang="0">
                  <a:pos x="T0" y="T1"/>
                </a:cxn>
                <a:cxn ang="0">
                  <a:pos x="T2" y="T3"/>
                </a:cxn>
                <a:cxn ang="0">
                  <a:pos x="T4" y="T5"/>
                </a:cxn>
                <a:cxn ang="0">
                  <a:pos x="T6" y="T7"/>
                </a:cxn>
                <a:cxn ang="0">
                  <a:pos x="T8" y="T9"/>
                </a:cxn>
                <a:cxn ang="0">
                  <a:pos x="T10" y="T11"/>
                </a:cxn>
                <a:cxn ang="0">
                  <a:pos x="T12" y="T13"/>
                </a:cxn>
              </a:cxnLst>
              <a:rect l="0" t="0" r="r" b="b"/>
              <a:pathLst>
                <a:path w="5" h="76">
                  <a:moveTo>
                    <a:pt x="3" y="76"/>
                  </a:moveTo>
                  <a:cubicBezTo>
                    <a:pt x="4" y="76"/>
                    <a:pt x="5" y="75"/>
                    <a:pt x="5" y="73"/>
                  </a:cubicBezTo>
                  <a:cubicBezTo>
                    <a:pt x="5" y="2"/>
                    <a:pt x="5" y="2"/>
                    <a:pt x="5" y="2"/>
                  </a:cubicBezTo>
                  <a:cubicBezTo>
                    <a:pt x="5" y="1"/>
                    <a:pt x="4" y="0"/>
                    <a:pt x="3" y="0"/>
                  </a:cubicBezTo>
                  <a:cubicBezTo>
                    <a:pt x="1" y="0"/>
                    <a:pt x="0" y="1"/>
                    <a:pt x="0" y="2"/>
                  </a:cubicBezTo>
                  <a:cubicBezTo>
                    <a:pt x="0" y="73"/>
                    <a:pt x="0" y="73"/>
                    <a:pt x="0" y="73"/>
                  </a:cubicBezTo>
                  <a:cubicBezTo>
                    <a:pt x="0" y="75"/>
                    <a:pt x="1" y="76"/>
                    <a:pt x="3" y="76"/>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2" name="Freeform 22"/>
            <p:cNvSpPr>
              <a:spLocks/>
            </p:cNvSpPr>
            <p:nvPr/>
          </p:nvSpPr>
          <p:spPr bwMode="auto">
            <a:xfrm>
              <a:off x="11369679" y="5256222"/>
              <a:ext cx="17463" cy="285751"/>
            </a:xfrm>
            <a:custGeom>
              <a:avLst/>
              <a:gdLst>
                <a:gd name="T0" fmla="*/ 3 w 5"/>
                <a:gd name="T1" fmla="*/ 76 h 76"/>
                <a:gd name="T2" fmla="*/ 5 w 5"/>
                <a:gd name="T3" fmla="*/ 73 h 76"/>
                <a:gd name="T4" fmla="*/ 5 w 5"/>
                <a:gd name="T5" fmla="*/ 2 h 76"/>
                <a:gd name="T6" fmla="*/ 3 w 5"/>
                <a:gd name="T7" fmla="*/ 0 h 76"/>
                <a:gd name="T8" fmla="*/ 0 w 5"/>
                <a:gd name="T9" fmla="*/ 2 h 76"/>
                <a:gd name="T10" fmla="*/ 0 w 5"/>
                <a:gd name="T11" fmla="*/ 73 h 76"/>
                <a:gd name="T12" fmla="*/ 3 w 5"/>
                <a:gd name="T13" fmla="*/ 76 h 76"/>
              </a:gdLst>
              <a:ahLst/>
              <a:cxnLst>
                <a:cxn ang="0">
                  <a:pos x="T0" y="T1"/>
                </a:cxn>
                <a:cxn ang="0">
                  <a:pos x="T2" y="T3"/>
                </a:cxn>
                <a:cxn ang="0">
                  <a:pos x="T4" y="T5"/>
                </a:cxn>
                <a:cxn ang="0">
                  <a:pos x="T6" y="T7"/>
                </a:cxn>
                <a:cxn ang="0">
                  <a:pos x="T8" y="T9"/>
                </a:cxn>
                <a:cxn ang="0">
                  <a:pos x="T10" y="T11"/>
                </a:cxn>
                <a:cxn ang="0">
                  <a:pos x="T12" y="T13"/>
                </a:cxn>
              </a:cxnLst>
              <a:rect l="0" t="0" r="r" b="b"/>
              <a:pathLst>
                <a:path w="5" h="76">
                  <a:moveTo>
                    <a:pt x="3" y="76"/>
                  </a:moveTo>
                  <a:cubicBezTo>
                    <a:pt x="4" y="76"/>
                    <a:pt x="5" y="75"/>
                    <a:pt x="5" y="73"/>
                  </a:cubicBezTo>
                  <a:cubicBezTo>
                    <a:pt x="5" y="2"/>
                    <a:pt x="5" y="2"/>
                    <a:pt x="5" y="2"/>
                  </a:cubicBezTo>
                  <a:cubicBezTo>
                    <a:pt x="5" y="1"/>
                    <a:pt x="4" y="0"/>
                    <a:pt x="3" y="0"/>
                  </a:cubicBezTo>
                  <a:cubicBezTo>
                    <a:pt x="2" y="0"/>
                    <a:pt x="0" y="1"/>
                    <a:pt x="0" y="2"/>
                  </a:cubicBezTo>
                  <a:cubicBezTo>
                    <a:pt x="0" y="73"/>
                    <a:pt x="0" y="73"/>
                    <a:pt x="0" y="73"/>
                  </a:cubicBezTo>
                  <a:cubicBezTo>
                    <a:pt x="0" y="75"/>
                    <a:pt x="2" y="76"/>
                    <a:pt x="3" y="76"/>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3" name="Freeform 23"/>
            <p:cNvSpPr>
              <a:spLocks/>
            </p:cNvSpPr>
            <p:nvPr/>
          </p:nvSpPr>
          <p:spPr bwMode="auto">
            <a:xfrm>
              <a:off x="11455404" y="5256222"/>
              <a:ext cx="14288" cy="285751"/>
            </a:xfrm>
            <a:custGeom>
              <a:avLst/>
              <a:gdLst>
                <a:gd name="T0" fmla="*/ 2 w 4"/>
                <a:gd name="T1" fmla="*/ 76 h 76"/>
                <a:gd name="T2" fmla="*/ 4 w 4"/>
                <a:gd name="T3" fmla="*/ 73 h 76"/>
                <a:gd name="T4" fmla="*/ 4 w 4"/>
                <a:gd name="T5" fmla="*/ 2 h 76"/>
                <a:gd name="T6" fmla="*/ 2 w 4"/>
                <a:gd name="T7" fmla="*/ 0 h 76"/>
                <a:gd name="T8" fmla="*/ 0 w 4"/>
                <a:gd name="T9" fmla="*/ 2 h 76"/>
                <a:gd name="T10" fmla="*/ 0 w 4"/>
                <a:gd name="T11" fmla="*/ 73 h 76"/>
                <a:gd name="T12" fmla="*/ 2 w 4"/>
                <a:gd name="T13" fmla="*/ 76 h 76"/>
              </a:gdLst>
              <a:ahLst/>
              <a:cxnLst>
                <a:cxn ang="0">
                  <a:pos x="T0" y="T1"/>
                </a:cxn>
                <a:cxn ang="0">
                  <a:pos x="T2" y="T3"/>
                </a:cxn>
                <a:cxn ang="0">
                  <a:pos x="T4" y="T5"/>
                </a:cxn>
                <a:cxn ang="0">
                  <a:pos x="T6" y="T7"/>
                </a:cxn>
                <a:cxn ang="0">
                  <a:pos x="T8" y="T9"/>
                </a:cxn>
                <a:cxn ang="0">
                  <a:pos x="T10" y="T11"/>
                </a:cxn>
                <a:cxn ang="0">
                  <a:pos x="T12" y="T13"/>
                </a:cxn>
              </a:cxnLst>
              <a:rect l="0" t="0" r="r" b="b"/>
              <a:pathLst>
                <a:path w="4" h="76">
                  <a:moveTo>
                    <a:pt x="2" y="76"/>
                  </a:moveTo>
                  <a:cubicBezTo>
                    <a:pt x="3" y="76"/>
                    <a:pt x="4" y="75"/>
                    <a:pt x="4" y="73"/>
                  </a:cubicBezTo>
                  <a:cubicBezTo>
                    <a:pt x="4" y="2"/>
                    <a:pt x="4" y="2"/>
                    <a:pt x="4" y="2"/>
                  </a:cubicBezTo>
                  <a:cubicBezTo>
                    <a:pt x="4" y="1"/>
                    <a:pt x="3" y="0"/>
                    <a:pt x="2" y="0"/>
                  </a:cubicBezTo>
                  <a:cubicBezTo>
                    <a:pt x="1" y="0"/>
                    <a:pt x="0" y="1"/>
                    <a:pt x="0" y="2"/>
                  </a:cubicBezTo>
                  <a:cubicBezTo>
                    <a:pt x="0" y="73"/>
                    <a:pt x="0" y="73"/>
                    <a:pt x="0" y="73"/>
                  </a:cubicBezTo>
                  <a:cubicBezTo>
                    <a:pt x="0" y="75"/>
                    <a:pt x="1" y="76"/>
                    <a:pt x="2" y="76"/>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4" name="Freeform 24"/>
            <p:cNvSpPr>
              <a:spLocks noEditPoints="1"/>
            </p:cNvSpPr>
            <p:nvPr/>
          </p:nvSpPr>
          <p:spPr bwMode="auto">
            <a:xfrm>
              <a:off x="11166479" y="5118109"/>
              <a:ext cx="427038" cy="479426"/>
            </a:xfrm>
            <a:custGeom>
              <a:avLst/>
              <a:gdLst>
                <a:gd name="T0" fmla="*/ 108 w 114"/>
                <a:gd name="T1" fmla="*/ 7 h 128"/>
                <a:gd name="T2" fmla="*/ 67 w 114"/>
                <a:gd name="T3" fmla="*/ 7 h 128"/>
                <a:gd name="T4" fmla="*/ 67 w 114"/>
                <a:gd name="T5" fmla="*/ 6 h 128"/>
                <a:gd name="T6" fmla="*/ 61 w 114"/>
                <a:gd name="T7" fmla="*/ 0 h 128"/>
                <a:gd name="T8" fmla="*/ 53 w 114"/>
                <a:gd name="T9" fmla="*/ 0 h 128"/>
                <a:gd name="T10" fmla="*/ 47 w 114"/>
                <a:gd name="T11" fmla="*/ 6 h 128"/>
                <a:gd name="T12" fmla="*/ 47 w 114"/>
                <a:gd name="T13" fmla="*/ 7 h 128"/>
                <a:gd name="T14" fmla="*/ 6 w 114"/>
                <a:gd name="T15" fmla="*/ 7 h 128"/>
                <a:gd name="T16" fmla="*/ 0 w 114"/>
                <a:gd name="T17" fmla="*/ 13 h 128"/>
                <a:gd name="T18" fmla="*/ 0 w 114"/>
                <a:gd name="T19" fmla="*/ 20 h 128"/>
                <a:gd name="T20" fmla="*/ 6 w 114"/>
                <a:gd name="T21" fmla="*/ 26 h 128"/>
                <a:gd name="T22" fmla="*/ 7 w 114"/>
                <a:gd name="T23" fmla="*/ 27 h 128"/>
                <a:gd name="T24" fmla="*/ 7 w 114"/>
                <a:gd name="T25" fmla="*/ 122 h 128"/>
                <a:gd name="T26" fmla="*/ 13 w 114"/>
                <a:gd name="T27" fmla="*/ 128 h 128"/>
                <a:gd name="T28" fmla="*/ 102 w 114"/>
                <a:gd name="T29" fmla="*/ 128 h 128"/>
                <a:gd name="T30" fmla="*/ 108 w 114"/>
                <a:gd name="T31" fmla="*/ 122 h 128"/>
                <a:gd name="T32" fmla="*/ 108 w 114"/>
                <a:gd name="T33" fmla="*/ 27 h 128"/>
                <a:gd name="T34" fmla="*/ 109 w 114"/>
                <a:gd name="T35" fmla="*/ 26 h 128"/>
                <a:gd name="T36" fmla="*/ 114 w 114"/>
                <a:gd name="T37" fmla="*/ 20 h 128"/>
                <a:gd name="T38" fmla="*/ 114 w 114"/>
                <a:gd name="T39" fmla="*/ 13 h 128"/>
                <a:gd name="T40" fmla="*/ 108 w 114"/>
                <a:gd name="T41" fmla="*/ 7 h 128"/>
                <a:gd name="T42" fmla="*/ 103 w 114"/>
                <a:gd name="T43" fmla="*/ 123 h 128"/>
                <a:gd name="T44" fmla="*/ 11 w 114"/>
                <a:gd name="T45" fmla="*/ 123 h 128"/>
                <a:gd name="T46" fmla="*/ 11 w 114"/>
                <a:gd name="T47" fmla="*/ 26 h 128"/>
                <a:gd name="T48" fmla="*/ 103 w 114"/>
                <a:gd name="T49" fmla="*/ 26 h 128"/>
                <a:gd name="T50" fmla="*/ 103 w 114"/>
                <a:gd name="T51" fmla="*/ 123 h 128"/>
                <a:gd name="T52" fmla="*/ 109 w 114"/>
                <a:gd name="T53" fmla="*/ 22 h 128"/>
                <a:gd name="T54" fmla="*/ 5 w 114"/>
                <a:gd name="T55" fmla="*/ 22 h 128"/>
                <a:gd name="T56" fmla="*/ 5 w 114"/>
                <a:gd name="T57" fmla="*/ 12 h 128"/>
                <a:gd name="T58" fmla="*/ 109 w 114"/>
                <a:gd name="T59" fmla="*/ 12 h 128"/>
                <a:gd name="T60" fmla="*/ 109 w 114"/>
                <a:gd name="T61" fmla="*/ 2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4" h="128">
                  <a:moveTo>
                    <a:pt x="108" y="7"/>
                  </a:moveTo>
                  <a:cubicBezTo>
                    <a:pt x="67" y="7"/>
                    <a:pt x="67" y="7"/>
                    <a:pt x="67" y="7"/>
                  </a:cubicBezTo>
                  <a:cubicBezTo>
                    <a:pt x="67" y="6"/>
                    <a:pt x="67" y="6"/>
                    <a:pt x="67" y="6"/>
                  </a:cubicBezTo>
                  <a:cubicBezTo>
                    <a:pt x="67" y="2"/>
                    <a:pt x="64" y="0"/>
                    <a:pt x="61" y="0"/>
                  </a:cubicBezTo>
                  <a:cubicBezTo>
                    <a:pt x="53" y="0"/>
                    <a:pt x="53" y="0"/>
                    <a:pt x="53" y="0"/>
                  </a:cubicBezTo>
                  <a:cubicBezTo>
                    <a:pt x="50" y="0"/>
                    <a:pt x="47" y="2"/>
                    <a:pt x="47" y="6"/>
                  </a:cubicBezTo>
                  <a:cubicBezTo>
                    <a:pt x="47" y="7"/>
                    <a:pt x="47" y="7"/>
                    <a:pt x="47" y="7"/>
                  </a:cubicBezTo>
                  <a:cubicBezTo>
                    <a:pt x="6" y="7"/>
                    <a:pt x="6" y="7"/>
                    <a:pt x="6" y="7"/>
                  </a:cubicBezTo>
                  <a:cubicBezTo>
                    <a:pt x="3" y="7"/>
                    <a:pt x="0" y="10"/>
                    <a:pt x="0" y="13"/>
                  </a:cubicBezTo>
                  <a:cubicBezTo>
                    <a:pt x="0" y="20"/>
                    <a:pt x="0" y="20"/>
                    <a:pt x="0" y="20"/>
                  </a:cubicBezTo>
                  <a:cubicBezTo>
                    <a:pt x="0" y="23"/>
                    <a:pt x="3" y="26"/>
                    <a:pt x="6" y="26"/>
                  </a:cubicBezTo>
                  <a:cubicBezTo>
                    <a:pt x="7" y="27"/>
                    <a:pt x="7" y="27"/>
                    <a:pt x="7" y="27"/>
                  </a:cubicBezTo>
                  <a:cubicBezTo>
                    <a:pt x="7" y="122"/>
                    <a:pt x="7" y="122"/>
                    <a:pt x="7" y="122"/>
                  </a:cubicBezTo>
                  <a:cubicBezTo>
                    <a:pt x="7" y="125"/>
                    <a:pt x="9" y="128"/>
                    <a:pt x="13" y="128"/>
                  </a:cubicBezTo>
                  <a:cubicBezTo>
                    <a:pt x="102" y="128"/>
                    <a:pt x="102" y="128"/>
                    <a:pt x="102" y="128"/>
                  </a:cubicBezTo>
                  <a:cubicBezTo>
                    <a:pt x="105" y="128"/>
                    <a:pt x="108" y="125"/>
                    <a:pt x="108" y="122"/>
                  </a:cubicBezTo>
                  <a:cubicBezTo>
                    <a:pt x="108" y="27"/>
                    <a:pt x="108" y="27"/>
                    <a:pt x="108" y="27"/>
                  </a:cubicBezTo>
                  <a:cubicBezTo>
                    <a:pt x="109" y="26"/>
                    <a:pt x="109" y="26"/>
                    <a:pt x="109" y="26"/>
                  </a:cubicBezTo>
                  <a:cubicBezTo>
                    <a:pt x="112" y="26"/>
                    <a:pt x="114" y="23"/>
                    <a:pt x="114" y="20"/>
                  </a:cubicBezTo>
                  <a:cubicBezTo>
                    <a:pt x="114" y="13"/>
                    <a:pt x="114" y="13"/>
                    <a:pt x="114" y="13"/>
                  </a:cubicBezTo>
                  <a:cubicBezTo>
                    <a:pt x="114" y="10"/>
                    <a:pt x="111" y="7"/>
                    <a:pt x="108" y="7"/>
                  </a:cubicBezTo>
                  <a:close/>
                  <a:moveTo>
                    <a:pt x="103" y="123"/>
                  </a:moveTo>
                  <a:cubicBezTo>
                    <a:pt x="11" y="123"/>
                    <a:pt x="11" y="123"/>
                    <a:pt x="11" y="123"/>
                  </a:cubicBezTo>
                  <a:cubicBezTo>
                    <a:pt x="11" y="26"/>
                    <a:pt x="11" y="26"/>
                    <a:pt x="11" y="26"/>
                  </a:cubicBezTo>
                  <a:cubicBezTo>
                    <a:pt x="103" y="26"/>
                    <a:pt x="103" y="26"/>
                    <a:pt x="103" y="26"/>
                  </a:cubicBezTo>
                  <a:lnTo>
                    <a:pt x="103" y="123"/>
                  </a:lnTo>
                  <a:close/>
                  <a:moveTo>
                    <a:pt x="109" y="22"/>
                  </a:moveTo>
                  <a:cubicBezTo>
                    <a:pt x="5" y="22"/>
                    <a:pt x="5" y="22"/>
                    <a:pt x="5" y="22"/>
                  </a:cubicBezTo>
                  <a:cubicBezTo>
                    <a:pt x="5" y="12"/>
                    <a:pt x="5" y="12"/>
                    <a:pt x="5" y="12"/>
                  </a:cubicBezTo>
                  <a:cubicBezTo>
                    <a:pt x="109" y="12"/>
                    <a:pt x="109" y="12"/>
                    <a:pt x="109" y="12"/>
                  </a:cubicBezTo>
                  <a:lnTo>
                    <a:pt x="109" y="22"/>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193" name="组合 192">
            <a:extLst>
              <a:ext uri="{FF2B5EF4-FFF2-40B4-BE49-F238E27FC236}">
                <a16:creationId xmlns="" xmlns:a16="http://schemas.microsoft.com/office/drawing/2014/main" id="{66C2F736-2C21-4CD6-B464-83E289F7B66D}"/>
              </a:ext>
            </a:extLst>
          </p:cNvPr>
          <p:cNvGrpSpPr/>
          <p:nvPr/>
        </p:nvGrpSpPr>
        <p:grpSpPr>
          <a:xfrm>
            <a:off x="10179053" y="5118109"/>
            <a:ext cx="481013" cy="479426"/>
            <a:chOff x="10179053" y="5118109"/>
            <a:chExt cx="481013" cy="479426"/>
          </a:xfrm>
        </p:grpSpPr>
        <p:sp>
          <p:nvSpPr>
            <p:cNvPr id="25" name="Freeform 25"/>
            <p:cNvSpPr>
              <a:spLocks noEditPoints="1"/>
            </p:cNvSpPr>
            <p:nvPr/>
          </p:nvSpPr>
          <p:spPr bwMode="auto">
            <a:xfrm>
              <a:off x="10179053" y="5118109"/>
              <a:ext cx="481013" cy="479426"/>
            </a:xfrm>
            <a:custGeom>
              <a:avLst/>
              <a:gdLst>
                <a:gd name="T0" fmla="*/ 126 w 128"/>
                <a:gd name="T1" fmla="*/ 7 h 128"/>
                <a:gd name="T2" fmla="*/ 73 w 128"/>
                <a:gd name="T3" fmla="*/ 7 h 128"/>
                <a:gd name="T4" fmla="*/ 73 w 128"/>
                <a:gd name="T5" fmla="*/ 6 h 128"/>
                <a:gd name="T6" fmla="*/ 67 w 128"/>
                <a:gd name="T7" fmla="*/ 0 h 128"/>
                <a:gd name="T8" fmla="*/ 60 w 128"/>
                <a:gd name="T9" fmla="*/ 0 h 128"/>
                <a:gd name="T10" fmla="*/ 54 w 128"/>
                <a:gd name="T11" fmla="*/ 6 h 128"/>
                <a:gd name="T12" fmla="*/ 54 w 128"/>
                <a:gd name="T13" fmla="*/ 7 h 128"/>
                <a:gd name="T14" fmla="*/ 2 w 128"/>
                <a:gd name="T15" fmla="*/ 7 h 128"/>
                <a:gd name="T16" fmla="*/ 0 w 128"/>
                <a:gd name="T17" fmla="*/ 9 h 128"/>
                <a:gd name="T18" fmla="*/ 2 w 128"/>
                <a:gd name="T19" fmla="*/ 12 h 128"/>
                <a:gd name="T20" fmla="*/ 14 w 128"/>
                <a:gd name="T21" fmla="*/ 12 h 128"/>
                <a:gd name="T22" fmla="*/ 14 w 128"/>
                <a:gd name="T23" fmla="*/ 122 h 128"/>
                <a:gd name="T24" fmla="*/ 19 w 128"/>
                <a:gd name="T25" fmla="*/ 128 h 128"/>
                <a:gd name="T26" fmla="*/ 108 w 128"/>
                <a:gd name="T27" fmla="*/ 128 h 128"/>
                <a:gd name="T28" fmla="*/ 114 w 128"/>
                <a:gd name="T29" fmla="*/ 122 h 128"/>
                <a:gd name="T30" fmla="*/ 114 w 128"/>
                <a:gd name="T31" fmla="*/ 12 h 128"/>
                <a:gd name="T32" fmla="*/ 126 w 128"/>
                <a:gd name="T33" fmla="*/ 12 h 128"/>
                <a:gd name="T34" fmla="*/ 128 w 128"/>
                <a:gd name="T35" fmla="*/ 9 h 128"/>
                <a:gd name="T36" fmla="*/ 126 w 128"/>
                <a:gd name="T37" fmla="*/ 7 h 128"/>
                <a:gd name="T38" fmla="*/ 110 w 128"/>
                <a:gd name="T39" fmla="*/ 123 h 128"/>
                <a:gd name="T40" fmla="*/ 18 w 128"/>
                <a:gd name="T41" fmla="*/ 123 h 128"/>
                <a:gd name="T42" fmla="*/ 18 w 128"/>
                <a:gd name="T43" fmla="*/ 27 h 128"/>
                <a:gd name="T44" fmla="*/ 110 w 128"/>
                <a:gd name="T45" fmla="*/ 27 h 128"/>
                <a:gd name="T46" fmla="*/ 110 w 128"/>
                <a:gd name="T47" fmla="*/ 123 h 128"/>
                <a:gd name="T48" fmla="*/ 110 w 128"/>
                <a:gd name="T49" fmla="*/ 22 h 128"/>
                <a:gd name="T50" fmla="*/ 18 w 128"/>
                <a:gd name="T51" fmla="*/ 22 h 128"/>
                <a:gd name="T52" fmla="*/ 18 w 128"/>
                <a:gd name="T53" fmla="*/ 12 h 128"/>
                <a:gd name="T54" fmla="*/ 110 w 128"/>
                <a:gd name="T55" fmla="*/ 12 h 128"/>
                <a:gd name="T56" fmla="*/ 110 w 128"/>
                <a:gd name="T57" fmla="*/ 2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8" h="128">
                  <a:moveTo>
                    <a:pt x="126" y="7"/>
                  </a:moveTo>
                  <a:cubicBezTo>
                    <a:pt x="73" y="7"/>
                    <a:pt x="73" y="7"/>
                    <a:pt x="73" y="7"/>
                  </a:cubicBezTo>
                  <a:cubicBezTo>
                    <a:pt x="73" y="6"/>
                    <a:pt x="73" y="6"/>
                    <a:pt x="73" y="6"/>
                  </a:cubicBezTo>
                  <a:cubicBezTo>
                    <a:pt x="73" y="2"/>
                    <a:pt x="71" y="0"/>
                    <a:pt x="67" y="0"/>
                  </a:cubicBezTo>
                  <a:cubicBezTo>
                    <a:pt x="60" y="0"/>
                    <a:pt x="60" y="0"/>
                    <a:pt x="60" y="0"/>
                  </a:cubicBezTo>
                  <a:cubicBezTo>
                    <a:pt x="57" y="0"/>
                    <a:pt x="54" y="2"/>
                    <a:pt x="54" y="6"/>
                  </a:cubicBezTo>
                  <a:cubicBezTo>
                    <a:pt x="54" y="7"/>
                    <a:pt x="54" y="7"/>
                    <a:pt x="54" y="7"/>
                  </a:cubicBezTo>
                  <a:cubicBezTo>
                    <a:pt x="2" y="7"/>
                    <a:pt x="2" y="7"/>
                    <a:pt x="2" y="7"/>
                  </a:cubicBezTo>
                  <a:cubicBezTo>
                    <a:pt x="1" y="7"/>
                    <a:pt x="0" y="8"/>
                    <a:pt x="0" y="9"/>
                  </a:cubicBezTo>
                  <a:cubicBezTo>
                    <a:pt x="0" y="11"/>
                    <a:pt x="1" y="12"/>
                    <a:pt x="2" y="12"/>
                  </a:cubicBezTo>
                  <a:cubicBezTo>
                    <a:pt x="14" y="12"/>
                    <a:pt x="14" y="12"/>
                    <a:pt x="14" y="12"/>
                  </a:cubicBezTo>
                  <a:cubicBezTo>
                    <a:pt x="14" y="122"/>
                    <a:pt x="14" y="122"/>
                    <a:pt x="14" y="122"/>
                  </a:cubicBezTo>
                  <a:cubicBezTo>
                    <a:pt x="14" y="125"/>
                    <a:pt x="16" y="128"/>
                    <a:pt x="19" y="128"/>
                  </a:cubicBezTo>
                  <a:cubicBezTo>
                    <a:pt x="108" y="128"/>
                    <a:pt x="108" y="128"/>
                    <a:pt x="108" y="128"/>
                  </a:cubicBezTo>
                  <a:cubicBezTo>
                    <a:pt x="112" y="128"/>
                    <a:pt x="114" y="125"/>
                    <a:pt x="114" y="122"/>
                  </a:cubicBezTo>
                  <a:cubicBezTo>
                    <a:pt x="114" y="12"/>
                    <a:pt x="114" y="12"/>
                    <a:pt x="114" y="12"/>
                  </a:cubicBezTo>
                  <a:cubicBezTo>
                    <a:pt x="126" y="12"/>
                    <a:pt x="126" y="12"/>
                    <a:pt x="126" y="12"/>
                  </a:cubicBezTo>
                  <a:cubicBezTo>
                    <a:pt x="127" y="12"/>
                    <a:pt x="128" y="11"/>
                    <a:pt x="128" y="9"/>
                  </a:cubicBezTo>
                  <a:cubicBezTo>
                    <a:pt x="128" y="8"/>
                    <a:pt x="127" y="7"/>
                    <a:pt x="126" y="7"/>
                  </a:cubicBezTo>
                  <a:close/>
                  <a:moveTo>
                    <a:pt x="110" y="123"/>
                  </a:moveTo>
                  <a:cubicBezTo>
                    <a:pt x="18" y="123"/>
                    <a:pt x="18" y="123"/>
                    <a:pt x="18" y="123"/>
                  </a:cubicBezTo>
                  <a:cubicBezTo>
                    <a:pt x="18" y="27"/>
                    <a:pt x="18" y="27"/>
                    <a:pt x="18" y="27"/>
                  </a:cubicBezTo>
                  <a:cubicBezTo>
                    <a:pt x="110" y="27"/>
                    <a:pt x="110" y="27"/>
                    <a:pt x="110" y="27"/>
                  </a:cubicBezTo>
                  <a:lnTo>
                    <a:pt x="110" y="123"/>
                  </a:lnTo>
                  <a:close/>
                  <a:moveTo>
                    <a:pt x="110" y="22"/>
                  </a:moveTo>
                  <a:cubicBezTo>
                    <a:pt x="18" y="22"/>
                    <a:pt x="18" y="22"/>
                    <a:pt x="18" y="22"/>
                  </a:cubicBezTo>
                  <a:cubicBezTo>
                    <a:pt x="18" y="12"/>
                    <a:pt x="18" y="12"/>
                    <a:pt x="18" y="12"/>
                  </a:cubicBezTo>
                  <a:cubicBezTo>
                    <a:pt x="110" y="12"/>
                    <a:pt x="110" y="12"/>
                    <a:pt x="110" y="12"/>
                  </a:cubicBezTo>
                  <a:lnTo>
                    <a:pt x="110" y="22"/>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6" name="Freeform 26"/>
            <p:cNvSpPr>
              <a:spLocks/>
            </p:cNvSpPr>
            <p:nvPr/>
          </p:nvSpPr>
          <p:spPr bwMode="auto">
            <a:xfrm>
              <a:off x="10325104" y="5256222"/>
              <a:ext cx="19050" cy="285751"/>
            </a:xfrm>
            <a:custGeom>
              <a:avLst/>
              <a:gdLst>
                <a:gd name="T0" fmla="*/ 2 w 5"/>
                <a:gd name="T1" fmla="*/ 76 h 76"/>
                <a:gd name="T2" fmla="*/ 5 w 5"/>
                <a:gd name="T3" fmla="*/ 73 h 76"/>
                <a:gd name="T4" fmla="*/ 5 w 5"/>
                <a:gd name="T5" fmla="*/ 2 h 76"/>
                <a:gd name="T6" fmla="*/ 2 w 5"/>
                <a:gd name="T7" fmla="*/ 0 h 76"/>
                <a:gd name="T8" fmla="*/ 0 w 5"/>
                <a:gd name="T9" fmla="*/ 2 h 76"/>
                <a:gd name="T10" fmla="*/ 0 w 5"/>
                <a:gd name="T11" fmla="*/ 73 h 76"/>
                <a:gd name="T12" fmla="*/ 2 w 5"/>
                <a:gd name="T13" fmla="*/ 76 h 76"/>
              </a:gdLst>
              <a:ahLst/>
              <a:cxnLst>
                <a:cxn ang="0">
                  <a:pos x="T0" y="T1"/>
                </a:cxn>
                <a:cxn ang="0">
                  <a:pos x="T2" y="T3"/>
                </a:cxn>
                <a:cxn ang="0">
                  <a:pos x="T4" y="T5"/>
                </a:cxn>
                <a:cxn ang="0">
                  <a:pos x="T6" y="T7"/>
                </a:cxn>
                <a:cxn ang="0">
                  <a:pos x="T8" y="T9"/>
                </a:cxn>
                <a:cxn ang="0">
                  <a:pos x="T10" y="T11"/>
                </a:cxn>
                <a:cxn ang="0">
                  <a:pos x="T12" y="T13"/>
                </a:cxn>
              </a:cxnLst>
              <a:rect l="0" t="0" r="r" b="b"/>
              <a:pathLst>
                <a:path w="5" h="76">
                  <a:moveTo>
                    <a:pt x="2" y="76"/>
                  </a:moveTo>
                  <a:cubicBezTo>
                    <a:pt x="4" y="76"/>
                    <a:pt x="5" y="75"/>
                    <a:pt x="5" y="73"/>
                  </a:cubicBezTo>
                  <a:cubicBezTo>
                    <a:pt x="5" y="2"/>
                    <a:pt x="5" y="2"/>
                    <a:pt x="5" y="2"/>
                  </a:cubicBezTo>
                  <a:cubicBezTo>
                    <a:pt x="5" y="1"/>
                    <a:pt x="4" y="0"/>
                    <a:pt x="2" y="0"/>
                  </a:cubicBezTo>
                  <a:cubicBezTo>
                    <a:pt x="1" y="0"/>
                    <a:pt x="0" y="1"/>
                    <a:pt x="0" y="2"/>
                  </a:cubicBezTo>
                  <a:cubicBezTo>
                    <a:pt x="0" y="73"/>
                    <a:pt x="0" y="73"/>
                    <a:pt x="0" y="73"/>
                  </a:cubicBezTo>
                  <a:cubicBezTo>
                    <a:pt x="0" y="75"/>
                    <a:pt x="1" y="76"/>
                    <a:pt x="2" y="76"/>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7" name="Freeform 27"/>
            <p:cNvSpPr>
              <a:spLocks/>
            </p:cNvSpPr>
            <p:nvPr/>
          </p:nvSpPr>
          <p:spPr bwMode="auto">
            <a:xfrm>
              <a:off x="10407654" y="5256222"/>
              <a:ext cx="19050" cy="285751"/>
            </a:xfrm>
            <a:custGeom>
              <a:avLst/>
              <a:gdLst>
                <a:gd name="T0" fmla="*/ 3 w 5"/>
                <a:gd name="T1" fmla="*/ 76 h 76"/>
                <a:gd name="T2" fmla="*/ 5 w 5"/>
                <a:gd name="T3" fmla="*/ 73 h 76"/>
                <a:gd name="T4" fmla="*/ 5 w 5"/>
                <a:gd name="T5" fmla="*/ 2 h 76"/>
                <a:gd name="T6" fmla="*/ 3 w 5"/>
                <a:gd name="T7" fmla="*/ 0 h 76"/>
                <a:gd name="T8" fmla="*/ 0 w 5"/>
                <a:gd name="T9" fmla="*/ 2 h 76"/>
                <a:gd name="T10" fmla="*/ 0 w 5"/>
                <a:gd name="T11" fmla="*/ 73 h 76"/>
                <a:gd name="T12" fmla="*/ 3 w 5"/>
                <a:gd name="T13" fmla="*/ 76 h 76"/>
              </a:gdLst>
              <a:ahLst/>
              <a:cxnLst>
                <a:cxn ang="0">
                  <a:pos x="T0" y="T1"/>
                </a:cxn>
                <a:cxn ang="0">
                  <a:pos x="T2" y="T3"/>
                </a:cxn>
                <a:cxn ang="0">
                  <a:pos x="T4" y="T5"/>
                </a:cxn>
                <a:cxn ang="0">
                  <a:pos x="T6" y="T7"/>
                </a:cxn>
                <a:cxn ang="0">
                  <a:pos x="T8" y="T9"/>
                </a:cxn>
                <a:cxn ang="0">
                  <a:pos x="T10" y="T11"/>
                </a:cxn>
                <a:cxn ang="0">
                  <a:pos x="T12" y="T13"/>
                </a:cxn>
              </a:cxnLst>
              <a:rect l="0" t="0" r="r" b="b"/>
              <a:pathLst>
                <a:path w="5" h="76">
                  <a:moveTo>
                    <a:pt x="3" y="76"/>
                  </a:moveTo>
                  <a:cubicBezTo>
                    <a:pt x="4" y="76"/>
                    <a:pt x="5" y="75"/>
                    <a:pt x="5" y="73"/>
                  </a:cubicBezTo>
                  <a:cubicBezTo>
                    <a:pt x="5" y="2"/>
                    <a:pt x="5" y="2"/>
                    <a:pt x="5" y="2"/>
                  </a:cubicBezTo>
                  <a:cubicBezTo>
                    <a:pt x="5" y="1"/>
                    <a:pt x="4" y="0"/>
                    <a:pt x="3" y="0"/>
                  </a:cubicBezTo>
                  <a:cubicBezTo>
                    <a:pt x="1" y="0"/>
                    <a:pt x="0" y="1"/>
                    <a:pt x="0" y="2"/>
                  </a:cubicBezTo>
                  <a:cubicBezTo>
                    <a:pt x="0" y="73"/>
                    <a:pt x="0" y="73"/>
                    <a:pt x="0" y="73"/>
                  </a:cubicBezTo>
                  <a:cubicBezTo>
                    <a:pt x="0" y="75"/>
                    <a:pt x="1" y="76"/>
                    <a:pt x="3" y="76"/>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8" name="Freeform 28"/>
            <p:cNvSpPr>
              <a:spLocks/>
            </p:cNvSpPr>
            <p:nvPr/>
          </p:nvSpPr>
          <p:spPr bwMode="auto">
            <a:xfrm>
              <a:off x="10494966" y="5256222"/>
              <a:ext cx="14288" cy="285751"/>
            </a:xfrm>
            <a:custGeom>
              <a:avLst/>
              <a:gdLst>
                <a:gd name="T0" fmla="*/ 2 w 4"/>
                <a:gd name="T1" fmla="*/ 76 h 76"/>
                <a:gd name="T2" fmla="*/ 4 w 4"/>
                <a:gd name="T3" fmla="*/ 73 h 76"/>
                <a:gd name="T4" fmla="*/ 4 w 4"/>
                <a:gd name="T5" fmla="*/ 2 h 76"/>
                <a:gd name="T6" fmla="*/ 2 w 4"/>
                <a:gd name="T7" fmla="*/ 0 h 76"/>
                <a:gd name="T8" fmla="*/ 0 w 4"/>
                <a:gd name="T9" fmla="*/ 2 h 76"/>
                <a:gd name="T10" fmla="*/ 0 w 4"/>
                <a:gd name="T11" fmla="*/ 73 h 76"/>
                <a:gd name="T12" fmla="*/ 2 w 4"/>
                <a:gd name="T13" fmla="*/ 76 h 76"/>
              </a:gdLst>
              <a:ahLst/>
              <a:cxnLst>
                <a:cxn ang="0">
                  <a:pos x="T0" y="T1"/>
                </a:cxn>
                <a:cxn ang="0">
                  <a:pos x="T2" y="T3"/>
                </a:cxn>
                <a:cxn ang="0">
                  <a:pos x="T4" y="T5"/>
                </a:cxn>
                <a:cxn ang="0">
                  <a:pos x="T6" y="T7"/>
                </a:cxn>
                <a:cxn ang="0">
                  <a:pos x="T8" y="T9"/>
                </a:cxn>
                <a:cxn ang="0">
                  <a:pos x="T10" y="T11"/>
                </a:cxn>
                <a:cxn ang="0">
                  <a:pos x="T12" y="T13"/>
                </a:cxn>
              </a:cxnLst>
              <a:rect l="0" t="0" r="r" b="b"/>
              <a:pathLst>
                <a:path w="4" h="76">
                  <a:moveTo>
                    <a:pt x="2" y="76"/>
                  </a:moveTo>
                  <a:cubicBezTo>
                    <a:pt x="3" y="76"/>
                    <a:pt x="4" y="75"/>
                    <a:pt x="4" y="73"/>
                  </a:cubicBezTo>
                  <a:cubicBezTo>
                    <a:pt x="4" y="2"/>
                    <a:pt x="4" y="2"/>
                    <a:pt x="4" y="2"/>
                  </a:cubicBezTo>
                  <a:cubicBezTo>
                    <a:pt x="4" y="1"/>
                    <a:pt x="3" y="0"/>
                    <a:pt x="2" y="0"/>
                  </a:cubicBezTo>
                  <a:cubicBezTo>
                    <a:pt x="1" y="0"/>
                    <a:pt x="0" y="1"/>
                    <a:pt x="0" y="2"/>
                  </a:cubicBezTo>
                  <a:cubicBezTo>
                    <a:pt x="0" y="73"/>
                    <a:pt x="0" y="73"/>
                    <a:pt x="0" y="73"/>
                  </a:cubicBezTo>
                  <a:cubicBezTo>
                    <a:pt x="0" y="75"/>
                    <a:pt x="1" y="76"/>
                    <a:pt x="2" y="76"/>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sp>
        <p:nvSpPr>
          <p:cNvPr id="29" name="Freeform 29"/>
          <p:cNvSpPr>
            <a:spLocks noEditPoints="1"/>
          </p:cNvSpPr>
          <p:nvPr/>
        </p:nvSpPr>
        <p:spPr bwMode="auto">
          <a:xfrm>
            <a:off x="9217028" y="5118109"/>
            <a:ext cx="481013" cy="479426"/>
          </a:xfrm>
          <a:custGeom>
            <a:avLst/>
            <a:gdLst>
              <a:gd name="T0" fmla="*/ 0 w 128"/>
              <a:gd name="T1" fmla="*/ 64 h 128"/>
              <a:gd name="T2" fmla="*/ 128 w 128"/>
              <a:gd name="T3" fmla="*/ 64 h 128"/>
              <a:gd name="T4" fmla="*/ 7 w 128"/>
              <a:gd name="T5" fmla="*/ 47 h 128"/>
              <a:gd name="T6" fmla="*/ 22 w 128"/>
              <a:gd name="T7" fmla="*/ 22 h 128"/>
              <a:gd name="T8" fmla="*/ 48 w 128"/>
              <a:gd name="T9" fmla="*/ 6 h 128"/>
              <a:gd name="T10" fmla="*/ 5 w 128"/>
              <a:gd name="T11" fmla="*/ 53 h 128"/>
              <a:gd name="T12" fmla="*/ 62 w 128"/>
              <a:gd name="T13" fmla="*/ 123 h 128"/>
              <a:gd name="T14" fmla="*/ 51 w 128"/>
              <a:gd name="T15" fmla="*/ 122 h 128"/>
              <a:gd name="T16" fmla="*/ 62 w 128"/>
              <a:gd name="T17" fmla="*/ 107 h 128"/>
              <a:gd name="T18" fmla="*/ 62 w 128"/>
              <a:gd name="T19" fmla="*/ 101 h 128"/>
              <a:gd name="T20" fmla="*/ 43 w 128"/>
              <a:gd name="T21" fmla="*/ 119 h 128"/>
              <a:gd name="T22" fmla="*/ 35 w 128"/>
              <a:gd name="T23" fmla="*/ 116 h 128"/>
              <a:gd name="T24" fmla="*/ 62 w 128"/>
              <a:gd name="T25" fmla="*/ 87 h 128"/>
              <a:gd name="T26" fmla="*/ 62 w 128"/>
              <a:gd name="T27" fmla="*/ 80 h 128"/>
              <a:gd name="T28" fmla="*/ 29 w 128"/>
              <a:gd name="T29" fmla="*/ 111 h 128"/>
              <a:gd name="T30" fmla="*/ 22 w 128"/>
              <a:gd name="T31" fmla="*/ 105 h 128"/>
              <a:gd name="T32" fmla="*/ 62 w 128"/>
              <a:gd name="T33" fmla="*/ 80 h 128"/>
              <a:gd name="T34" fmla="*/ 61 w 128"/>
              <a:gd name="T35" fmla="*/ 60 h 128"/>
              <a:gd name="T36" fmla="*/ 18 w 128"/>
              <a:gd name="T37" fmla="*/ 101 h 128"/>
              <a:gd name="T38" fmla="*/ 13 w 128"/>
              <a:gd name="T39" fmla="*/ 94 h 128"/>
              <a:gd name="T40" fmla="*/ 62 w 128"/>
              <a:gd name="T41" fmla="*/ 59 h 128"/>
              <a:gd name="T42" fmla="*/ 10 w 128"/>
              <a:gd name="T43" fmla="*/ 89 h 128"/>
              <a:gd name="T44" fmla="*/ 7 w 128"/>
              <a:gd name="T45" fmla="*/ 80 h 128"/>
              <a:gd name="T46" fmla="*/ 7 w 128"/>
              <a:gd name="T47" fmla="*/ 78 h 128"/>
              <a:gd name="T48" fmla="*/ 62 w 128"/>
              <a:gd name="T49" fmla="*/ 38 h 128"/>
              <a:gd name="T50" fmla="*/ 5 w 128"/>
              <a:gd name="T51" fmla="*/ 74 h 128"/>
              <a:gd name="T52" fmla="*/ 5 w 128"/>
              <a:gd name="T53" fmla="*/ 64 h 128"/>
              <a:gd name="T54" fmla="*/ 5 w 128"/>
              <a:gd name="T55" fmla="*/ 60 h 128"/>
              <a:gd name="T56" fmla="*/ 62 w 128"/>
              <a:gd name="T57" fmla="*/ 3 h 128"/>
              <a:gd name="T58" fmla="*/ 106 w 128"/>
              <a:gd name="T59" fmla="*/ 106 h 128"/>
              <a:gd name="T60" fmla="*/ 68 w 128"/>
              <a:gd name="T61" fmla="*/ 123 h 128"/>
              <a:gd name="T62" fmla="*/ 66 w 128"/>
              <a:gd name="T63" fmla="*/ 4 h 128"/>
              <a:gd name="T64" fmla="*/ 87 w 128"/>
              <a:gd name="T65" fmla="*/ 9 h 128"/>
              <a:gd name="T66" fmla="*/ 119 w 128"/>
              <a:gd name="T67" fmla="*/ 40 h 128"/>
              <a:gd name="T68" fmla="*/ 119 w 128"/>
              <a:gd name="T69" fmla="*/ 8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8">
                <a:moveTo>
                  <a:pt x="64" y="0"/>
                </a:moveTo>
                <a:cubicBezTo>
                  <a:pt x="29" y="0"/>
                  <a:pt x="0" y="28"/>
                  <a:pt x="0" y="64"/>
                </a:cubicBezTo>
                <a:cubicBezTo>
                  <a:pt x="0" y="99"/>
                  <a:pt x="29" y="128"/>
                  <a:pt x="64" y="128"/>
                </a:cubicBezTo>
                <a:cubicBezTo>
                  <a:pt x="99" y="128"/>
                  <a:pt x="128" y="99"/>
                  <a:pt x="128" y="64"/>
                </a:cubicBezTo>
                <a:cubicBezTo>
                  <a:pt x="128" y="28"/>
                  <a:pt x="99" y="0"/>
                  <a:pt x="64" y="0"/>
                </a:cubicBezTo>
                <a:close/>
                <a:moveTo>
                  <a:pt x="7" y="47"/>
                </a:moveTo>
                <a:cubicBezTo>
                  <a:pt x="7" y="45"/>
                  <a:pt x="8" y="43"/>
                  <a:pt x="9" y="40"/>
                </a:cubicBezTo>
                <a:cubicBezTo>
                  <a:pt x="12" y="33"/>
                  <a:pt x="17" y="27"/>
                  <a:pt x="22" y="22"/>
                </a:cubicBezTo>
                <a:cubicBezTo>
                  <a:pt x="27" y="16"/>
                  <a:pt x="34" y="12"/>
                  <a:pt x="41" y="9"/>
                </a:cubicBezTo>
                <a:cubicBezTo>
                  <a:pt x="43" y="8"/>
                  <a:pt x="45" y="7"/>
                  <a:pt x="48" y="6"/>
                </a:cubicBezTo>
                <a:cubicBezTo>
                  <a:pt x="53" y="5"/>
                  <a:pt x="53" y="5"/>
                  <a:pt x="53" y="5"/>
                </a:cubicBezTo>
                <a:cubicBezTo>
                  <a:pt x="5" y="53"/>
                  <a:pt x="5" y="53"/>
                  <a:pt x="5" y="53"/>
                </a:cubicBezTo>
                <a:lnTo>
                  <a:pt x="7" y="47"/>
                </a:lnTo>
                <a:close/>
                <a:moveTo>
                  <a:pt x="62" y="123"/>
                </a:moveTo>
                <a:cubicBezTo>
                  <a:pt x="60" y="123"/>
                  <a:pt x="60" y="123"/>
                  <a:pt x="60" y="123"/>
                </a:cubicBezTo>
                <a:cubicBezTo>
                  <a:pt x="57" y="123"/>
                  <a:pt x="54" y="122"/>
                  <a:pt x="51" y="122"/>
                </a:cubicBezTo>
                <a:cubicBezTo>
                  <a:pt x="48" y="121"/>
                  <a:pt x="48" y="121"/>
                  <a:pt x="48" y="121"/>
                </a:cubicBezTo>
                <a:cubicBezTo>
                  <a:pt x="62" y="107"/>
                  <a:pt x="62" y="107"/>
                  <a:pt x="62" y="107"/>
                </a:cubicBezTo>
                <a:lnTo>
                  <a:pt x="62" y="123"/>
                </a:lnTo>
                <a:close/>
                <a:moveTo>
                  <a:pt x="62" y="101"/>
                </a:moveTo>
                <a:cubicBezTo>
                  <a:pt x="43" y="119"/>
                  <a:pt x="43" y="119"/>
                  <a:pt x="43" y="119"/>
                </a:cubicBezTo>
                <a:cubicBezTo>
                  <a:pt x="43" y="119"/>
                  <a:pt x="43" y="119"/>
                  <a:pt x="43" y="119"/>
                </a:cubicBezTo>
                <a:cubicBezTo>
                  <a:pt x="42" y="119"/>
                  <a:pt x="41" y="119"/>
                  <a:pt x="41" y="118"/>
                </a:cubicBezTo>
                <a:cubicBezTo>
                  <a:pt x="39" y="118"/>
                  <a:pt x="37" y="117"/>
                  <a:pt x="35" y="116"/>
                </a:cubicBezTo>
                <a:cubicBezTo>
                  <a:pt x="34" y="115"/>
                  <a:pt x="34" y="115"/>
                  <a:pt x="34" y="115"/>
                </a:cubicBezTo>
                <a:cubicBezTo>
                  <a:pt x="62" y="87"/>
                  <a:pt x="62" y="87"/>
                  <a:pt x="62" y="87"/>
                </a:cubicBezTo>
                <a:lnTo>
                  <a:pt x="62" y="101"/>
                </a:lnTo>
                <a:close/>
                <a:moveTo>
                  <a:pt x="62" y="80"/>
                </a:moveTo>
                <a:cubicBezTo>
                  <a:pt x="30" y="112"/>
                  <a:pt x="30" y="112"/>
                  <a:pt x="30" y="112"/>
                </a:cubicBezTo>
                <a:cubicBezTo>
                  <a:pt x="29" y="111"/>
                  <a:pt x="29" y="111"/>
                  <a:pt x="29" y="111"/>
                </a:cubicBezTo>
                <a:cubicBezTo>
                  <a:pt x="27" y="110"/>
                  <a:pt x="25" y="108"/>
                  <a:pt x="23" y="106"/>
                </a:cubicBezTo>
                <a:cubicBezTo>
                  <a:pt x="22" y="105"/>
                  <a:pt x="22" y="105"/>
                  <a:pt x="22" y="105"/>
                </a:cubicBezTo>
                <a:cubicBezTo>
                  <a:pt x="62" y="66"/>
                  <a:pt x="62" y="66"/>
                  <a:pt x="62" y="66"/>
                </a:cubicBezTo>
                <a:lnTo>
                  <a:pt x="62" y="80"/>
                </a:lnTo>
                <a:close/>
                <a:moveTo>
                  <a:pt x="62" y="59"/>
                </a:moveTo>
                <a:cubicBezTo>
                  <a:pt x="61" y="60"/>
                  <a:pt x="61" y="60"/>
                  <a:pt x="61" y="60"/>
                </a:cubicBezTo>
                <a:cubicBezTo>
                  <a:pt x="19" y="102"/>
                  <a:pt x="19" y="102"/>
                  <a:pt x="19" y="102"/>
                </a:cubicBezTo>
                <a:cubicBezTo>
                  <a:pt x="18" y="101"/>
                  <a:pt x="18" y="101"/>
                  <a:pt x="18" y="101"/>
                </a:cubicBezTo>
                <a:cubicBezTo>
                  <a:pt x="16" y="99"/>
                  <a:pt x="15" y="97"/>
                  <a:pt x="13" y="95"/>
                </a:cubicBezTo>
                <a:cubicBezTo>
                  <a:pt x="13" y="94"/>
                  <a:pt x="13" y="94"/>
                  <a:pt x="13" y="94"/>
                </a:cubicBezTo>
                <a:cubicBezTo>
                  <a:pt x="62" y="45"/>
                  <a:pt x="62" y="45"/>
                  <a:pt x="62" y="45"/>
                </a:cubicBezTo>
                <a:lnTo>
                  <a:pt x="62" y="59"/>
                </a:lnTo>
                <a:close/>
                <a:moveTo>
                  <a:pt x="62" y="38"/>
                </a:moveTo>
                <a:cubicBezTo>
                  <a:pt x="10" y="89"/>
                  <a:pt x="10" y="89"/>
                  <a:pt x="10" y="89"/>
                </a:cubicBezTo>
                <a:cubicBezTo>
                  <a:pt x="9" y="87"/>
                  <a:pt x="9" y="87"/>
                  <a:pt x="9" y="87"/>
                </a:cubicBezTo>
                <a:cubicBezTo>
                  <a:pt x="8" y="84"/>
                  <a:pt x="7" y="82"/>
                  <a:pt x="7" y="80"/>
                </a:cubicBezTo>
                <a:cubicBezTo>
                  <a:pt x="7" y="79"/>
                  <a:pt x="7" y="79"/>
                  <a:pt x="7" y="79"/>
                </a:cubicBezTo>
                <a:cubicBezTo>
                  <a:pt x="7" y="78"/>
                  <a:pt x="7" y="78"/>
                  <a:pt x="7" y="78"/>
                </a:cubicBezTo>
                <a:cubicBezTo>
                  <a:pt x="62" y="24"/>
                  <a:pt x="62" y="24"/>
                  <a:pt x="62" y="24"/>
                </a:cubicBezTo>
                <a:lnTo>
                  <a:pt x="62" y="38"/>
                </a:lnTo>
                <a:close/>
                <a:moveTo>
                  <a:pt x="62" y="17"/>
                </a:moveTo>
                <a:cubicBezTo>
                  <a:pt x="5" y="74"/>
                  <a:pt x="5" y="74"/>
                  <a:pt x="5" y="74"/>
                </a:cubicBezTo>
                <a:cubicBezTo>
                  <a:pt x="5" y="71"/>
                  <a:pt x="5" y="71"/>
                  <a:pt x="5" y="71"/>
                </a:cubicBezTo>
                <a:cubicBezTo>
                  <a:pt x="5" y="68"/>
                  <a:pt x="5" y="66"/>
                  <a:pt x="5" y="64"/>
                </a:cubicBezTo>
                <a:cubicBezTo>
                  <a:pt x="5" y="62"/>
                  <a:pt x="5" y="61"/>
                  <a:pt x="5" y="60"/>
                </a:cubicBezTo>
                <a:cubicBezTo>
                  <a:pt x="5" y="60"/>
                  <a:pt x="5" y="60"/>
                  <a:pt x="5" y="60"/>
                </a:cubicBezTo>
                <a:cubicBezTo>
                  <a:pt x="5" y="59"/>
                  <a:pt x="5" y="59"/>
                  <a:pt x="5" y="59"/>
                </a:cubicBezTo>
                <a:cubicBezTo>
                  <a:pt x="62" y="3"/>
                  <a:pt x="62" y="3"/>
                  <a:pt x="62" y="3"/>
                </a:cubicBezTo>
                <a:lnTo>
                  <a:pt x="62" y="17"/>
                </a:lnTo>
                <a:close/>
                <a:moveTo>
                  <a:pt x="106" y="106"/>
                </a:moveTo>
                <a:cubicBezTo>
                  <a:pt x="101" y="111"/>
                  <a:pt x="94" y="115"/>
                  <a:pt x="87" y="118"/>
                </a:cubicBezTo>
                <a:cubicBezTo>
                  <a:pt x="81" y="121"/>
                  <a:pt x="74" y="123"/>
                  <a:pt x="68" y="123"/>
                </a:cubicBezTo>
                <a:cubicBezTo>
                  <a:pt x="66" y="123"/>
                  <a:pt x="66" y="123"/>
                  <a:pt x="66" y="123"/>
                </a:cubicBezTo>
                <a:cubicBezTo>
                  <a:pt x="66" y="4"/>
                  <a:pt x="66" y="4"/>
                  <a:pt x="66" y="4"/>
                </a:cubicBezTo>
                <a:cubicBezTo>
                  <a:pt x="68" y="4"/>
                  <a:pt x="68" y="4"/>
                  <a:pt x="68" y="4"/>
                </a:cubicBezTo>
                <a:cubicBezTo>
                  <a:pt x="74" y="5"/>
                  <a:pt x="81" y="6"/>
                  <a:pt x="87" y="9"/>
                </a:cubicBezTo>
                <a:cubicBezTo>
                  <a:pt x="94" y="12"/>
                  <a:pt x="101" y="16"/>
                  <a:pt x="106" y="22"/>
                </a:cubicBezTo>
                <a:cubicBezTo>
                  <a:pt x="111" y="27"/>
                  <a:pt x="116" y="33"/>
                  <a:pt x="119" y="40"/>
                </a:cubicBezTo>
                <a:cubicBezTo>
                  <a:pt x="122" y="48"/>
                  <a:pt x="123" y="56"/>
                  <a:pt x="123" y="64"/>
                </a:cubicBezTo>
                <a:cubicBezTo>
                  <a:pt x="123" y="72"/>
                  <a:pt x="122" y="79"/>
                  <a:pt x="119" y="87"/>
                </a:cubicBezTo>
                <a:cubicBezTo>
                  <a:pt x="116" y="94"/>
                  <a:pt x="111" y="100"/>
                  <a:pt x="106" y="106"/>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0" name="Freeform 30"/>
          <p:cNvSpPr>
            <a:spLocks noEditPoints="1"/>
          </p:cNvSpPr>
          <p:nvPr/>
        </p:nvSpPr>
        <p:spPr bwMode="auto">
          <a:xfrm>
            <a:off x="8328028" y="5118109"/>
            <a:ext cx="338138" cy="479426"/>
          </a:xfrm>
          <a:custGeom>
            <a:avLst/>
            <a:gdLst>
              <a:gd name="T0" fmla="*/ 79 w 90"/>
              <a:gd name="T1" fmla="*/ 63 h 128"/>
              <a:gd name="T2" fmla="*/ 79 w 90"/>
              <a:gd name="T3" fmla="*/ 61 h 128"/>
              <a:gd name="T4" fmla="*/ 79 w 90"/>
              <a:gd name="T5" fmla="*/ 59 h 128"/>
              <a:gd name="T6" fmla="*/ 90 w 90"/>
              <a:gd name="T7" fmla="*/ 40 h 128"/>
              <a:gd name="T8" fmla="*/ 90 w 90"/>
              <a:gd name="T9" fmla="*/ 39 h 128"/>
              <a:gd name="T10" fmla="*/ 88 w 90"/>
              <a:gd name="T11" fmla="*/ 37 h 128"/>
              <a:gd name="T12" fmla="*/ 56 w 90"/>
              <a:gd name="T13" fmla="*/ 37 h 128"/>
              <a:gd name="T14" fmla="*/ 56 w 90"/>
              <a:gd name="T15" fmla="*/ 28 h 128"/>
              <a:gd name="T16" fmla="*/ 50 w 90"/>
              <a:gd name="T17" fmla="*/ 22 h 128"/>
              <a:gd name="T18" fmla="*/ 4 w 90"/>
              <a:gd name="T19" fmla="*/ 22 h 128"/>
              <a:gd name="T20" fmla="*/ 4 w 90"/>
              <a:gd name="T21" fmla="*/ 2 h 128"/>
              <a:gd name="T22" fmla="*/ 2 w 90"/>
              <a:gd name="T23" fmla="*/ 0 h 128"/>
              <a:gd name="T24" fmla="*/ 0 w 90"/>
              <a:gd name="T25" fmla="*/ 2 h 128"/>
              <a:gd name="T26" fmla="*/ 0 w 90"/>
              <a:gd name="T27" fmla="*/ 128 h 128"/>
              <a:gd name="T28" fmla="*/ 4 w 90"/>
              <a:gd name="T29" fmla="*/ 128 h 128"/>
              <a:gd name="T30" fmla="*/ 4 w 90"/>
              <a:gd name="T31" fmla="*/ 71 h 128"/>
              <a:gd name="T32" fmla="*/ 37 w 90"/>
              <a:gd name="T33" fmla="*/ 71 h 128"/>
              <a:gd name="T34" fmla="*/ 37 w 90"/>
              <a:gd name="T35" fmla="*/ 80 h 128"/>
              <a:gd name="T36" fmla="*/ 43 w 90"/>
              <a:gd name="T37" fmla="*/ 86 h 128"/>
              <a:gd name="T38" fmla="*/ 88 w 90"/>
              <a:gd name="T39" fmla="*/ 86 h 128"/>
              <a:gd name="T40" fmla="*/ 90 w 90"/>
              <a:gd name="T41" fmla="*/ 83 h 128"/>
              <a:gd name="T42" fmla="*/ 90 w 90"/>
              <a:gd name="T43" fmla="*/ 82 h 128"/>
              <a:gd name="T44" fmla="*/ 79 w 90"/>
              <a:gd name="T45" fmla="*/ 63 h 128"/>
              <a:gd name="T46" fmla="*/ 4 w 90"/>
              <a:gd name="T47" fmla="*/ 66 h 128"/>
              <a:gd name="T48" fmla="*/ 4 w 90"/>
              <a:gd name="T49" fmla="*/ 26 h 128"/>
              <a:gd name="T50" fmla="*/ 51 w 90"/>
              <a:gd name="T51" fmla="*/ 26 h 128"/>
              <a:gd name="T52" fmla="*/ 51 w 90"/>
              <a:gd name="T53" fmla="*/ 66 h 128"/>
              <a:gd name="T54" fmla="*/ 4 w 90"/>
              <a:gd name="T55" fmla="*/ 66 h 128"/>
              <a:gd name="T56" fmla="*/ 41 w 90"/>
              <a:gd name="T57" fmla="*/ 81 h 128"/>
              <a:gd name="T58" fmla="*/ 41 w 90"/>
              <a:gd name="T59" fmla="*/ 71 h 128"/>
              <a:gd name="T60" fmla="*/ 50 w 90"/>
              <a:gd name="T61" fmla="*/ 71 h 128"/>
              <a:gd name="T62" fmla="*/ 56 w 90"/>
              <a:gd name="T63" fmla="*/ 65 h 128"/>
              <a:gd name="T64" fmla="*/ 56 w 90"/>
              <a:gd name="T65" fmla="*/ 41 h 128"/>
              <a:gd name="T66" fmla="*/ 84 w 90"/>
              <a:gd name="T67" fmla="*/ 41 h 128"/>
              <a:gd name="T68" fmla="*/ 75 w 90"/>
              <a:gd name="T69" fmla="*/ 57 h 128"/>
              <a:gd name="T70" fmla="*/ 75 w 90"/>
              <a:gd name="T71" fmla="*/ 57 h 128"/>
              <a:gd name="T72" fmla="*/ 74 w 90"/>
              <a:gd name="T73" fmla="*/ 61 h 128"/>
              <a:gd name="T74" fmla="*/ 75 w 90"/>
              <a:gd name="T75" fmla="*/ 65 h 128"/>
              <a:gd name="T76" fmla="*/ 75 w 90"/>
              <a:gd name="T77" fmla="*/ 66 h 128"/>
              <a:gd name="T78" fmla="*/ 84 w 90"/>
              <a:gd name="T79" fmla="*/ 81 h 128"/>
              <a:gd name="T80" fmla="*/ 41 w 90"/>
              <a:gd name="T81" fmla="*/ 8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28">
                <a:moveTo>
                  <a:pt x="79" y="63"/>
                </a:moveTo>
                <a:cubicBezTo>
                  <a:pt x="79" y="63"/>
                  <a:pt x="79" y="62"/>
                  <a:pt x="79" y="61"/>
                </a:cubicBezTo>
                <a:cubicBezTo>
                  <a:pt x="79" y="60"/>
                  <a:pt x="79" y="60"/>
                  <a:pt x="79" y="59"/>
                </a:cubicBezTo>
                <a:cubicBezTo>
                  <a:pt x="90" y="40"/>
                  <a:pt x="90" y="40"/>
                  <a:pt x="90" y="40"/>
                </a:cubicBezTo>
                <a:cubicBezTo>
                  <a:pt x="90" y="40"/>
                  <a:pt x="90" y="39"/>
                  <a:pt x="90" y="39"/>
                </a:cubicBezTo>
                <a:cubicBezTo>
                  <a:pt x="90" y="38"/>
                  <a:pt x="89" y="37"/>
                  <a:pt x="88" y="37"/>
                </a:cubicBezTo>
                <a:cubicBezTo>
                  <a:pt x="56" y="37"/>
                  <a:pt x="56" y="37"/>
                  <a:pt x="56" y="37"/>
                </a:cubicBezTo>
                <a:cubicBezTo>
                  <a:pt x="56" y="28"/>
                  <a:pt x="56" y="28"/>
                  <a:pt x="56" y="28"/>
                </a:cubicBezTo>
                <a:cubicBezTo>
                  <a:pt x="56" y="25"/>
                  <a:pt x="53" y="22"/>
                  <a:pt x="50" y="22"/>
                </a:cubicBezTo>
                <a:cubicBezTo>
                  <a:pt x="4" y="22"/>
                  <a:pt x="4" y="22"/>
                  <a:pt x="4" y="22"/>
                </a:cubicBezTo>
                <a:cubicBezTo>
                  <a:pt x="4" y="2"/>
                  <a:pt x="4" y="2"/>
                  <a:pt x="4" y="2"/>
                </a:cubicBezTo>
                <a:cubicBezTo>
                  <a:pt x="4" y="1"/>
                  <a:pt x="3" y="0"/>
                  <a:pt x="2" y="0"/>
                </a:cubicBezTo>
                <a:cubicBezTo>
                  <a:pt x="1" y="0"/>
                  <a:pt x="0" y="1"/>
                  <a:pt x="0" y="2"/>
                </a:cubicBezTo>
                <a:cubicBezTo>
                  <a:pt x="0" y="128"/>
                  <a:pt x="0" y="128"/>
                  <a:pt x="0" y="128"/>
                </a:cubicBezTo>
                <a:cubicBezTo>
                  <a:pt x="4" y="128"/>
                  <a:pt x="4" y="128"/>
                  <a:pt x="4" y="128"/>
                </a:cubicBezTo>
                <a:cubicBezTo>
                  <a:pt x="4" y="71"/>
                  <a:pt x="4" y="71"/>
                  <a:pt x="4" y="71"/>
                </a:cubicBezTo>
                <a:cubicBezTo>
                  <a:pt x="37" y="71"/>
                  <a:pt x="37" y="71"/>
                  <a:pt x="37" y="71"/>
                </a:cubicBezTo>
                <a:cubicBezTo>
                  <a:pt x="37" y="80"/>
                  <a:pt x="37" y="80"/>
                  <a:pt x="37" y="80"/>
                </a:cubicBezTo>
                <a:cubicBezTo>
                  <a:pt x="37" y="83"/>
                  <a:pt x="39" y="86"/>
                  <a:pt x="43" y="86"/>
                </a:cubicBezTo>
                <a:cubicBezTo>
                  <a:pt x="88" y="86"/>
                  <a:pt x="88" y="86"/>
                  <a:pt x="88" y="86"/>
                </a:cubicBezTo>
                <a:cubicBezTo>
                  <a:pt x="89" y="86"/>
                  <a:pt x="90" y="85"/>
                  <a:pt x="90" y="83"/>
                </a:cubicBezTo>
                <a:cubicBezTo>
                  <a:pt x="90" y="83"/>
                  <a:pt x="90" y="83"/>
                  <a:pt x="90" y="82"/>
                </a:cubicBezTo>
                <a:lnTo>
                  <a:pt x="79" y="63"/>
                </a:lnTo>
                <a:close/>
                <a:moveTo>
                  <a:pt x="4" y="66"/>
                </a:moveTo>
                <a:cubicBezTo>
                  <a:pt x="4" y="26"/>
                  <a:pt x="4" y="26"/>
                  <a:pt x="4" y="26"/>
                </a:cubicBezTo>
                <a:cubicBezTo>
                  <a:pt x="51" y="26"/>
                  <a:pt x="51" y="26"/>
                  <a:pt x="51" y="26"/>
                </a:cubicBezTo>
                <a:cubicBezTo>
                  <a:pt x="51" y="66"/>
                  <a:pt x="51" y="66"/>
                  <a:pt x="51" y="66"/>
                </a:cubicBezTo>
                <a:lnTo>
                  <a:pt x="4" y="66"/>
                </a:lnTo>
                <a:close/>
                <a:moveTo>
                  <a:pt x="41" y="81"/>
                </a:moveTo>
                <a:cubicBezTo>
                  <a:pt x="41" y="71"/>
                  <a:pt x="41" y="71"/>
                  <a:pt x="41" y="71"/>
                </a:cubicBezTo>
                <a:cubicBezTo>
                  <a:pt x="50" y="71"/>
                  <a:pt x="50" y="71"/>
                  <a:pt x="50" y="71"/>
                </a:cubicBezTo>
                <a:cubicBezTo>
                  <a:pt x="53" y="71"/>
                  <a:pt x="56" y="68"/>
                  <a:pt x="56" y="65"/>
                </a:cubicBezTo>
                <a:cubicBezTo>
                  <a:pt x="56" y="41"/>
                  <a:pt x="56" y="41"/>
                  <a:pt x="56" y="41"/>
                </a:cubicBezTo>
                <a:cubicBezTo>
                  <a:pt x="84" y="41"/>
                  <a:pt x="84" y="41"/>
                  <a:pt x="84" y="41"/>
                </a:cubicBezTo>
                <a:cubicBezTo>
                  <a:pt x="75" y="57"/>
                  <a:pt x="75" y="57"/>
                  <a:pt x="75" y="57"/>
                </a:cubicBezTo>
                <a:cubicBezTo>
                  <a:pt x="75" y="57"/>
                  <a:pt x="75" y="57"/>
                  <a:pt x="75" y="57"/>
                </a:cubicBezTo>
                <a:cubicBezTo>
                  <a:pt x="75" y="58"/>
                  <a:pt x="74" y="60"/>
                  <a:pt x="74" y="61"/>
                </a:cubicBezTo>
                <a:cubicBezTo>
                  <a:pt x="74" y="63"/>
                  <a:pt x="75" y="64"/>
                  <a:pt x="75" y="65"/>
                </a:cubicBezTo>
                <a:cubicBezTo>
                  <a:pt x="75" y="66"/>
                  <a:pt x="75" y="66"/>
                  <a:pt x="75" y="66"/>
                </a:cubicBezTo>
                <a:cubicBezTo>
                  <a:pt x="84" y="81"/>
                  <a:pt x="84" y="81"/>
                  <a:pt x="84" y="81"/>
                </a:cubicBezTo>
                <a:lnTo>
                  <a:pt x="41" y="81"/>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1" name="Freeform 31"/>
          <p:cNvSpPr>
            <a:spLocks noEditPoints="1"/>
          </p:cNvSpPr>
          <p:nvPr/>
        </p:nvSpPr>
        <p:spPr bwMode="auto">
          <a:xfrm>
            <a:off x="7408865" y="5118109"/>
            <a:ext cx="295275" cy="479426"/>
          </a:xfrm>
          <a:custGeom>
            <a:avLst/>
            <a:gdLst>
              <a:gd name="T0" fmla="*/ 79 w 79"/>
              <a:gd name="T1" fmla="*/ 23 h 128"/>
              <a:gd name="T2" fmla="*/ 75 w 79"/>
              <a:gd name="T3" fmla="*/ 21 h 128"/>
              <a:gd name="T4" fmla="*/ 74 w 79"/>
              <a:gd name="T5" fmla="*/ 22 h 128"/>
              <a:gd name="T6" fmla="*/ 74 w 79"/>
              <a:gd name="T7" fmla="*/ 22 h 128"/>
              <a:gd name="T8" fmla="*/ 58 w 79"/>
              <a:gd name="T9" fmla="*/ 28 h 128"/>
              <a:gd name="T10" fmla="*/ 41 w 79"/>
              <a:gd name="T11" fmla="*/ 21 h 128"/>
              <a:gd name="T12" fmla="*/ 7 w 79"/>
              <a:gd name="T13" fmla="*/ 18 h 128"/>
              <a:gd name="T14" fmla="*/ 5 w 79"/>
              <a:gd name="T15" fmla="*/ 19 h 128"/>
              <a:gd name="T16" fmla="*/ 5 w 79"/>
              <a:gd name="T17" fmla="*/ 2 h 128"/>
              <a:gd name="T18" fmla="*/ 2 w 79"/>
              <a:gd name="T19" fmla="*/ 0 h 128"/>
              <a:gd name="T20" fmla="*/ 0 w 79"/>
              <a:gd name="T21" fmla="*/ 2 h 128"/>
              <a:gd name="T22" fmla="*/ 0 w 79"/>
              <a:gd name="T23" fmla="*/ 128 h 128"/>
              <a:gd name="T24" fmla="*/ 5 w 79"/>
              <a:gd name="T25" fmla="*/ 128 h 128"/>
              <a:gd name="T26" fmla="*/ 5 w 79"/>
              <a:gd name="T27" fmla="*/ 84 h 128"/>
              <a:gd name="T28" fmla="*/ 5 w 79"/>
              <a:gd name="T29" fmla="*/ 83 h 128"/>
              <a:gd name="T30" fmla="*/ 21 w 79"/>
              <a:gd name="T31" fmla="*/ 78 h 128"/>
              <a:gd name="T32" fmla="*/ 38 w 79"/>
              <a:gd name="T33" fmla="*/ 84 h 128"/>
              <a:gd name="T34" fmla="*/ 58 w 79"/>
              <a:gd name="T35" fmla="*/ 91 h 128"/>
              <a:gd name="T36" fmla="*/ 78 w 79"/>
              <a:gd name="T37" fmla="*/ 84 h 128"/>
              <a:gd name="T38" fmla="*/ 79 w 79"/>
              <a:gd name="T39" fmla="*/ 83 h 128"/>
              <a:gd name="T40" fmla="*/ 79 w 79"/>
              <a:gd name="T41" fmla="*/ 23 h 128"/>
              <a:gd name="T42" fmla="*/ 74 w 79"/>
              <a:gd name="T43" fmla="*/ 81 h 128"/>
              <a:gd name="T44" fmla="*/ 74 w 79"/>
              <a:gd name="T45" fmla="*/ 82 h 128"/>
              <a:gd name="T46" fmla="*/ 58 w 79"/>
              <a:gd name="T47" fmla="*/ 87 h 128"/>
              <a:gd name="T48" fmla="*/ 41 w 79"/>
              <a:gd name="T49" fmla="*/ 81 h 128"/>
              <a:gd name="T50" fmla="*/ 7 w 79"/>
              <a:gd name="T51" fmla="*/ 77 h 128"/>
              <a:gd name="T52" fmla="*/ 5 w 79"/>
              <a:gd name="T53" fmla="*/ 78 h 128"/>
              <a:gd name="T54" fmla="*/ 5 w 79"/>
              <a:gd name="T55" fmla="*/ 24 h 128"/>
              <a:gd name="T56" fmla="*/ 5 w 79"/>
              <a:gd name="T57" fmla="*/ 24 h 128"/>
              <a:gd name="T58" fmla="*/ 21 w 79"/>
              <a:gd name="T59" fmla="*/ 19 h 128"/>
              <a:gd name="T60" fmla="*/ 38 w 79"/>
              <a:gd name="T61" fmla="*/ 25 h 128"/>
              <a:gd name="T62" fmla="*/ 72 w 79"/>
              <a:gd name="T63" fmla="*/ 29 h 128"/>
              <a:gd name="T64" fmla="*/ 74 w 79"/>
              <a:gd name="T65" fmla="*/ 28 h 128"/>
              <a:gd name="T66" fmla="*/ 74 w 79"/>
              <a:gd name="T67" fmla="*/ 8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9" h="128">
                <a:moveTo>
                  <a:pt x="79" y="23"/>
                </a:moveTo>
                <a:cubicBezTo>
                  <a:pt x="79" y="21"/>
                  <a:pt x="77" y="20"/>
                  <a:pt x="75" y="21"/>
                </a:cubicBezTo>
                <a:cubicBezTo>
                  <a:pt x="74" y="22"/>
                  <a:pt x="74" y="22"/>
                  <a:pt x="74" y="22"/>
                </a:cubicBezTo>
                <a:cubicBezTo>
                  <a:pt x="74" y="22"/>
                  <a:pt x="74" y="22"/>
                  <a:pt x="74" y="22"/>
                </a:cubicBezTo>
                <a:cubicBezTo>
                  <a:pt x="70" y="26"/>
                  <a:pt x="64" y="28"/>
                  <a:pt x="58" y="28"/>
                </a:cubicBezTo>
                <a:cubicBezTo>
                  <a:pt x="52" y="28"/>
                  <a:pt x="46" y="25"/>
                  <a:pt x="41" y="21"/>
                </a:cubicBezTo>
                <a:cubicBezTo>
                  <a:pt x="32" y="14"/>
                  <a:pt x="18" y="12"/>
                  <a:pt x="7" y="18"/>
                </a:cubicBezTo>
                <a:cubicBezTo>
                  <a:pt x="5" y="19"/>
                  <a:pt x="5" y="19"/>
                  <a:pt x="5" y="19"/>
                </a:cubicBezTo>
                <a:cubicBezTo>
                  <a:pt x="5" y="2"/>
                  <a:pt x="5" y="2"/>
                  <a:pt x="5" y="2"/>
                </a:cubicBezTo>
                <a:cubicBezTo>
                  <a:pt x="5" y="1"/>
                  <a:pt x="4" y="0"/>
                  <a:pt x="2" y="0"/>
                </a:cubicBezTo>
                <a:cubicBezTo>
                  <a:pt x="1" y="0"/>
                  <a:pt x="0" y="1"/>
                  <a:pt x="0" y="2"/>
                </a:cubicBezTo>
                <a:cubicBezTo>
                  <a:pt x="0" y="128"/>
                  <a:pt x="0" y="128"/>
                  <a:pt x="0" y="128"/>
                </a:cubicBezTo>
                <a:cubicBezTo>
                  <a:pt x="5" y="128"/>
                  <a:pt x="5" y="128"/>
                  <a:pt x="5" y="128"/>
                </a:cubicBezTo>
                <a:cubicBezTo>
                  <a:pt x="5" y="84"/>
                  <a:pt x="5" y="84"/>
                  <a:pt x="5" y="84"/>
                </a:cubicBezTo>
                <a:cubicBezTo>
                  <a:pt x="5" y="83"/>
                  <a:pt x="5" y="83"/>
                  <a:pt x="5" y="83"/>
                </a:cubicBezTo>
                <a:cubicBezTo>
                  <a:pt x="10" y="80"/>
                  <a:pt x="15" y="78"/>
                  <a:pt x="21" y="78"/>
                </a:cubicBezTo>
                <a:cubicBezTo>
                  <a:pt x="27" y="78"/>
                  <a:pt x="33" y="80"/>
                  <a:pt x="38" y="84"/>
                </a:cubicBezTo>
                <a:cubicBezTo>
                  <a:pt x="44" y="89"/>
                  <a:pt x="51" y="91"/>
                  <a:pt x="58" y="91"/>
                </a:cubicBezTo>
                <a:cubicBezTo>
                  <a:pt x="65" y="91"/>
                  <a:pt x="72" y="89"/>
                  <a:pt x="78" y="84"/>
                </a:cubicBezTo>
                <a:cubicBezTo>
                  <a:pt x="79" y="84"/>
                  <a:pt x="79" y="83"/>
                  <a:pt x="79" y="83"/>
                </a:cubicBezTo>
                <a:lnTo>
                  <a:pt x="79" y="23"/>
                </a:lnTo>
                <a:close/>
                <a:moveTo>
                  <a:pt x="74" y="81"/>
                </a:moveTo>
                <a:cubicBezTo>
                  <a:pt x="74" y="82"/>
                  <a:pt x="74" y="82"/>
                  <a:pt x="74" y="82"/>
                </a:cubicBezTo>
                <a:cubicBezTo>
                  <a:pt x="69" y="85"/>
                  <a:pt x="64" y="87"/>
                  <a:pt x="58" y="87"/>
                </a:cubicBezTo>
                <a:cubicBezTo>
                  <a:pt x="52" y="87"/>
                  <a:pt x="46" y="85"/>
                  <a:pt x="41" y="81"/>
                </a:cubicBezTo>
                <a:cubicBezTo>
                  <a:pt x="32" y="73"/>
                  <a:pt x="18" y="72"/>
                  <a:pt x="7" y="77"/>
                </a:cubicBezTo>
                <a:cubicBezTo>
                  <a:pt x="5" y="78"/>
                  <a:pt x="5" y="78"/>
                  <a:pt x="5" y="78"/>
                </a:cubicBezTo>
                <a:cubicBezTo>
                  <a:pt x="5" y="24"/>
                  <a:pt x="5" y="24"/>
                  <a:pt x="5" y="24"/>
                </a:cubicBezTo>
                <a:cubicBezTo>
                  <a:pt x="5" y="24"/>
                  <a:pt x="5" y="24"/>
                  <a:pt x="5" y="24"/>
                </a:cubicBezTo>
                <a:cubicBezTo>
                  <a:pt x="10" y="21"/>
                  <a:pt x="15" y="19"/>
                  <a:pt x="21" y="19"/>
                </a:cubicBezTo>
                <a:cubicBezTo>
                  <a:pt x="27" y="19"/>
                  <a:pt x="33" y="21"/>
                  <a:pt x="38" y="25"/>
                </a:cubicBezTo>
                <a:cubicBezTo>
                  <a:pt x="48" y="33"/>
                  <a:pt x="61" y="34"/>
                  <a:pt x="72" y="29"/>
                </a:cubicBezTo>
                <a:cubicBezTo>
                  <a:pt x="74" y="28"/>
                  <a:pt x="74" y="28"/>
                  <a:pt x="74" y="28"/>
                </a:cubicBezTo>
                <a:lnTo>
                  <a:pt x="74" y="81"/>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2" name="Freeform 32"/>
          <p:cNvSpPr>
            <a:spLocks noEditPoints="1"/>
          </p:cNvSpPr>
          <p:nvPr/>
        </p:nvSpPr>
        <p:spPr bwMode="auto">
          <a:xfrm>
            <a:off x="6334127" y="5124459"/>
            <a:ext cx="481013" cy="461963"/>
          </a:xfrm>
          <a:custGeom>
            <a:avLst/>
            <a:gdLst>
              <a:gd name="T0" fmla="*/ 65 w 128"/>
              <a:gd name="T1" fmla="*/ 123 h 123"/>
              <a:gd name="T2" fmla="*/ 127 w 128"/>
              <a:gd name="T3" fmla="*/ 79 h 123"/>
              <a:gd name="T4" fmla="*/ 128 w 128"/>
              <a:gd name="T5" fmla="*/ 77 h 123"/>
              <a:gd name="T6" fmla="*/ 128 w 128"/>
              <a:gd name="T7" fmla="*/ 76 h 123"/>
              <a:gd name="T8" fmla="*/ 127 w 128"/>
              <a:gd name="T9" fmla="*/ 75 h 123"/>
              <a:gd name="T10" fmla="*/ 109 w 128"/>
              <a:gd name="T11" fmla="*/ 62 h 123"/>
              <a:gd name="T12" fmla="*/ 127 w 128"/>
              <a:gd name="T13" fmla="*/ 49 h 123"/>
              <a:gd name="T14" fmla="*/ 128 w 128"/>
              <a:gd name="T15" fmla="*/ 47 h 123"/>
              <a:gd name="T16" fmla="*/ 128 w 128"/>
              <a:gd name="T17" fmla="*/ 47 h 123"/>
              <a:gd name="T18" fmla="*/ 127 w 128"/>
              <a:gd name="T19" fmla="*/ 45 h 123"/>
              <a:gd name="T20" fmla="*/ 65 w 128"/>
              <a:gd name="T21" fmla="*/ 1 h 123"/>
              <a:gd name="T22" fmla="*/ 64 w 128"/>
              <a:gd name="T23" fmla="*/ 0 h 123"/>
              <a:gd name="T24" fmla="*/ 63 w 128"/>
              <a:gd name="T25" fmla="*/ 1 h 123"/>
              <a:gd name="T26" fmla="*/ 1 w 128"/>
              <a:gd name="T27" fmla="*/ 45 h 123"/>
              <a:gd name="T28" fmla="*/ 0 w 128"/>
              <a:gd name="T29" fmla="*/ 47 h 123"/>
              <a:gd name="T30" fmla="*/ 0 w 128"/>
              <a:gd name="T31" fmla="*/ 47 h 123"/>
              <a:gd name="T32" fmla="*/ 1 w 128"/>
              <a:gd name="T33" fmla="*/ 49 h 123"/>
              <a:gd name="T34" fmla="*/ 19 w 128"/>
              <a:gd name="T35" fmla="*/ 62 h 123"/>
              <a:gd name="T36" fmla="*/ 1 w 128"/>
              <a:gd name="T37" fmla="*/ 75 h 123"/>
              <a:gd name="T38" fmla="*/ 0 w 128"/>
              <a:gd name="T39" fmla="*/ 76 h 123"/>
              <a:gd name="T40" fmla="*/ 0 w 128"/>
              <a:gd name="T41" fmla="*/ 77 h 123"/>
              <a:gd name="T42" fmla="*/ 1 w 128"/>
              <a:gd name="T43" fmla="*/ 79 h 123"/>
              <a:gd name="T44" fmla="*/ 63 w 128"/>
              <a:gd name="T45" fmla="*/ 123 h 123"/>
              <a:gd name="T46" fmla="*/ 64 w 128"/>
              <a:gd name="T47" fmla="*/ 123 h 123"/>
              <a:gd name="T48" fmla="*/ 65 w 128"/>
              <a:gd name="T49" fmla="*/ 123 h 123"/>
              <a:gd name="T50" fmla="*/ 6 w 128"/>
              <a:gd name="T51" fmla="*/ 47 h 123"/>
              <a:gd name="T52" fmla="*/ 64 w 128"/>
              <a:gd name="T53" fmla="*/ 6 h 123"/>
              <a:gd name="T54" fmla="*/ 122 w 128"/>
              <a:gd name="T55" fmla="*/ 47 h 123"/>
              <a:gd name="T56" fmla="*/ 64 w 128"/>
              <a:gd name="T57" fmla="*/ 89 h 123"/>
              <a:gd name="T58" fmla="*/ 6 w 128"/>
              <a:gd name="T59" fmla="*/ 47 h 123"/>
              <a:gd name="T60" fmla="*/ 6 w 128"/>
              <a:gd name="T61" fmla="*/ 77 h 123"/>
              <a:gd name="T62" fmla="*/ 23 w 128"/>
              <a:gd name="T63" fmla="*/ 65 h 123"/>
              <a:gd name="T64" fmla="*/ 63 w 128"/>
              <a:gd name="T65" fmla="*/ 93 h 123"/>
              <a:gd name="T66" fmla="*/ 64 w 128"/>
              <a:gd name="T67" fmla="*/ 94 h 123"/>
              <a:gd name="T68" fmla="*/ 65 w 128"/>
              <a:gd name="T69" fmla="*/ 93 h 123"/>
              <a:gd name="T70" fmla="*/ 105 w 128"/>
              <a:gd name="T71" fmla="*/ 65 h 123"/>
              <a:gd name="T72" fmla="*/ 122 w 128"/>
              <a:gd name="T73" fmla="*/ 77 h 123"/>
              <a:gd name="T74" fmla="*/ 64 w 128"/>
              <a:gd name="T75" fmla="*/ 118 h 123"/>
              <a:gd name="T76" fmla="*/ 6 w 128"/>
              <a:gd name="T77" fmla="*/ 7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123">
                <a:moveTo>
                  <a:pt x="65" y="123"/>
                </a:moveTo>
                <a:cubicBezTo>
                  <a:pt x="127" y="79"/>
                  <a:pt x="127" y="79"/>
                  <a:pt x="127" y="79"/>
                </a:cubicBezTo>
                <a:cubicBezTo>
                  <a:pt x="128" y="78"/>
                  <a:pt x="128" y="78"/>
                  <a:pt x="128" y="77"/>
                </a:cubicBezTo>
                <a:cubicBezTo>
                  <a:pt x="128" y="76"/>
                  <a:pt x="128" y="76"/>
                  <a:pt x="128" y="76"/>
                </a:cubicBezTo>
                <a:cubicBezTo>
                  <a:pt x="128" y="76"/>
                  <a:pt x="128" y="75"/>
                  <a:pt x="127" y="75"/>
                </a:cubicBezTo>
                <a:cubicBezTo>
                  <a:pt x="109" y="62"/>
                  <a:pt x="109" y="62"/>
                  <a:pt x="109" y="62"/>
                </a:cubicBezTo>
                <a:cubicBezTo>
                  <a:pt x="127" y="49"/>
                  <a:pt x="127" y="49"/>
                  <a:pt x="127" y="49"/>
                </a:cubicBezTo>
                <a:cubicBezTo>
                  <a:pt x="128" y="49"/>
                  <a:pt x="128" y="48"/>
                  <a:pt x="128" y="47"/>
                </a:cubicBezTo>
                <a:cubicBezTo>
                  <a:pt x="128" y="47"/>
                  <a:pt x="128" y="47"/>
                  <a:pt x="128" y="47"/>
                </a:cubicBezTo>
                <a:cubicBezTo>
                  <a:pt x="128" y="46"/>
                  <a:pt x="128" y="45"/>
                  <a:pt x="127" y="45"/>
                </a:cubicBezTo>
                <a:cubicBezTo>
                  <a:pt x="65" y="1"/>
                  <a:pt x="65" y="1"/>
                  <a:pt x="65" y="1"/>
                </a:cubicBezTo>
                <a:cubicBezTo>
                  <a:pt x="65" y="1"/>
                  <a:pt x="65" y="0"/>
                  <a:pt x="64" y="0"/>
                </a:cubicBezTo>
                <a:cubicBezTo>
                  <a:pt x="63" y="0"/>
                  <a:pt x="63" y="1"/>
                  <a:pt x="63" y="1"/>
                </a:cubicBezTo>
                <a:cubicBezTo>
                  <a:pt x="1" y="45"/>
                  <a:pt x="1" y="45"/>
                  <a:pt x="1" y="45"/>
                </a:cubicBezTo>
                <a:cubicBezTo>
                  <a:pt x="0" y="45"/>
                  <a:pt x="0" y="46"/>
                  <a:pt x="0" y="47"/>
                </a:cubicBezTo>
                <a:cubicBezTo>
                  <a:pt x="0" y="47"/>
                  <a:pt x="0" y="47"/>
                  <a:pt x="0" y="47"/>
                </a:cubicBezTo>
                <a:cubicBezTo>
                  <a:pt x="0" y="48"/>
                  <a:pt x="0" y="49"/>
                  <a:pt x="1" y="49"/>
                </a:cubicBezTo>
                <a:cubicBezTo>
                  <a:pt x="19" y="62"/>
                  <a:pt x="19" y="62"/>
                  <a:pt x="19" y="62"/>
                </a:cubicBezTo>
                <a:cubicBezTo>
                  <a:pt x="1" y="75"/>
                  <a:pt x="1" y="75"/>
                  <a:pt x="1" y="75"/>
                </a:cubicBezTo>
                <a:cubicBezTo>
                  <a:pt x="0" y="75"/>
                  <a:pt x="0" y="76"/>
                  <a:pt x="0" y="76"/>
                </a:cubicBezTo>
                <a:cubicBezTo>
                  <a:pt x="0" y="77"/>
                  <a:pt x="0" y="77"/>
                  <a:pt x="0" y="77"/>
                </a:cubicBezTo>
                <a:cubicBezTo>
                  <a:pt x="0" y="78"/>
                  <a:pt x="0" y="78"/>
                  <a:pt x="1" y="79"/>
                </a:cubicBezTo>
                <a:cubicBezTo>
                  <a:pt x="63" y="123"/>
                  <a:pt x="63" y="123"/>
                  <a:pt x="63" y="123"/>
                </a:cubicBezTo>
                <a:cubicBezTo>
                  <a:pt x="63" y="123"/>
                  <a:pt x="64" y="123"/>
                  <a:pt x="64" y="123"/>
                </a:cubicBezTo>
                <a:cubicBezTo>
                  <a:pt x="65" y="123"/>
                  <a:pt x="65" y="123"/>
                  <a:pt x="65" y="123"/>
                </a:cubicBezTo>
                <a:close/>
                <a:moveTo>
                  <a:pt x="6" y="47"/>
                </a:moveTo>
                <a:cubicBezTo>
                  <a:pt x="64" y="6"/>
                  <a:pt x="64" y="6"/>
                  <a:pt x="64" y="6"/>
                </a:cubicBezTo>
                <a:cubicBezTo>
                  <a:pt x="122" y="47"/>
                  <a:pt x="122" y="47"/>
                  <a:pt x="122" y="47"/>
                </a:cubicBezTo>
                <a:cubicBezTo>
                  <a:pt x="64" y="89"/>
                  <a:pt x="64" y="89"/>
                  <a:pt x="64" y="89"/>
                </a:cubicBezTo>
                <a:lnTo>
                  <a:pt x="6" y="47"/>
                </a:lnTo>
                <a:close/>
                <a:moveTo>
                  <a:pt x="6" y="77"/>
                </a:moveTo>
                <a:cubicBezTo>
                  <a:pt x="23" y="65"/>
                  <a:pt x="23" y="65"/>
                  <a:pt x="23" y="65"/>
                </a:cubicBezTo>
                <a:cubicBezTo>
                  <a:pt x="63" y="93"/>
                  <a:pt x="63" y="93"/>
                  <a:pt x="63" y="93"/>
                </a:cubicBezTo>
                <a:cubicBezTo>
                  <a:pt x="63" y="93"/>
                  <a:pt x="63" y="94"/>
                  <a:pt x="64" y="94"/>
                </a:cubicBezTo>
                <a:cubicBezTo>
                  <a:pt x="65" y="94"/>
                  <a:pt x="65" y="93"/>
                  <a:pt x="65" y="93"/>
                </a:cubicBezTo>
                <a:cubicBezTo>
                  <a:pt x="105" y="65"/>
                  <a:pt x="105" y="65"/>
                  <a:pt x="105" y="65"/>
                </a:cubicBezTo>
                <a:cubicBezTo>
                  <a:pt x="122" y="77"/>
                  <a:pt x="122" y="77"/>
                  <a:pt x="122" y="77"/>
                </a:cubicBezTo>
                <a:cubicBezTo>
                  <a:pt x="64" y="118"/>
                  <a:pt x="64" y="118"/>
                  <a:pt x="64" y="118"/>
                </a:cubicBezTo>
                <a:lnTo>
                  <a:pt x="6" y="77"/>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3" name="Freeform 33"/>
          <p:cNvSpPr>
            <a:spLocks noEditPoints="1"/>
          </p:cNvSpPr>
          <p:nvPr/>
        </p:nvSpPr>
        <p:spPr bwMode="auto">
          <a:xfrm>
            <a:off x="5373689" y="5118109"/>
            <a:ext cx="479425" cy="479426"/>
          </a:xfrm>
          <a:custGeom>
            <a:avLst/>
            <a:gdLst>
              <a:gd name="T0" fmla="*/ 128 w 128"/>
              <a:gd name="T1" fmla="*/ 47 h 128"/>
              <a:gd name="T2" fmla="*/ 122 w 128"/>
              <a:gd name="T3" fmla="*/ 41 h 128"/>
              <a:gd name="T4" fmla="*/ 86 w 128"/>
              <a:gd name="T5" fmla="*/ 41 h 128"/>
              <a:gd name="T6" fmla="*/ 86 w 128"/>
              <a:gd name="T7" fmla="*/ 6 h 128"/>
              <a:gd name="T8" fmla="*/ 80 w 128"/>
              <a:gd name="T9" fmla="*/ 0 h 128"/>
              <a:gd name="T10" fmla="*/ 6 w 128"/>
              <a:gd name="T11" fmla="*/ 0 h 128"/>
              <a:gd name="T12" fmla="*/ 0 w 128"/>
              <a:gd name="T13" fmla="*/ 6 h 128"/>
              <a:gd name="T14" fmla="*/ 0 w 128"/>
              <a:gd name="T15" fmla="*/ 80 h 128"/>
              <a:gd name="T16" fmla="*/ 6 w 128"/>
              <a:gd name="T17" fmla="*/ 86 h 128"/>
              <a:gd name="T18" fmla="*/ 42 w 128"/>
              <a:gd name="T19" fmla="*/ 86 h 128"/>
              <a:gd name="T20" fmla="*/ 42 w 128"/>
              <a:gd name="T21" fmla="*/ 122 h 128"/>
              <a:gd name="T22" fmla="*/ 48 w 128"/>
              <a:gd name="T23" fmla="*/ 128 h 128"/>
              <a:gd name="T24" fmla="*/ 122 w 128"/>
              <a:gd name="T25" fmla="*/ 128 h 128"/>
              <a:gd name="T26" fmla="*/ 128 w 128"/>
              <a:gd name="T27" fmla="*/ 122 h 128"/>
              <a:gd name="T28" fmla="*/ 128 w 128"/>
              <a:gd name="T29" fmla="*/ 47 h 128"/>
              <a:gd name="T30" fmla="*/ 42 w 128"/>
              <a:gd name="T31" fmla="*/ 47 h 128"/>
              <a:gd name="T32" fmla="*/ 42 w 128"/>
              <a:gd name="T33" fmla="*/ 81 h 128"/>
              <a:gd name="T34" fmla="*/ 5 w 128"/>
              <a:gd name="T35" fmla="*/ 81 h 128"/>
              <a:gd name="T36" fmla="*/ 5 w 128"/>
              <a:gd name="T37" fmla="*/ 4 h 128"/>
              <a:gd name="T38" fmla="*/ 82 w 128"/>
              <a:gd name="T39" fmla="*/ 4 h 128"/>
              <a:gd name="T40" fmla="*/ 82 w 128"/>
              <a:gd name="T41" fmla="*/ 41 h 128"/>
              <a:gd name="T42" fmla="*/ 48 w 128"/>
              <a:gd name="T43" fmla="*/ 41 h 128"/>
              <a:gd name="T44" fmla="*/ 42 w 128"/>
              <a:gd name="T45" fmla="*/ 47 h 128"/>
              <a:gd name="T46" fmla="*/ 123 w 128"/>
              <a:gd name="T47" fmla="*/ 123 h 128"/>
              <a:gd name="T48" fmla="*/ 46 w 128"/>
              <a:gd name="T49" fmla="*/ 123 h 128"/>
              <a:gd name="T50" fmla="*/ 46 w 128"/>
              <a:gd name="T51" fmla="*/ 46 h 128"/>
              <a:gd name="T52" fmla="*/ 123 w 128"/>
              <a:gd name="T53" fmla="*/ 46 h 128"/>
              <a:gd name="T54" fmla="*/ 123 w 128"/>
              <a:gd name="T55"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8" h="128">
                <a:moveTo>
                  <a:pt x="128" y="47"/>
                </a:moveTo>
                <a:cubicBezTo>
                  <a:pt x="128" y="44"/>
                  <a:pt x="125" y="41"/>
                  <a:pt x="122" y="41"/>
                </a:cubicBezTo>
                <a:cubicBezTo>
                  <a:pt x="86" y="41"/>
                  <a:pt x="86" y="41"/>
                  <a:pt x="86" y="41"/>
                </a:cubicBezTo>
                <a:cubicBezTo>
                  <a:pt x="86" y="6"/>
                  <a:pt x="86" y="6"/>
                  <a:pt x="86" y="6"/>
                </a:cubicBezTo>
                <a:cubicBezTo>
                  <a:pt x="86" y="2"/>
                  <a:pt x="83" y="0"/>
                  <a:pt x="80" y="0"/>
                </a:cubicBezTo>
                <a:cubicBezTo>
                  <a:pt x="6" y="0"/>
                  <a:pt x="6" y="0"/>
                  <a:pt x="6" y="0"/>
                </a:cubicBezTo>
                <a:cubicBezTo>
                  <a:pt x="3" y="0"/>
                  <a:pt x="0" y="2"/>
                  <a:pt x="0" y="6"/>
                </a:cubicBezTo>
                <a:cubicBezTo>
                  <a:pt x="0" y="80"/>
                  <a:pt x="0" y="80"/>
                  <a:pt x="0" y="80"/>
                </a:cubicBezTo>
                <a:cubicBezTo>
                  <a:pt x="0" y="83"/>
                  <a:pt x="3" y="86"/>
                  <a:pt x="6" y="86"/>
                </a:cubicBezTo>
                <a:cubicBezTo>
                  <a:pt x="42" y="86"/>
                  <a:pt x="42" y="86"/>
                  <a:pt x="42" y="86"/>
                </a:cubicBezTo>
                <a:cubicBezTo>
                  <a:pt x="42" y="122"/>
                  <a:pt x="42" y="122"/>
                  <a:pt x="42" y="122"/>
                </a:cubicBezTo>
                <a:cubicBezTo>
                  <a:pt x="42" y="125"/>
                  <a:pt x="45" y="128"/>
                  <a:pt x="48" y="128"/>
                </a:cubicBezTo>
                <a:cubicBezTo>
                  <a:pt x="122" y="128"/>
                  <a:pt x="122" y="128"/>
                  <a:pt x="122" y="128"/>
                </a:cubicBezTo>
                <a:cubicBezTo>
                  <a:pt x="125" y="128"/>
                  <a:pt x="128" y="125"/>
                  <a:pt x="128" y="122"/>
                </a:cubicBezTo>
                <a:lnTo>
                  <a:pt x="128" y="47"/>
                </a:lnTo>
                <a:close/>
                <a:moveTo>
                  <a:pt x="42" y="47"/>
                </a:moveTo>
                <a:cubicBezTo>
                  <a:pt x="42" y="81"/>
                  <a:pt x="42" y="81"/>
                  <a:pt x="42" y="81"/>
                </a:cubicBezTo>
                <a:cubicBezTo>
                  <a:pt x="5" y="81"/>
                  <a:pt x="5" y="81"/>
                  <a:pt x="5" y="81"/>
                </a:cubicBezTo>
                <a:cubicBezTo>
                  <a:pt x="5" y="4"/>
                  <a:pt x="5" y="4"/>
                  <a:pt x="5" y="4"/>
                </a:cubicBezTo>
                <a:cubicBezTo>
                  <a:pt x="82" y="4"/>
                  <a:pt x="82" y="4"/>
                  <a:pt x="82" y="4"/>
                </a:cubicBezTo>
                <a:cubicBezTo>
                  <a:pt x="82" y="41"/>
                  <a:pt x="82" y="41"/>
                  <a:pt x="82" y="41"/>
                </a:cubicBezTo>
                <a:cubicBezTo>
                  <a:pt x="48" y="41"/>
                  <a:pt x="48" y="41"/>
                  <a:pt x="48" y="41"/>
                </a:cubicBezTo>
                <a:cubicBezTo>
                  <a:pt x="45" y="41"/>
                  <a:pt x="42" y="44"/>
                  <a:pt x="42" y="47"/>
                </a:cubicBezTo>
                <a:close/>
                <a:moveTo>
                  <a:pt x="123" y="123"/>
                </a:moveTo>
                <a:cubicBezTo>
                  <a:pt x="46" y="123"/>
                  <a:pt x="46" y="123"/>
                  <a:pt x="46" y="123"/>
                </a:cubicBezTo>
                <a:cubicBezTo>
                  <a:pt x="46" y="46"/>
                  <a:pt x="46" y="46"/>
                  <a:pt x="46" y="46"/>
                </a:cubicBezTo>
                <a:cubicBezTo>
                  <a:pt x="123" y="46"/>
                  <a:pt x="123" y="46"/>
                  <a:pt x="123" y="46"/>
                </a:cubicBezTo>
                <a:lnTo>
                  <a:pt x="123" y="1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4" name="Freeform 34"/>
          <p:cNvSpPr>
            <a:spLocks noEditPoints="1"/>
          </p:cNvSpPr>
          <p:nvPr/>
        </p:nvSpPr>
        <p:spPr bwMode="auto">
          <a:xfrm>
            <a:off x="4491039" y="5118109"/>
            <a:ext cx="322263" cy="479426"/>
          </a:xfrm>
          <a:custGeom>
            <a:avLst/>
            <a:gdLst>
              <a:gd name="T0" fmla="*/ 80 w 86"/>
              <a:gd name="T1" fmla="*/ 63 h 128"/>
              <a:gd name="T2" fmla="*/ 45 w 86"/>
              <a:gd name="T3" fmla="*/ 1 h 128"/>
              <a:gd name="T4" fmla="*/ 43 w 86"/>
              <a:gd name="T5" fmla="*/ 0 h 128"/>
              <a:gd name="T6" fmla="*/ 41 w 86"/>
              <a:gd name="T7" fmla="*/ 1 h 128"/>
              <a:gd name="T8" fmla="*/ 6 w 86"/>
              <a:gd name="T9" fmla="*/ 63 h 128"/>
              <a:gd name="T10" fmla="*/ 0 w 86"/>
              <a:gd name="T11" fmla="*/ 85 h 128"/>
              <a:gd name="T12" fmla="*/ 43 w 86"/>
              <a:gd name="T13" fmla="*/ 128 h 128"/>
              <a:gd name="T14" fmla="*/ 86 w 86"/>
              <a:gd name="T15" fmla="*/ 85 h 128"/>
              <a:gd name="T16" fmla="*/ 80 w 86"/>
              <a:gd name="T17" fmla="*/ 63 h 128"/>
              <a:gd name="T18" fmla="*/ 70 w 86"/>
              <a:gd name="T19" fmla="*/ 112 h 128"/>
              <a:gd name="T20" fmla="*/ 58 w 86"/>
              <a:gd name="T21" fmla="*/ 120 h 128"/>
              <a:gd name="T22" fmla="*/ 43 w 86"/>
              <a:gd name="T23" fmla="*/ 123 h 128"/>
              <a:gd name="T24" fmla="*/ 28 w 86"/>
              <a:gd name="T25" fmla="*/ 120 h 128"/>
              <a:gd name="T26" fmla="*/ 16 w 86"/>
              <a:gd name="T27" fmla="*/ 112 h 128"/>
              <a:gd name="T28" fmla="*/ 8 w 86"/>
              <a:gd name="T29" fmla="*/ 100 h 128"/>
              <a:gd name="T30" fmla="*/ 5 w 86"/>
              <a:gd name="T31" fmla="*/ 85 h 128"/>
              <a:gd name="T32" fmla="*/ 10 w 86"/>
              <a:gd name="T33" fmla="*/ 65 h 128"/>
              <a:gd name="T34" fmla="*/ 43 w 86"/>
              <a:gd name="T35" fmla="*/ 6 h 128"/>
              <a:gd name="T36" fmla="*/ 76 w 86"/>
              <a:gd name="T37" fmla="*/ 65 h 128"/>
              <a:gd name="T38" fmla="*/ 81 w 86"/>
              <a:gd name="T39" fmla="*/ 85 h 128"/>
              <a:gd name="T40" fmla="*/ 78 w 86"/>
              <a:gd name="T41" fmla="*/ 100 h 128"/>
              <a:gd name="T42" fmla="*/ 70 w 86"/>
              <a:gd name="T43"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6" h="128">
                <a:moveTo>
                  <a:pt x="80" y="63"/>
                </a:moveTo>
                <a:cubicBezTo>
                  <a:pt x="45" y="1"/>
                  <a:pt x="45" y="1"/>
                  <a:pt x="45" y="1"/>
                </a:cubicBezTo>
                <a:cubicBezTo>
                  <a:pt x="45" y="0"/>
                  <a:pt x="44" y="0"/>
                  <a:pt x="43" y="0"/>
                </a:cubicBezTo>
                <a:cubicBezTo>
                  <a:pt x="42" y="0"/>
                  <a:pt x="41" y="0"/>
                  <a:pt x="41" y="1"/>
                </a:cubicBezTo>
                <a:cubicBezTo>
                  <a:pt x="6" y="63"/>
                  <a:pt x="6" y="63"/>
                  <a:pt x="6" y="63"/>
                </a:cubicBezTo>
                <a:cubicBezTo>
                  <a:pt x="2" y="69"/>
                  <a:pt x="0" y="77"/>
                  <a:pt x="0" y="85"/>
                </a:cubicBezTo>
                <a:cubicBezTo>
                  <a:pt x="0" y="108"/>
                  <a:pt x="19" y="128"/>
                  <a:pt x="43" y="128"/>
                </a:cubicBezTo>
                <a:cubicBezTo>
                  <a:pt x="67" y="128"/>
                  <a:pt x="86" y="108"/>
                  <a:pt x="86" y="85"/>
                </a:cubicBezTo>
                <a:cubicBezTo>
                  <a:pt x="86" y="77"/>
                  <a:pt x="84" y="69"/>
                  <a:pt x="80" y="63"/>
                </a:cubicBezTo>
                <a:close/>
                <a:moveTo>
                  <a:pt x="70" y="112"/>
                </a:moveTo>
                <a:cubicBezTo>
                  <a:pt x="67" y="115"/>
                  <a:pt x="63" y="118"/>
                  <a:pt x="58" y="120"/>
                </a:cubicBezTo>
                <a:cubicBezTo>
                  <a:pt x="53" y="122"/>
                  <a:pt x="48" y="123"/>
                  <a:pt x="43" y="123"/>
                </a:cubicBezTo>
                <a:cubicBezTo>
                  <a:pt x="38" y="123"/>
                  <a:pt x="33" y="122"/>
                  <a:pt x="28" y="120"/>
                </a:cubicBezTo>
                <a:cubicBezTo>
                  <a:pt x="23" y="118"/>
                  <a:pt x="19" y="115"/>
                  <a:pt x="16" y="112"/>
                </a:cubicBezTo>
                <a:cubicBezTo>
                  <a:pt x="12" y="108"/>
                  <a:pt x="9" y="104"/>
                  <a:pt x="8" y="100"/>
                </a:cubicBezTo>
                <a:cubicBezTo>
                  <a:pt x="6" y="95"/>
                  <a:pt x="5" y="90"/>
                  <a:pt x="5" y="85"/>
                </a:cubicBezTo>
                <a:cubicBezTo>
                  <a:pt x="5" y="78"/>
                  <a:pt x="6" y="71"/>
                  <a:pt x="10" y="65"/>
                </a:cubicBezTo>
                <a:cubicBezTo>
                  <a:pt x="43" y="6"/>
                  <a:pt x="43" y="6"/>
                  <a:pt x="43" y="6"/>
                </a:cubicBezTo>
                <a:cubicBezTo>
                  <a:pt x="76" y="65"/>
                  <a:pt x="76" y="65"/>
                  <a:pt x="76" y="65"/>
                </a:cubicBezTo>
                <a:cubicBezTo>
                  <a:pt x="80" y="71"/>
                  <a:pt x="81" y="78"/>
                  <a:pt x="81" y="85"/>
                </a:cubicBezTo>
                <a:cubicBezTo>
                  <a:pt x="81" y="90"/>
                  <a:pt x="80" y="95"/>
                  <a:pt x="78" y="100"/>
                </a:cubicBezTo>
                <a:cubicBezTo>
                  <a:pt x="77" y="104"/>
                  <a:pt x="74" y="108"/>
                  <a:pt x="70" y="112"/>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5" name="Freeform 35"/>
          <p:cNvSpPr>
            <a:spLocks/>
          </p:cNvSpPr>
          <p:nvPr/>
        </p:nvSpPr>
        <p:spPr bwMode="auto">
          <a:xfrm>
            <a:off x="4546601" y="5426085"/>
            <a:ext cx="112713" cy="115888"/>
          </a:xfrm>
          <a:custGeom>
            <a:avLst/>
            <a:gdLst>
              <a:gd name="T0" fmla="*/ 28 w 30"/>
              <a:gd name="T1" fmla="*/ 26 h 31"/>
              <a:gd name="T2" fmla="*/ 28 w 30"/>
              <a:gd name="T3" fmla="*/ 26 h 31"/>
              <a:gd name="T4" fmla="*/ 11 w 30"/>
              <a:gd name="T5" fmla="*/ 19 h 31"/>
              <a:gd name="T6" fmla="*/ 4 w 30"/>
              <a:gd name="T7" fmla="*/ 3 h 31"/>
              <a:gd name="T8" fmla="*/ 2 w 30"/>
              <a:gd name="T9" fmla="*/ 0 h 31"/>
              <a:gd name="T10" fmla="*/ 0 w 30"/>
              <a:gd name="T11" fmla="*/ 3 h 31"/>
              <a:gd name="T12" fmla="*/ 28 w 30"/>
              <a:gd name="T13" fmla="*/ 31 h 31"/>
              <a:gd name="T14" fmla="*/ 28 w 30"/>
              <a:gd name="T15" fmla="*/ 31 h 31"/>
              <a:gd name="T16" fmla="*/ 30 w 30"/>
              <a:gd name="T17" fmla="*/ 28 h 31"/>
              <a:gd name="T18" fmla="*/ 28 w 30"/>
              <a:gd name="T19" fmla="*/ 2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1">
                <a:moveTo>
                  <a:pt x="28" y="26"/>
                </a:moveTo>
                <a:cubicBezTo>
                  <a:pt x="28" y="26"/>
                  <a:pt x="28" y="26"/>
                  <a:pt x="28" y="26"/>
                </a:cubicBezTo>
                <a:cubicBezTo>
                  <a:pt x="22" y="26"/>
                  <a:pt x="16" y="24"/>
                  <a:pt x="11" y="19"/>
                </a:cubicBezTo>
                <a:cubicBezTo>
                  <a:pt x="7" y="15"/>
                  <a:pt x="4" y="9"/>
                  <a:pt x="4" y="3"/>
                </a:cubicBezTo>
                <a:cubicBezTo>
                  <a:pt x="4" y="1"/>
                  <a:pt x="3" y="0"/>
                  <a:pt x="2" y="0"/>
                </a:cubicBezTo>
                <a:cubicBezTo>
                  <a:pt x="1" y="0"/>
                  <a:pt x="0" y="1"/>
                  <a:pt x="0" y="3"/>
                </a:cubicBezTo>
                <a:cubicBezTo>
                  <a:pt x="0" y="18"/>
                  <a:pt x="12" y="31"/>
                  <a:pt x="28" y="31"/>
                </a:cubicBezTo>
                <a:cubicBezTo>
                  <a:pt x="28" y="31"/>
                  <a:pt x="28" y="31"/>
                  <a:pt x="28" y="31"/>
                </a:cubicBezTo>
                <a:cubicBezTo>
                  <a:pt x="29" y="31"/>
                  <a:pt x="30" y="30"/>
                  <a:pt x="30" y="28"/>
                </a:cubicBezTo>
                <a:cubicBezTo>
                  <a:pt x="30" y="27"/>
                  <a:pt x="29" y="26"/>
                  <a:pt x="28" y="26"/>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6" name="Freeform 36"/>
          <p:cNvSpPr>
            <a:spLocks noEditPoints="1"/>
          </p:cNvSpPr>
          <p:nvPr/>
        </p:nvSpPr>
        <p:spPr bwMode="auto">
          <a:xfrm>
            <a:off x="3451226" y="5211772"/>
            <a:ext cx="481013" cy="288926"/>
          </a:xfrm>
          <a:custGeom>
            <a:avLst/>
            <a:gdLst>
              <a:gd name="T0" fmla="*/ 64 w 128"/>
              <a:gd name="T1" fmla="*/ 0 h 77"/>
              <a:gd name="T2" fmla="*/ 0 w 128"/>
              <a:gd name="T3" fmla="*/ 39 h 77"/>
              <a:gd name="T4" fmla="*/ 64 w 128"/>
              <a:gd name="T5" fmla="*/ 77 h 77"/>
              <a:gd name="T6" fmla="*/ 128 w 128"/>
              <a:gd name="T7" fmla="*/ 39 h 77"/>
              <a:gd name="T8" fmla="*/ 64 w 128"/>
              <a:gd name="T9" fmla="*/ 0 h 77"/>
              <a:gd name="T10" fmla="*/ 112 w 128"/>
              <a:gd name="T11" fmla="*/ 51 h 77"/>
              <a:gd name="T12" fmla="*/ 97 w 128"/>
              <a:gd name="T13" fmla="*/ 63 h 77"/>
              <a:gd name="T14" fmla="*/ 81 w 128"/>
              <a:gd name="T15" fmla="*/ 70 h 77"/>
              <a:gd name="T16" fmla="*/ 64 w 128"/>
              <a:gd name="T17" fmla="*/ 73 h 77"/>
              <a:gd name="T18" fmla="*/ 47 w 128"/>
              <a:gd name="T19" fmla="*/ 70 h 77"/>
              <a:gd name="T20" fmla="*/ 31 w 128"/>
              <a:gd name="T21" fmla="*/ 63 h 77"/>
              <a:gd name="T22" fmla="*/ 16 w 128"/>
              <a:gd name="T23" fmla="*/ 51 h 77"/>
              <a:gd name="T24" fmla="*/ 6 w 128"/>
              <a:gd name="T25" fmla="*/ 39 h 77"/>
              <a:gd name="T26" fmla="*/ 6 w 128"/>
              <a:gd name="T27" fmla="*/ 39 h 77"/>
              <a:gd name="T28" fmla="*/ 6 w 128"/>
              <a:gd name="T29" fmla="*/ 38 h 77"/>
              <a:gd name="T30" fmla="*/ 16 w 128"/>
              <a:gd name="T31" fmla="*/ 26 h 77"/>
              <a:gd name="T32" fmla="*/ 31 w 128"/>
              <a:gd name="T33" fmla="*/ 14 h 77"/>
              <a:gd name="T34" fmla="*/ 47 w 128"/>
              <a:gd name="T35" fmla="*/ 7 h 77"/>
              <a:gd name="T36" fmla="*/ 81 w 128"/>
              <a:gd name="T37" fmla="*/ 7 h 77"/>
              <a:gd name="T38" fmla="*/ 97 w 128"/>
              <a:gd name="T39" fmla="*/ 14 h 77"/>
              <a:gd name="T40" fmla="*/ 112 w 128"/>
              <a:gd name="T41" fmla="*/ 26 h 77"/>
              <a:gd name="T42" fmla="*/ 122 w 128"/>
              <a:gd name="T43" fmla="*/ 38 h 77"/>
              <a:gd name="T44" fmla="*/ 122 w 128"/>
              <a:gd name="T45" fmla="*/ 39 h 77"/>
              <a:gd name="T46" fmla="*/ 122 w 128"/>
              <a:gd name="T47" fmla="*/ 39 h 77"/>
              <a:gd name="T48" fmla="*/ 112 w 128"/>
              <a:gd name="T49" fmla="*/ 5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77">
                <a:moveTo>
                  <a:pt x="64" y="0"/>
                </a:moveTo>
                <a:cubicBezTo>
                  <a:pt x="40" y="0"/>
                  <a:pt x="16" y="14"/>
                  <a:pt x="0" y="39"/>
                </a:cubicBezTo>
                <a:cubicBezTo>
                  <a:pt x="16" y="63"/>
                  <a:pt x="40" y="77"/>
                  <a:pt x="64" y="77"/>
                </a:cubicBezTo>
                <a:cubicBezTo>
                  <a:pt x="88" y="77"/>
                  <a:pt x="112" y="63"/>
                  <a:pt x="128" y="39"/>
                </a:cubicBezTo>
                <a:cubicBezTo>
                  <a:pt x="112" y="14"/>
                  <a:pt x="88" y="0"/>
                  <a:pt x="64" y="0"/>
                </a:cubicBezTo>
                <a:close/>
                <a:moveTo>
                  <a:pt x="112" y="51"/>
                </a:moveTo>
                <a:cubicBezTo>
                  <a:pt x="108" y="56"/>
                  <a:pt x="103" y="60"/>
                  <a:pt x="97" y="63"/>
                </a:cubicBezTo>
                <a:cubicBezTo>
                  <a:pt x="92" y="66"/>
                  <a:pt x="87" y="69"/>
                  <a:pt x="81" y="70"/>
                </a:cubicBezTo>
                <a:cubicBezTo>
                  <a:pt x="76" y="72"/>
                  <a:pt x="70" y="73"/>
                  <a:pt x="64" y="73"/>
                </a:cubicBezTo>
                <a:cubicBezTo>
                  <a:pt x="58" y="73"/>
                  <a:pt x="52" y="72"/>
                  <a:pt x="47" y="70"/>
                </a:cubicBezTo>
                <a:cubicBezTo>
                  <a:pt x="41" y="69"/>
                  <a:pt x="36" y="66"/>
                  <a:pt x="31" y="63"/>
                </a:cubicBezTo>
                <a:cubicBezTo>
                  <a:pt x="25" y="60"/>
                  <a:pt x="20" y="56"/>
                  <a:pt x="16" y="51"/>
                </a:cubicBezTo>
                <a:cubicBezTo>
                  <a:pt x="12" y="48"/>
                  <a:pt x="9" y="44"/>
                  <a:pt x="6" y="39"/>
                </a:cubicBezTo>
                <a:cubicBezTo>
                  <a:pt x="6" y="39"/>
                  <a:pt x="6" y="39"/>
                  <a:pt x="6" y="39"/>
                </a:cubicBezTo>
                <a:cubicBezTo>
                  <a:pt x="6" y="38"/>
                  <a:pt x="6" y="38"/>
                  <a:pt x="6" y="38"/>
                </a:cubicBezTo>
                <a:cubicBezTo>
                  <a:pt x="9" y="33"/>
                  <a:pt x="12" y="30"/>
                  <a:pt x="16" y="26"/>
                </a:cubicBezTo>
                <a:cubicBezTo>
                  <a:pt x="20" y="21"/>
                  <a:pt x="25" y="17"/>
                  <a:pt x="31" y="14"/>
                </a:cubicBezTo>
                <a:cubicBezTo>
                  <a:pt x="36" y="11"/>
                  <a:pt x="41" y="8"/>
                  <a:pt x="47" y="7"/>
                </a:cubicBezTo>
                <a:cubicBezTo>
                  <a:pt x="58" y="3"/>
                  <a:pt x="70" y="3"/>
                  <a:pt x="81" y="7"/>
                </a:cubicBezTo>
                <a:cubicBezTo>
                  <a:pt x="87" y="8"/>
                  <a:pt x="92" y="11"/>
                  <a:pt x="97" y="14"/>
                </a:cubicBezTo>
                <a:cubicBezTo>
                  <a:pt x="103" y="17"/>
                  <a:pt x="108" y="21"/>
                  <a:pt x="112" y="26"/>
                </a:cubicBezTo>
                <a:cubicBezTo>
                  <a:pt x="116" y="30"/>
                  <a:pt x="119" y="33"/>
                  <a:pt x="122" y="38"/>
                </a:cubicBezTo>
                <a:cubicBezTo>
                  <a:pt x="122" y="39"/>
                  <a:pt x="122" y="39"/>
                  <a:pt x="122" y="39"/>
                </a:cubicBezTo>
                <a:cubicBezTo>
                  <a:pt x="122" y="39"/>
                  <a:pt x="122" y="39"/>
                  <a:pt x="122" y="39"/>
                </a:cubicBezTo>
                <a:cubicBezTo>
                  <a:pt x="119" y="44"/>
                  <a:pt x="116" y="48"/>
                  <a:pt x="112" y="51"/>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7" name="Freeform 37"/>
          <p:cNvSpPr>
            <a:spLocks noEditPoints="1"/>
          </p:cNvSpPr>
          <p:nvPr/>
        </p:nvSpPr>
        <p:spPr bwMode="auto">
          <a:xfrm>
            <a:off x="3613151" y="5278447"/>
            <a:ext cx="157163" cy="153988"/>
          </a:xfrm>
          <a:custGeom>
            <a:avLst/>
            <a:gdLst>
              <a:gd name="T0" fmla="*/ 21 w 42"/>
              <a:gd name="T1" fmla="*/ 0 h 41"/>
              <a:gd name="T2" fmla="*/ 0 w 42"/>
              <a:gd name="T3" fmla="*/ 21 h 41"/>
              <a:gd name="T4" fmla="*/ 21 w 42"/>
              <a:gd name="T5" fmla="*/ 41 h 41"/>
              <a:gd name="T6" fmla="*/ 42 w 42"/>
              <a:gd name="T7" fmla="*/ 21 h 41"/>
              <a:gd name="T8" fmla="*/ 21 w 42"/>
              <a:gd name="T9" fmla="*/ 0 h 41"/>
              <a:gd name="T10" fmla="*/ 21 w 42"/>
              <a:gd name="T11" fmla="*/ 37 h 41"/>
              <a:gd name="T12" fmla="*/ 5 w 42"/>
              <a:gd name="T13" fmla="*/ 21 h 41"/>
              <a:gd name="T14" fmla="*/ 21 w 42"/>
              <a:gd name="T15" fmla="*/ 4 h 41"/>
              <a:gd name="T16" fmla="*/ 37 w 42"/>
              <a:gd name="T17" fmla="*/ 21 h 41"/>
              <a:gd name="T18" fmla="*/ 21 w 42"/>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41">
                <a:moveTo>
                  <a:pt x="21" y="0"/>
                </a:moveTo>
                <a:cubicBezTo>
                  <a:pt x="9" y="0"/>
                  <a:pt x="0" y="9"/>
                  <a:pt x="0" y="21"/>
                </a:cubicBezTo>
                <a:cubicBezTo>
                  <a:pt x="0" y="32"/>
                  <a:pt x="9" y="41"/>
                  <a:pt x="21" y="41"/>
                </a:cubicBezTo>
                <a:cubicBezTo>
                  <a:pt x="33" y="41"/>
                  <a:pt x="42" y="32"/>
                  <a:pt x="42" y="21"/>
                </a:cubicBezTo>
                <a:cubicBezTo>
                  <a:pt x="42" y="9"/>
                  <a:pt x="33" y="0"/>
                  <a:pt x="21" y="0"/>
                </a:cubicBezTo>
                <a:close/>
                <a:moveTo>
                  <a:pt x="21" y="37"/>
                </a:moveTo>
                <a:cubicBezTo>
                  <a:pt x="12" y="37"/>
                  <a:pt x="5" y="30"/>
                  <a:pt x="5" y="21"/>
                </a:cubicBezTo>
                <a:cubicBezTo>
                  <a:pt x="5" y="12"/>
                  <a:pt x="12" y="4"/>
                  <a:pt x="21" y="4"/>
                </a:cubicBezTo>
                <a:cubicBezTo>
                  <a:pt x="30" y="4"/>
                  <a:pt x="37" y="12"/>
                  <a:pt x="37" y="21"/>
                </a:cubicBezTo>
                <a:cubicBezTo>
                  <a:pt x="37" y="30"/>
                  <a:pt x="30" y="37"/>
                  <a:pt x="21" y="37"/>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nvGrpSpPr>
          <p:cNvPr id="190" name="组合 189">
            <a:extLst>
              <a:ext uri="{FF2B5EF4-FFF2-40B4-BE49-F238E27FC236}">
                <a16:creationId xmlns="" xmlns:a16="http://schemas.microsoft.com/office/drawing/2014/main" id="{821EF0C5-88A9-479B-B96C-0608E0AD7A4D}"/>
              </a:ext>
            </a:extLst>
          </p:cNvPr>
          <p:cNvGrpSpPr/>
          <p:nvPr/>
        </p:nvGrpSpPr>
        <p:grpSpPr>
          <a:xfrm>
            <a:off x="2489201" y="5118109"/>
            <a:ext cx="481013" cy="479426"/>
            <a:chOff x="2489201" y="5118109"/>
            <a:chExt cx="481013" cy="479426"/>
          </a:xfrm>
        </p:grpSpPr>
        <p:sp>
          <p:nvSpPr>
            <p:cNvPr id="38" name="Freeform 38"/>
            <p:cNvSpPr>
              <a:spLocks noEditPoints="1"/>
            </p:cNvSpPr>
            <p:nvPr/>
          </p:nvSpPr>
          <p:spPr bwMode="auto">
            <a:xfrm>
              <a:off x="2489201" y="5118109"/>
              <a:ext cx="481013" cy="479426"/>
            </a:xfrm>
            <a:custGeom>
              <a:avLst/>
              <a:gdLst>
                <a:gd name="T0" fmla="*/ 122 w 128"/>
                <a:gd name="T1" fmla="*/ 0 h 128"/>
                <a:gd name="T2" fmla="*/ 6 w 128"/>
                <a:gd name="T3" fmla="*/ 0 h 128"/>
                <a:gd name="T4" fmla="*/ 0 w 128"/>
                <a:gd name="T5" fmla="*/ 6 h 128"/>
                <a:gd name="T6" fmla="*/ 0 w 128"/>
                <a:gd name="T7" fmla="*/ 122 h 128"/>
                <a:gd name="T8" fmla="*/ 6 w 128"/>
                <a:gd name="T9" fmla="*/ 128 h 128"/>
                <a:gd name="T10" fmla="*/ 122 w 128"/>
                <a:gd name="T11" fmla="*/ 128 h 128"/>
                <a:gd name="T12" fmla="*/ 128 w 128"/>
                <a:gd name="T13" fmla="*/ 122 h 128"/>
                <a:gd name="T14" fmla="*/ 128 w 128"/>
                <a:gd name="T15" fmla="*/ 6 h 128"/>
                <a:gd name="T16" fmla="*/ 122 w 128"/>
                <a:gd name="T17" fmla="*/ 0 h 128"/>
                <a:gd name="T18" fmla="*/ 123 w 128"/>
                <a:gd name="T19" fmla="*/ 123 h 128"/>
                <a:gd name="T20" fmla="*/ 5 w 128"/>
                <a:gd name="T21" fmla="*/ 123 h 128"/>
                <a:gd name="T22" fmla="*/ 5 w 128"/>
                <a:gd name="T23" fmla="*/ 4 h 128"/>
                <a:gd name="T24" fmla="*/ 123 w 128"/>
                <a:gd name="T25" fmla="*/ 4 h 128"/>
                <a:gd name="T26" fmla="*/ 123 w 128"/>
                <a:gd name="T27"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128">
                  <a:moveTo>
                    <a:pt x="122" y="0"/>
                  </a:moveTo>
                  <a:cubicBezTo>
                    <a:pt x="6" y="0"/>
                    <a:pt x="6" y="0"/>
                    <a:pt x="6" y="0"/>
                  </a:cubicBezTo>
                  <a:cubicBezTo>
                    <a:pt x="3" y="0"/>
                    <a:pt x="0" y="2"/>
                    <a:pt x="0" y="6"/>
                  </a:cubicBezTo>
                  <a:cubicBezTo>
                    <a:pt x="0" y="122"/>
                    <a:pt x="0" y="122"/>
                    <a:pt x="0" y="122"/>
                  </a:cubicBezTo>
                  <a:cubicBezTo>
                    <a:pt x="0" y="125"/>
                    <a:pt x="3" y="128"/>
                    <a:pt x="6" y="128"/>
                  </a:cubicBezTo>
                  <a:cubicBezTo>
                    <a:pt x="122" y="128"/>
                    <a:pt x="122" y="128"/>
                    <a:pt x="122" y="128"/>
                  </a:cubicBezTo>
                  <a:cubicBezTo>
                    <a:pt x="125" y="128"/>
                    <a:pt x="128" y="125"/>
                    <a:pt x="128" y="122"/>
                  </a:cubicBezTo>
                  <a:cubicBezTo>
                    <a:pt x="128" y="6"/>
                    <a:pt x="128" y="6"/>
                    <a:pt x="128" y="6"/>
                  </a:cubicBezTo>
                  <a:cubicBezTo>
                    <a:pt x="128" y="2"/>
                    <a:pt x="125" y="0"/>
                    <a:pt x="122" y="0"/>
                  </a:cubicBezTo>
                  <a:close/>
                  <a:moveTo>
                    <a:pt x="123" y="123"/>
                  </a:moveTo>
                  <a:cubicBezTo>
                    <a:pt x="5" y="123"/>
                    <a:pt x="5" y="123"/>
                    <a:pt x="5" y="123"/>
                  </a:cubicBezTo>
                  <a:cubicBezTo>
                    <a:pt x="5" y="4"/>
                    <a:pt x="5" y="4"/>
                    <a:pt x="5" y="4"/>
                  </a:cubicBezTo>
                  <a:cubicBezTo>
                    <a:pt x="123" y="4"/>
                    <a:pt x="123" y="4"/>
                    <a:pt x="123" y="4"/>
                  </a:cubicBezTo>
                  <a:lnTo>
                    <a:pt x="123" y="1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9" name="Freeform 39"/>
            <p:cNvSpPr>
              <a:spLocks noEditPoints="1"/>
            </p:cNvSpPr>
            <p:nvPr/>
          </p:nvSpPr>
          <p:spPr bwMode="auto">
            <a:xfrm>
              <a:off x="2568576" y="5181609"/>
              <a:ext cx="322263" cy="101600"/>
            </a:xfrm>
            <a:custGeom>
              <a:avLst/>
              <a:gdLst>
                <a:gd name="T0" fmla="*/ 2 w 86"/>
                <a:gd name="T1" fmla="*/ 16 h 27"/>
                <a:gd name="T2" fmla="*/ 8 w 86"/>
                <a:gd name="T3" fmla="*/ 16 h 27"/>
                <a:gd name="T4" fmla="*/ 8 w 86"/>
                <a:gd name="T5" fmla="*/ 17 h 27"/>
                <a:gd name="T6" fmla="*/ 21 w 86"/>
                <a:gd name="T7" fmla="*/ 27 h 27"/>
                <a:gd name="T8" fmla="*/ 34 w 86"/>
                <a:gd name="T9" fmla="*/ 17 h 27"/>
                <a:gd name="T10" fmla="*/ 34 w 86"/>
                <a:gd name="T11" fmla="*/ 16 h 27"/>
                <a:gd name="T12" fmla="*/ 84 w 86"/>
                <a:gd name="T13" fmla="*/ 16 h 27"/>
                <a:gd name="T14" fmla="*/ 86 w 86"/>
                <a:gd name="T15" fmla="*/ 13 h 27"/>
                <a:gd name="T16" fmla="*/ 84 w 86"/>
                <a:gd name="T17" fmla="*/ 11 h 27"/>
                <a:gd name="T18" fmla="*/ 34 w 86"/>
                <a:gd name="T19" fmla="*/ 11 h 27"/>
                <a:gd name="T20" fmla="*/ 34 w 86"/>
                <a:gd name="T21" fmla="*/ 10 h 27"/>
                <a:gd name="T22" fmla="*/ 21 w 86"/>
                <a:gd name="T23" fmla="*/ 0 h 27"/>
                <a:gd name="T24" fmla="*/ 8 w 86"/>
                <a:gd name="T25" fmla="*/ 10 h 27"/>
                <a:gd name="T26" fmla="*/ 8 w 86"/>
                <a:gd name="T27" fmla="*/ 11 h 27"/>
                <a:gd name="T28" fmla="*/ 2 w 86"/>
                <a:gd name="T29" fmla="*/ 11 h 27"/>
                <a:gd name="T30" fmla="*/ 0 w 86"/>
                <a:gd name="T31" fmla="*/ 13 h 27"/>
                <a:gd name="T32" fmla="*/ 2 w 86"/>
                <a:gd name="T33" fmla="*/ 16 h 27"/>
                <a:gd name="T34" fmla="*/ 21 w 86"/>
                <a:gd name="T35" fmla="*/ 4 h 27"/>
                <a:gd name="T36" fmla="*/ 30 w 86"/>
                <a:gd name="T37" fmla="*/ 13 h 27"/>
                <a:gd name="T38" fmla="*/ 21 w 86"/>
                <a:gd name="T39" fmla="*/ 22 h 27"/>
                <a:gd name="T40" fmla="*/ 12 w 86"/>
                <a:gd name="T41" fmla="*/ 13 h 27"/>
                <a:gd name="T42" fmla="*/ 21 w 86"/>
                <a:gd name="T43" fmla="*/ 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6" h="27">
                  <a:moveTo>
                    <a:pt x="2" y="16"/>
                  </a:moveTo>
                  <a:cubicBezTo>
                    <a:pt x="8" y="16"/>
                    <a:pt x="8" y="16"/>
                    <a:pt x="8" y="16"/>
                  </a:cubicBezTo>
                  <a:cubicBezTo>
                    <a:pt x="8" y="17"/>
                    <a:pt x="8" y="17"/>
                    <a:pt x="8" y="17"/>
                  </a:cubicBezTo>
                  <a:cubicBezTo>
                    <a:pt x="9" y="22"/>
                    <a:pt x="15" y="27"/>
                    <a:pt x="21" y="27"/>
                  </a:cubicBezTo>
                  <a:cubicBezTo>
                    <a:pt x="27" y="27"/>
                    <a:pt x="32" y="22"/>
                    <a:pt x="34" y="17"/>
                  </a:cubicBezTo>
                  <a:cubicBezTo>
                    <a:pt x="34" y="16"/>
                    <a:pt x="34" y="16"/>
                    <a:pt x="34" y="16"/>
                  </a:cubicBezTo>
                  <a:cubicBezTo>
                    <a:pt x="84" y="16"/>
                    <a:pt x="84" y="16"/>
                    <a:pt x="84" y="16"/>
                  </a:cubicBezTo>
                  <a:cubicBezTo>
                    <a:pt x="85" y="16"/>
                    <a:pt x="86" y="14"/>
                    <a:pt x="86" y="13"/>
                  </a:cubicBezTo>
                  <a:cubicBezTo>
                    <a:pt x="86" y="12"/>
                    <a:pt x="85" y="11"/>
                    <a:pt x="84" y="11"/>
                  </a:cubicBezTo>
                  <a:cubicBezTo>
                    <a:pt x="34" y="11"/>
                    <a:pt x="34" y="11"/>
                    <a:pt x="34" y="11"/>
                  </a:cubicBezTo>
                  <a:cubicBezTo>
                    <a:pt x="34" y="10"/>
                    <a:pt x="34" y="10"/>
                    <a:pt x="34" y="10"/>
                  </a:cubicBezTo>
                  <a:cubicBezTo>
                    <a:pt x="32" y="4"/>
                    <a:pt x="27" y="0"/>
                    <a:pt x="21" y="0"/>
                  </a:cubicBezTo>
                  <a:cubicBezTo>
                    <a:pt x="15" y="0"/>
                    <a:pt x="9" y="4"/>
                    <a:pt x="8" y="10"/>
                  </a:cubicBezTo>
                  <a:cubicBezTo>
                    <a:pt x="8" y="11"/>
                    <a:pt x="8" y="11"/>
                    <a:pt x="8" y="11"/>
                  </a:cubicBezTo>
                  <a:cubicBezTo>
                    <a:pt x="2" y="11"/>
                    <a:pt x="2" y="11"/>
                    <a:pt x="2" y="11"/>
                  </a:cubicBezTo>
                  <a:cubicBezTo>
                    <a:pt x="1" y="11"/>
                    <a:pt x="0" y="12"/>
                    <a:pt x="0" y="13"/>
                  </a:cubicBezTo>
                  <a:cubicBezTo>
                    <a:pt x="0" y="14"/>
                    <a:pt x="1" y="16"/>
                    <a:pt x="2" y="16"/>
                  </a:cubicBezTo>
                  <a:close/>
                  <a:moveTo>
                    <a:pt x="21" y="4"/>
                  </a:moveTo>
                  <a:cubicBezTo>
                    <a:pt x="26" y="4"/>
                    <a:pt x="30" y="8"/>
                    <a:pt x="30" y="13"/>
                  </a:cubicBezTo>
                  <a:cubicBezTo>
                    <a:pt x="30" y="18"/>
                    <a:pt x="26" y="22"/>
                    <a:pt x="21" y="22"/>
                  </a:cubicBezTo>
                  <a:cubicBezTo>
                    <a:pt x="16" y="22"/>
                    <a:pt x="12" y="18"/>
                    <a:pt x="12" y="13"/>
                  </a:cubicBezTo>
                  <a:cubicBezTo>
                    <a:pt x="12" y="8"/>
                    <a:pt x="16" y="4"/>
                    <a:pt x="21" y="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0" name="Freeform 40"/>
            <p:cNvSpPr>
              <a:spLocks noEditPoints="1"/>
            </p:cNvSpPr>
            <p:nvPr/>
          </p:nvSpPr>
          <p:spPr bwMode="auto">
            <a:xfrm>
              <a:off x="2568576" y="5432435"/>
              <a:ext cx="322263" cy="98425"/>
            </a:xfrm>
            <a:custGeom>
              <a:avLst/>
              <a:gdLst>
                <a:gd name="T0" fmla="*/ 2 w 86"/>
                <a:gd name="T1" fmla="*/ 15 h 26"/>
                <a:gd name="T2" fmla="*/ 52 w 86"/>
                <a:gd name="T3" fmla="*/ 15 h 26"/>
                <a:gd name="T4" fmla="*/ 52 w 86"/>
                <a:gd name="T5" fmla="*/ 16 h 26"/>
                <a:gd name="T6" fmla="*/ 65 w 86"/>
                <a:gd name="T7" fmla="*/ 26 h 26"/>
                <a:gd name="T8" fmla="*/ 78 w 86"/>
                <a:gd name="T9" fmla="*/ 16 h 26"/>
                <a:gd name="T10" fmla="*/ 78 w 86"/>
                <a:gd name="T11" fmla="*/ 15 h 26"/>
                <a:gd name="T12" fmla="*/ 84 w 86"/>
                <a:gd name="T13" fmla="*/ 15 h 26"/>
                <a:gd name="T14" fmla="*/ 86 w 86"/>
                <a:gd name="T15" fmla="*/ 13 h 26"/>
                <a:gd name="T16" fmla="*/ 84 w 86"/>
                <a:gd name="T17" fmla="*/ 11 h 26"/>
                <a:gd name="T18" fmla="*/ 78 w 86"/>
                <a:gd name="T19" fmla="*/ 11 h 26"/>
                <a:gd name="T20" fmla="*/ 78 w 86"/>
                <a:gd name="T21" fmla="*/ 10 h 26"/>
                <a:gd name="T22" fmla="*/ 65 w 86"/>
                <a:gd name="T23" fmla="*/ 0 h 26"/>
                <a:gd name="T24" fmla="*/ 52 w 86"/>
                <a:gd name="T25" fmla="*/ 10 h 26"/>
                <a:gd name="T26" fmla="*/ 52 w 86"/>
                <a:gd name="T27" fmla="*/ 11 h 26"/>
                <a:gd name="T28" fmla="*/ 2 w 86"/>
                <a:gd name="T29" fmla="*/ 11 h 26"/>
                <a:gd name="T30" fmla="*/ 0 w 86"/>
                <a:gd name="T31" fmla="*/ 13 h 26"/>
                <a:gd name="T32" fmla="*/ 2 w 86"/>
                <a:gd name="T33" fmla="*/ 15 h 26"/>
                <a:gd name="T34" fmla="*/ 65 w 86"/>
                <a:gd name="T35" fmla="*/ 4 h 26"/>
                <a:gd name="T36" fmla="*/ 74 w 86"/>
                <a:gd name="T37" fmla="*/ 13 h 26"/>
                <a:gd name="T38" fmla="*/ 65 w 86"/>
                <a:gd name="T39" fmla="*/ 22 h 26"/>
                <a:gd name="T40" fmla="*/ 56 w 86"/>
                <a:gd name="T41" fmla="*/ 13 h 26"/>
                <a:gd name="T42" fmla="*/ 65 w 86"/>
                <a:gd name="T43" fmla="*/ 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6" h="26">
                  <a:moveTo>
                    <a:pt x="2" y="15"/>
                  </a:moveTo>
                  <a:cubicBezTo>
                    <a:pt x="52" y="15"/>
                    <a:pt x="52" y="15"/>
                    <a:pt x="52" y="15"/>
                  </a:cubicBezTo>
                  <a:cubicBezTo>
                    <a:pt x="52" y="16"/>
                    <a:pt x="52" y="16"/>
                    <a:pt x="52" y="16"/>
                  </a:cubicBezTo>
                  <a:cubicBezTo>
                    <a:pt x="54" y="22"/>
                    <a:pt x="59" y="26"/>
                    <a:pt x="65" y="26"/>
                  </a:cubicBezTo>
                  <a:cubicBezTo>
                    <a:pt x="71" y="26"/>
                    <a:pt x="77" y="22"/>
                    <a:pt x="78" y="16"/>
                  </a:cubicBezTo>
                  <a:cubicBezTo>
                    <a:pt x="78" y="15"/>
                    <a:pt x="78" y="15"/>
                    <a:pt x="78" y="15"/>
                  </a:cubicBezTo>
                  <a:cubicBezTo>
                    <a:pt x="84" y="15"/>
                    <a:pt x="84" y="15"/>
                    <a:pt x="84" y="15"/>
                  </a:cubicBezTo>
                  <a:cubicBezTo>
                    <a:pt x="85" y="15"/>
                    <a:pt x="86" y="14"/>
                    <a:pt x="86" y="13"/>
                  </a:cubicBezTo>
                  <a:cubicBezTo>
                    <a:pt x="86" y="12"/>
                    <a:pt x="85" y="11"/>
                    <a:pt x="84" y="11"/>
                  </a:cubicBezTo>
                  <a:cubicBezTo>
                    <a:pt x="78" y="11"/>
                    <a:pt x="78" y="11"/>
                    <a:pt x="78" y="11"/>
                  </a:cubicBezTo>
                  <a:cubicBezTo>
                    <a:pt x="78" y="10"/>
                    <a:pt x="78" y="10"/>
                    <a:pt x="78" y="10"/>
                  </a:cubicBezTo>
                  <a:cubicBezTo>
                    <a:pt x="77" y="4"/>
                    <a:pt x="71" y="0"/>
                    <a:pt x="65" y="0"/>
                  </a:cubicBezTo>
                  <a:cubicBezTo>
                    <a:pt x="59" y="0"/>
                    <a:pt x="54" y="4"/>
                    <a:pt x="52" y="10"/>
                  </a:cubicBezTo>
                  <a:cubicBezTo>
                    <a:pt x="52" y="11"/>
                    <a:pt x="52" y="11"/>
                    <a:pt x="52" y="11"/>
                  </a:cubicBezTo>
                  <a:cubicBezTo>
                    <a:pt x="2" y="11"/>
                    <a:pt x="2" y="11"/>
                    <a:pt x="2" y="11"/>
                  </a:cubicBezTo>
                  <a:cubicBezTo>
                    <a:pt x="1" y="11"/>
                    <a:pt x="0" y="12"/>
                    <a:pt x="0" y="13"/>
                  </a:cubicBezTo>
                  <a:cubicBezTo>
                    <a:pt x="0" y="14"/>
                    <a:pt x="1" y="15"/>
                    <a:pt x="2" y="15"/>
                  </a:cubicBezTo>
                  <a:close/>
                  <a:moveTo>
                    <a:pt x="65" y="4"/>
                  </a:moveTo>
                  <a:cubicBezTo>
                    <a:pt x="70" y="4"/>
                    <a:pt x="74" y="8"/>
                    <a:pt x="74" y="13"/>
                  </a:cubicBezTo>
                  <a:cubicBezTo>
                    <a:pt x="74" y="18"/>
                    <a:pt x="70" y="22"/>
                    <a:pt x="65" y="22"/>
                  </a:cubicBezTo>
                  <a:cubicBezTo>
                    <a:pt x="60" y="22"/>
                    <a:pt x="56" y="18"/>
                    <a:pt x="56" y="13"/>
                  </a:cubicBezTo>
                  <a:cubicBezTo>
                    <a:pt x="56" y="8"/>
                    <a:pt x="60" y="4"/>
                    <a:pt x="65" y="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1" name="Freeform 41"/>
            <p:cNvSpPr>
              <a:spLocks noEditPoints="1"/>
            </p:cNvSpPr>
            <p:nvPr/>
          </p:nvSpPr>
          <p:spPr bwMode="auto">
            <a:xfrm>
              <a:off x="2568576" y="5305435"/>
              <a:ext cx="322263" cy="101600"/>
            </a:xfrm>
            <a:custGeom>
              <a:avLst/>
              <a:gdLst>
                <a:gd name="T0" fmla="*/ 2 w 86"/>
                <a:gd name="T1" fmla="*/ 16 h 27"/>
                <a:gd name="T2" fmla="*/ 30 w 86"/>
                <a:gd name="T3" fmla="*/ 16 h 27"/>
                <a:gd name="T4" fmla="*/ 30 w 86"/>
                <a:gd name="T5" fmla="*/ 17 h 27"/>
                <a:gd name="T6" fmla="*/ 43 w 86"/>
                <a:gd name="T7" fmla="*/ 27 h 27"/>
                <a:gd name="T8" fmla="*/ 56 w 86"/>
                <a:gd name="T9" fmla="*/ 17 h 27"/>
                <a:gd name="T10" fmla="*/ 56 w 86"/>
                <a:gd name="T11" fmla="*/ 16 h 27"/>
                <a:gd name="T12" fmla="*/ 84 w 86"/>
                <a:gd name="T13" fmla="*/ 16 h 27"/>
                <a:gd name="T14" fmla="*/ 86 w 86"/>
                <a:gd name="T15" fmla="*/ 14 h 27"/>
                <a:gd name="T16" fmla="*/ 84 w 86"/>
                <a:gd name="T17" fmla="*/ 11 h 27"/>
                <a:gd name="T18" fmla="*/ 56 w 86"/>
                <a:gd name="T19" fmla="*/ 11 h 27"/>
                <a:gd name="T20" fmla="*/ 56 w 86"/>
                <a:gd name="T21" fmla="*/ 10 h 27"/>
                <a:gd name="T22" fmla="*/ 43 w 86"/>
                <a:gd name="T23" fmla="*/ 0 h 27"/>
                <a:gd name="T24" fmla="*/ 30 w 86"/>
                <a:gd name="T25" fmla="*/ 10 h 27"/>
                <a:gd name="T26" fmla="*/ 30 w 86"/>
                <a:gd name="T27" fmla="*/ 11 h 27"/>
                <a:gd name="T28" fmla="*/ 2 w 86"/>
                <a:gd name="T29" fmla="*/ 11 h 27"/>
                <a:gd name="T30" fmla="*/ 0 w 86"/>
                <a:gd name="T31" fmla="*/ 14 h 27"/>
                <a:gd name="T32" fmla="*/ 2 w 86"/>
                <a:gd name="T33" fmla="*/ 16 h 27"/>
                <a:gd name="T34" fmla="*/ 43 w 86"/>
                <a:gd name="T35" fmla="*/ 5 h 27"/>
                <a:gd name="T36" fmla="*/ 52 w 86"/>
                <a:gd name="T37" fmla="*/ 14 h 27"/>
                <a:gd name="T38" fmla="*/ 43 w 86"/>
                <a:gd name="T39" fmla="*/ 22 h 27"/>
                <a:gd name="T40" fmla="*/ 34 w 86"/>
                <a:gd name="T41" fmla="*/ 14 h 27"/>
                <a:gd name="T42" fmla="*/ 43 w 86"/>
                <a:gd name="T43" fmla="*/ 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6" h="27">
                  <a:moveTo>
                    <a:pt x="2" y="16"/>
                  </a:moveTo>
                  <a:cubicBezTo>
                    <a:pt x="30" y="16"/>
                    <a:pt x="30" y="16"/>
                    <a:pt x="30" y="16"/>
                  </a:cubicBezTo>
                  <a:cubicBezTo>
                    <a:pt x="30" y="17"/>
                    <a:pt x="30" y="17"/>
                    <a:pt x="30" y="17"/>
                  </a:cubicBezTo>
                  <a:cubicBezTo>
                    <a:pt x="32" y="23"/>
                    <a:pt x="37" y="27"/>
                    <a:pt x="43" y="27"/>
                  </a:cubicBezTo>
                  <a:cubicBezTo>
                    <a:pt x="49" y="27"/>
                    <a:pt x="54" y="23"/>
                    <a:pt x="56" y="17"/>
                  </a:cubicBezTo>
                  <a:cubicBezTo>
                    <a:pt x="56" y="16"/>
                    <a:pt x="56" y="16"/>
                    <a:pt x="56" y="16"/>
                  </a:cubicBezTo>
                  <a:cubicBezTo>
                    <a:pt x="84" y="16"/>
                    <a:pt x="84" y="16"/>
                    <a:pt x="84" y="16"/>
                  </a:cubicBezTo>
                  <a:cubicBezTo>
                    <a:pt x="85" y="16"/>
                    <a:pt x="86" y="15"/>
                    <a:pt x="86" y="14"/>
                  </a:cubicBezTo>
                  <a:cubicBezTo>
                    <a:pt x="86" y="12"/>
                    <a:pt x="85" y="11"/>
                    <a:pt x="84" y="11"/>
                  </a:cubicBezTo>
                  <a:cubicBezTo>
                    <a:pt x="56" y="11"/>
                    <a:pt x="56" y="11"/>
                    <a:pt x="56" y="11"/>
                  </a:cubicBezTo>
                  <a:cubicBezTo>
                    <a:pt x="56" y="10"/>
                    <a:pt x="56" y="10"/>
                    <a:pt x="56" y="10"/>
                  </a:cubicBezTo>
                  <a:cubicBezTo>
                    <a:pt x="54" y="4"/>
                    <a:pt x="49" y="0"/>
                    <a:pt x="43" y="0"/>
                  </a:cubicBezTo>
                  <a:cubicBezTo>
                    <a:pt x="37" y="0"/>
                    <a:pt x="32" y="4"/>
                    <a:pt x="30" y="10"/>
                  </a:cubicBezTo>
                  <a:cubicBezTo>
                    <a:pt x="30" y="11"/>
                    <a:pt x="30" y="11"/>
                    <a:pt x="30" y="11"/>
                  </a:cubicBezTo>
                  <a:cubicBezTo>
                    <a:pt x="2" y="11"/>
                    <a:pt x="2" y="11"/>
                    <a:pt x="2" y="11"/>
                  </a:cubicBezTo>
                  <a:cubicBezTo>
                    <a:pt x="1" y="11"/>
                    <a:pt x="0" y="12"/>
                    <a:pt x="0" y="14"/>
                  </a:cubicBezTo>
                  <a:cubicBezTo>
                    <a:pt x="0" y="15"/>
                    <a:pt x="1" y="16"/>
                    <a:pt x="2" y="16"/>
                  </a:cubicBezTo>
                  <a:close/>
                  <a:moveTo>
                    <a:pt x="43" y="5"/>
                  </a:moveTo>
                  <a:cubicBezTo>
                    <a:pt x="48" y="5"/>
                    <a:pt x="52" y="9"/>
                    <a:pt x="52" y="14"/>
                  </a:cubicBezTo>
                  <a:cubicBezTo>
                    <a:pt x="52" y="18"/>
                    <a:pt x="48" y="22"/>
                    <a:pt x="43" y="22"/>
                  </a:cubicBezTo>
                  <a:cubicBezTo>
                    <a:pt x="38" y="22"/>
                    <a:pt x="34" y="18"/>
                    <a:pt x="34" y="14"/>
                  </a:cubicBezTo>
                  <a:cubicBezTo>
                    <a:pt x="34" y="9"/>
                    <a:pt x="38" y="5"/>
                    <a:pt x="43" y="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191" name="组合 190">
            <a:extLst>
              <a:ext uri="{FF2B5EF4-FFF2-40B4-BE49-F238E27FC236}">
                <a16:creationId xmlns="" xmlns:a16="http://schemas.microsoft.com/office/drawing/2014/main" id="{4240CDDF-06CD-4B8B-9472-7A3F3A355929}"/>
              </a:ext>
            </a:extLst>
          </p:cNvPr>
          <p:cNvGrpSpPr/>
          <p:nvPr/>
        </p:nvGrpSpPr>
        <p:grpSpPr>
          <a:xfrm>
            <a:off x="1566863" y="5118109"/>
            <a:ext cx="404812" cy="479426"/>
            <a:chOff x="1566863" y="5118109"/>
            <a:chExt cx="404812" cy="479426"/>
          </a:xfrm>
        </p:grpSpPr>
        <p:sp>
          <p:nvSpPr>
            <p:cNvPr id="42" name="Freeform 42"/>
            <p:cNvSpPr>
              <a:spLocks noEditPoints="1"/>
            </p:cNvSpPr>
            <p:nvPr/>
          </p:nvSpPr>
          <p:spPr bwMode="auto">
            <a:xfrm>
              <a:off x="1704975" y="5233997"/>
              <a:ext cx="128588" cy="363538"/>
            </a:xfrm>
            <a:custGeom>
              <a:avLst/>
              <a:gdLst>
                <a:gd name="T0" fmla="*/ 24 w 34"/>
                <a:gd name="T1" fmla="*/ 0 h 97"/>
                <a:gd name="T2" fmla="*/ 10 w 34"/>
                <a:gd name="T3" fmla="*/ 0 h 97"/>
                <a:gd name="T4" fmla="*/ 0 w 34"/>
                <a:gd name="T5" fmla="*/ 10 h 97"/>
                <a:gd name="T6" fmla="*/ 10 w 34"/>
                <a:gd name="T7" fmla="*/ 20 h 97"/>
                <a:gd name="T8" fmla="*/ 15 w 34"/>
                <a:gd name="T9" fmla="*/ 20 h 97"/>
                <a:gd name="T10" fmla="*/ 15 w 34"/>
                <a:gd name="T11" fmla="*/ 94 h 97"/>
                <a:gd name="T12" fmla="*/ 17 w 34"/>
                <a:gd name="T13" fmla="*/ 97 h 97"/>
                <a:gd name="T14" fmla="*/ 19 w 34"/>
                <a:gd name="T15" fmla="*/ 94 h 97"/>
                <a:gd name="T16" fmla="*/ 19 w 34"/>
                <a:gd name="T17" fmla="*/ 20 h 97"/>
                <a:gd name="T18" fmla="*/ 24 w 34"/>
                <a:gd name="T19" fmla="*/ 20 h 97"/>
                <a:gd name="T20" fmla="*/ 34 w 34"/>
                <a:gd name="T21" fmla="*/ 10 h 97"/>
                <a:gd name="T22" fmla="*/ 24 w 34"/>
                <a:gd name="T23" fmla="*/ 0 h 97"/>
                <a:gd name="T24" fmla="*/ 24 w 34"/>
                <a:gd name="T25" fmla="*/ 15 h 97"/>
                <a:gd name="T26" fmla="*/ 10 w 34"/>
                <a:gd name="T27" fmla="*/ 15 h 97"/>
                <a:gd name="T28" fmla="*/ 4 w 34"/>
                <a:gd name="T29" fmla="*/ 10 h 97"/>
                <a:gd name="T30" fmla="*/ 10 w 34"/>
                <a:gd name="T31" fmla="*/ 5 h 97"/>
                <a:gd name="T32" fmla="*/ 24 w 34"/>
                <a:gd name="T33" fmla="*/ 5 h 97"/>
                <a:gd name="T34" fmla="*/ 30 w 34"/>
                <a:gd name="T35" fmla="*/ 10 h 97"/>
                <a:gd name="T36" fmla="*/ 24 w 34"/>
                <a:gd name="T37" fmla="*/ 15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97">
                  <a:moveTo>
                    <a:pt x="24" y="0"/>
                  </a:moveTo>
                  <a:cubicBezTo>
                    <a:pt x="10" y="0"/>
                    <a:pt x="10" y="0"/>
                    <a:pt x="10" y="0"/>
                  </a:cubicBezTo>
                  <a:cubicBezTo>
                    <a:pt x="4" y="0"/>
                    <a:pt x="0" y="5"/>
                    <a:pt x="0" y="10"/>
                  </a:cubicBezTo>
                  <a:cubicBezTo>
                    <a:pt x="0" y="15"/>
                    <a:pt x="4" y="20"/>
                    <a:pt x="10" y="20"/>
                  </a:cubicBezTo>
                  <a:cubicBezTo>
                    <a:pt x="15" y="20"/>
                    <a:pt x="15" y="20"/>
                    <a:pt x="15" y="20"/>
                  </a:cubicBezTo>
                  <a:cubicBezTo>
                    <a:pt x="15" y="94"/>
                    <a:pt x="15" y="94"/>
                    <a:pt x="15" y="94"/>
                  </a:cubicBezTo>
                  <a:cubicBezTo>
                    <a:pt x="15" y="96"/>
                    <a:pt x="16" y="97"/>
                    <a:pt x="17" y="97"/>
                  </a:cubicBezTo>
                  <a:cubicBezTo>
                    <a:pt x="18" y="97"/>
                    <a:pt x="19" y="96"/>
                    <a:pt x="19" y="94"/>
                  </a:cubicBezTo>
                  <a:cubicBezTo>
                    <a:pt x="19" y="20"/>
                    <a:pt x="19" y="20"/>
                    <a:pt x="19" y="20"/>
                  </a:cubicBezTo>
                  <a:cubicBezTo>
                    <a:pt x="24" y="20"/>
                    <a:pt x="24" y="20"/>
                    <a:pt x="24" y="20"/>
                  </a:cubicBezTo>
                  <a:cubicBezTo>
                    <a:pt x="30" y="20"/>
                    <a:pt x="34" y="15"/>
                    <a:pt x="34" y="10"/>
                  </a:cubicBezTo>
                  <a:cubicBezTo>
                    <a:pt x="34" y="5"/>
                    <a:pt x="30" y="0"/>
                    <a:pt x="24" y="0"/>
                  </a:cubicBezTo>
                  <a:close/>
                  <a:moveTo>
                    <a:pt x="24" y="15"/>
                  </a:moveTo>
                  <a:cubicBezTo>
                    <a:pt x="10" y="15"/>
                    <a:pt x="10" y="15"/>
                    <a:pt x="10" y="15"/>
                  </a:cubicBezTo>
                  <a:cubicBezTo>
                    <a:pt x="7" y="15"/>
                    <a:pt x="4" y="13"/>
                    <a:pt x="4" y="10"/>
                  </a:cubicBezTo>
                  <a:cubicBezTo>
                    <a:pt x="4" y="7"/>
                    <a:pt x="7" y="5"/>
                    <a:pt x="10" y="5"/>
                  </a:cubicBezTo>
                  <a:cubicBezTo>
                    <a:pt x="24" y="5"/>
                    <a:pt x="24" y="5"/>
                    <a:pt x="24" y="5"/>
                  </a:cubicBezTo>
                  <a:cubicBezTo>
                    <a:pt x="27" y="5"/>
                    <a:pt x="30" y="7"/>
                    <a:pt x="30" y="10"/>
                  </a:cubicBezTo>
                  <a:cubicBezTo>
                    <a:pt x="30" y="13"/>
                    <a:pt x="27" y="15"/>
                    <a:pt x="24" y="1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3" name="Freeform 43"/>
            <p:cNvSpPr>
              <a:spLocks/>
            </p:cNvSpPr>
            <p:nvPr/>
          </p:nvSpPr>
          <p:spPr bwMode="auto">
            <a:xfrm>
              <a:off x="1762125" y="5118109"/>
              <a:ext cx="14288" cy="77788"/>
            </a:xfrm>
            <a:custGeom>
              <a:avLst/>
              <a:gdLst>
                <a:gd name="T0" fmla="*/ 2 w 4"/>
                <a:gd name="T1" fmla="*/ 21 h 21"/>
                <a:gd name="T2" fmla="*/ 4 w 4"/>
                <a:gd name="T3" fmla="*/ 19 h 21"/>
                <a:gd name="T4" fmla="*/ 4 w 4"/>
                <a:gd name="T5" fmla="*/ 2 h 21"/>
                <a:gd name="T6" fmla="*/ 2 w 4"/>
                <a:gd name="T7" fmla="*/ 0 h 21"/>
                <a:gd name="T8" fmla="*/ 0 w 4"/>
                <a:gd name="T9" fmla="*/ 2 h 21"/>
                <a:gd name="T10" fmla="*/ 0 w 4"/>
                <a:gd name="T11" fmla="*/ 19 h 21"/>
                <a:gd name="T12" fmla="*/ 2 w 4"/>
                <a:gd name="T13" fmla="*/ 21 h 21"/>
              </a:gdLst>
              <a:ahLst/>
              <a:cxnLst>
                <a:cxn ang="0">
                  <a:pos x="T0" y="T1"/>
                </a:cxn>
                <a:cxn ang="0">
                  <a:pos x="T2" y="T3"/>
                </a:cxn>
                <a:cxn ang="0">
                  <a:pos x="T4" y="T5"/>
                </a:cxn>
                <a:cxn ang="0">
                  <a:pos x="T6" y="T7"/>
                </a:cxn>
                <a:cxn ang="0">
                  <a:pos x="T8" y="T9"/>
                </a:cxn>
                <a:cxn ang="0">
                  <a:pos x="T10" y="T11"/>
                </a:cxn>
                <a:cxn ang="0">
                  <a:pos x="T12" y="T13"/>
                </a:cxn>
              </a:cxnLst>
              <a:rect l="0" t="0" r="r" b="b"/>
              <a:pathLst>
                <a:path w="4" h="21">
                  <a:moveTo>
                    <a:pt x="2" y="21"/>
                  </a:moveTo>
                  <a:cubicBezTo>
                    <a:pt x="3" y="21"/>
                    <a:pt x="4" y="20"/>
                    <a:pt x="4" y="19"/>
                  </a:cubicBezTo>
                  <a:cubicBezTo>
                    <a:pt x="4" y="2"/>
                    <a:pt x="4" y="2"/>
                    <a:pt x="4" y="2"/>
                  </a:cubicBezTo>
                  <a:cubicBezTo>
                    <a:pt x="4" y="1"/>
                    <a:pt x="3" y="0"/>
                    <a:pt x="2" y="0"/>
                  </a:cubicBezTo>
                  <a:cubicBezTo>
                    <a:pt x="1" y="0"/>
                    <a:pt x="0" y="1"/>
                    <a:pt x="0" y="2"/>
                  </a:cubicBezTo>
                  <a:cubicBezTo>
                    <a:pt x="0" y="19"/>
                    <a:pt x="0" y="19"/>
                    <a:pt x="0" y="19"/>
                  </a:cubicBezTo>
                  <a:cubicBezTo>
                    <a:pt x="0" y="20"/>
                    <a:pt x="1" y="21"/>
                    <a:pt x="2" y="21"/>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4" name="Freeform 44"/>
            <p:cNvSpPr>
              <a:spLocks noEditPoints="1"/>
            </p:cNvSpPr>
            <p:nvPr/>
          </p:nvSpPr>
          <p:spPr bwMode="auto">
            <a:xfrm>
              <a:off x="1566863" y="5399097"/>
              <a:ext cx="127000" cy="198438"/>
            </a:xfrm>
            <a:custGeom>
              <a:avLst/>
              <a:gdLst>
                <a:gd name="T0" fmla="*/ 24 w 34"/>
                <a:gd name="T1" fmla="*/ 0 h 53"/>
                <a:gd name="T2" fmla="*/ 10 w 34"/>
                <a:gd name="T3" fmla="*/ 0 h 53"/>
                <a:gd name="T4" fmla="*/ 0 w 34"/>
                <a:gd name="T5" fmla="*/ 10 h 53"/>
                <a:gd name="T6" fmla="*/ 10 w 34"/>
                <a:gd name="T7" fmla="*/ 19 h 53"/>
                <a:gd name="T8" fmla="*/ 15 w 34"/>
                <a:gd name="T9" fmla="*/ 19 h 53"/>
                <a:gd name="T10" fmla="*/ 15 w 34"/>
                <a:gd name="T11" fmla="*/ 50 h 53"/>
                <a:gd name="T12" fmla="*/ 17 w 34"/>
                <a:gd name="T13" fmla="*/ 53 h 53"/>
                <a:gd name="T14" fmla="*/ 19 w 34"/>
                <a:gd name="T15" fmla="*/ 50 h 53"/>
                <a:gd name="T16" fmla="*/ 19 w 34"/>
                <a:gd name="T17" fmla="*/ 19 h 53"/>
                <a:gd name="T18" fmla="*/ 24 w 34"/>
                <a:gd name="T19" fmla="*/ 19 h 53"/>
                <a:gd name="T20" fmla="*/ 34 w 34"/>
                <a:gd name="T21" fmla="*/ 10 h 53"/>
                <a:gd name="T22" fmla="*/ 24 w 34"/>
                <a:gd name="T23" fmla="*/ 0 h 53"/>
                <a:gd name="T24" fmla="*/ 24 w 34"/>
                <a:gd name="T25" fmla="*/ 15 h 53"/>
                <a:gd name="T26" fmla="*/ 10 w 34"/>
                <a:gd name="T27" fmla="*/ 15 h 53"/>
                <a:gd name="T28" fmla="*/ 4 w 34"/>
                <a:gd name="T29" fmla="*/ 10 h 53"/>
                <a:gd name="T30" fmla="*/ 10 w 34"/>
                <a:gd name="T31" fmla="*/ 4 h 53"/>
                <a:gd name="T32" fmla="*/ 24 w 34"/>
                <a:gd name="T33" fmla="*/ 4 h 53"/>
                <a:gd name="T34" fmla="*/ 29 w 34"/>
                <a:gd name="T35" fmla="*/ 10 h 53"/>
                <a:gd name="T36" fmla="*/ 24 w 34"/>
                <a:gd name="T37" fmla="*/ 1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53">
                  <a:moveTo>
                    <a:pt x="24" y="0"/>
                  </a:moveTo>
                  <a:cubicBezTo>
                    <a:pt x="10" y="0"/>
                    <a:pt x="10" y="0"/>
                    <a:pt x="10" y="0"/>
                  </a:cubicBezTo>
                  <a:cubicBezTo>
                    <a:pt x="4" y="0"/>
                    <a:pt x="0" y="4"/>
                    <a:pt x="0" y="10"/>
                  </a:cubicBezTo>
                  <a:cubicBezTo>
                    <a:pt x="0" y="15"/>
                    <a:pt x="4" y="19"/>
                    <a:pt x="10" y="19"/>
                  </a:cubicBezTo>
                  <a:cubicBezTo>
                    <a:pt x="15" y="19"/>
                    <a:pt x="15" y="19"/>
                    <a:pt x="15" y="19"/>
                  </a:cubicBezTo>
                  <a:cubicBezTo>
                    <a:pt x="15" y="50"/>
                    <a:pt x="15" y="50"/>
                    <a:pt x="15" y="50"/>
                  </a:cubicBezTo>
                  <a:cubicBezTo>
                    <a:pt x="15" y="52"/>
                    <a:pt x="16" y="53"/>
                    <a:pt x="17" y="53"/>
                  </a:cubicBezTo>
                  <a:cubicBezTo>
                    <a:pt x="18" y="53"/>
                    <a:pt x="19" y="52"/>
                    <a:pt x="19" y="50"/>
                  </a:cubicBezTo>
                  <a:cubicBezTo>
                    <a:pt x="19" y="19"/>
                    <a:pt x="19" y="19"/>
                    <a:pt x="19" y="19"/>
                  </a:cubicBezTo>
                  <a:cubicBezTo>
                    <a:pt x="24" y="19"/>
                    <a:pt x="24" y="19"/>
                    <a:pt x="24" y="19"/>
                  </a:cubicBezTo>
                  <a:cubicBezTo>
                    <a:pt x="30" y="19"/>
                    <a:pt x="34" y="15"/>
                    <a:pt x="34" y="10"/>
                  </a:cubicBezTo>
                  <a:cubicBezTo>
                    <a:pt x="34" y="4"/>
                    <a:pt x="30" y="0"/>
                    <a:pt x="24" y="0"/>
                  </a:cubicBezTo>
                  <a:close/>
                  <a:moveTo>
                    <a:pt x="24" y="15"/>
                  </a:moveTo>
                  <a:cubicBezTo>
                    <a:pt x="10" y="15"/>
                    <a:pt x="10" y="15"/>
                    <a:pt x="10" y="15"/>
                  </a:cubicBezTo>
                  <a:cubicBezTo>
                    <a:pt x="7" y="15"/>
                    <a:pt x="4" y="12"/>
                    <a:pt x="4" y="10"/>
                  </a:cubicBezTo>
                  <a:cubicBezTo>
                    <a:pt x="4" y="7"/>
                    <a:pt x="7" y="4"/>
                    <a:pt x="10" y="4"/>
                  </a:cubicBezTo>
                  <a:cubicBezTo>
                    <a:pt x="24" y="4"/>
                    <a:pt x="24" y="4"/>
                    <a:pt x="24" y="4"/>
                  </a:cubicBezTo>
                  <a:cubicBezTo>
                    <a:pt x="27" y="4"/>
                    <a:pt x="29" y="7"/>
                    <a:pt x="29" y="10"/>
                  </a:cubicBezTo>
                  <a:cubicBezTo>
                    <a:pt x="29" y="12"/>
                    <a:pt x="27" y="15"/>
                    <a:pt x="24" y="1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5" name="Freeform 45"/>
            <p:cNvSpPr>
              <a:spLocks/>
            </p:cNvSpPr>
            <p:nvPr/>
          </p:nvSpPr>
          <p:spPr bwMode="auto">
            <a:xfrm>
              <a:off x="1622425" y="5118109"/>
              <a:ext cx="15875" cy="242888"/>
            </a:xfrm>
            <a:custGeom>
              <a:avLst/>
              <a:gdLst>
                <a:gd name="T0" fmla="*/ 2 w 4"/>
                <a:gd name="T1" fmla="*/ 65 h 65"/>
                <a:gd name="T2" fmla="*/ 4 w 4"/>
                <a:gd name="T3" fmla="*/ 63 h 65"/>
                <a:gd name="T4" fmla="*/ 4 w 4"/>
                <a:gd name="T5" fmla="*/ 2 h 65"/>
                <a:gd name="T6" fmla="*/ 2 w 4"/>
                <a:gd name="T7" fmla="*/ 0 h 65"/>
                <a:gd name="T8" fmla="*/ 0 w 4"/>
                <a:gd name="T9" fmla="*/ 2 h 65"/>
                <a:gd name="T10" fmla="*/ 0 w 4"/>
                <a:gd name="T11" fmla="*/ 63 h 65"/>
                <a:gd name="T12" fmla="*/ 2 w 4"/>
                <a:gd name="T13" fmla="*/ 65 h 65"/>
              </a:gdLst>
              <a:ahLst/>
              <a:cxnLst>
                <a:cxn ang="0">
                  <a:pos x="T0" y="T1"/>
                </a:cxn>
                <a:cxn ang="0">
                  <a:pos x="T2" y="T3"/>
                </a:cxn>
                <a:cxn ang="0">
                  <a:pos x="T4" y="T5"/>
                </a:cxn>
                <a:cxn ang="0">
                  <a:pos x="T6" y="T7"/>
                </a:cxn>
                <a:cxn ang="0">
                  <a:pos x="T8" y="T9"/>
                </a:cxn>
                <a:cxn ang="0">
                  <a:pos x="T10" y="T11"/>
                </a:cxn>
                <a:cxn ang="0">
                  <a:pos x="T12" y="T13"/>
                </a:cxn>
              </a:cxnLst>
              <a:rect l="0" t="0" r="r" b="b"/>
              <a:pathLst>
                <a:path w="4" h="65">
                  <a:moveTo>
                    <a:pt x="2" y="65"/>
                  </a:moveTo>
                  <a:cubicBezTo>
                    <a:pt x="3" y="65"/>
                    <a:pt x="4" y="64"/>
                    <a:pt x="4" y="63"/>
                  </a:cubicBezTo>
                  <a:cubicBezTo>
                    <a:pt x="4" y="2"/>
                    <a:pt x="4" y="2"/>
                    <a:pt x="4" y="2"/>
                  </a:cubicBezTo>
                  <a:cubicBezTo>
                    <a:pt x="4" y="1"/>
                    <a:pt x="3" y="0"/>
                    <a:pt x="2" y="0"/>
                  </a:cubicBezTo>
                  <a:cubicBezTo>
                    <a:pt x="1" y="0"/>
                    <a:pt x="0" y="1"/>
                    <a:pt x="0" y="2"/>
                  </a:cubicBezTo>
                  <a:cubicBezTo>
                    <a:pt x="0" y="63"/>
                    <a:pt x="0" y="63"/>
                    <a:pt x="0" y="63"/>
                  </a:cubicBezTo>
                  <a:cubicBezTo>
                    <a:pt x="0" y="64"/>
                    <a:pt x="1" y="65"/>
                    <a:pt x="2" y="6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6" name="Freeform 46"/>
            <p:cNvSpPr>
              <a:spLocks noEditPoints="1"/>
            </p:cNvSpPr>
            <p:nvPr/>
          </p:nvSpPr>
          <p:spPr bwMode="auto">
            <a:xfrm>
              <a:off x="1844675" y="5399097"/>
              <a:ext cx="127000" cy="198438"/>
            </a:xfrm>
            <a:custGeom>
              <a:avLst/>
              <a:gdLst>
                <a:gd name="T0" fmla="*/ 24 w 34"/>
                <a:gd name="T1" fmla="*/ 0 h 53"/>
                <a:gd name="T2" fmla="*/ 10 w 34"/>
                <a:gd name="T3" fmla="*/ 0 h 53"/>
                <a:gd name="T4" fmla="*/ 0 w 34"/>
                <a:gd name="T5" fmla="*/ 10 h 53"/>
                <a:gd name="T6" fmla="*/ 10 w 34"/>
                <a:gd name="T7" fmla="*/ 19 h 53"/>
                <a:gd name="T8" fmla="*/ 15 w 34"/>
                <a:gd name="T9" fmla="*/ 19 h 53"/>
                <a:gd name="T10" fmla="*/ 15 w 34"/>
                <a:gd name="T11" fmla="*/ 50 h 53"/>
                <a:gd name="T12" fmla="*/ 17 w 34"/>
                <a:gd name="T13" fmla="*/ 53 h 53"/>
                <a:gd name="T14" fmla="*/ 19 w 34"/>
                <a:gd name="T15" fmla="*/ 50 h 53"/>
                <a:gd name="T16" fmla="*/ 19 w 34"/>
                <a:gd name="T17" fmla="*/ 19 h 53"/>
                <a:gd name="T18" fmla="*/ 24 w 34"/>
                <a:gd name="T19" fmla="*/ 19 h 53"/>
                <a:gd name="T20" fmla="*/ 34 w 34"/>
                <a:gd name="T21" fmla="*/ 10 h 53"/>
                <a:gd name="T22" fmla="*/ 24 w 34"/>
                <a:gd name="T23" fmla="*/ 0 h 53"/>
                <a:gd name="T24" fmla="*/ 24 w 34"/>
                <a:gd name="T25" fmla="*/ 15 h 53"/>
                <a:gd name="T26" fmla="*/ 10 w 34"/>
                <a:gd name="T27" fmla="*/ 15 h 53"/>
                <a:gd name="T28" fmla="*/ 5 w 34"/>
                <a:gd name="T29" fmla="*/ 10 h 53"/>
                <a:gd name="T30" fmla="*/ 10 w 34"/>
                <a:gd name="T31" fmla="*/ 4 h 53"/>
                <a:gd name="T32" fmla="*/ 24 w 34"/>
                <a:gd name="T33" fmla="*/ 4 h 53"/>
                <a:gd name="T34" fmla="*/ 30 w 34"/>
                <a:gd name="T35" fmla="*/ 10 h 53"/>
                <a:gd name="T36" fmla="*/ 24 w 34"/>
                <a:gd name="T37" fmla="*/ 1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53">
                  <a:moveTo>
                    <a:pt x="24" y="0"/>
                  </a:moveTo>
                  <a:cubicBezTo>
                    <a:pt x="10" y="0"/>
                    <a:pt x="10" y="0"/>
                    <a:pt x="10" y="0"/>
                  </a:cubicBezTo>
                  <a:cubicBezTo>
                    <a:pt x="4" y="0"/>
                    <a:pt x="0" y="4"/>
                    <a:pt x="0" y="10"/>
                  </a:cubicBezTo>
                  <a:cubicBezTo>
                    <a:pt x="0" y="15"/>
                    <a:pt x="4" y="19"/>
                    <a:pt x="10" y="19"/>
                  </a:cubicBezTo>
                  <a:cubicBezTo>
                    <a:pt x="15" y="19"/>
                    <a:pt x="15" y="19"/>
                    <a:pt x="15" y="19"/>
                  </a:cubicBezTo>
                  <a:cubicBezTo>
                    <a:pt x="15" y="50"/>
                    <a:pt x="15" y="50"/>
                    <a:pt x="15" y="50"/>
                  </a:cubicBezTo>
                  <a:cubicBezTo>
                    <a:pt x="15" y="52"/>
                    <a:pt x="16" y="53"/>
                    <a:pt x="17" y="53"/>
                  </a:cubicBezTo>
                  <a:cubicBezTo>
                    <a:pt x="18" y="53"/>
                    <a:pt x="19" y="52"/>
                    <a:pt x="19" y="50"/>
                  </a:cubicBezTo>
                  <a:cubicBezTo>
                    <a:pt x="19" y="19"/>
                    <a:pt x="19" y="19"/>
                    <a:pt x="19" y="19"/>
                  </a:cubicBezTo>
                  <a:cubicBezTo>
                    <a:pt x="24" y="19"/>
                    <a:pt x="24" y="19"/>
                    <a:pt x="24" y="19"/>
                  </a:cubicBezTo>
                  <a:cubicBezTo>
                    <a:pt x="30" y="19"/>
                    <a:pt x="34" y="15"/>
                    <a:pt x="34" y="10"/>
                  </a:cubicBezTo>
                  <a:cubicBezTo>
                    <a:pt x="34" y="4"/>
                    <a:pt x="30" y="0"/>
                    <a:pt x="24" y="0"/>
                  </a:cubicBezTo>
                  <a:close/>
                  <a:moveTo>
                    <a:pt x="24" y="15"/>
                  </a:moveTo>
                  <a:cubicBezTo>
                    <a:pt x="10" y="15"/>
                    <a:pt x="10" y="15"/>
                    <a:pt x="10" y="15"/>
                  </a:cubicBezTo>
                  <a:cubicBezTo>
                    <a:pt x="7" y="15"/>
                    <a:pt x="5" y="12"/>
                    <a:pt x="5" y="10"/>
                  </a:cubicBezTo>
                  <a:cubicBezTo>
                    <a:pt x="5" y="7"/>
                    <a:pt x="7" y="4"/>
                    <a:pt x="10" y="4"/>
                  </a:cubicBezTo>
                  <a:cubicBezTo>
                    <a:pt x="24" y="4"/>
                    <a:pt x="24" y="4"/>
                    <a:pt x="24" y="4"/>
                  </a:cubicBezTo>
                  <a:cubicBezTo>
                    <a:pt x="27" y="4"/>
                    <a:pt x="30" y="7"/>
                    <a:pt x="30" y="10"/>
                  </a:cubicBezTo>
                  <a:cubicBezTo>
                    <a:pt x="30" y="12"/>
                    <a:pt x="27" y="15"/>
                    <a:pt x="24" y="1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7" name="Freeform 47"/>
            <p:cNvSpPr>
              <a:spLocks/>
            </p:cNvSpPr>
            <p:nvPr/>
          </p:nvSpPr>
          <p:spPr bwMode="auto">
            <a:xfrm>
              <a:off x="1900238" y="5118109"/>
              <a:ext cx="15875" cy="242888"/>
            </a:xfrm>
            <a:custGeom>
              <a:avLst/>
              <a:gdLst>
                <a:gd name="T0" fmla="*/ 2 w 4"/>
                <a:gd name="T1" fmla="*/ 65 h 65"/>
                <a:gd name="T2" fmla="*/ 4 w 4"/>
                <a:gd name="T3" fmla="*/ 63 h 65"/>
                <a:gd name="T4" fmla="*/ 4 w 4"/>
                <a:gd name="T5" fmla="*/ 2 h 65"/>
                <a:gd name="T6" fmla="*/ 2 w 4"/>
                <a:gd name="T7" fmla="*/ 0 h 65"/>
                <a:gd name="T8" fmla="*/ 0 w 4"/>
                <a:gd name="T9" fmla="*/ 2 h 65"/>
                <a:gd name="T10" fmla="*/ 0 w 4"/>
                <a:gd name="T11" fmla="*/ 63 h 65"/>
                <a:gd name="T12" fmla="*/ 2 w 4"/>
                <a:gd name="T13" fmla="*/ 65 h 65"/>
              </a:gdLst>
              <a:ahLst/>
              <a:cxnLst>
                <a:cxn ang="0">
                  <a:pos x="T0" y="T1"/>
                </a:cxn>
                <a:cxn ang="0">
                  <a:pos x="T2" y="T3"/>
                </a:cxn>
                <a:cxn ang="0">
                  <a:pos x="T4" y="T5"/>
                </a:cxn>
                <a:cxn ang="0">
                  <a:pos x="T6" y="T7"/>
                </a:cxn>
                <a:cxn ang="0">
                  <a:pos x="T8" y="T9"/>
                </a:cxn>
                <a:cxn ang="0">
                  <a:pos x="T10" y="T11"/>
                </a:cxn>
                <a:cxn ang="0">
                  <a:pos x="T12" y="T13"/>
                </a:cxn>
              </a:cxnLst>
              <a:rect l="0" t="0" r="r" b="b"/>
              <a:pathLst>
                <a:path w="4" h="65">
                  <a:moveTo>
                    <a:pt x="2" y="65"/>
                  </a:moveTo>
                  <a:cubicBezTo>
                    <a:pt x="3" y="65"/>
                    <a:pt x="4" y="64"/>
                    <a:pt x="4" y="63"/>
                  </a:cubicBezTo>
                  <a:cubicBezTo>
                    <a:pt x="4" y="2"/>
                    <a:pt x="4" y="2"/>
                    <a:pt x="4" y="2"/>
                  </a:cubicBezTo>
                  <a:cubicBezTo>
                    <a:pt x="4" y="1"/>
                    <a:pt x="3" y="0"/>
                    <a:pt x="2" y="0"/>
                  </a:cubicBezTo>
                  <a:cubicBezTo>
                    <a:pt x="1" y="0"/>
                    <a:pt x="0" y="1"/>
                    <a:pt x="0" y="2"/>
                  </a:cubicBezTo>
                  <a:cubicBezTo>
                    <a:pt x="0" y="63"/>
                    <a:pt x="0" y="63"/>
                    <a:pt x="0" y="63"/>
                  </a:cubicBezTo>
                  <a:cubicBezTo>
                    <a:pt x="0" y="64"/>
                    <a:pt x="1" y="65"/>
                    <a:pt x="2" y="6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192" name="组合 191">
            <a:extLst>
              <a:ext uri="{FF2B5EF4-FFF2-40B4-BE49-F238E27FC236}">
                <a16:creationId xmlns="" xmlns:a16="http://schemas.microsoft.com/office/drawing/2014/main" id="{6D14B511-9E5E-4148-8638-02C8DA99F27F}"/>
              </a:ext>
            </a:extLst>
          </p:cNvPr>
          <p:cNvGrpSpPr/>
          <p:nvPr/>
        </p:nvGrpSpPr>
        <p:grpSpPr>
          <a:xfrm>
            <a:off x="568325" y="5118109"/>
            <a:ext cx="479425" cy="479426"/>
            <a:chOff x="568325" y="5118109"/>
            <a:chExt cx="479425" cy="479426"/>
          </a:xfrm>
        </p:grpSpPr>
        <p:sp>
          <p:nvSpPr>
            <p:cNvPr id="48" name="Freeform 48"/>
            <p:cNvSpPr>
              <a:spLocks noEditPoints="1"/>
            </p:cNvSpPr>
            <p:nvPr/>
          </p:nvSpPr>
          <p:spPr bwMode="auto">
            <a:xfrm>
              <a:off x="568325" y="5118109"/>
              <a:ext cx="479425" cy="479426"/>
            </a:xfrm>
            <a:custGeom>
              <a:avLst/>
              <a:gdLst>
                <a:gd name="T0" fmla="*/ 116 w 128"/>
                <a:gd name="T1" fmla="*/ 77 h 128"/>
                <a:gd name="T2" fmla="*/ 128 w 128"/>
                <a:gd name="T3" fmla="*/ 50 h 128"/>
                <a:gd name="T4" fmla="*/ 116 w 128"/>
                <a:gd name="T5" fmla="*/ 49 h 128"/>
                <a:gd name="T6" fmla="*/ 111 w 128"/>
                <a:gd name="T7" fmla="*/ 36 h 128"/>
                <a:gd name="T8" fmla="*/ 100 w 128"/>
                <a:gd name="T9" fmla="*/ 9 h 128"/>
                <a:gd name="T10" fmla="*/ 91 w 128"/>
                <a:gd name="T11" fmla="*/ 16 h 128"/>
                <a:gd name="T12" fmla="*/ 77 w 128"/>
                <a:gd name="T13" fmla="*/ 11 h 128"/>
                <a:gd name="T14" fmla="*/ 51 w 128"/>
                <a:gd name="T15" fmla="*/ 0 h 128"/>
                <a:gd name="T16" fmla="*/ 50 w 128"/>
                <a:gd name="T17" fmla="*/ 11 h 128"/>
                <a:gd name="T18" fmla="*/ 36 w 128"/>
                <a:gd name="T19" fmla="*/ 17 h 128"/>
                <a:gd name="T20" fmla="*/ 9 w 128"/>
                <a:gd name="T21" fmla="*/ 28 h 128"/>
                <a:gd name="T22" fmla="*/ 17 w 128"/>
                <a:gd name="T23" fmla="*/ 37 h 128"/>
                <a:gd name="T24" fmla="*/ 11 w 128"/>
                <a:gd name="T25" fmla="*/ 50 h 128"/>
                <a:gd name="T26" fmla="*/ 0 w 128"/>
                <a:gd name="T27" fmla="*/ 77 h 128"/>
                <a:gd name="T28" fmla="*/ 12 w 128"/>
                <a:gd name="T29" fmla="*/ 78 h 128"/>
                <a:gd name="T30" fmla="*/ 17 w 128"/>
                <a:gd name="T31" fmla="*/ 91 h 128"/>
                <a:gd name="T32" fmla="*/ 28 w 128"/>
                <a:gd name="T33" fmla="*/ 118 h 128"/>
                <a:gd name="T34" fmla="*/ 37 w 128"/>
                <a:gd name="T35" fmla="*/ 111 h 128"/>
                <a:gd name="T36" fmla="*/ 51 w 128"/>
                <a:gd name="T37" fmla="*/ 116 h 128"/>
                <a:gd name="T38" fmla="*/ 77 w 128"/>
                <a:gd name="T39" fmla="*/ 128 h 128"/>
                <a:gd name="T40" fmla="*/ 78 w 128"/>
                <a:gd name="T41" fmla="*/ 116 h 128"/>
                <a:gd name="T42" fmla="*/ 92 w 128"/>
                <a:gd name="T43" fmla="*/ 110 h 128"/>
                <a:gd name="T44" fmla="*/ 119 w 128"/>
                <a:gd name="T45" fmla="*/ 99 h 128"/>
                <a:gd name="T46" fmla="*/ 111 w 128"/>
                <a:gd name="T47" fmla="*/ 90 h 128"/>
                <a:gd name="T48" fmla="*/ 112 w 128"/>
                <a:gd name="T49" fmla="*/ 99 h 128"/>
                <a:gd name="T50" fmla="*/ 92 w 128"/>
                <a:gd name="T51" fmla="*/ 105 h 128"/>
                <a:gd name="T52" fmla="*/ 77 w 128"/>
                <a:gd name="T53" fmla="*/ 111 h 128"/>
                <a:gd name="T54" fmla="*/ 73 w 128"/>
                <a:gd name="T55" fmla="*/ 123 h 128"/>
                <a:gd name="T56" fmla="*/ 55 w 128"/>
                <a:gd name="T57" fmla="*/ 113 h 128"/>
                <a:gd name="T58" fmla="*/ 40 w 128"/>
                <a:gd name="T59" fmla="*/ 107 h 128"/>
                <a:gd name="T60" fmla="*/ 28 w 128"/>
                <a:gd name="T61" fmla="*/ 112 h 128"/>
                <a:gd name="T62" fmla="*/ 23 w 128"/>
                <a:gd name="T63" fmla="*/ 92 h 128"/>
                <a:gd name="T64" fmla="*/ 16 w 128"/>
                <a:gd name="T65" fmla="*/ 77 h 128"/>
                <a:gd name="T66" fmla="*/ 5 w 128"/>
                <a:gd name="T67" fmla="*/ 72 h 128"/>
                <a:gd name="T68" fmla="*/ 15 w 128"/>
                <a:gd name="T69" fmla="*/ 55 h 128"/>
                <a:gd name="T70" fmla="*/ 21 w 128"/>
                <a:gd name="T71" fmla="*/ 39 h 128"/>
                <a:gd name="T72" fmla="*/ 16 w 128"/>
                <a:gd name="T73" fmla="*/ 28 h 128"/>
                <a:gd name="T74" fmla="*/ 36 w 128"/>
                <a:gd name="T75" fmla="*/ 23 h 128"/>
                <a:gd name="T76" fmla="*/ 51 w 128"/>
                <a:gd name="T77" fmla="*/ 16 h 128"/>
                <a:gd name="T78" fmla="*/ 55 w 128"/>
                <a:gd name="T79" fmla="*/ 4 h 128"/>
                <a:gd name="T80" fmla="*/ 73 w 128"/>
                <a:gd name="T81" fmla="*/ 15 h 128"/>
                <a:gd name="T82" fmla="*/ 88 w 128"/>
                <a:gd name="T83" fmla="*/ 20 h 128"/>
                <a:gd name="T84" fmla="*/ 100 w 128"/>
                <a:gd name="T85" fmla="*/ 15 h 128"/>
                <a:gd name="T86" fmla="*/ 105 w 128"/>
                <a:gd name="T87" fmla="*/ 35 h 128"/>
                <a:gd name="T88" fmla="*/ 112 w 128"/>
                <a:gd name="T89" fmla="*/ 50 h 128"/>
                <a:gd name="T90" fmla="*/ 123 w 128"/>
                <a:gd name="T91" fmla="*/ 55 h 128"/>
                <a:gd name="T92" fmla="*/ 113 w 128"/>
                <a:gd name="T93" fmla="*/ 72 h 128"/>
                <a:gd name="T94" fmla="*/ 107 w 128"/>
                <a:gd name="T95" fmla="*/ 88 h 128"/>
                <a:gd name="T96" fmla="*/ 112 w 128"/>
                <a:gd name="T97" fmla="*/ 9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8" h="128">
                  <a:moveTo>
                    <a:pt x="116" y="78"/>
                  </a:moveTo>
                  <a:cubicBezTo>
                    <a:pt x="116" y="77"/>
                    <a:pt x="116" y="77"/>
                    <a:pt x="116" y="77"/>
                  </a:cubicBezTo>
                  <a:cubicBezTo>
                    <a:pt x="128" y="77"/>
                    <a:pt x="128" y="77"/>
                    <a:pt x="128" y="77"/>
                  </a:cubicBezTo>
                  <a:cubicBezTo>
                    <a:pt x="128" y="50"/>
                    <a:pt x="128" y="50"/>
                    <a:pt x="128" y="50"/>
                  </a:cubicBezTo>
                  <a:cubicBezTo>
                    <a:pt x="116" y="50"/>
                    <a:pt x="116" y="50"/>
                    <a:pt x="116" y="50"/>
                  </a:cubicBezTo>
                  <a:cubicBezTo>
                    <a:pt x="116" y="49"/>
                    <a:pt x="116" y="49"/>
                    <a:pt x="116" y="49"/>
                  </a:cubicBezTo>
                  <a:cubicBezTo>
                    <a:pt x="115" y="45"/>
                    <a:pt x="113" y="41"/>
                    <a:pt x="111" y="37"/>
                  </a:cubicBezTo>
                  <a:cubicBezTo>
                    <a:pt x="111" y="36"/>
                    <a:pt x="111" y="36"/>
                    <a:pt x="111" y="36"/>
                  </a:cubicBezTo>
                  <a:cubicBezTo>
                    <a:pt x="119" y="28"/>
                    <a:pt x="119" y="28"/>
                    <a:pt x="119" y="28"/>
                  </a:cubicBezTo>
                  <a:cubicBezTo>
                    <a:pt x="100" y="9"/>
                    <a:pt x="100" y="9"/>
                    <a:pt x="100" y="9"/>
                  </a:cubicBezTo>
                  <a:cubicBezTo>
                    <a:pt x="92" y="17"/>
                    <a:pt x="92" y="17"/>
                    <a:pt x="92" y="17"/>
                  </a:cubicBezTo>
                  <a:cubicBezTo>
                    <a:pt x="91" y="16"/>
                    <a:pt x="91" y="16"/>
                    <a:pt x="91" y="16"/>
                  </a:cubicBezTo>
                  <a:cubicBezTo>
                    <a:pt x="87" y="14"/>
                    <a:pt x="83" y="13"/>
                    <a:pt x="78" y="11"/>
                  </a:cubicBezTo>
                  <a:cubicBezTo>
                    <a:pt x="77" y="11"/>
                    <a:pt x="77" y="11"/>
                    <a:pt x="77" y="11"/>
                  </a:cubicBezTo>
                  <a:cubicBezTo>
                    <a:pt x="77" y="0"/>
                    <a:pt x="77" y="0"/>
                    <a:pt x="77" y="0"/>
                  </a:cubicBezTo>
                  <a:cubicBezTo>
                    <a:pt x="51" y="0"/>
                    <a:pt x="51" y="0"/>
                    <a:pt x="51" y="0"/>
                  </a:cubicBezTo>
                  <a:cubicBezTo>
                    <a:pt x="51" y="11"/>
                    <a:pt x="51" y="11"/>
                    <a:pt x="51" y="11"/>
                  </a:cubicBezTo>
                  <a:cubicBezTo>
                    <a:pt x="50" y="11"/>
                    <a:pt x="50" y="11"/>
                    <a:pt x="50" y="11"/>
                  </a:cubicBezTo>
                  <a:cubicBezTo>
                    <a:pt x="45" y="13"/>
                    <a:pt x="41" y="14"/>
                    <a:pt x="37" y="16"/>
                  </a:cubicBezTo>
                  <a:cubicBezTo>
                    <a:pt x="36" y="17"/>
                    <a:pt x="36" y="17"/>
                    <a:pt x="36" y="17"/>
                  </a:cubicBezTo>
                  <a:cubicBezTo>
                    <a:pt x="28" y="9"/>
                    <a:pt x="28" y="9"/>
                    <a:pt x="28" y="9"/>
                  </a:cubicBezTo>
                  <a:cubicBezTo>
                    <a:pt x="9" y="28"/>
                    <a:pt x="9" y="28"/>
                    <a:pt x="9" y="28"/>
                  </a:cubicBezTo>
                  <a:cubicBezTo>
                    <a:pt x="17" y="36"/>
                    <a:pt x="17" y="36"/>
                    <a:pt x="17" y="36"/>
                  </a:cubicBezTo>
                  <a:cubicBezTo>
                    <a:pt x="17" y="37"/>
                    <a:pt x="17" y="37"/>
                    <a:pt x="17" y="37"/>
                  </a:cubicBezTo>
                  <a:cubicBezTo>
                    <a:pt x="15" y="41"/>
                    <a:pt x="13" y="45"/>
                    <a:pt x="12" y="49"/>
                  </a:cubicBezTo>
                  <a:cubicBezTo>
                    <a:pt x="11" y="50"/>
                    <a:pt x="11" y="50"/>
                    <a:pt x="11" y="50"/>
                  </a:cubicBezTo>
                  <a:cubicBezTo>
                    <a:pt x="0" y="50"/>
                    <a:pt x="0" y="50"/>
                    <a:pt x="0" y="50"/>
                  </a:cubicBezTo>
                  <a:cubicBezTo>
                    <a:pt x="0" y="77"/>
                    <a:pt x="0" y="77"/>
                    <a:pt x="0" y="77"/>
                  </a:cubicBezTo>
                  <a:cubicBezTo>
                    <a:pt x="11" y="77"/>
                    <a:pt x="11" y="77"/>
                    <a:pt x="11" y="77"/>
                  </a:cubicBezTo>
                  <a:cubicBezTo>
                    <a:pt x="12" y="78"/>
                    <a:pt x="12" y="78"/>
                    <a:pt x="12" y="78"/>
                  </a:cubicBezTo>
                  <a:cubicBezTo>
                    <a:pt x="13" y="82"/>
                    <a:pt x="15" y="86"/>
                    <a:pt x="17" y="90"/>
                  </a:cubicBezTo>
                  <a:cubicBezTo>
                    <a:pt x="17" y="91"/>
                    <a:pt x="17" y="91"/>
                    <a:pt x="17" y="91"/>
                  </a:cubicBezTo>
                  <a:cubicBezTo>
                    <a:pt x="9" y="99"/>
                    <a:pt x="9" y="99"/>
                    <a:pt x="9" y="99"/>
                  </a:cubicBezTo>
                  <a:cubicBezTo>
                    <a:pt x="28" y="118"/>
                    <a:pt x="28" y="118"/>
                    <a:pt x="28" y="118"/>
                  </a:cubicBezTo>
                  <a:cubicBezTo>
                    <a:pt x="36" y="110"/>
                    <a:pt x="36" y="110"/>
                    <a:pt x="36" y="110"/>
                  </a:cubicBezTo>
                  <a:cubicBezTo>
                    <a:pt x="37" y="111"/>
                    <a:pt x="37" y="111"/>
                    <a:pt x="37" y="111"/>
                  </a:cubicBezTo>
                  <a:cubicBezTo>
                    <a:pt x="41" y="113"/>
                    <a:pt x="45" y="115"/>
                    <a:pt x="50" y="116"/>
                  </a:cubicBezTo>
                  <a:cubicBezTo>
                    <a:pt x="51" y="116"/>
                    <a:pt x="51" y="116"/>
                    <a:pt x="51" y="116"/>
                  </a:cubicBezTo>
                  <a:cubicBezTo>
                    <a:pt x="51" y="128"/>
                    <a:pt x="51" y="128"/>
                    <a:pt x="51" y="128"/>
                  </a:cubicBezTo>
                  <a:cubicBezTo>
                    <a:pt x="77" y="128"/>
                    <a:pt x="77" y="128"/>
                    <a:pt x="77" y="128"/>
                  </a:cubicBezTo>
                  <a:cubicBezTo>
                    <a:pt x="77" y="116"/>
                    <a:pt x="77" y="116"/>
                    <a:pt x="77" y="116"/>
                  </a:cubicBezTo>
                  <a:cubicBezTo>
                    <a:pt x="78" y="116"/>
                    <a:pt x="78" y="116"/>
                    <a:pt x="78" y="116"/>
                  </a:cubicBezTo>
                  <a:cubicBezTo>
                    <a:pt x="83" y="115"/>
                    <a:pt x="87" y="113"/>
                    <a:pt x="91" y="111"/>
                  </a:cubicBezTo>
                  <a:cubicBezTo>
                    <a:pt x="92" y="110"/>
                    <a:pt x="92" y="110"/>
                    <a:pt x="92" y="110"/>
                  </a:cubicBezTo>
                  <a:cubicBezTo>
                    <a:pt x="100" y="118"/>
                    <a:pt x="100" y="118"/>
                    <a:pt x="100" y="118"/>
                  </a:cubicBezTo>
                  <a:cubicBezTo>
                    <a:pt x="119" y="99"/>
                    <a:pt x="119" y="99"/>
                    <a:pt x="119" y="99"/>
                  </a:cubicBezTo>
                  <a:cubicBezTo>
                    <a:pt x="111" y="91"/>
                    <a:pt x="111" y="91"/>
                    <a:pt x="111" y="91"/>
                  </a:cubicBezTo>
                  <a:cubicBezTo>
                    <a:pt x="111" y="90"/>
                    <a:pt x="111" y="90"/>
                    <a:pt x="111" y="90"/>
                  </a:cubicBezTo>
                  <a:cubicBezTo>
                    <a:pt x="113" y="86"/>
                    <a:pt x="115" y="82"/>
                    <a:pt x="116" y="78"/>
                  </a:cubicBezTo>
                  <a:close/>
                  <a:moveTo>
                    <a:pt x="112" y="99"/>
                  </a:moveTo>
                  <a:cubicBezTo>
                    <a:pt x="100" y="112"/>
                    <a:pt x="100" y="112"/>
                    <a:pt x="100" y="112"/>
                  </a:cubicBezTo>
                  <a:cubicBezTo>
                    <a:pt x="92" y="105"/>
                    <a:pt x="92" y="105"/>
                    <a:pt x="92" y="105"/>
                  </a:cubicBezTo>
                  <a:cubicBezTo>
                    <a:pt x="88" y="107"/>
                    <a:pt x="88" y="107"/>
                    <a:pt x="88" y="107"/>
                  </a:cubicBezTo>
                  <a:cubicBezTo>
                    <a:pt x="85" y="109"/>
                    <a:pt x="81" y="110"/>
                    <a:pt x="77" y="111"/>
                  </a:cubicBezTo>
                  <a:cubicBezTo>
                    <a:pt x="73" y="113"/>
                    <a:pt x="73" y="113"/>
                    <a:pt x="73" y="113"/>
                  </a:cubicBezTo>
                  <a:cubicBezTo>
                    <a:pt x="73" y="123"/>
                    <a:pt x="73" y="123"/>
                    <a:pt x="73" y="123"/>
                  </a:cubicBezTo>
                  <a:cubicBezTo>
                    <a:pt x="55" y="123"/>
                    <a:pt x="55" y="123"/>
                    <a:pt x="55" y="123"/>
                  </a:cubicBezTo>
                  <a:cubicBezTo>
                    <a:pt x="55" y="113"/>
                    <a:pt x="55" y="113"/>
                    <a:pt x="55" y="113"/>
                  </a:cubicBezTo>
                  <a:cubicBezTo>
                    <a:pt x="51" y="111"/>
                    <a:pt x="51" y="111"/>
                    <a:pt x="51" y="111"/>
                  </a:cubicBezTo>
                  <a:cubicBezTo>
                    <a:pt x="47" y="110"/>
                    <a:pt x="43" y="109"/>
                    <a:pt x="40" y="107"/>
                  </a:cubicBezTo>
                  <a:cubicBezTo>
                    <a:pt x="36" y="105"/>
                    <a:pt x="36" y="105"/>
                    <a:pt x="36" y="105"/>
                  </a:cubicBezTo>
                  <a:cubicBezTo>
                    <a:pt x="28" y="112"/>
                    <a:pt x="28" y="112"/>
                    <a:pt x="28" y="112"/>
                  </a:cubicBezTo>
                  <a:cubicBezTo>
                    <a:pt x="16" y="99"/>
                    <a:pt x="16" y="99"/>
                    <a:pt x="16" y="99"/>
                  </a:cubicBezTo>
                  <a:cubicBezTo>
                    <a:pt x="23" y="92"/>
                    <a:pt x="23" y="92"/>
                    <a:pt x="23" y="92"/>
                  </a:cubicBezTo>
                  <a:cubicBezTo>
                    <a:pt x="21" y="88"/>
                    <a:pt x="21" y="88"/>
                    <a:pt x="21" y="88"/>
                  </a:cubicBezTo>
                  <a:cubicBezTo>
                    <a:pt x="19" y="85"/>
                    <a:pt x="17" y="81"/>
                    <a:pt x="16" y="77"/>
                  </a:cubicBezTo>
                  <a:cubicBezTo>
                    <a:pt x="15" y="72"/>
                    <a:pt x="15" y="72"/>
                    <a:pt x="15" y="72"/>
                  </a:cubicBezTo>
                  <a:cubicBezTo>
                    <a:pt x="5" y="72"/>
                    <a:pt x="5" y="72"/>
                    <a:pt x="5" y="72"/>
                  </a:cubicBezTo>
                  <a:cubicBezTo>
                    <a:pt x="5" y="55"/>
                    <a:pt x="5" y="55"/>
                    <a:pt x="5" y="55"/>
                  </a:cubicBezTo>
                  <a:cubicBezTo>
                    <a:pt x="15" y="55"/>
                    <a:pt x="15" y="55"/>
                    <a:pt x="15" y="55"/>
                  </a:cubicBezTo>
                  <a:cubicBezTo>
                    <a:pt x="16" y="50"/>
                    <a:pt x="16" y="50"/>
                    <a:pt x="16" y="50"/>
                  </a:cubicBezTo>
                  <a:cubicBezTo>
                    <a:pt x="17" y="46"/>
                    <a:pt x="19" y="43"/>
                    <a:pt x="21" y="39"/>
                  </a:cubicBezTo>
                  <a:cubicBezTo>
                    <a:pt x="23" y="35"/>
                    <a:pt x="23" y="35"/>
                    <a:pt x="23" y="35"/>
                  </a:cubicBezTo>
                  <a:cubicBezTo>
                    <a:pt x="16" y="28"/>
                    <a:pt x="16" y="28"/>
                    <a:pt x="16" y="28"/>
                  </a:cubicBezTo>
                  <a:cubicBezTo>
                    <a:pt x="28" y="15"/>
                    <a:pt x="28" y="15"/>
                    <a:pt x="28" y="15"/>
                  </a:cubicBezTo>
                  <a:cubicBezTo>
                    <a:pt x="36" y="23"/>
                    <a:pt x="36" y="23"/>
                    <a:pt x="36" y="23"/>
                  </a:cubicBezTo>
                  <a:cubicBezTo>
                    <a:pt x="40" y="20"/>
                    <a:pt x="40" y="20"/>
                    <a:pt x="40" y="20"/>
                  </a:cubicBezTo>
                  <a:cubicBezTo>
                    <a:pt x="43" y="18"/>
                    <a:pt x="47" y="17"/>
                    <a:pt x="51" y="16"/>
                  </a:cubicBezTo>
                  <a:cubicBezTo>
                    <a:pt x="55" y="15"/>
                    <a:pt x="55" y="15"/>
                    <a:pt x="55" y="15"/>
                  </a:cubicBezTo>
                  <a:cubicBezTo>
                    <a:pt x="55" y="4"/>
                    <a:pt x="55" y="4"/>
                    <a:pt x="55" y="4"/>
                  </a:cubicBezTo>
                  <a:cubicBezTo>
                    <a:pt x="73" y="4"/>
                    <a:pt x="73" y="4"/>
                    <a:pt x="73" y="4"/>
                  </a:cubicBezTo>
                  <a:cubicBezTo>
                    <a:pt x="73" y="15"/>
                    <a:pt x="73" y="15"/>
                    <a:pt x="73" y="15"/>
                  </a:cubicBezTo>
                  <a:cubicBezTo>
                    <a:pt x="77" y="16"/>
                    <a:pt x="77" y="16"/>
                    <a:pt x="77" y="16"/>
                  </a:cubicBezTo>
                  <a:cubicBezTo>
                    <a:pt x="81" y="17"/>
                    <a:pt x="85" y="18"/>
                    <a:pt x="88" y="20"/>
                  </a:cubicBezTo>
                  <a:cubicBezTo>
                    <a:pt x="92" y="23"/>
                    <a:pt x="92" y="23"/>
                    <a:pt x="92" y="23"/>
                  </a:cubicBezTo>
                  <a:cubicBezTo>
                    <a:pt x="100" y="15"/>
                    <a:pt x="100" y="15"/>
                    <a:pt x="100" y="15"/>
                  </a:cubicBezTo>
                  <a:cubicBezTo>
                    <a:pt x="112" y="28"/>
                    <a:pt x="112" y="28"/>
                    <a:pt x="112" y="28"/>
                  </a:cubicBezTo>
                  <a:cubicBezTo>
                    <a:pt x="105" y="35"/>
                    <a:pt x="105" y="35"/>
                    <a:pt x="105" y="35"/>
                  </a:cubicBezTo>
                  <a:cubicBezTo>
                    <a:pt x="107" y="39"/>
                    <a:pt x="107" y="39"/>
                    <a:pt x="107" y="39"/>
                  </a:cubicBezTo>
                  <a:cubicBezTo>
                    <a:pt x="109" y="43"/>
                    <a:pt x="111" y="46"/>
                    <a:pt x="112" y="50"/>
                  </a:cubicBezTo>
                  <a:cubicBezTo>
                    <a:pt x="113" y="55"/>
                    <a:pt x="113" y="55"/>
                    <a:pt x="113" y="55"/>
                  </a:cubicBezTo>
                  <a:cubicBezTo>
                    <a:pt x="123" y="55"/>
                    <a:pt x="123" y="55"/>
                    <a:pt x="123" y="55"/>
                  </a:cubicBezTo>
                  <a:cubicBezTo>
                    <a:pt x="123" y="72"/>
                    <a:pt x="123" y="72"/>
                    <a:pt x="123" y="72"/>
                  </a:cubicBezTo>
                  <a:cubicBezTo>
                    <a:pt x="113" y="72"/>
                    <a:pt x="113" y="72"/>
                    <a:pt x="113" y="72"/>
                  </a:cubicBezTo>
                  <a:cubicBezTo>
                    <a:pt x="112" y="77"/>
                    <a:pt x="112" y="77"/>
                    <a:pt x="112" y="77"/>
                  </a:cubicBezTo>
                  <a:cubicBezTo>
                    <a:pt x="111" y="81"/>
                    <a:pt x="109" y="85"/>
                    <a:pt x="107" y="88"/>
                  </a:cubicBezTo>
                  <a:cubicBezTo>
                    <a:pt x="105" y="92"/>
                    <a:pt x="105" y="92"/>
                    <a:pt x="105" y="92"/>
                  </a:cubicBezTo>
                  <a:lnTo>
                    <a:pt x="112" y="99"/>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9" name="Freeform 49"/>
            <p:cNvSpPr>
              <a:spLocks noEditPoints="1"/>
            </p:cNvSpPr>
            <p:nvPr/>
          </p:nvSpPr>
          <p:spPr bwMode="auto">
            <a:xfrm>
              <a:off x="714375" y="5264160"/>
              <a:ext cx="184150" cy="184150"/>
            </a:xfrm>
            <a:custGeom>
              <a:avLst/>
              <a:gdLst>
                <a:gd name="T0" fmla="*/ 25 w 49"/>
                <a:gd name="T1" fmla="*/ 0 h 49"/>
                <a:gd name="T2" fmla="*/ 0 w 49"/>
                <a:gd name="T3" fmla="*/ 25 h 49"/>
                <a:gd name="T4" fmla="*/ 25 w 49"/>
                <a:gd name="T5" fmla="*/ 49 h 49"/>
                <a:gd name="T6" fmla="*/ 49 w 49"/>
                <a:gd name="T7" fmla="*/ 25 h 49"/>
                <a:gd name="T8" fmla="*/ 25 w 49"/>
                <a:gd name="T9" fmla="*/ 0 h 49"/>
                <a:gd name="T10" fmla="*/ 39 w 49"/>
                <a:gd name="T11" fmla="*/ 39 h 49"/>
                <a:gd name="T12" fmla="*/ 25 w 49"/>
                <a:gd name="T13" fmla="*/ 45 h 49"/>
                <a:gd name="T14" fmla="*/ 11 w 49"/>
                <a:gd name="T15" fmla="*/ 39 h 49"/>
                <a:gd name="T16" fmla="*/ 5 w 49"/>
                <a:gd name="T17" fmla="*/ 25 h 49"/>
                <a:gd name="T18" fmla="*/ 11 w 49"/>
                <a:gd name="T19" fmla="*/ 10 h 49"/>
                <a:gd name="T20" fmla="*/ 25 w 49"/>
                <a:gd name="T21" fmla="*/ 5 h 49"/>
                <a:gd name="T22" fmla="*/ 39 w 49"/>
                <a:gd name="T23" fmla="*/ 10 h 49"/>
                <a:gd name="T24" fmla="*/ 45 w 49"/>
                <a:gd name="T25" fmla="*/ 25 h 49"/>
                <a:gd name="T26" fmla="*/ 39 w 49"/>
                <a:gd name="T27" fmla="*/ 3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 h="49">
                  <a:moveTo>
                    <a:pt x="25" y="0"/>
                  </a:moveTo>
                  <a:cubicBezTo>
                    <a:pt x="11" y="0"/>
                    <a:pt x="0" y="11"/>
                    <a:pt x="0" y="25"/>
                  </a:cubicBezTo>
                  <a:cubicBezTo>
                    <a:pt x="0" y="38"/>
                    <a:pt x="11" y="49"/>
                    <a:pt x="25" y="49"/>
                  </a:cubicBezTo>
                  <a:cubicBezTo>
                    <a:pt x="38" y="49"/>
                    <a:pt x="49" y="38"/>
                    <a:pt x="49" y="25"/>
                  </a:cubicBezTo>
                  <a:cubicBezTo>
                    <a:pt x="49" y="11"/>
                    <a:pt x="38" y="0"/>
                    <a:pt x="25" y="0"/>
                  </a:cubicBezTo>
                  <a:close/>
                  <a:moveTo>
                    <a:pt x="39" y="39"/>
                  </a:moveTo>
                  <a:cubicBezTo>
                    <a:pt x="35" y="43"/>
                    <a:pt x="30" y="45"/>
                    <a:pt x="25" y="45"/>
                  </a:cubicBezTo>
                  <a:cubicBezTo>
                    <a:pt x="20" y="45"/>
                    <a:pt x="15" y="43"/>
                    <a:pt x="11" y="39"/>
                  </a:cubicBezTo>
                  <a:cubicBezTo>
                    <a:pt x="7" y="35"/>
                    <a:pt x="5" y="30"/>
                    <a:pt x="5" y="25"/>
                  </a:cubicBezTo>
                  <a:cubicBezTo>
                    <a:pt x="5" y="19"/>
                    <a:pt x="7" y="14"/>
                    <a:pt x="11" y="10"/>
                  </a:cubicBezTo>
                  <a:cubicBezTo>
                    <a:pt x="15" y="7"/>
                    <a:pt x="20" y="5"/>
                    <a:pt x="25" y="5"/>
                  </a:cubicBezTo>
                  <a:cubicBezTo>
                    <a:pt x="30" y="5"/>
                    <a:pt x="35" y="7"/>
                    <a:pt x="39" y="10"/>
                  </a:cubicBezTo>
                  <a:cubicBezTo>
                    <a:pt x="43" y="14"/>
                    <a:pt x="45" y="19"/>
                    <a:pt x="45" y="25"/>
                  </a:cubicBezTo>
                  <a:cubicBezTo>
                    <a:pt x="45" y="30"/>
                    <a:pt x="43" y="35"/>
                    <a:pt x="39" y="39"/>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195" name="组合 194">
            <a:extLst>
              <a:ext uri="{FF2B5EF4-FFF2-40B4-BE49-F238E27FC236}">
                <a16:creationId xmlns="" xmlns:a16="http://schemas.microsoft.com/office/drawing/2014/main" id="{492D5306-9D45-4A38-8158-544F5505C2A4}"/>
              </a:ext>
            </a:extLst>
          </p:cNvPr>
          <p:cNvGrpSpPr/>
          <p:nvPr/>
        </p:nvGrpSpPr>
        <p:grpSpPr>
          <a:xfrm>
            <a:off x="11139491" y="4276733"/>
            <a:ext cx="481013" cy="239713"/>
            <a:chOff x="11139491" y="4276733"/>
            <a:chExt cx="481013" cy="239713"/>
          </a:xfrm>
        </p:grpSpPr>
        <p:sp>
          <p:nvSpPr>
            <p:cNvPr id="50" name="Freeform 50"/>
            <p:cNvSpPr>
              <a:spLocks noEditPoints="1"/>
            </p:cNvSpPr>
            <p:nvPr/>
          </p:nvSpPr>
          <p:spPr bwMode="auto">
            <a:xfrm>
              <a:off x="11372854" y="4276733"/>
              <a:ext cx="192088" cy="239713"/>
            </a:xfrm>
            <a:custGeom>
              <a:avLst/>
              <a:gdLst>
                <a:gd name="T0" fmla="*/ 3 w 51"/>
                <a:gd name="T1" fmla="*/ 0 h 64"/>
                <a:gd name="T2" fmla="*/ 2 w 51"/>
                <a:gd name="T3" fmla="*/ 0 h 64"/>
                <a:gd name="T4" fmla="*/ 0 w 51"/>
                <a:gd name="T5" fmla="*/ 2 h 64"/>
                <a:gd name="T6" fmla="*/ 0 w 51"/>
                <a:gd name="T7" fmla="*/ 61 h 64"/>
                <a:gd name="T8" fmla="*/ 3 w 51"/>
                <a:gd name="T9" fmla="*/ 63 h 64"/>
                <a:gd name="T10" fmla="*/ 50 w 51"/>
                <a:gd name="T11" fmla="*/ 33 h 64"/>
                <a:gd name="T12" fmla="*/ 51 w 51"/>
                <a:gd name="T13" fmla="*/ 31 h 64"/>
                <a:gd name="T14" fmla="*/ 50 w 51"/>
                <a:gd name="T15" fmla="*/ 30 h 64"/>
                <a:gd name="T16" fmla="*/ 3 w 51"/>
                <a:gd name="T17" fmla="*/ 0 h 64"/>
                <a:gd name="T18" fmla="*/ 4 w 51"/>
                <a:gd name="T19" fmla="*/ 56 h 64"/>
                <a:gd name="T20" fmla="*/ 4 w 51"/>
                <a:gd name="T21" fmla="*/ 6 h 64"/>
                <a:gd name="T22" fmla="*/ 44 w 51"/>
                <a:gd name="T23" fmla="*/ 31 h 64"/>
                <a:gd name="T24" fmla="*/ 4 w 51"/>
                <a:gd name="T25" fmla="*/ 5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64">
                  <a:moveTo>
                    <a:pt x="3" y="0"/>
                  </a:moveTo>
                  <a:cubicBezTo>
                    <a:pt x="3" y="0"/>
                    <a:pt x="2" y="0"/>
                    <a:pt x="2" y="0"/>
                  </a:cubicBezTo>
                  <a:cubicBezTo>
                    <a:pt x="1" y="0"/>
                    <a:pt x="0" y="1"/>
                    <a:pt x="0" y="2"/>
                  </a:cubicBezTo>
                  <a:cubicBezTo>
                    <a:pt x="0" y="61"/>
                    <a:pt x="0" y="61"/>
                    <a:pt x="0" y="61"/>
                  </a:cubicBezTo>
                  <a:cubicBezTo>
                    <a:pt x="0" y="63"/>
                    <a:pt x="2" y="64"/>
                    <a:pt x="3" y="63"/>
                  </a:cubicBezTo>
                  <a:cubicBezTo>
                    <a:pt x="50" y="33"/>
                    <a:pt x="50" y="33"/>
                    <a:pt x="50" y="33"/>
                  </a:cubicBezTo>
                  <a:cubicBezTo>
                    <a:pt x="51" y="33"/>
                    <a:pt x="51" y="32"/>
                    <a:pt x="51" y="31"/>
                  </a:cubicBezTo>
                  <a:cubicBezTo>
                    <a:pt x="51" y="31"/>
                    <a:pt x="51" y="30"/>
                    <a:pt x="50" y="30"/>
                  </a:cubicBezTo>
                  <a:lnTo>
                    <a:pt x="3" y="0"/>
                  </a:lnTo>
                  <a:close/>
                  <a:moveTo>
                    <a:pt x="4" y="56"/>
                  </a:moveTo>
                  <a:cubicBezTo>
                    <a:pt x="4" y="6"/>
                    <a:pt x="4" y="6"/>
                    <a:pt x="4" y="6"/>
                  </a:cubicBezTo>
                  <a:cubicBezTo>
                    <a:pt x="44" y="31"/>
                    <a:pt x="44" y="31"/>
                    <a:pt x="44" y="31"/>
                  </a:cubicBezTo>
                  <a:lnTo>
                    <a:pt x="4" y="56"/>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51" name="Freeform 51"/>
            <p:cNvSpPr>
              <a:spLocks noEditPoints="1"/>
            </p:cNvSpPr>
            <p:nvPr/>
          </p:nvSpPr>
          <p:spPr bwMode="auto">
            <a:xfrm>
              <a:off x="11139491" y="4276733"/>
              <a:ext cx="192088" cy="239713"/>
            </a:xfrm>
            <a:custGeom>
              <a:avLst/>
              <a:gdLst>
                <a:gd name="T0" fmla="*/ 3 w 51"/>
                <a:gd name="T1" fmla="*/ 0 h 64"/>
                <a:gd name="T2" fmla="*/ 2 w 51"/>
                <a:gd name="T3" fmla="*/ 0 h 64"/>
                <a:gd name="T4" fmla="*/ 0 w 51"/>
                <a:gd name="T5" fmla="*/ 2 h 64"/>
                <a:gd name="T6" fmla="*/ 0 w 51"/>
                <a:gd name="T7" fmla="*/ 61 h 64"/>
                <a:gd name="T8" fmla="*/ 3 w 51"/>
                <a:gd name="T9" fmla="*/ 63 h 64"/>
                <a:gd name="T10" fmla="*/ 51 w 51"/>
                <a:gd name="T11" fmla="*/ 33 h 64"/>
                <a:gd name="T12" fmla="*/ 51 w 51"/>
                <a:gd name="T13" fmla="*/ 31 h 64"/>
                <a:gd name="T14" fmla="*/ 51 w 51"/>
                <a:gd name="T15" fmla="*/ 30 h 64"/>
                <a:gd name="T16" fmla="*/ 3 w 51"/>
                <a:gd name="T17" fmla="*/ 0 h 64"/>
                <a:gd name="T18" fmla="*/ 5 w 51"/>
                <a:gd name="T19" fmla="*/ 56 h 64"/>
                <a:gd name="T20" fmla="*/ 5 w 51"/>
                <a:gd name="T21" fmla="*/ 6 h 64"/>
                <a:gd name="T22" fmla="*/ 45 w 51"/>
                <a:gd name="T23" fmla="*/ 31 h 64"/>
                <a:gd name="T24" fmla="*/ 5 w 51"/>
                <a:gd name="T25" fmla="*/ 5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64">
                  <a:moveTo>
                    <a:pt x="3" y="0"/>
                  </a:moveTo>
                  <a:cubicBezTo>
                    <a:pt x="3" y="0"/>
                    <a:pt x="2" y="0"/>
                    <a:pt x="2" y="0"/>
                  </a:cubicBezTo>
                  <a:cubicBezTo>
                    <a:pt x="1" y="0"/>
                    <a:pt x="0" y="1"/>
                    <a:pt x="0" y="2"/>
                  </a:cubicBezTo>
                  <a:cubicBezTo>
                    <a:pt x="0" y="61"/>
                    <a:pt x="0" y="61"/>
                    <a:pt x="0" y="61"/>
                  </a:cubicBezTo>
                  <a:cubicBezTo>
                    <a:pt x="0" y="63"/>
                    <a:pt x="2" y="64"/>
                    <a:pt x="3" y="63"/>
                  </a:cubicBezTo>
                  <a:cubicBezTo>
                    <a:pt x="51" y="33"/>
                    <a:pt x="51" y="33"/>
                    <a:pt x="51" y="33"/>
                  </a:cubicBezTo>
                  <a:cubicBezTo>
                    <a:pt x="51" y="33"/>
                    <a:pt x="51" y="32"/>
                    <a:pt x="51" y="31"/>
                  </a:cubicBezTo>
                  <a:cubicBezTo>
                    <a:pt x="51" y="31"/>
                    <a:pt x="51" y="30"/>
                    <a:pt x="51" y="30"/>
                  </a:cubicBezTo>
                  <a:lnTo>
                    <a:pt x="3" y="0"/>
                  </a:lnTo>
                  <a:close/>
                  <a:moveTo>
                    <a:pt x="5" y="56"/>
                  </a:moveTo>
                  <a:cubicBezTo>
                    <a:pt x="5" y="6"/>
                    <a:pt x="5" y="6"/>
                    <a:pt x="5" y="6"/>
                  </a:cubicBezTo>
                  <a:cubicBezTo>
                    <a:pt x="45" y="31"/>
                    <a:pt x="45" y="31"/>
                    <a:pt x="45" y="31"/>
                  </a:cubicBezTo>
                  <a:lnTo>
                    <a:pt x="5" y="56"/>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52" name="Freeform 52"/>
            <p:cNvSpPr>
              <a:spLocks/>
            </p:cNvSpPr>
            <p:nvPr/>
          </p:nvSpPr>
          <p:spPr bwMode="auto">
            <a:xfrm>
              <a:off x="11601454" y="4276733"/>
              <a:ext cx="19050" cy="236538"/>
            </a:xfrm>
            <a:custGeom>
              <a:avLst/>
              <a:gdLst>
                <a:gd name="T0" fmla="*/ 3 w 5"/>
                <a:gd name="T1" fmla="*/ 0 h 63"/>
                <a:gd name="T2" fmla="*/ 0 w 5"/>
                <a:gd name="T3" fmla="*/ 2 h 63"/>
                <a:gd name="T4" fmla="*/ 0 w 5"/>
                <a:gd name="T5" fmla="*/ 61 h 63"/>
                <a:gd name="T6" fmla="*/ 3 w 5"/>
                <a:gd name="T7" fmla="*/ 63 h 63"/>
                <a:gd name="T8" fmla="*/ 5 w 5"/>
                <a:gd name="T9" fmla="*/ 61 h 63"/>
                <a:gd name="T10" fmla="*/ 5 w 5"/>
                <a:gd name="T11" fmla="*/ 2 h 63"/>
                <a:gd name="T12" fmla="*/ 3 w 5"/>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5" h="63">
                  <a:moveTo>
                    <a:pt x="3" y="0"/>
                  </a:moveTo>
                  <a:cubicBezTo>
                    <a:pt x="1" y="0"/>
                    <a:pt x="0" y="1"/>
                    <a:pt x="0" y="2"/>
                  </a:cubicBezTo>
                  <a:cubicBezTo>
                    <a:pt x="0" y="61"/>
                    <a:pt x="0" y="61"/>
                    <a:pt x="0" y="61"/>
                  </a:cubicBezTo>
                  <a:cubicBezTo>
                    <a:pt x="0" y="62"/>
                    <a:pt x="1" y="63"/>
                    <a:pt x="3" y="63"/>
                  </a:cubicBezTo>
                  <a:cubicBezTo>
                    <a:pt x="4" y="63"/>
                    <a:pt x="5" y="62"/>
                    <a:pt x="5" y="61"/>
                  </a:cubicBezTo>
                  <a:cubicBezTo>
                    <a:pt x="5" y="2"/>
                    <a:pt x="5" y="2"/>
                    <a:pt x="5" y="2"/>
                  </a:cubicBezTo>
                  <a:cubicBezTo>
                    <a:pt x="5" y="1"/>
                    <a:pt x="4" y="0"/>
                    <a:pt x="3"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196" name="组合 195">
            <a:extLst>
              <a:ext uri="{FF2B5EF4-FFF2-40B4-BE49-F238E27FC236}">
                <a16:creationId xmlns="" xmlns:a16="http://schemas.microsoft.com/office/drawing/2014/main" id="{C7A5A85A-25DA-4DC3-BCBF-031A8143DD77}"/>
              </a:ext>
            </a:extLst>
          </p:cNvPr>
          <p:cNvGrpSpPr/>
          <p:nvPr/>
        </p:nvGrpSpPr>
        <p:grpSpPr>
          <a:xfrm>
            <a:off x="10179053" y="4276733"/>
            <a:ext cx="481014" cy="239713"/>
            <a:chOff x="10179053" y="4276733"/>
            <a:chExt cx="481014" cy="239713"/>
          </a:xfrm>
        </p:grpSpPr>
        <p:sp>
          <p:nvSpPr>
            <p:cNvPr id="53" name="Freeform 53"/>
            <p:cNvSpPr>
              <a:spLocks noEditPoints="1"/>
            </p:cNvSpPr>
            <p:nvPr/>
          </p:nvSpPr>
          <p:spPr bwMode="auto">
            <a:xfrm>
              <a:off x="10234616" y="4276733"/>
              <a:ext cx="192088" cy="239713"/>
            </a:xfrm>
            <a:custGeom>
              <a:avLst/>
              <a:gdLst>
                <a:gd name="T0" fmla="*/ 49 w 51"/>
                <a:gd name="T1" fmla="*/ 0 h 64"/>
                <a:gd name="T2" fmla="*/ 48 w 51"/>
                <a:gd name="T3" fmla="*/ 0 h 64"/>
                <a:gd name="T4" fmla="*/ 1 w 51"/>
                <a:gd name="T5" fmla="*/ 30 h 64"/>
                <a:gd name="T6" fmla="*/ 0 w 51"/>
                <a:gd name="T7" fmla="*/ 31 h 64"/>
                <a:gd name="T8" fmla="*/ 1 w 51"/>
                <a:gd name="T9" fmla="*/ 33 h 64"/>
                <a:gd name="T10" fmla="*/ 48 w 51"/>
                <a:gd name="T11" fmla="*/ 63 h 64"/>
                <a:gd name="T12" fmla="*/ 51 w 51"/>
                <a:gd name="T13" fmla="*/ 61 h 64"/>
                <a:gd name="T14" fmla="*/ 51 w 51"/>
                <a:gd name="T15" fmla="*/ 2 h 64"/>
                <a:gd name="T16" fmla="*/ 49 w 51"/>
                <a:gd name="T17" fmla="*/ 0 h 64"/>
                <a:gd name="T18" fmla="*/ 47 w 51"/>
                <a:gd name="T19" fmla="*/ 56 h 64"/>
                <a:gd name="T20" fmla="*/ 7 w 51"/>
                <a:gd name="T21" fmla="*/ 31 h 64"/>
                <a:gd name="T22" fmla="*/ 47 w 51"/>
                <a:gd name="T23" fmla="*/ 6 h 64"/>
                <a:gd name="T24" fmla="*/ 47 w 51"/>
                <a:gd name="T25" fmla="*/ 5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64">
                  <a:moveTo>
                    <a:pt x="49" y="0"/>
                  </a:moveTo>
                  <a:cubicBezTo>
                    <a:pt x="49" y="0"/>
                    <a:pt x="48" y="0"/>
                    <a:pt x="48" y="0"/>
                  </a:cubicBezTo>
                  <a:cubicBezTo>
                    <a:pt x="1" y="30"/>
                    <a:pt x="1" y="30"/>
                    <a:pt x="1" y="30"/>
                  </a:cubicBezTo>
                  <a:cubicBezTo>
                    <a:pt x="0" y="30"/>
                    <a:pt x="0" y="31"/>
                    <a:pt x="0" y="31"/>
                  </a:cubicBezTo>
                  <a:cubicBezTo>
                    <a:pt x="0" y="32"/>
                    <a:pt x="0" y="33"/>
                    <a:pt x="1" y="33"/>
                  </a:cubicBezTo>
                  <a:cubicBezTo>
                    <a:pt x="48" y="63"/>
                    <a:pt x="48" y="63"/>
                    <a:pt x="48" y="63"/>
                  </a:cubicBezTo>
                  <a:cubicBezTo>
                    <a:pt x="50" y="64"/>
                    <a:pt x="51" y="63"/>
                    <a:pt x="51" y="61"/>
                  </a:cubicBezTo>
                  <a:cubicBezTo>
                    <a:pt x="51" y="2"/>
                    <a:pt x="51" y="2"/>
                    <a:pt x="51" y="2"/>
                  </a:cubicBezTo>
                  <a:cubicBezTo>
                    <a:pt x="51" y="1"/>
                    <a:pt x="50" y="0"/>
                    <a:pt x="49" y="0"/>
                  </a:cubicBezTo>
                  <a:close/>
                  <a:moveTo>
                    <a:pt x="47" y="56"/>
                  </a:moveTo>
                  <a:cubicBezTo>
                    <a:pt x="7" y="31"/>
                    <a:pt x="7" y="31"/>
                    <a:pt x="7" y="31"/>
                  </a:cubicBezTo>
                  <a:cubicBezTo>
                    <a:pt x="47" y="6"/>
                    <a:pt x="47" y="6"/>
                    <a:pt x="47" y="6"/>
                  </a:cubicBezTo>
                  <a:lnTo>
                    <a:pt x="47" y="56"/>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54" name="Freeform 54"/>
            <p:cNvSpPr>
              <a:spLocks noEditPoints="1"/>
            </p:cNvSpPr>
            <p:nvPr/>
          </p:nvSpPr>
          <p:spPr bwMode="auto">
            <a:xfrm>
              <a:off x="10467979" y="4276733"/>
              <a:ext cx="192088" cy="239713"/>
            </a:xfrm>
            <a:custGeom>
              <a:avLst/>
              <a:gdLst>
                <a:gd name="T0" fmla="*/ 49 w 51"/>
                <a:gd name="T1" fmla="*/ 0 h 64"/>
                <a:gd name="T2" fmla="*/ 48 w 51"/>
                <a:gd name="T3" fmla="*/ 0 h 64"/>
                <a:gd name="T4" fmla="*/ 0 w 51"/>
                <a:gd name="T5" fmla="*/ 30 h 64"/>
                <a:gd name="T6" fmla="*/ 0 w 51"/>
                <a:gd name="T7" fmla="*/ 31 h 64"/>
                <a:gd name="T8" fmla="*/ 0 w 51"/>
                <a:gd name="T9" fmla="*/ 33 h 64"/>
                <a:gd name="T10" fmla="*/ 48 w 51"/>
                <a:gd name="T11" fmla="*/ 63 h 64"/>
                <a:gd name="T12" fmla="*/ 51 w 51"/>
                <a:gd name="T13" fmla="*/ 61 h 64"/>
                <a:gd name="T14" fmla="*/ 51 w 51"/>
                <a:gd name="T15" fmla="*/ 2 h 64"/>
                <a:gd name="T16" fmla="*/ 49 w 51"/>
                <a:gd name="T17" fmla="*/ 0 h 64"/>
                <a:gd name="T18" fmla="*/ 46 w 51"/>
                <a:gd name="T19" fmla="*/ 56 h 64"/>
                <a:gd name="T20" fmla="*/ 6 w 51"/>
                <a:gd name="T21" fmla="*/ 31 h 64"/>
                <a:gd name="T22" fmla="*/ 46 w 51"/>
                <a:gd name="T23" fmla="*/ 6 h 64"/>
                <a:gd name="T24" fmla="*/ 46 w 51"/>
                <a:gd name="T25" fmla="*/ 5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64">
                  <a:moveTo>
                    <a:pt x="49" y="0"/>
                  </a:moveTo>
                  <a:cubicBezTo>
                    <a:pt x="49" y="0"/>
                    <a:pt x="48" y="0"/>
                    <a:pt x="48" y="0"/>
                  </a:cubicBezTo>
                  <a:cubicBezTo>
                    <a:pt x="0" y="30"/>
                    <a:pt x="0" y="30"/>
                    <a:pt x="0" y="30"/>
                  </a:cubicBezTo>
                  <a:cubicBezTo>
                    <a:pt x="0" y="30"/>
                    <a:pt x="0" y="31"/>
                    <a:pt x="0" y="31"/>
                  </a:cubicBezTo>
                  <a:cubicBezTo>
                    <a:pt x="0" y="32"/>
                    <a:pt x="0" y="33"/>
                    <a:pt x="0" y="33"/>
                  </a:cubicBezTo>
                  <a:cubicBezTo>
                    <a:pt x="48" y="63"/>
                    <a:pt x="48" y="63"/>
                    <a:pt x="48" y="63"/>
                  </a:cubicBezTo>
                  <a:cubicBezTo>
                    <a:pt x="49" y="64"/>
                    <a:pt x="51" y="63"/>
                    <a:pt x="51" y="61"/>
                  </a:cubicBezTo>
                  <a:cubicBezTo>
                    <a:pt x="51" y="2"/>
                    <a:pt x="51" y="2"/>
                    <a:pt x="51" y="2"/>
                  </a:cubicBezTo>
                  <a:cubicBezTo>
                    <a:pt x="51" y="1"/>
                    <a:pt x="50" y="0"/>
                    <a:pt x="49" y="0"/>
                  </a:cubicBezTo>
                  <a:close/>
                  <a:moveTo>
                    <a:pt x="46" y="56"/>
                  </a:moveTo>
                  <a:cubicBezTo>
                    <a:pt x="6" y="31"/>
                    <a:pt x="6" y="31"/>
                    <a:pt x="6" y="31"/>
                  </a:cubicBezTo>
                  <a:cubicBezTo>
                    <a:pt x="46" y="6"/>
                    <a:pt x="46" y="6"/>
                    <a:pt x="46" y="6"/>
                  </a:cubicBezTo>
                  <a:lnTo>
                    <a:pt x="46" y="56"/>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55" name="Freeform 55"/>
            <p:cNvSpPr>
              <a:spLocks/>
            </p:cNvSpPr>
            <p:nvPr/>
          </p:nvSpPr>
          <p:spPr bwMode="auto">
            <a:xfrm>
              <a:off x="10179053" y="4276733"/>
              <a:ext cx="19050" cy="236538"/>
            </a:xfrm>
            <a:custGeom>
              <a:avLst/>
              <a:gdLst>
                <a:gd name="T0" fmla="*/ 2 w 5"/>
                <a:gd name="T1" fmla="*/ 0 h 63"/>
                <a:gd name="T2" fmla="*/ 0 w 5"/>
                <a:gd name="T3" fmla="*/ 2 h 63"/>
                <a:gd name="T4" fmla="*/ 0 w 5"/>
                <a:gd name="T5" fmla="*/ 61 h 63"/>
                <a:gd name="T6" fmla="*/ 2 w 5"/>
                <a:gd name="T7" fmla="*/ 63 h 63"/>
                <a:gd name="T8" fmla="*/ 5 w 5"/>
                <a:gd name="T9" fmla="*/ 61 h 63"/>
                <a:gd name="T10" fmla="*/ 5 w 5"/>
                <a:gd name="T11" fmla="*/ 2 h 63"/>
                <a:gd name="T12" fmla="*/ 2 w 5"/>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5" h="63">
                  <a:moveTo>
                    <a:pt x="2" y="0"/>
                  </a:moveTo>
                  <a:cubicBezTo>
                    <a:pt x="1" y="0"/>
                    <a:pt x="0" y="1"/>
                    <a:pt x="0" y="2"/>
                  </a:cubicBezTo>
                  <a:cubicBezTo>
                    <a:pt x="0" y="61"/>
                    <a:pt x="0" y="61"/>
                    <a:pt x="0" y="61"/>
                  </a:cubicBezTo>
                  <a:cubicBezTo>
                    <a:pt x="0" y="62"/>
                    <a:pt x="1" y="63"/>
                    <a:pt x="2" y="63"/>
                  </a:cubicBezTo>
                  <a:cubicBezTo>
                    <a:pt x="4" y="63"/>
                    <a:pt x="5" y="62"/>
                    <a:pt x="5" y="61"/>
                  </a:cubicBezTo>
                  <a:cubicBezTo>
                    <a:pt x="5" y="2"/>
                    <a:pt x="5" y="2"/>
                    <a:pt x="5" y="2"/>
                  </a:cubicBezTo>
                  <a:cubicBezTo>
                    <a:pt x="5" y="1"/>
                    <a:pt x="4" y="0"/>
                    <a:pt x="2"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197" name="组合 196">
            <a:extLst>
              <a:ext uri="{FF2B5EF4-FFF2-40B4-BE49-F238E27FC236}">
                <a16:creationId xmlns="" xmlns:a16="http://schemas.microsoft.com/office/drawing/2014/main" id="{B33FEB80-025B-4E48-BF5C-A8F2948A18B0}"/>
              </a:ext>
            </a:extLst>
          </p:cNvPr>
          <p:cNvGrpSpPr/>
          <p:nvPr/>
        </p:nvGrpSpPr>
        <p:grpSpPr>
          <a:xfrm>
            <a:off x="9217028" y="4257683"/>
            <a:ext cx="481013" cy="273051"/>
            <a:chOff x="9217028" y="4257683"/>
            <a:chExt cx="481013" cy="273051"/>
          </a:xfrm>
        </p:grpSpPr>
        <p:sp>
          <p:nvSpPr>
            <p:cNvPr id="56" name="Freeform 56"/>
            <p:cNvSpPr>
              <a:spLocks noEditPoints="1"/>
            </p:cNvSpPr>
            <p:nvPr/>
          </p:nvSpPr>
          <p:spPr bwMode="auto">
            <a:xfrm>
              <a:off x="9217028" y="4257683"/>
              <a:ext cx="222250" cy="273051"/>
            </a:xfrm>
            <a:custGeom>
              <a:avLst/>
              <a:gdLst>
                <a:gd name="T0" fmla="*/ 4 w 59"/>
                <a:gd name="T1" fmla="*/ 1 h 73"/>
                <a:gd name="T2" fmla="*/ 2 w 59"/>
                <a:gd name="T3" fmla="*/ 0 h 73"/>
                <a:gd name="T4" fmla="*/ 0 w 59"/>
                <a:gd name="T5" fmla="*/ 3 h 73"/>
                <a:gd name="T6" fmla="*/ 0 w 59"/>
                <a:gd name="T7" fmla="*/ 70 h 73"/>
                <a:gd name="T8" fmla="*/ 4 w 59"/>
                <a:gd name="T9" fmla="*/ 72 h 73"/>
                <a:gd name="T10" fmla="*/ 58 w 59"/>
                <a:gd name="T11" fmla="*/ 39 h 73"/>
                <a:gd name="T12" fmla="*/ 59 w 59"/>
                <a:gd name="T13" fmla="*/ 36 h 73"/>
                <a:gd name="T14" fmla="*/ 58 w 59"/>
                <a:gd name="T15" fmla="*/ 34 h 73"/>
                <a:gd name="T16" fmla="*/ 4 w 59"/>
                <a:gd name="T17" fmla="*/ 1 h 73"/>
                <a:gd name="T18" fmla="*/ 5 w 59"/>
                <a:gd name="T19" fmla="*/ 66 h 73"/>
                <a:gd name="T20" fmla="*/ 5 w 59"/>
                <a:gd name="T21" fmla="*/ 7 h 73"/>
                <a:gd name="T22" fmla="*/ 52 w 59"/>
                <a:gd name="T23" fmla="*/ 36 h 73"/>
                <a:gd name="T24" fmla="*/ 5 w 59"/>
                <a:gd name="T25" fmla="*/ 6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73">
                  <a:moveTo>
                    <a:pt x="4" y="1"/>
                  </a:moveTo>
                  <a:cubicBezTo>
                    <a:pt x="3" y="1"/>
                    <a:pt x="3" y="0"/>
                    <a:pt x="2" y="0"/>
                  </a:cubicBezTo>
                  <a:cubicBezTo>
                    <a:pt x="1" y="0"/>
                    <a:pt x="0" y="2"/>
                    <a:pt x="0" y="3"/>
                  </a:cubicBezTo>
                  <a:cubicBezTo>
                    <a:pt x="0" y="70"/>
                    <a:pt x="0" y="70"/>
                    <a:pt x="0" y="70"/>
                  </a:cubicBezTo>
                  <a:cubicBezTo>
                    <a:pt x="0" y="72"/>
                    <a:pt x="2" y="73"/>
                    <a:pt x="4" y="72"/>
                  </a:cubicBezTo>
                  <a:cubicBezTo>
                    <a:pt x="58" y="39"/>
                    <a:pt x="58" y="39"/>
                    <a:pt x="58" y="39"/>
                  </a:cubicBezTo>
                  <a:cubicBezTo>
                    <a:pt x="58" y="38"/>
                    <a:pt x="59" y="37"/>
                    <a:pt x="59" y="36"/>
                  </a:cubicBezTo>
                  <a:cubicBezTo>
                    <a:pt x="59" y="36"/>
                    <a:pt x="58" y="35"/>
                    <a:pt x="58" y="34"/>
                  </a:cubicBezTo>
                  <a:lnTo>
                    <a:pt x="4" y="1"/>
                  </a:lnTo>
                  <a:close/>
                  <a:moveTo>
                    <a:pt x="5" y="66"/>
                  </a:moveTo>
                  <a:cubicBezTo>
                    <a:pt x="5" y="7"/>
                    <a:pt x="5" y="7"/>
                    <a:pt x="5" y="7"/>
                  </a:cubicBezTo>
                  <a:cubicBezTo>
                    <a:pt x="52" y="36"/>
                    <a:pt x="52" y="36"/>
                    <a:pt x="52" y="36"/>
                  </a:cubicBezTo>
                  <a:lnTo>
                    <a:pt x="5" y="66"/>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57" name="Freeform 57"/>
            <p:cNvSpPr>
              <a:spLocks noEditPoints="1"/>
            </p:cNvSpPr>
            <p:nvPr/>
          </p:nvSpPr>
          <p:spPr bwMode="auto">
            <a:xfrm>
              <a:off x="9477378" y="4257683"/>
              <a:ext cx="220663" cy="273051"/>
            </a:xfrm>
            <a:custGeom>
              <a:avLst/>
              <a:gdLst>
                <a:gd name="T0" fmla="*/ 58 w 59"/>
                <a:gd name="T1" fmla="*/ 34 h 73"/>
                <a:gd name="T2" fmla="*/ 4 w 59"/>
                <a:gd name="T3" fmla="*/ 1 h 73"/>
                <a:gd name="T4" fmla="*/ 3 w 59"/>
                <a:gd name="T5" fmla="*/ 0 h 73"/>
                <a:gd name="T6" fmla="*/ 0 w 59"/>
                <a:gd name="T7" fmla="*/ 3 h 73"/>
                <a:gd name="T8" fmla="*/ 0 w 59"/>
                <a:gd name="T9" fmla="*/ 70 h 73"/>
                <a:gd name="T10" fmla="*/ 4 w 59"/>
                <a:gd name="T11" fmla="*/ 72 h 73"/>
                <a:gd name="T12" fmla="*/ 58 w 59"/>
                <a:gd name="T13" fmla="*/ 39 h 73"/>
                <a:gd name="T14" fmla="*/ 59 w 59"/>
                <a:gd name="T15" fmla="*/ 36 h 73"/>
                <a:gd name="T16" fmla="*/ 58 w 59"/>
                <a:gd name="T17" fmla="*/ 34 h 73"/>
                <a:gd name="T18" fmla="*/ 5 w 59"/>
                <a:gd name="T19" fmla="*/ 66 h 73"/>
                <a:gd name="T20" fmla="*/ 5 w 59"/>
                <a:gd name="T21" fmla="*/ 7 h 73"/>
                <a:gd name="T22" fmla="*/ 53 w 59"/>
                <a:gd name="T23" fmla="*/ 36 h 73"/>
                <a:gd name="T24" fmla="*/ 5 w 59"/>
                <a:gd name="T25" fmla="*/ 6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73">
                  <a:moveTo>
                    <a:pt x="58" y="34"/>
                  </a:moveTo>
                  <a:cubicBezTo>
                    <a:pt x="4" y="1"/>
                    <a:pt x="4" y="1"/>
                    <a:pt x="4" y="1"/>
                  </a:cubicBezTo>
                  <a:cubicBezTo>
                    <a:pt x="4" y="1"/>
                    <a:pt x="3" y="0"/>
                    <a:pt x="3" y="0"/>
                  </a:cubicBezTo>
                  <a:cubicBezTo>
                    <a:pt x="1" y="0"/>
                    <a:pt x="0" y="2"/>
                    <a:pt x="0" y="3"/>
                  </a:cubicBezTo>
                  <a:cubicBezTo>
                    <a:pt x="0" y="70"/>
                    <a:pt x="0" y="70"/>
                    <a:pt x="0" y="70"/>
                  </a:cubicBezTo>
                  <a:cubicBezTo>
                    <a:pt x="0" y="72"/>
                    <a:pt x="3" y="73"/>
                    <a:pt x="4" y="72"/>
                  </a:cubicBezTo>
                  <a:cubicBezTo>
                    <a:pt x="58" y="39"/>
                    <a:pt x="58" y="39"/>
                    <a:pt x="58" y="39"/>
                  </a:cubicBezTo>
                  <a:cubicBezTo>
                    <a:pt x="59" y="38"/>
                    <a:pt x="59" y="37"/>
                    <a:pt x="59" y="36"/>
                  </a:cubicBezTo>
                  <a:cubicBezTo>
                    <a:pt x="59" y="36"/>
                    <a:pt x="59" y="35"/>
                    <a:pt x="58" y="34"/>
                  </a:cubicBezTo>
                  <a:close/>
                  <a:moveTo>
                    <a:pt x="5" y="66"/>
                  </a:moveTo>
                  <a:cubicBezTo>
                    <a:pt x="5" y="7"/>
                    <a:pt x="5" y="7"/>
                    <a:pt x="5" y="7"/>
                  </a:cubicBezTo>
                  <a:cubicBezTo>
                    <a:pt x="53" y="36"/>
                    <a:pt x="53" y="36"/>
                    <a:pt x="53" y="36"/>
                  </a:cubicBezTo>
                  <a:lnTo>
                    <a:pt x="5" y="66"/>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198" name="组合 197">
            <a:extLst>
              <a:ext uri="{FF2B5EF4-FFF2-40B4-BE49-F238E27FC236}">
                <a16:creationId xmlns="" xmlns:a16="http://schemas.microsoft.com/office/drawing/2014/main" id="{9BD0C357-3C3D-4935-B425-24138BBF2376}"/>
              </a:ext>
            </a:extLst>
          </p:cNvPr>
          <p:cNvGrpSpPr/>
          <p:nvPr/>
        </p:nvGrpSpPr>
        <p:grpSpPr>
          <a:xfrm>
            <a:off x="8256590" y="4257683"/>
            <a:ext cx="481013" cy="273051"/>
            <a:chOff x="8256590" y="4257683"/>
            <a:chExt cx="481013" cy="273051"/>
          </a:xfrm>
        </p:grpSpPr>
        <p:sp>
          <p:nvSpPr>
            <p:cNvPr id="58" name="Freeform 58"/>
            <p:cNvSpPr>
              <a:spLocks noEditPoints="1"/>
            </p:cNvSpPr>
            <p:nvPr/>
          </p:nvSpPr>
          <p:spPr bwMode="auto">
            <a:xfrm>
              <a:off x="8515353" y="4257683"/>
              <a:ext cx="222250" cy="273051"/>
            </a:xfrm>
            <a:custGeom>
              <a:avLst/>
              <a:gdLst>
                <a:gd name="T0" fmla="*/ 57 w 59"/>
                <a:gd name="T1" fmla="*/ 0 h 73"/>
                <a:gd name="T2" fmla="*/ 55 w 59"/>
                <a:gd name="T3" fmla="*/ 1 h 73"/>
                <a:gd name="T4" fmla="*/ 1 w 59"/>
                <a:gd name="T5" fmla="*/ 34 h 73"/>
                <a:gd name="T6" fmla="*/ 0 w 59"/>
                <a:gd name="T7" fmla="*/ 36 h 73"/>
                <a:gd name="T8" fmla="*/ 1 w 59"/>
                <a:gd name="T9" fmla="*/ 39 h 73"/>
                <a:gd name="T10" fmla="*/ 55 w 59"/>
                <a:gd name="T11" fmla="*/ 72 h 73"/>
                <a:gd name="T12" fmla="*/ 59 w 59"/>
                <a:gd name="T13" fmla="*/ 70 h 73"/>
                <a:gd name="T14" fmla="*/ 59 w 59"/>
                <a:gd name="T15" fmla="*/ 3 h 73"/>
                <a:gd name="T16" fmla="*/ 57 w 59"/>
                <a:gd name="T17" fmla="*/ 0 h 73"/>
                <a:gd name="T18" fmla="*/ 54 w 59"/>
                <a:gd name="T19" fmla="*/ 66 h 73"/>
                <a:gd name="T20" fmla="*/ 7 w 59"/>
                <a:gd name="T21" fmla="*/ 36 h 73"/>
                <a:gd name="T22" fmla="*/ 54 w 59"/>
                <a:gd name="T23" fmla="*/ 7 h 73"/>
                <a:gd name="T24" fmla="*/ 54 w 59"/>
                <a:gd name="T25" fmla="*/ 6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73">
                  <a:moveTo>
                    <a:pt x="57" y="0"/>
                  </a:moveTo>
                  <a:cubicBezTo>
                    <a:pt x="56" y="0"/>
                    <a:pt x="56" y="1"/>
                    <a:pt x="55" y="1"/>
                  </a:cubicBezTo>
                  <a:cubicBezTo>
                    <a:pt x="1" y="34"/>
                    <a:pt x="1" y="34"/>
                    <a:pt x="1" y="34"/>
                  </a:cubicBezTo>
                  <a:cubicBezTo>
                    <a:pt x="1" y="35"/>
                    <a:pt x="0" y="36"/>
                    <a:pt x="0" y="36"/>
                  </a:cubicBezTo>
                  <a:cubicBezTo>
                    <a:pt x="0" y="37"/>
                    <a:pt x="1" y="38"/>
                    <a:pt x="1" y="39"/>
                  </a:cubicBezTo>
                  <a:cubicBezTo>
                    <a:pt x="55" y="72"/>
                    <a:pt x="55" y="72"/>
                    <a:pt x="55" y="72"/>
                  </a:cubicBezTo>
                  <a:cubicBezTo>
                    <a:pt x="57" y="73"/>
                    <a:pt x="59" y="72"/>
                    <a:pt x="59" y="70"/>
                  </a:cubicBezTo>
                  <a:cubicBezTo>
                    <a:pt x="59" y="3"/>
                    <a:pt x="59" y="3"/>
                    <a:pt x="59" y="3"/>
                  </a:cubicBezTo>
                  <a:cubicBezTo>
                    <a:pt x="59" y="2"/>
                    <a:pt x="58" y="0"/>
                    <a:pt x="57" y="0"/>
                  </a:cubicBezTo>
                  <a:close/>
                  <a:moveTo>
                    <a:pt x="54" y="66"/>
                  </a:moveTo>
                  <a:cubicBezTo>
                    <a:pt x="7" y="36"/>
                    <a:pt x="7" y="36"/>
                    <a:pt x="7" y="36"/>
                  </a:cubicBezTo>
                  <a:cubicBezTo>
                    <a:pt x="54" y="7"/>
                    <a:pt x="54" y="7"/>
                    <a:pt x="54" y="7"/>
                  </a:cubicBezTo>
                  <a:lnTo>
                    <a:pt x="54" y="66"/>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59" name="Freeform 59"/>
            <p:cNvSpPr>
              <a:spLocks noEditPoints="1"/>
            </p:cNvSpPr>
            <p:nvPr/>
          </p:nvSpPr>
          <p:spPr bwMode="auto">
            <a:xfrm>
              <a:off x="8256590" y="4257683"/>
              <a:ext cx="222250" cy="273051"/>
            </a:xfrm>
            <a:custGeom>
              <a:avLst/>
              <a:gdLst>
                <a:gd name="T0" fmla="*/ 56 w 59"/>
                <a:gd name="T1" fmla="*/ 0 h 73"/>
                <a:gd name="T2" fmla="*/ 55 w 59"/>
                <a:gd name="T3" fmla="*/ 1 h 73"/>
                <a:gd name="T4" fmla="*/ 1 w 59"/>
                <a:gd name="T5" fmla="*/ 34 h 73"/>
                <a:gd name="T6" fmla="*/ 0 w 59"/>
                <a:gd name="T7" fmla="*/ 36 h 73"/>
                <a:gd name="T8" fmla="*/ 1 w 59"/>
                <a:gd name="T9" fmla="*/ 39 h 73"/>
                <a:gd name="T10" fmla="*/ 55 w 59"/>
                <a:gd name="T11" fmla="*/ 72 h 73"/>
                <a:gd name="T12" fmla="*/ 59 w 59"/>
                <a:gd name="T13" fmla="*/ 70 h 73"/>
                <a:gd name="T14" fmla="*/ 59 w 59"/>
                <a:gd name="T15" fmla="*/ 3 h 73"/>
                <a:gd name="T16" fmla="*/ 56 w 59"/>
                <a:gd name="T17" fmla="*/ 0 h 73"/>
                <a:gd name="T18" fmla="*/ 54 w 59"/>
                <a:gd name="T19" fmla="*/ 66 h 73"/>
                <a:gd name="T20" fmla="*/ 6 w 59"/>
                <a:gd name="T21" fmla="*/ 36 h 73"/>
                <a:gd name="T22" fmla="*/ 54 w 59"/>
                <a:gd name="T23" fmla="*/ 7 h 73"/>
                <a:gd name="T24" fmla="*/ 54 w 59"/>
                <a:gd name="T25" fmla="*/ 6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73">
                  <a:moveTo>
                    <a:pt x="56" y="0"/>
                  </a:moveTo>
                  <a:cubicBezTo>
                    <a:pt x="56" y="0"/>
                    <a:pt x="55" y="1"/>
                    <a:pt x="55" y="1"/>
                  </a:cubicBezTo>
                  <a:cubicBezTo>
                    <a:pt x="1" y="34"/>
                    <a:pt x="1" y="34"/>
                    <a:pt x="1" y="34"/>
                  </a:cubicBezTo>
                  <a:cubicBezTo>
                    <a:pt x="0" y="35"/>
                    <a:pt x="0" y="36"/>
                    <a:pt x="0" y="36"/>
                  </a:cubicBezTo>
                  <a:cubicBezTo>
                    <a:pt x="0" y="37"/>
                    <a:pt x="0" y="38"/>
                    <a:pt x="1" y="39"/>
                  </a:cubicBezTo>
                  <a:cubicBezTo>
                    <a:pt x="55" y="72"/>
                    <a:pt x="55" y="72"/>
                    <a:pt x="55" y="72"/>
                  </a:cubicBezTo>
                  <a:cubicBezTo>
                    <a:pt x="57" y="73"/>
                    <a:pt x="59" y="72"/>
                    <a:pt x="59" y="70"/>
                  </a:cubicBezTo>
                  <a:cubicBezTo>
                    <a:pt x="59" y="3"/>
                    <a:pt x="59" y="3"/>
                    <a:pt x="59" y="3"/>
                  </a:cubicBezTo>
                  <a:cubicBezTo>
                    <a:pt x="59" y="2"/>
                    <a:pt x="58" y="0"/>
                    <a:pt x="56" y="0"/>
                  </a:cubicBezTo>
                  <a:close/>
                  <a:moveTo>
                    <a:pt x="54" y="66"/>
                  </a:moveTo>
                  <a:cubicBezTo>
                    <a:pt x="6" y="36"/>
                    <a:pt x="6" y="36"/>
                    <a:pt x="6" y="36"/>
                  </a:cubicBezTo>
                  <a:cubicBezTo>
                    <a:pt x="54" y="7"/>
                    <a:pt x="54" y="7"/>
                    <a:pt x="54" y="7"/>
                  </a:cubicBezTo>
                  <a:lnTo>
                    <a:pt x="54" y="66"/>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199" name="组合 198">
            <a:extLst>
              <a:ext uri="{FF2B5EF4-FFF2-40B4-BE49-F238E27FC236}">
                <a16:creationId xmlns="" xmlns:a16="http://schemas.microsoft.com/office/drawing/2014/main" id="{8ED78C03-FCB5-4A5F-92B1-EE7C743D73ED}"/>
              </a:ext>
            </a:extLst>
          </p:cNvPr>
          <p:cNvGrpSpPr/>
          <p:nvPr/>
        </p:nvGrpSpPr>
        <p:grpSpPr>
          <a:xfrm>
            <a:off x="7321552" y="4156082"/>
            <a:ext cx="428626" cy="481013"/>
            <a:chOff x="7321552" y="4156082"/>
            <a:chExt cx="428626" cy="481013"/>
          </a:xfrm>
        </p:grpSpPr>
        <p:sp>
          <p:nvSpPr>
            <p:cNvPr id="60" name="Freeform 60"/>
            <p:cNvSpPr>
              <a:spLocks noEditPoints="1"/>
            </p:cNvSpPr>
            <p:nvPr/>
          </p:nvSpPr>
          <p:spPr bwMode="auto">
            <a:xfrm>
              <a:off x="7321552" y="4156082"/>
              <a:ext cx="371475" cy="481013"/>
            </a:xfrm>
            <a:custGeom>
              <a:avLst/>
              <a:gdLst>
                <a:gd name="T0" fmla="*/ 4 w 99"/>
                <a:gd name="T1" fmla="*/ 0 h 128"/>
                <a:gd name="T2" fmla="*/ 3 w 99"/>
                <a:gd name="T3" fmla="*/ 0 h 128"/>
                <a:gd name="T4" fmla="*/ 0 w 99"/>
                <a:gd name="T5" fmla="*/ 2 h 128"/>
                <a:gd name="T6" fmla="*/ 0 w 99"/>
                <a:gd name="T7" fmla="*/ 125 h 128"/>
                <a:gd name="T8" fmla="*/ 4 w 99"/>
                <a:gd name="T9" fmla="*/ 127 h 128"/>
                <a:gd name="T10" fmla="*/ 98 w 99"/>
                <a:gd name="T11" fmla="*/ 66 h 128"/>
                <a:gd name="T12" fmla="*/ 99 w 99"/>
                <a:gd name="T13" fmla="*/ 64 h 128"/>
                <a:gd name="T14" fmla="*/ 98 w 99"/>
                <a:gd name="T15" fmla="*/ 62 h 128"/>
                <a:gd name="T16" fmla="*/ 4 w 99"/>
                <a:gd name="T17" fmla="*/ 0 h 128"/>
                <a:gd name="T18" fmla="*/ 5 w 99"/>
                <a:gd name="T19" fmla="*/ 121 h 128"/>
                <a:gd name="T20" fmla="*/ 5 w 99"/>
                <a:gd name="T21" fmla="*/ 6 h 128"/>
                <a:gd name="T22" fmla="*/ 92 w 99"/>
                <a:gd name="T23" fmla="*/ 64 h 128"/>
                <a:gd name="T24" fmla="*/ 5 w 99"/>
                <a:gd name="T25" fmla="*/ 12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28">
                  <a:moveTo>
                    <a:pt x="4" y="0"/>
                  </a:moveTo>
                  <a:cubicBezTo>
                    <a:pt x="3" y="0"/>
                    <a:pt x="3" y="0"/>
                    <a:pt x="3" y="0"/>
                  </a:cubicBezTo>
                  <a:cubicBezTo>
                    <a:pt x="1" y="0"/>
                    <a:pt x="0" y="1"/>
                    <a:pt x="0" y="2"/>
                  </a:cubicBezTo>
                  <a:cubicBezTo>
                    <a:pt x="0" y="125"/>
                    <a:pt x="0" y="125"/>
                    <a:pt x="0" y="125"/>
                  </a:cubicBezTo>
                  <a:cubicBezTo>
                    <a:pt x="0" y="127"/>
                    <a:pt x="2" y="128"/>
                    <a:pt x="4" y="127"/>
                  </a:cubicBezTo>
                  <a:cubicBezTo>
                    <a:pt x="98" y="66"/>
                    <a:pt x="98" y="66"/>
                    <a:pt x="98" y="66"/>
                  </a:cubicBezTo>
                  <a:cubicBezTo>
                    <a:pt x="98" y="65"/>
                    <a:pt x="99" y="64"/>
                    <a:pt x="99" y="64"/>
                  </a:cubicBezTo>
                  <a:cubicBezTo>
                    <a:pt x="99" y="63"/>
                    <a:pt x="98" y="62"/>
                    <a:pt x="98" y="62"/>
                  </a:cubicBezTo>
                  <a:lnTo>
                    <a:pt x="4" y="0"/>
                  </a:lnTo>
                  <a:close/>
                  <a:moveTo>
                    <a:pt x="5" y="121"/>
                  </a:moveTo>
                  <a:cubicBezTo>
                    <a:pt x="5" y="6"/>
                    <a:pt x="5" y="6"/>
                    <a:pt x="5" y="6"/>
                  </a:cubicBezTo>
                  <a:cubicBezTo>
                    <a:pt x="92" y="64"/>
                    <a:pt x="92" y="64"/>
                    <a:pt x="92" y="64"/>
                  </a:cubicBezTo>
                  <a:lnTo>
                    <a:pt x="5" y="121"/>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61" name="Freeform 61"/>
            <p:cNvSpPr>
              <a:spLocks/>
            </p:cNvSpPr>
            <p:nvPr/>
          </p:nvSpPr>
          <p:spPr bwMode="auto">
            <a:xfrm>
              <a:off x="7731128" y="4156082"/>
              <a:ext cx="19050" cy="481013"/>
            </a:xfrm>
            <a:custGeom>
              <a:avLst/>
              <a:gdLst>
                <a:gd name="T0" fmla="*/ 2 w 5"/>
                <a:gd name="T1" fmla="*/ 0 h 128"/>
                <a:gd name="T2" fmla="*/ 0 w 5"/>
                <a:gd name="T3" fmla="*/ 2 h 128"/>
                <a:gd name="T4" fmla="*/ 0 w 5"/>
                <a:gd name="T5" fmla="*/ 125 h 128"/>
                <a:gd name="T6" fmla="*/ 2 w 5"/>
                <a:gd name="T7" fmla="*/ 128 h 128"/>
                <a:gd name="T8" fmla="*/ 5 w 5"/>
                <a:gd name="T9" fmla="*/ 125 h 128"/>
                <a:gd name="T10" fmla="*/ 5 w 5"/>
                <a:gd name="T11" fmla="*/ 2 h 128"/>
                <a:gd name="T12" fmla="*/ 2 w 5"/>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5" h="128">
                  <a:moveTo>
                    <a:pt x="2" y="0"/>
                  </a:moveTo>
                  <a:cubicBezTo>
                    <a:pt x="1" y="0"/>
                    <a:pt x="0" y="1"/>
                    <a:pt x="0" y="2"/>
                  </a:cubicBezTo>
                  <a:cubicBezTo>
                    <a:pt x="0" y="125"/>
                    <a:pt x="0" y="125"/>
                    <a:pt x="0" y="125"/>
                  </a:cubicBezTo>
                  <a:cubicBezTo>
                    <a:pt x="0" y="127"/>
                    <a:pt x="1" y="128"/>
                    <a:pt x="2" y="128"/>
                  </a:cubicBezTo>
                  <a:cubicBezTo>
                    <a:pt x="4" y="128"/>
                    <a:pt x="5" y="127"/>
                    <a:pt x="5" y="125"/>
                  </a:cubicBezTo>
                  <a:cubicBezTo>
                    <a:pt x="5" y="2"/>
                    <a:pt x="5" y="2"/>
                    <a:pt x="5" y="2"/>
                  </a:cubicBezTo>
                  <a:cubicBezTo>
                    <a:pt x="5" y="1"/>
                    <a:pt x="4" y="0"/>
                    <a:pt x="2"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00" name="组合 199">
            <a:extLst>
              <a:ext uri="{FF2B5EF4-FFF2-40B4-BE49-F238E27FC236}">
                <a16:creationId xmlns="" xmlns:a16="http://schemas.microsoft.com/office/drawing/2014/main" id="{5B97A52D-D10D-4CC6-BD82-0D9449BBD54F}"/>
              </a:ext>
            </a:extLst>
          </p:cNvPr>
          <p:cNvGrpSpPr/>
          <p:nvPr/>
        </p:nvGrpSpPr>
        <p:grpSpPr>
          <a:xfrm>
            <a:off x="6361115" y="4151320"/>
            <a:ext cx="427037" cy="485776"/>
            <a:chOff x="6361115" y="4151320"/>
            <a:chExt cx="427037" cy="485776"/>
          </a:xfrm>
        </p:grpSpPr>
        <p:sp>
          <p:nvSpPr>
            <p:cNvPr id="62" name="Freeform 62"/>
            <p:cNvSpPr>
              <a:spLocks noEditPoints="1"/>
            </p:cNvSpPr>
            <p:nvPr/>
          </p:nvSpPr>
          <p:spPr bwMode="auto">
            <a:xfrm>
              <a:off x="6416677" y="4151320"/>
              <a:ext cx="371475" cy="485776"/>
            </a:xfrm>
            <a:custGeom>
              <a:avLst/>
              <a:gdLst>
                <a:gd name="T0" fmla="*/ 96 w 99"/>
                <a:gd name="T1" fmla="*/ 0 h 129"/>
                <a:gd name="T2" fmla="*/ 95 w 99"/>
                <a:gd name="T3" fmla="*/ 1 h 129"/>
                <a:gd name="T4" fmla="*/ 1 w 99"/>
                <a:gd name="T5" fmla="*/ 62 h 129"/>
                <a:gd name="T6" fmla="*/ 0 w 99"/>
                <a:gd name="T7" fmla="*/ 64 h 129"/>
                <a:gd name="T8" fmla="*/ 1 w 99"/>
                <a:gd name="T9" fmla="*/ 66 h 129"/>
                <a:gd name="T10" fmla="*/ 95 w 99"/>
                <a:gd name="T11" fmla="*/ 128 h 129"/>
                <a:gd name="T12" fmla="*/ 99 w 99"/>
                <a:gd name="T13" fmla="*/ 126 h 129"/>
                <a:gd name="T14" fmla="*/ 99 w 99"/>
                <a:gd name="T15" fmla="*/ 3 h 129"/>
                <a:gd name="T16" fmla="*/ 96 w 99"/>
                <a:gd name="T17" fmla="*/ 0 h 129"/>
                <a:gd name="T18" fmla="*/ 94 w 99"/>
                <a:gd name="T19" fmla="*/ 122 h 129"/>
                <a:gd name="T20" fmla="*/ 7 w 99"/>
                <a:gd name="T21" fmla="*/ 64 h 129"/>
                <a:gd name="T22" fmla="*/ 94 w 99"/>
                <a:gd name="T23" fmla="*/ 7 h 129"/>
                <a:gd name="T24" fmla="*/ 94 w 99"/>
                <a:gd name="T25" fmla="*/ 12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29">
                  <a:moveTo>
                    <a:pt x="96" y="0"/>
                  </a:moveTo>
                  <a:cubicBezTo>
                    <a:pt x="96" y="0"/>
                    <a:pt x="96" y="0"/>
                    <a:pt x="95" y="1"/>
                  </a:cubicBezTo>
                  <a:cubicBezTo>
                    <a:pt x="1" y="62"/>
                    <a:pt x="1" y="62"/>
                    <a:pt x="1" y="62"/>
                  </a:cubicBezTo>
                  <a:cubicBezTo>
                    <a:pt x="1" y="63"/>
                    <a:pt x="0" y="64"/>
                    <a:pt x="0" y="64"/>
                  </a:cubicBezTo>
                  <a:cubicBezTo>
                    <a:pt x="0" y="65"/>
                    <a:pt x="1" y="66"/>
                    <a:pt x="1" y="66"/>
                  </a:cubicBezTo>
                  <a:cubicBezTo>
                    <a:pt x="95" y="128"/>
                    <a:pt x="95" y="128"/>
                    <a:pt x="95" y="128"/>
                  </a:cubicBezTo>
                  <a:cubicBezTo>
                    <a:pt x="97" y="129"/>
                    <a:pt x="99" y="128"/>
                    <a:pt x="99" y="126"/>
                  </a:cubicBezTo>
                  <a:cubicBezTo>
                    <a:pt x="99" y="3"/>
                    <a:pt x="99" y="3"/>
                    <a:pt x="99" y="3"/>
                  </a:cubicBezTo>
                  <a:cubicBezTo>
                    <a:pt x="99" y="1"/>
                    <a:pt x="98" y="0"/>
                    <a:pt x="96" y="0"/>
                  </a:cubicBezTo>
                  <a:close/>
                  <a:moveTo>
                    <a:pt x="94" y="122"/>
                  </a:moveTo>
                  <a:cubicBezTo>
                    <a:pt x="7" y="64"/>
                    <a:pt x="7" y="64"/>
                    <a:pt x="7" y="64"/>
                  </a:cubicBezTo>
                  <a:cubicBezTo>
                    <a:pt x="94" y="7"/>
                    <a:pt x="94" y="7"/>
                    <a:pt x="94" y="7"/>
                  </a:cubicBezTo>
                  <a:lnTo>
                    <a:pt x="94" y="122"/>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63" name="Freeform 63"/>
            <p:cNvSpPr>
              <a:spLocks/>
            </p:cNvSpPr>
            <p:nvPr/>
          </p:nvSpPr>
          <p:spPr bwMode="auto">
            <a:xfrm>
              <a:off x="6361115" y="4151320"/>
              <a:ext cx="19050" cy="481013"/>
            </a:xfrm>
            <a:custGeom>
              <a:avLst/>
              <a:gdLst>
                <a:gd name="T0" fmla="*/ 3 w 5"/>
                <a:gd name="T1" fmla="*/ 0 h 128"/>
                <a:gd name="T2" fmla="*/ 0 w 5"/>
                <a:gd name="T3" fmla="*/ 3 h 128"/>
                <a:gd name="T4" fmla="*/ 0 w 5"/>
                <a:gd name="T5" fmla="*/ 126 h 128"/>
                <a:gd name="T6" fmla="*/ 3 w 5"/>
                <a:gd name="T7" fmla="*/ 128 h 128"/>
                <a:gd name="T8" fmla="*/ 5 w 5"/>
                <a:gd name="T9" fmla="*/ 126 h 128"/>
                <a:gd name="T10" fmla="*/ 5 w 5"/>
                <a:gd name="T11" fmla="*/ 3 h 128"/>
                <a:gd name="T12" fmla="*/ 3 w 5"/>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5" h="128">
                  <a:moveTo>
                    <a:pt x="3" y="0"/>
                  </a:moveTo>
                  <a:cubicBezTo>
                    <a:pt x="1" y="0"/>
                    <a:pt x="0" y="1"/>
                    <a:pt x="0" y="3"/>
                  </a:cubicBezTo>
                  <a:cubicBezTo>
                    <a:pt x="0" y="126"/>
                    <a:pt x="0" y="126"/>
                    <a:pt x="0" y="126"/>
                  </a:cubicBezTo>
                  <a:cubicBezTo>
                    <a:pt x="0" y="127"/>
                    <a:pt x="1" y="128"/>
                    <a:pt x="3" y="128"/>
                  </a:cubicBezTo>
                  <a:cubicBezTo>
                    <a:pt x="4" y="128"/>
                    <a:pt x="5" y="127"/>
                    <a:pt x="5" y="126"/>
                  </a:cubicBezTo>
                  <a:cubicBezTo>
                    <a:pt x="5" y="3"/>
                    <a:pt x="5" y="3"/>
                    <a:pt x="5" y="3"/>
                  </a:cubicBezTo>
                  <a:cubicBezTo>
                    <a:pt x="5" y="1"/>
                    <a:pt x="4" y="0"/>
                    <a:pt x="3"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189" name="组合 188">
            <a:extLst>
              <a:ext uri="{FF2B5EF4-FFF2-40B4-BE49-F238E27FC236}">
                <a16:creationId xmlns="" xmlns:a16="http://schemas.microsoft.com/office/drawing/2014/main" id="{8BD87C40-EF81-429C-86A6-27952C9A06F9}"/>
              </a:ext>
            </a:extLst>
          </p:cNvPr>
          <p:cNvGrpSpPr/>
          <p:nvPr/>
        </p:nvGrpSpPr>
        <p:grpSpPr>
          <a:xfrm>
            <a:off x="5373689" y="4181482"/>
            <a:ext cx="479425" cy="425451"/>
            <a:chOff x="5373689" y="4181482"/>
            <a:chExt cx="479425" cy="425451"/>
          </a:xfrm>
        </p:grpSpPr>
        <p:sp>
          <p:nvSpPr>
            <p:cNvPr id="64" name="Freeform 64"/>
            <p:cNvSpPr>
              <a:spLocks noEditPoints="1"/>
            </p:cNvSpPr>
            <p:nvPr/>
          </p:nvSpPr>
          <p:spPr bwMode="auto">
            <a:xfrm>
              <a:off x="5373689" y="4181482"/>
              <a:ext cx="479425" cy="368301"/>
            </a:xfrm>
            <a:custGeom>
              <a:avLst/>
              <a:gdLst>
                <a:gd name="T0" fmla="*/ 2 w 128"/>
                <a:gd name="T1" fmla="*/ 98 h 98"/>
                <a:gd name="T2" fmla="*/ 126 w 128"/>
                <a:gd name="T3" fmla="*/ 98 h 98"/>
                <a:gd name="T4" fmla="*/ 128 w 128"/>
                <a:gd name="T5" fmla="*/ 96 h 98"/>
                <a:gd name="T6" fmla="*/ 128 w 128"/>
                <a:gd name="T7" fmla="*/ 95 h 98"/>
                <a:gd name="T8" fmla="*/ 66 w 128"/>
                <a:gd name="T9" fmla="*/ 1 h 98"/>
                <a:gd name="T10" fmla="*/ 64 w 128"/>
                <a:gd name="T11" fmla="*/ 0 h 98"/>
                <a:gd name="T12" fmla="*/ 62 w 128"/>
                <a:gd name="T13" fmla="*/ 1 h 98"/>
                <a:gd name="T14" fmla="*/ 0 w 128"/>
                <a:gd name="T15" fmla="*/ 95 h 98"/>
                <a:gd name="T16" fmla="*/ 0 w 128"/>
                <a:gd name="T17" fmla="*/ 96 h 98"/>
                <a:gd name="T18" fmla="*/ 2 w 128"/>
                <a:gd name="T19" fmla="*/ 98 h 98"/>
                <a:gd name="T20" fmla="*/ 64 w 128"/>
                <a:gd name="T21" fmla="*/ 6 h 98"/>
                <a:gd name="T22" fmla="*/ 121 w 128"/>
                <a:gd name="T23" fmla="*/ 94 h 98"/>
                <a:gd name="T24" fmla="*/ 6 w 128"/>
                <a:gd name="T25" fmla="*/ 94 h 98"/>
                <a:gd name="T26" fmla="*/ 64 w 128"/>
                <a:gd name="T27" fmla="*/ 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98">
                  <a:moveTo>
                    <a:pt x="2" y="98"/>
                  </a:moveTo>
                  <a:cubicBezTo>
                    <a:pt x="126" y="98"/>
                    <a:pt x="126" y="98"/>
                    <a:pt x="126" y="98"/>
                  </a:cubicBezTo>
                  <a:cubicBezTo>
                    <a:pt x="127" y="98"/>
                    <a:pt x="128" y="97"/>
                    <a:pt x="128" y="96"/>
                  </a:cubicBezTo>
                  <a:cubicBezTo>
                    <a:pt x="128" y="96"/>
                    <a:pt x="128" y="95"/>
                    <a:pt x="128" y="95"/>
                  </a:cubicBezTo>
                  <a:cubicBezTo>
                    <a:pt x="66" y="1"/>
                    <a:pt x="66" y="1"/>
                    <a:pt x="66" y="1"/>
                  </a:cubicBezTo>
                  <a:cubicBezTo>
                    <a:pt x="66" y="0"/>
                    <a:pt x="65" y="0"/>
                    <a:pt x="64" y="0"/>
                  </a:cubicBezTo>
                  <a:cubicBezTo>
                    <a:pt x="63" y="0"/>
                    <a:pt x="62" y="0"/>
                    <a:pt x="62" y="1"/>
                  </a:cubicBezTo>
                  <a:cubicBezTo>
                    <a:pt x="0" y="95"/>
                    <a:pt x="0" y="95"/>
                    <a:pt x="0" y="95"/>
                  </a:cubicBezTo>
                  <a:cubicBezTo>
                    <a:pt x="0" y="95"/>
                    <a:pt x="0" y="96"/>
                    <a:pt x="0" y="96"/>
                  </a:cubicBezTo>
                  <a:cubicBezTo>
                    <a:pt x="0" y="97"/>
                    <a:pt x="1" y="98"/>
                    <a:pt x="2" y="98"/>
                  </a:cubicBezTo>
                  <a:close/>
                  <a:moveTo>
                    <a:pt x="64" y="6"/>
                  </a:moveTo>
                  <a:cubicBezTo>
                    <a:pt x="121" y="94"/>
                    <a:pt x="121" y="94"/>
                    <a:pt x="121" y="94"/>
                  </a:cubicBezTo>
                  <a:cubicBezTo>
                    <a:pt x="6" y="94"/>
                    <a:pt x="6" y="94"/>
                    <a:pt x="6" y="94"/>
                  </a:cubicBezTo>
                  <a:lnTo>
                    <a:pt x="64" y="6"/>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65" name="Freeform 65"/>
            <p:cNvSpPr>
              <a:spLocks/>
            </p:cNvSpPr>
            <p:nvPr/>
          </p:nvSpPr>
          <p:spPr bwMode="auto">
            <a:xfrm>
              <a:off x="5373689" y="4591058"/>
              <a:ext cx="479425" cy="15875"/>
            </a:xfrm>
            <a:custGeom>
              <a:avLst/>
              <a:gdLst>
                <a:gd name="T0" fmla="*/ 126 w 128"/>
                <a:gd name="T1" fmla="*/ 0 h 4"/>
                <a:gd name="T2" fmla="*/ 2 w 128"/>
                <a:gd name="T3" fmla="*/ 0 h 4"/>
                <a:gd name="T4" fmla="*/ 0 w 128"/>
                <a:gd name="T5" fmla="*/ 2 h 4"/>
                <a:gd name="T6" fmla="*/ 2 w 128"/>
                <a:gd name="T7" fmla="*/ 4 h 4"/>
                <a:gd name="T8" fmla="*/ 126 w 128"/>
                <a:gd name="T9" fmla="*/ 4 h 4"/>
                <a:gd name="T10" fmla="*/ 128 w 128"/>
                <a:gd name="T11" fmla="*/ 2 h 4"/>
                <a:gd name="T12" fmla="*/ 126 w 12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28" h="4">
                  <a:moveTo>
                    <a:pt x="126" y="0"/>
                  </a:moveTo>
                  <a:cubicBezTo>
                    <a:pt x="2" y="0"/>
                    <a:pt x="2" y="0"/>
                    <a:pt x="2" y="0"/>
                  </a:cubicBezTo>
                  <a:cubicBezTo>
                    <a:pt x="1" y="0"/>
                    <a:pt x="0" y="1"/>
                    <a:pt x="0" y="2"/>
                  </a:cubicBezTo>
                  <a:cubicBezTo>
                    <a:pt x="0" y="3"/>
                    <a:pt x="1" y="4"/>
                    <a:pt x="2" y="4"/>
                  </a:cubicBezTo>
                  <a:cubicBezTo>
                    <a:pt x="126" y="4"/>
                    <a:pt x="126" y="4"/>
                    <a:pt x="126" y="4"/>
                  </a:cubicBezTo>
                  <a:cubicBezTo>
                    <a:pt x="127" y="4"/>
                    <a:pt x="128" y="3"/>
                    <a:pt x="128" y="2"/>
                  </a:cubicBezTo>
                  <a:cubicBezTo>
                    <a:pt x="128" y="1"/>
                    <a:pt x="127" y="0"/>
                    <a:pt x="126"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sp>
        <p:nvSpPr>
          <p:cNvPr id="66" name="Freeform 66"/>
          <p:cNvSpPr>
            <a:spLocks noEditPoints="1"/>
          </p:cNvSpPr>
          <p:nvPr/>
        </p:nvSpPr>
        <p:spPr bwMode="auto">
          <a:xfrm>
            <a:off x="4411664" y="4151320"/>
            <a:ext cx="481013" cy="481013"/>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106 w 128"/>
              <a:gd name="T11" fmla="*/ 107 h 128"/>
              <a:gd name="T12" fmla="*/ 87 w 128"/>
              <a:gd name="T13" fmla="*/ 119 h 128"/>
              <a:gd name="T14" fmla="*/ 64 w 128"/>
              <a:gd name="T15" fmla="*/ 124 h 128"/>
              <a:gd name="T16" fmla="*/ 41 w 128"/>
              <a:gd name="T17" fmla="*/ 119 h 128"/>
              <a:gd name="T18" fmla="*/ 22 w 128"/>
              <a:gd name="T19" fmla="*/ 107 h 128"/>
              <a:gd name="T20" fmla="*/ 9 w 128"/>
              <a:gd name="T21" fmla="*/ 88 h 128"/>
              <a:gd name="T22" fmla="*/ 5 w 128"/>
              <a:gd name="T23" fmla="*/ 64 h 128"/>
              <a:gd name="T24" fmla="*/ 9 w 128"/>
              <a:gd name="T25" fmla="*/ 41 h 128"/>
              <a:gd name="T26" fmla="*/ 22 w 128"/>
              <a:gd name="T27" fmla="*/ 22 h 128"/>
              <a:gd name="T28" fmla="*/ 41 w 128"/>
              <a:gd name="T29" fmla="*/ 10 h 128"/>
              <a:gd name="T30" fmla="*/ 87 w 128"/>
              <a:gd name="T31" fmla="*/ 10 h 128"/>
              <a:gd name="T32" fmla="*/ 106 w 128"/>
              <a:gd name="T33" fmla="*/ 22 h 128"/>
              <a:gd name="T34" fmla="*/ 119 w 128"/>
              <a:gd name="T35" fmla="*/ 41 h 128"/>
              <a:gd name="T36" fmla="*/ 123 w 128"/>
              <a:gd name="T37" fmla="*/ 64 h 128"/>
              <a:gd name="T38" fmla="*/ 119 w 128"/>
              <a:gd name="T39" fmla="*/ 88 h 128"/>
              <a:gd name="T40" fmla="*/ 106 w 128"/>
              <a:gd name="T41" fmla="*/ 10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8">
                <a:moveTo>
                  <a:pt x="64" y="0"/>
                </a:moveTo>
                <a:cubicBezTo>
                  <a:pt x="29" y="0"/>
                  <a:pt x="0" y="29"/>
                  <a:pt x="0" y="64"/>
                </a:cubicBezTo>
                <a:cubicBezTo>
                  <a:pt x="0" y="100"/>
                  <a:pt x="29" y="128"/>
                  <a:pt x="64" y="128"/>
                </a:cubicBezTo>
                <a:cubicBezTo>
                  <a:pt x="99" y="128"/>
                  <a:pt x="128" y="100"/>
                  <a:pt x="128" y="64"/>
                </a:cubicBezTo>
                <a:cubicBezTo>
                  <a:pt x="128" y="29"/>
                  <a:pt x="99" y="0"/>
                  <a:pt x="64" y="0"/>
                </a:cubicBezTo>
                <a:close/>
                <a:moveTo>
                  <a:pt x="106" y="107"/>
                </a:moveTo>
                <a:cubicBezTo>
                  <a:pt x="101" y="112"/>
                  <a:pt x="94" y="116"/>
                  <a:pt x="87" y="119"/>
                </a:cubicBezTo>
                <a:cubicBezTo>
                  <a:pt x="80" y="122"/>
                  <a:pt x="72" y="124"/>
                  <a:pt x="64" y="124"/>
                </a:cubicBezTo>
                <a:cubicBezTo>
                  <a:pt x="56" y="124"/>
                  <a:pt x="48" y="122"/>
                  <a:pt x="41" y="119"/>
                </a:cubicBezTo>
                <a:cubicBezTo>
                  <a:pt x="34" y="116"/>
                  <a:pt x="27" y="112"/>
                  <a:pt x="22" y="107"/>
                </a:cubicBezTo>
                <a:cubicBezTo>
                  <a:pt x="17" y="101"/>
                  <a:pt x="12" y="95"/>
                  <a:pt x="9" y="88"/>
                </a:cubicBezTo>
                <a:cubicBezTo>
                  <a:pt x="6" y="80"/>
                  <a:pt x="5" y="73"/>
                  <a:pt x="5" y="64"/>
                </a:cubicBezTo>
                <a:cubicBezTo>
                  <a:pt x="5" y="56"/>
                  <a:pt x="6" y="49"/>
                  <a:pt x="9" y="41"/>
                </a:cubicBezTo>
                <a:cubicBezTo>
                  <a:pt x="12" y="34"/>
                  <a:pt x="17" y="28"/>
                  <a:pt x="22" y="22"/>
                </a:cubicBezTo>
                <a:cubicBezTo>
                  <a:pt x="27" y="17"/>
                  <a:pt x="34" y="13"/>
                  <a:pt x="41" y="10"/>
                </a:cubicBezTo>
                <a:cubicBezTo>
                  <a:pt x="55" y="4"/>
                  <a:pt x="72" y="4"/>
                  <a:pt x="87" y="10"/>
                </a:cubicBezTo>
                <a:cubicBezTo>
                  <a:pt x="94" y="13"/>
                  <a:pt x="101" y="17"/>
                  <a:pt x="106" y="22"/>
                </a:cubicBezTo>
                <a:cubicBezTo>
                  <a:pt x="111" y="28"/>
                  <a:pt x="116" y="34"/>
                  <a:pt x="119" y="41"/>
                </a:cubicBezTo>
                <a:cubicBezTo>
                  <a:pt x="122" y="49"/>
                  <a:pt x="123" y="56"/>
                  <a:pt x="123" y="64"/>
                </a:cubicBezTo>
                <a:cubicBezTo>
                  <a:pt x="123" y="73"/>
                  <a:pt x="122" y="80"/>
                  <a:pt x="119" y="88"/>
                </a:cubicBezTo>
                <a:cubicBezTo>
                  <a:pt x="116" y="95"/>
                  <a:pt x="111" y="101"/>
                  <a:pt x="106" y="107"/>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67" name="Freeform 67"/>
          <p:cNvSpPr>
            <a:spLocks noEditPoints="1"/>
          </p:cNvSpPr>
          <p:nvPr/>
        </p:nvSpPr>
        <p:spPr bwMode="auto">
          <a:xfrm>
            <a:off x="3451226" y="4151320"/>
            <a:ext cx="184150" cy="481013"/>
          </a:xfrm>
          <a:custGeom>
            <a:avLst/>
            <a:gdLst>
              <a:gd name="T0" fmla="*/ 43 w 49"/>
              <a:gd name="T1" fmla="*/ 0 h 128"/>
              <a:gd name="T2" fmla="*/ 6 w 49"/>
              <a:gd name="T3" fmla="*/ 0 h 128"/>
              <a:gd name="T4" fmla="*/ 0 w 49"/>
              <a:gd name="T5" fmla="*/ 6 h 128"/>
              <a:gd name="T6" fmla="*/ 0 w 49"/>
              <a:gd name="T7" fmla="*/ 122 h 128"/>
              <a:gd name="T8" fmla="*/ 6 w 49"/>
              <a:gd name="T9" fmla="*/ 128 h 128"/>
              <a:gd name="T10" fmla="*/ 43 w 49"/>
              <a:gd name="T11" fmla="*/ 128 h 128"/>
              <a:gd name="T12" fmla="*/ 49 w 49"/>
              <a:gd name="T13" fmla="*/ 122 h 128"/>
              <a:gd name="T14" fmla="*/ 49 w 49"/>
              <a:gd name="T15" fmla="*/ 6 h 128"/>
              <a:gd name="T16" fmla="*/ 43 w 49"/>
              <a:gd name="T17" fmla="*/ 0 h 128"/>
              <a:gd name="T18" fmla="*/ 45 w 49"/>
              <a:gd name="T19" fmla="*/ 124 h 128"/>
              <a:gd name="T20" fmla="*/ 5 w 49"/>
              <a:gd name="T21" fmla="*/ 124 h 128"/>
              <a:gd name="T22" fmla="*/ 5 w 49"/>
              <a:gd name="T23" fmla="*/ 5 h 128"/>
              <a:gd name="T24" fmla="*/ 45 w 49"/>
              <a:gd name="T25" fmla="*/ 5 h 128"/>
              <a:gd name="T26" fmla="*/ 45 w 49"/>
              <a:gd name="T27" fmla="*/ 12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 h="128">
                <a:moveTo>
                  <a:pt x="43" y="0"/>
                </a:moveTo>
                <a:cubicBezTo>
                  <a:pt x="6" y="0"/>
                  <a:pt x="6" y="0"/>
                  <a:pt x="6" y="0"/>
                </a:cubicBezTo>
                <a:cubicBezTo>
                  <a:pt x="3" y="0"/>
                  <a:pt x="0" y="3"/>
                  <a:pt x="0" y="6"/>
                </a:cubicBezTo>
                <a:cubicBezTo>
                  <a:pt x="0" y="122"/>
                  <a:pt x="0" y="122"/>
                  <a:pt x="0" y="122"/>
                </a:cubicBezTo>
                <a:cubicBezTo>
                  <a:pt x="0" y="126"/>
                  <a:pt x="3" y="128"/>
                  <a:pt x="6" y="128"/>
                </a:cubicBezTo>
                <a:cubicBezTo>
                  <a:pt x="43" y="128"/>
                  <a:pt x="43" y="128"/>
                  <a:pt x="43" y="128"/>
                </a:cubicBezTo>
                <a:cubicBezTo>
                  <a:pt x="46" y="128"/>
                  <a:pt x="49" y="126"/>
                  <a:pt x="49" y="122"/>
                </a:cubicBezTo>
                <a:cubicBezTo>
                  <a:pt x="49" y="6"/>
                  <a:pt x="49" y="6"/>
                  <a:pt x="49" y="6"/>
                </a:cubicBezTo>
                <a:cubicBezTo>
                  <a:pt x="49" y="3"/>
                  <a:pt x="46" y="0"/>
                  <a:pt x="43" y="0"/>
                </a:cubicBezTo>
                <a:close/>
                <a:moveTo>
                  <a:pt x="45" y="124"/>
                </a:moveTo>
                <a:cubicBezTo>
                  <a:pt x="5" y="124"/>
                  <a:pt x="5" y="124"/>
                  <a:pt x="5" y="124"/>
                </a:cubicBezTo>
                <a:cubicBezTo>
                  <a:pt x="5" y="5"/>
                  <a:pt x="5" y="5"/>
                  <a:pt x="5" y="5"/>
                </a:cubicBezTo>
                <a:cubicBezTo>
                  <a:pt x="45" y="5"/>
                  <a:pt x="45" y="5"/>
                  <a:pt x="45" y="5"/>
                </a:cubicBezTo>
                <a:lnTo>
                  <a:pt x="45" y="124"/>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68" name="Freeform 68"/>
          <p:cNvSpPr>
            <a:spLocks noEditPoints="1"/>
          </p:cNvSpPr>
          <p:nvPr/>
        </p:nvSpPr>
        <p:spPr bwMode="auto">
          <a:xfrm>
            <a:off x="3748089" y="4151320"/>
            <a:ext cx="184150" cy="481013"/>
          </a:xfrm>
          <a:custGeom>
            <a:avLst/>
            <a:gdLst>
              <a:gd name="T0" fmla="*/ 43 w 49"/>
              <a:gd name="T1" fmla="*/ 0 h 128"/>
              <a:gd name="T2" fmla="*/ 6 w 49"/>
              <a:gd name="T3" fmla="*/ 0 h 128"/>
              <a:gd name="T4" fmla="*/ 0 w 49"/>
              <a:gd name="T5" fmla="*/ 6 h 128"/>
              <a:gd name="T6" fmla="*/ 0 w 49"/>
              <a:gd name="T7" fmla="*/ 122 h 128"/>
              <a:gd name="T8" fmla="*/ 6 w 49"/>
              <a:gd name="T9" fmla="*/ 128 h 128"/>
              <a:gd name="T10" fmla="*/ 43 w 49"/>
              <a:gd name="T11" fmla="*/ 128 h 128"/>
              <a:gd name="T12" fmla="*/ 49 w 49"/>
              <a:gd name="T13" fmla="*/ 122 h 128"/>
              <a:gd name="T14" fmla="*/ 49 w 49"/>
              <a:gd name="T15" fmla="*/ 6 h 128"/>
              <a:gd name="T16" fmla="*/ 43 w 49"/>
              <a:gd name="T17" fmla="*/ 0 h 128"/>
              <a:gd name="T18" fmla="*/ 44 w 49"/>
              <a:gd name="T19" fmla="*/ 124 h 128"/>
              <a:gd name="T20" fmla="*/ 4 w 49"/>
              <a:gd name="T21" fmla="*/ 124 h 128"/>
              <a:gd name="T22" fmla="*/ 4 w 49"/>
              <a:gd name="T23" fmla="*/ 5 h 128"/>
              <a:gd name="T24" fmla="*/ 44 w 49"/>
              <a:gd name="T25" fmla="*/ 5 h 128"/>
              <a:gd name="T26" fmla="*/ 44 w 49"/>
              <a:gd name="T27" fmla="*/ 12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 h="128">
                <a:moveTo>
                  <a:pt x="43" y="0"/>
                </a:moveTo>
                <a:cubicBezTo>
                  <a:pt x="6" y="0"/>
                  <a:pt x="6" y="0"/>
                  <a:pt x="6" y="0"/>
                </a:cubicBezTo>
                <a:cubicBezTo>
                  <a:pt x="3" y="0"/>
                  <a:pt x="0" y="3"/>
                  <a:pt x="0" y="6"/>
                </a:cubicBezTo>
                <a:cubicBezTo>
                  <a:pt x="0" y="122"/>
                  <a:pt x="0" y="122"/>
                  <a:pt x="0" y="122"/>
                </a:cubicBezTo>
                <a:cubicBezTo>
                  <a:pt x="0" y="126"/>
                  <a:pt x="3" y="128"/>
                  <a:pt x="6" y="128"/>
                </a:cubicBezTo>
                <a:cubicBezTo>
                  <a:pt x="43" y="128"/>
                  <a:pt x="43" y="128"/>
                  <a:pt x="43" y="128"/>
                </a:cubicBezTo>
                <a:cubicBezTo>
                  <a:pt x="46" y="128"/>
                  <a:pt x="49" y="126"/>
                  <a:pt x="49" y="122"/>
                </a:cubicBezTo>
                <a:cubicBezTo>
                  <a:pt x="49" y="6"/>
                  <a:pt x="49" y="6"/>
                  <a:pt x="49" y="6"/>
                </a:cubicBezTo>
                <a:cubicBezTo>
                  <a:pt x="49" y="3"/>
                  <a:pt x="46" y="0"/>
                  <a:pt x="43" y="0"/>
                </a:cubicBezTo>
                <a:close/>
                <a:moveTo>
                  <a:pt x="44" y="124"/>
                </a:moveTo>
                <a:cubicBezTo>
                  <a:pt x="4" y="124"/>
                  <a:pt x="4" y="124"/>
                  <a:pt x="4" y="124"/>
                </a:cubicBezTo>
                <a:cubicBezTo>
                  <a:pt x="4" y="5"/>
                  <a:pt x="4" y="5"/>
                  <a:pt x="4" y="5"/>
                </a:cubicBezTo>
                <a:cubicBezTo>
                  <a:pt x="44" y="5"/>
                  <a:pt x="44" y="5"/>
                  <a:pt x="44" y="5"/>
                </a:cubicBezTo>
                <a:lnTo>
                  <a:pt x="44" y="124"/>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69" name="Freeform 69"/>
          <p:cNvSpPr>
            <a:spLocks noEditPoints="1"/>
          </p:cNvSpPr>
          <p:nvPr/>
        </p:nvSpPr>
        <p:spPr bwMode="auto">
          <a:xfrm>
            <a:off x="2489201" y="4151320"/>
            <a:ext cx="481013" cy="481013"/>
          </a:xfrm>
          <a:custGeom>
            <a:avLst/>
            <a:gdLst>
              <a:gd name="T0" fmla="*/ 128 w 128"/>
              <a:gd name="T1" fmla="*/ 6 h 128"/>
              <a:gd name="T2" fmla="*/ 122 w 128"/>
              <a:gd name="T3" fmla="*/ 0 h 128"/>
              <a:gd name="T4" fmla="*/ 6 w 128"/>
              <a:gd name="T5" fmla="*/ 0 h 128"/>
              <a:gd name="T6" fmla="*/ 0 w 128"/>
              <a:gd name="T7" fmla="*/ 6 h 128"/>
              <a:gd name="T8" fmla="*/ 0 w 128"/>
              <a:gd name="T9" fmla="*/ 122 h 128"/>
              <a:gd name="T10" fmla="*/ 6 w 128"/>
              <a:gd name="T11" fmla="*/ 128 h 128"/>
              <a:gd name="T12" fmla="*/ 122 w 128"/>
              <a:gd name="T13" fmla="*/ 128 h 128"/>
              <a:gd name="T14" fmla="*/ 128 w 128"/>
              <a:gd name="T15" fmla="*/ 122 h 128"/>
              <a:gd name="T16" fmla="*/ 128 w 128"/>
              <a:gd name="T17" fmla="*/ 6 h 128"/>
              <a:gd name="T18" fmla="*/ 123 w 128"/>
              <a:gd name="T19" fmla="*/ 124 h 128"/>
              <a:gd name="T20" fmla="*/ 5 w 128"/>
              <a:gd name="T21" fmla="*/ 124 h 128"/>
              <a:gd name="T22" fmla="*/ 5 w 128"/>
              <a:gd name="T23" fmla="*/ 5 h 128"/>
              <a:gd name="T24" fmla="*/ 123 w 128"/>
              <a:gd name="T25" fmla="*/ 5 h 128"/>
              <a:gd name="T26" fmla="*/ 123 w 128"/>
              <a:gd name="T27" fmla="*/ 12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128">
                <a:moveTo>
                  <a:pt x="128" y="6"/>
                </a:moveTo>
                <a:cubicBezTo>
                  <a:pt x="128" y="3"/>
                  <a:pt x="125" y="0"/>
                  <a:pt x="122" y="0"/>
                </a:cubicBezTo>
                <a:cubicBezTo>
                  <a:pt x="6" y="0"/>
                  <a:pt x="6" y="0"/>
                  <a:pt x="6" y="0"/>
                </a:cubicBezTo>
                <a:cubicBezTo>
                  <a:pt x="3" y="0"/>
                  <a:pt x="0" y="3"/>
                  <a:pt x="0" y="6"/>
                </a:cubicBezTo>
                <a:cubicBezTo>
                  <a:pt x="0" y="122"/>
                  <a:pt x="0" y="122"/>
                  <a:pt x="0" y="122"/>
                </a:cubicBezTo>
                <a:cubicBezTo>
                  <a:pt x="0" y="126"/>
                  <a:pt x="3" y="128"/>
                  <a:pt x="6" y="128"/>
                </a:cubicBezTo>
                <a:cubicBezTo>
                  <a:pt x="122" y="128"/>
                  <a:pt x="122" y="128"/>
                  <a:pt x="122" y="128"/>
                </a:cubicBezTo>
                <a:cubicBezTo>
                  <a:pt x="125" y="128"/>
                  <a:pt x="128" y="126"/>
                  <a:pt x="128" y="122"/>
                </a:cubicBezTo>
                <a:lnTo>
                  <a:pt x="128" y="6"/>
                </a:lnTo>
                <a:close/>
                <a:moveTo>
                  <a:pt x="123" y="124"/>
                </a:moveTo>
                <a:cubicBezTo>
                  <a:pt x="5" y="124"/>
                  <a:pt x="5" y="124"/>
                  <a:pt x="5" y="124"/>
                </a:cubicBezTo>
                <a:cubicBezTo>
                  <a:pt x="5" y="5"/>
                  <a:pt x="5" y="5"/>
                  <a:pt x="5" y="5"/>
                </a:cubicBezTo>
                <a:cubicBezTo>
                  <a:pt x="123" y="5"/>
                  <a:pt x="123" y="5"/>
                  <a:pt x="123" y="5"/>
                </a:cubicBezTo>
                <a:lnTo>
                  <a:pt x="123" y="124"/>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70" name="Freeform 70"/>
          <p:cNvSpPr>
            <a:spLocks/>
          </p:cNvSpPr>
          <p:nvPr/>
        </p:nvSpPr>
        <p:spPr bwMode="auto">
          <a:xfrm>
            <a:off x="1762125" y="4151320"/>
            <a:ext cx="14288" cy="158750"/>
          </a:xfrm>
          <a:custGeom>
            <a:avLst/>
            <a:gdLst>
              <a:gd name="T0" fmla="*/ 2 w 4"/>
              <a:gd name="T1" fmla="*/ 42 h 42"/>
              <a:gd name="T2" fmla="*/ 4 w 4"/>
              <a:gd name="T3" fmla="*/ 40 h 42"/>
              <a:gd name="T4" fmla="*/ 4 w 4"/>
              <a:gd name="T5" fmla="*/ 3 h 42"/>
              <a:gd name="T6" fmla="*/ 2 w 4"/>
              <a:gd name="T7" fmla="*/ 0 h 42"/>
              <a:gd name="T8" fmla="*/ 0 w 4"/>
              <a:gd name="T9" fmla="*/ 3 h 42"/>
              <a:gd name="T10" fmla="*/ 0 w 4"/>
              <a:gd name="T11" fmla="*/ 40 h 42"/>
              <a:gd name="T12" fmla="*/ 2 w 4"/>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4" h="42">
                <a:moveTo>
                  <a:pt x="2" y="42"/>
                </a:moveTo>
                <a:cubicBezTo>
                  <a:pt x="3" y="42"/>
                  <a:pt x="4" y="41"/>
                  <a:pt x="4" y="40"/>
                </a:cubicBezTo>
                <a:cubicBezTo>
                  <a:pt x="4" y="3"/>
                  <a:pt x="4" y="3"/>
                  <a:pt x="4" y="3"/>
                </a:cubicBezTo>
                <a:cubicBezTo>
                  <a:pt x="4" y="1"/>
                  <a:pt x="3" y="0"/>
                  <a:pt x="2" y="0"/>
                </a:cubicBezTo>
                <a:cubicBezTo>
                  <a:pt x="1" y="0"/>
                  <a:pt x="0" y="1"/>
                  <a:pt x="0" y="3"/>
                </a:cubicBezTo>
                <a:cubicBezTo>
                  <a:pt x="0" y="40"/>
                  <a:pt x="0" y="40"/>
                  <a:pt x="0" y="40"/>
                </a:cubicBezTo>
                <a:cubicBezTo>
                  <a:pt x="0" y="41"/>
                  <a:pt x="1" y="42"/>
                  <a:pt x="2" y="42"/>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71" name="Freeform 71"/>
          <p:cNvSpPr>
            <a:spLocks/>
          </p:cNvSpPr>
          <p:nvPr/>
        </p:nvSpPr>
        <p:spPr bwMode="auto">
          <a:xfrm>
            <a:off x="1562100" y="4230695"/>
            <a:ext cx="412750" cy="401638"/>
          </a:xfrm>
          <a:custGeom>
            <a:avLst/>
            <a:gdLst>
              <a:gd name="T0" fmla="*/ 71 w 110"/>
              <a:gd name="T1" fmla="*/ 0 h 107"/>
              <a:gd name="T2" fmla="*/ 70 w 110"/>
              <a:gd name="T3" fmla="*/ 0 h 107"/>
              <a:gd name="T4" fmla="*/ 70 w 110"/>
              <a:gd name="T5" fmla="*/ 0 h 107"/>
              <a:gd name="T6" fmla="*/ 68 w 110"/>
              <a:gd name="T7" fmla="*/ 2 h 107"/>
              <a:gd name="T8" fmla="*/ 69 w 110"/>
              <a:gd name="T9" fmla="*/ 5 h 107"/>
              <a:gd name="T10" fmla="*/ 69 w 110"/>
              <a:gd name="T11" fmla="*/ 5 h 107"/>
              <a:gd name="T12" fmla="*/ 75 w 110"/>
              <a:gd name="T13" fmla="*/ 7 h 107"/>
              <a:gd name="T14" fmla="*/ 90 w 110"/>
              <a:gd name="T15" fmla="*/ 17 h 107"/>
              <a:gd name="T16" fmla="*/ 101 w 110"/>
              <a:gd name="T17" fmla="*/ 33 h 107"/>
              <a:gd name="T18" fmla="*/ 105 w 110"/>
              <a:gd name="T19" fmla="*/ 53 h 107"/>
              <a:gd name="T20" fmla="*/ 101 w 110"/>
              <a:gd name="T21" fmla="*/ 72 h 107"/>
              <a:gd name="T22" fmla="*/ 90 w 110"/>
              <a:gd name="T23" fmla="*/ 88 h 107"/>
              <a:gd name="T24" fmla="*/ 75 w 110"/>
              <a:gd name="T25" fmla="*/ 99 h 107"/>
              <a:gd name="T26" fmla="*/ 35 w 110"/>
              <a:gd name="T27" fmla="*/ 99 h 107"/>
              <a:gd name="T28" fmla="*/ 20 w 110"/>
              <a:gd name="T29" fmla="*/ 88 h 107"/>
              <a:gd name="T30" fmla="*/ 9 w 110"/>
              <a:gd name="T31" fmla="*/ 72 h 107"/>
              <a:gd name="T32" fmla="*/ 5 w 110"/>
              <a:gd name="T33" fmla="*/ 53 h 107"/>
              <a:gd name="T34" fmla="*/ 9 w 110"/>
              <a:gd name="T35" fmla="*/ 33 h 107"/>
              <a:gd name="T36" fmla="*/ 20 w 110"/>
              <a:gd name="T37" fmla="*/ 17 h 107"/>
              <a:gd name="T38" fmla="*/ 35 w 110"/>
              <a:gd name="T39" fmla="*/ 7 h 107"/>
              <a:gd name="T40" fmla="*/ 41 w 110"/>
              <a:gd name="T41" fmla="*/ 5 h 107"/>
              <a:gd name="T42" fmla="*/ 41 w 110"/>
              <a:gd name="T43" fmla="*/ 5 h 107"/>
              <a:gd name="T44" fmla="*/ 42 w 110"/>
              <a:gd name="T45" fmla="*/ 2 h 107"/>
              <a:gd name="T46" fmla="*/ 40 w 110"/>
              <a:gd name="T47" fmla="*/ 0 h 107"/>
              <a:gd name="T48" fmla="*/ 40 w 110"/>
              <a:gd name="T49" fmla="*/ 0 h 107"/>
              <a:gd name="T50" fmla="*/ 0 w 110"/>
              <a:gd name="T51" fmla="*/ 53 h 107"/>
              <a:gd name="T52" fmla="*/ 55 w 110"/>
              <a:gd name="T53" fmla="*/ 107 h 107"/>
              <a:gd name="T54" fmla="*/ 110 w 110"/>
              <a:gd name="T55" fmla="*/ 53 h 107"/>
              <a:gd name="T56" fmla="*/ 71 w 110"/>
              <a:gd name="T57"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0" h="107">
                <a:moveTo>
                  <a:pt x="71" y="0"/>
                </a:moveTo>
                <a:cubicBezTo>
                  <a:pt x="70" y="0"/>
                  <a:pt x="70" y="0"/>
                  <a:pt x="70" y="0"/>
                </a:cubicBezTo>
                <a:cubicBezTo>
                  <a:pt x="70" y="0"/>
                  <a:pt x="70" y="0"/>
                  <a:pt x="70" y="0"/>
                </a:cubicBezTo>
                <a:cubicBezTo>
                  <a:pt x="69" y="0"/>
                  <a:pt x="68" y="1"/>
                  <a:pt x="68" y="2"/>
                </a:cubicBezTo>
                <a:cubicBezTo>
                  <a:pt x="68" y="3"/>
                  <a:pt x="68" y="4"/>
                  <a:pt x="69" y="5"/>
                </a:cubicBezTo>
                <a:cubicBezTo>
                  <a:pt x="69" y="5"/>
                  <a:pt x="69" y="5"/>
                  <a:pt x="69" y="5"/>
                </a:cubicBezTo>
                <a:cubicBezTo>
                  <a:pt x="71" y="5"/>
                  <a:pt x="73" y="6"/>
                  <a:pt x="75" y="7"/>
                </a:cubicBezTo>
                <a:cubicBezTo>
                  <a:pt x="80" y="9"/>
                  <a:pt x="86" y="13"/>
                  <a:pt x="90" y="17"/>
                </a:cubicBezTo>
                <a:cubicBezTo>
                  <a:pt x="95" y="22"/>
                  <a:pt x="99" y="27"/>
                  <a:pt x="101" y="33"/>
                </a:cubicBezTo>
                <a:cubicBezTo>
                  <a:pt x="104" y="39"/>
                  <a:pt x="105" y="46"/>
                  <a:pt x="105" y="53"/>
                </a:cubicBezTo>
                <a:cubicBezTo>
                  <a:pt x="105" y="60"/>
                  <a:pt x="104" y="66"/>
                  <a:pt x="101" y="72"/>
                </a:cubicBezTo>
                <a:cubicBezTo>
                  <a:pt x="99" y="78"/>
                  <a:pt x="95" y="84"/>
                  <a:pt x="90" y="88"/>
                </a:cubicBezTo>
                <a:cubicBezTo>
                  <a:pt x="86" y="93"/>
                  <a:pt x="80" y="96"/>
                  <a:pt x="75" y="99"/>
                </a:cubicBezTo>
                <a:cubicBezTo>
                  <a:pt x="62" y="104"/>
                  <a:pt x="48" y="104"/>
                  <a:pt x="35" y="99"/>
                </a:cubicBezTo>
                <a:cubicBezTo>
                  <a:pt x="30" y="96"/>
                  <a:pt x="24" y="93"/>
                  <a:pt x="20" y="88"/>
                </a:cubicBezTo>
                <a:cubicBezTo>
                  <a:pt x="15" y="84"/>
                  <a:pt x="11" y="78"/>
                  <a:pt x="9" y="72"/>
                </a:cubicBezTo>
                <a:cubicBezTo>
                  <a:pt x="6" y="66"/>
                  <a:pt x="5" y="60"/>
                  <a:pt x="5" y="53"/>
                </a:cubicBezTo>
                <a:cubicBezTo>
                  <a:pt x="5" y="46"/>
                  <a:pt x="6" y="39"/>
                  <a:pt x="9" y="33"/>
                </a:cubicBezTo>
                <a:cubicBezTo>
                  <a:pt x="11" y="27"/>
                  <a:pt x="15" y="22"/>
                  <a:pt x="20" y="17"/>
                </a:cubicBezTo>
                <a:cubicBezTo>
                  <a:pt x="24" y="13"/>
                  <a:pt x="30" y="9"/>
                  <a:pt x="35" y="7"/>
                </a:cubicBezTo>
                <a:cubicBezTo>
                  <a:pt x="37" y="6"/>
                  <a:pt x="39" y="5"/>
                  <a:pt x="41" y="5"/>
                </a:cubicBezTo>
                <a:cubicBezTo>
                  <a:pt x="41" y="5"/>
                  <a:pt x="41" y="5"/>
                  <a:pt x="41" y="5"/>
                </a:cubicBezTo>
                <a:cubicBezTo>
                  <a:pt x="42" y="4"/>
                  <a:pt x="42" y="3"/>
                  <a:pt x="42" y="2"/>
                </a:cubicBezTo>
                <a:cubicBezTo>
                  <a:pt x="42" y="1"/>
                  <a:pt x="41" y="0"/>
                  <a:pt x="40" y="0"/>
                </a:cubicBezTo>
                <a:cubicBezTo>
                  <a:pt x="40" y="0"/>
                  <a:pt x="40" y="0"/>
                  <a:pt x="40" y="0"/>
                </a:cubicBezTo>
                <a:cubicBezTo>
                  <a:pt x="16" y="7"/>
                  <a:pt x="0" y="29"/>
                  <a:pt x="0" y="53"/>
                </a:cubicBezTo>
                <a:cubicBezTo>
                  <a:pt x="0" y="83"/>
                  <a:pt x="25" y="107"/>
                  <a:pt x="55" y="107"/>
                </a:cubicBezTo>
                <a:cubicBezTo>
                  <a:pt x="85" y="107"/>
                  <a:pt x="110" y="83"/>
                  <a:pt x="110" y="53"/>
                </a:cubicBezTo>
                <a:cubicBezTo>
                  <a:pt x="110" y="29"/>
                  <a:pt x="94" y="7"/>
                  <a:pt x="71"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72" name="Freeform 72"/>
          <p:cNvSpPr>
            <a:spLocks noEditPoints="1"/>
          </p:cNvSpPr>
          <p:nvPr/>
        </p:nvSpPr>
        <p:spPr bwMode="auto">
          <a:xfrm>
            <a:off x="623888" y="4151320"/>
            <a:ext cx="368300" cy="485776"/>
          </a:xfrm>
          <a:custGeom>
            <a:avLst/>
            <a:gdLst>
              <a:gd name="T0" fmla="*/ 98 w 98"/>
              <a:gd name="T1" fmla="*/ 64 h 129"/>
              <a:gd name="T2" fmla="*/ 97 w 98"/>
              <a:gd name="T3" fmla="*/ 63 h 129"/>
              <a:gd name="T4" fmla="*/ 3 w 98"/>
              <a:gd name="T5" fmla="*/ 1 h 129"/>
              <a:gd name="T6" fmla="*/ 2 w 98"/>
              <a:gd name="T7" fmla="*/ 0 h 129"/>
              <a:gd name="T8" fmla="*/ 0 w 98"/>
              <a:gd name="T9" fmla="*/ 3 h 129"/>
              <a:gd name="T10" fmla="*/ 0 w 98"/>
              <a:gd name="T11" fmla="*/ 126 h 129"/>
              <a:gd name="T12" fmla="*/ 3 w 98"/>
              <a:gd name="T13" fmla="*/ 128 h 129"/>
              <a:gd name="T14" fmla="*/ 97 w 98"/>
              <a:gd name="T15" fmla="*/ 66 h 129"/>
              <a:gd name="T16" fmla="*/ 98 w 98"/>
              <a:gd name="T17" fmla="*/ 64 h 129"/>
              <a:gd name="T18" fmla="*/ 4 w 98"/>
              <a:gd name="T19" fmla="*/ 122 h 129"/>
              <a:gd name="T20" fmla="*/ 4 w 98"/>
              <a:gd name="T21" fmla="*/ 7 h 129"/>
              <a:gd name="T22" fmla="*/ 92 w 98"/>
              <a:gd name="T23" fmla="*/ 64 h 129"/>
              <a:gd name="T24" fmla="*/ 4 w 98"/>
              <a:gd name="T25" fmla="*/ 12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129">
                <a:moveTo>
                  <a:pt x="98" y="64"/>
                </a:moveTo>
                <a:cubicBezTo>
                  <a:pt x="98" y="64"/>
                  <a:pt x="98" y="63"/>
                  <a:pt x="97" y="63"/>
                </a:cubicBezTo>
                <a:cubicBezTo>
                  <a:pt x="3" y="1"/>
                  <a:pt x="3" y="1"/>
                  <a:pt x="3" y="1"/>
                </a:cubicBezTo>
                <a:cubicBezTo>
                  <a:pt x="3" y="1"/>
                  <a:pt x="2" y="0"/>
                  <a:pt x="2" y="0"/>
                </a:cubicBezTo>
                <a:cubicBezTo>
                  <a:pt x="1" y="0"/>
                  <a:pt x="0" y="1"/>
                  <a:pt x="0" y="3"/>
                </a:cubicBezTo>
                <a:cubicBezTo>
                  <a:pt x="0" y="126"/>
                  <a:pt x="0" y="126"/>
                  <a:pt x="0" y="126"/>
                </a:cubicBezTo>
                <a:cubicBezTo>
                  <a:pt x="0" y="128"/>
                  <a:pt x="2" y="129"/>
                  <a:pt x="3" y="128"/>
                </a:cubicBezTo>
                <a:cubicBezTo>
                  <a:pt x="97" y="66"/>
                  <a:pt x="97" y="66"/>
                  <a:pt x="97" y="66"/>
                </a:cubicBezTo>
                <a:cubicBezTo>
                  <a:pt x="98" y="66"/>
                  <a:pt x="98" y="65"/>
                  <a:pt x="98" y="64"/>
                </a:cubicBezTo>
                <a:close/>
                <a:moveTo>
                  <a:pt x="4" y="122"/>
                </a:moveTo>
                <a:cubicBezTo>
                  <a:pt x="4" y="7"/>
                  <a:pt x="4" y="7"/>
                  <a:pt x="4" y="7"/>
                </a:cubicBezTo>
                <a:cubicBezTo>
                  <a:pt x="92" y="64"/>
                  <a:pt x="92" y="64"/>
                  <a:pt x="92" y="64"/>
                </a:cubicBezTo>
                <a:lnTo>
                  <a:pt x="4" y="122"/>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73" name="Freeform 73"/>
          <p:cNvSpPr>
            <a:spLocks noEditPoints="1"/>
          </p:cNvSpPr>
          <p:nvPr/>
        </p:nvSpPr>
        <p:spPr bwMode="auto">
          <a:xfrm>
            <a:off x="11166479" y="3190881"/>
            <a:ext cx="427038" cy="481013"/>
          </a:xfrm>
          <a:custGeom>
            <a:avLst/>
            <a:gdLst>
              <a:gd name="T0" fmla="*/ 114 w 114"/>
              <a:gd name="T1" fmla="*/ 95 h 128"/>
              <a:gd name="T2" fmla="*/ 114 w 114"/>
              <a:gd name="T3" fmla="*/ 34 h 128"/>
              <a:gd name="T4" fmla="*/ 112 w 114"/>
              <a:gd name="T5" fmla="*/ 32 h 128"/>
              <a:gd name="T6" fmla="*/ 58 w 114"/>
              <a:gd name="T7" fmla="*/ 1 h 128"/>
              <a:gd name="T8" fmla="*/ 57 w 114"/>
              <a:gd name="T9" fmla="*/ 0 h 128"/>
              <a:gd name="T10" fmla="*/ 56 w 114"/>
              <a:gd name="T11" fmla="*/ 1 h 128"/>
              <a:gd name="T12" fmla="*/ 1 w 114"/>
              <a:gd name="T13" fmla="*/ 32 h 128"/>
              <a:gd name="T14" fmla="*/ 0 w 114"/>
              <a:gd name="T15" fmla="*/ 34 h 128"/>
              <a:gd name="T16" fmla="*/ 0 w 114"/>
              <a:gd name="T17" fmla="*/ 94 h 128"/>
              <a:gd name="T18" fmla="*/ 0 w 114"/>
              <a:gd name="T19" fmla="*/ 95 h 128"/>
              <a:gd name="T20" fmla="*/ 1 w 114"/>
              <a:gd name="T21" fmla="*/ 97 h 128"/>
              <a:gd name="T22" fmla="*/ 56 w 114"/>
              <a:gd name="T23" fmla="*/ 128 h 128"/>
              <a:gd name="T24" fmla="*/ 58 w 114"/>
              <a:gd name="T25" fmla="*/ 128 h 128"/>
              <a:gd name="T26" fmla="*/ 112 w 114"/>
              <a:gd name="T27" fmla="*/ 97 h 128"/>
              <a:gd name="T28" fmla="*/ 114 w 114"/>
              <a:gd name="T29" fmla="*/ 95 h 128"/>
              <a:gd name="T30" fmla="*/ 55 w 114"/>
              <a:gd name="T31" fmla="*/ 122 h 128"/>
              <a:gd name="T32" fmla="*/ 5 w 114"/>
              <a:gd name="T33" fmla="*/ 93 h 128"/>
              <a:gd name="T34" fmla="*/ 5 w 114"/>
              <a:gd name="T35" fmla="*/ 38 h 128"/>
              <a:gd name="T36" fmla="*/ 55 w 114"/>
              <a:gd name="T37" fmla="*/ 67 h 128"/>
              <a:gd name="T38" fmla="*/ 55 w 114"/>
              <a:gd name="T39" fmla="*/ 122 h 128"/>
              <a:gd name="T40" fmla="*/ 57 w 114"/>
              <a:gd name="T41" fmla="*/ 63 h 128"/>
              <a:gd name="T42" fmla="*/ 7 w 114"/>
              <a:gd name="T43" fmla="*/ 34 h 128"/>
              <a:gd name="T44" fmla="*/ 57 w 114"/>
              <a:gd name="T45" fmla="*/ 5 h 128"/>
              <a:gd name="T46" fmla="*/ 107 w 114"/>
              <a:gd name="T47" fmla="*/ 34 h 128"/>
              <a:gd name="T48" fmla="*/ 57 w 114"/>
              <a:gd name="T49" fmla="*/ 63 h 128"/>
              <a:gd name="T50" fmla="*/ 109 w 114"/>
              <a:gd name="T51" fmla="*/ 93 h 128"/>
              <a:gd name="T52" fmla="*/ 59 w 114"/>
              <a:gd name="T53" fmla="*/ 122 h 128"/>
              <a:gd name="T54" fmla="*/ 59 w 114"/>
              <a:gd name="T55" fmla="*/ 67 h 128"/>
              <a:gd name="T56" fmla="*/ 109 w 114"/>
              <a:gd name="T57" fmla="*/ 38 h 128"/>
              <a:gd name="T58" fmla="*/ 109 w 114"/>
              <a:gd name="T59" fmla="*/ 9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4" h="128">
                <a:moveTo>
                  <a:pt x="114" y="95"/>
                </a:moveTo>
                <a:cubicBezTo>
                  <a:pt x="114" y="34"/>
                  <a:pt x="114" y="34"/>
                  <a:pt x="114" y="34"/>
                </a:cubicBezTo>
                <a:cubicBezTo>
                  <a:pt x="114" y="33"/>
                  <a:pt x="113" y="32"/>
                  <a:pt x="112" y="32"/>
                </a:cubicBezTo>
                <a:cubicBezTo>
                  <a:pt x="58" y="1"/>
                  <a:pt x="58" y="1"/>
                  <a:pt x="58" y="1"/>
                </a:cubicBezTo>
                <a:cubicBezTo>
                  <a:pt x="58" y="0"/>
                  <a:pt x="57" y="0"/>
                  <a:pt x="57" y="0"/>
                </a:cubicBezTo>
                <a:cubicBezTo>
                  <a:pt x="57" y="0"/>
                  <a:pt x="56" y="0"/>
                  <a:pt x="56" y="1"/>
                </a:cubicBezTo>
                <a:cubicBezTo>
                  <a:pt x="1" y="32"/>
                  <a:pt x="1" y="32"/>
                  <a:pt x="1" y="32"/>
                </a:cubicBezTo>
                <a:cubicBezTo>
                  <a:pt x="1" y="32"/>
                  <a:pt x="0" y="33"/>
                  <a:pt x="0" y="34"/>
                </a:cubicBezTo>
                <a:cubicBezTo>
                  <a:pt x="0" y="94"/>
                  <a:pt x="0" y="94"/>
                  <a:pt x="0" y="94"/>
                </a:cubicBezTo>
                <a:cubicBezTo>
                  <a:pt x="0" y="94"/>
                  <a:pt x="0" y="95"/>
                  <a:pt x="0" y="95"/>
                </a:cubicBezTo>
                <a:cubicBezTo>
                  <a:pt x="0" y="95"/>
                  <a:pt x="1" y="96"/>
                  <a:pt x="1" y="97"/>
                </a:cubicBezTo>
                <a:cubicBezTo>
                  <a:pt x="56" y="128"/>
                  <a:pt x="56" y="128"/>
                  <a:pt x="56" y="128"/>
                </a:cubicBezTo>
                <a:cubicBezTo>
                  <a:pt x="56" y="128"/>
                  <a:pt x="57" y="128"/>
                  <a:pt x="58" y="128"/>
                </a:cubicBezTo>
                <a:cubicBezTo>
                  <a:pt x="112" y="97"/>
                  <a:pt x="112" y="97"/>
                  <a:pt x="112" y="97"/>
                </a:cubicBezTo>
                <a:cubicBezTo>
                  <a:pt x="113" y="96"/>
                  <a:pt x="114" y="95"/>
                  <a:pt x="114" y="95"/>
                </a:cubicBezTo>
                <a:close/>
                <a:moveTo>
                  <a:pt x="55" y="122"/>
                </a:moveTo>
                <a:cubicBezTo>
                  <a:pt x="5" y="93"/>
                  <a:pt x="5" y="93"/>
                  <a:pt x="5" y="93"/>
                </a:cubicBezTo>
                <a:cubicBezTo>
                  <a:pt x="5" y="38"/>
                  <a:pt x="5" y="38"/>
                  <a:pt x="5" y="38"/>
                </a:cubicBezTo>
                <a:cubicBezTo>
                  <a:pt x="55" y="67"/>
                  <a:pt x="55" y="67"/>
                  <a:pt x="55" y="67"/>
                </a:cubicBezTo>
                <a:lnTo>
                  <a:pt x="55" y="122"/>
                </a:lnTo>
                <a:close/>
                <a:moveTo>
                  <a:pt x="57" y="63"/>
                </a:moveTo>
                <a:cubicBezTo>
                  <a:pt x="7" y="34"/>
                  <a:pt x="7" y="34"/>
                  <a:pt x="7" y="34"/>
                </a:cubicBezTo>
                <a:cubicBezTo>
                  <a:pt x="57" y="5"/>
                  <a:pt x="57" y="5"/>
                  <a:pt x="57" y="5"/>
                </a:cubicBezTo>
                <a:cubicBezTo>
                  <a:pt x="107" y="34"/>
                  <a:pt x="107" y="34"/>
                  <a:pt x="107" y="34"/>
                </a:cubicBezTo>
                <a:lnTo>
                  <a:pt x="57" y="63"/>
                </a:lnTo>
                <a:close/>
                <a:moveTo>
                  <a:pt x="109" y="93"/>
                </a:moveTo>
                <a:cubicBezTo>
                  <a:pt x="59" y="122"/>
                  <a:pt x="59" y="122"/>
                  <a:pt x="59" y="122"/>
                </a:cubicBezTo>
                <a:cubicBezTo>
                  <a:pt x="59" y="67"/>
                  <a:pt x="59" y="67"/>
                  <a:pt x="59" y="67"/>
                </a:cubicBezTo>
                <a:cubicBezTo>
                  <a:pt x="109" y="38"/>
                  <a:pt x="109" y="38"/>
                  <a:pt x="109" y="38"/>
                </a:cubicBezTo>
                <a:lnTo>
                  <a:pt x="109" y="9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nvGrpSpPr>
          <p:cNvPr id="185" name="组合 184">
            <a:extLst>
              <a:ext uri="{FF2B5EF4-FFF2-40B4-BE49-F238E27FC236}">
                <a16:creationId xmlns="" xmlns:a16="http://schemas.microsoft.com/office/drawing/2014/main" id="{7943B760-502E-4D67-8B5A-75B1ABD81BA8}"/>
              </a:ext>
            </a:extLst>
          </p:cNvPr>
          <p:cNvGrpSpPr/>
          <p:nvPr/>
        </p:nvGrpSpPr>
        <p:grpSpPr>
          <a:xfrm>
            <a:off x="10179053" y="3190881"/>
            <a:ext cx="481014" cy="481013"/>
            <a:chOff x="10179053" y="3190881"/>
            <a:chExt cx="481014" cy="481013"/>
          </a:xfrm>
        </p:grpSpPr>
        <p:sp>
          <p:nvSpPr>
            <p:cNvPr id="74" name="Freeform 74"/>
            <p:cNvSpPr>
              <a:spLocks noEditPoints="1"/>
            </p:cNvSpPr>
            <p:nvPr/>
          </p:nvSpPr>
          <p:spPr bwMode="auto">
            <a:xfrm>
              <a:off x="10179053" y="3190881"/>
              <a:ext cx="127000" cy="130175"/>
            </a:xfrm>
            <a:custGeom>
              <a:avLst/>
              <a:gdLst>
                <a:gd name="T0" fmla="*/ 28 w 34"/>
                <a:gd name="T1" fmla="*/ 0 h 35"/>
                <a:gd name="T2" fmla="*/ 6 w 34"/>
                <a:gd name="T3" fmla="*/ 0 h 35"/>
                <a:gd name="T4" fmla="*/ 0 w 34"/>
                <a:gd name="T5" fmla="*/ 6 h 35"/>
                <a:gd name="T6" fmla="*/ 0 w 34"/>
                <a:gd name="T7" fmla="*/ 29 h 35"/>
                <a:gd name="T8" fmla="*/ 6 w 34"/>
                <a:gd name="T9" fmla="*/ 35 h 35"/>
                <a:gd name="T10" fmla="*/ 28 w 34"/>
                <a:gd name="T11" fmla="*/ 35 h 35"/>
                <a:gd name="T12" fmla="*/ 34 w 34"/>
                <a:gd name="T13" fmla="*/ 29 h 35"/>
                <a:gd name="T14" fmla="*/ 34 w 34"/>
                <a:gd name="T15" fmla="*/ 6 h 35"/>
                <a:gd name="T16" fmla="*/ 28 w 34"/>
                <a:gd name="T17" fmla="*/ 0 h 35"/>
                <a:gd name="T18" fmla="*/ 30 w 34"/>
                <a:gd name="T19" fmla="*/ 30 h 35"/>
                <a:gd name="T20" fmla="*/ 5 w 34"/>
                <a:gd name="T21" fmla="*/ 30 h 35"/>
                <a:gd name="T22" fmla="*/ 5 w 34"/>
                <a:gd name="T23" fmla="*/ 5 h 35"/>
                <a:gd name="T24" fmla="*/ 30 w 34"/>
                <a:gd name="T25" fmla="*/ 5 h 35"/>
                <a:gd name="T26" fmla="*/ 30 w 34"/>
                <a:gd name="T27" fmla="*/ 3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35">
                  <a:moveTo>
                    <a:pt x="28" y="0"/>
                  </a:moveTo>
                  <a:cubicBezTo>
                    <a:pt x="6" y="0"/>
                    <a:pt x="6" y="0"/>
                    <a:pt x="6" y="0"/>
                  </a:cubicBezTo>
                  <a:cubicBezTo>
                    <a:pt x="3" y="0"/>
                    <a:pt x="0" y="3"/>
                    <a:pt x="0" y="6"/>
                  </a:cubicBezTo>
                  <a:cubicBezTo>
                    <a:pt x="0" y="29"/>
                    <a:pt x="0" y="29"/>
                    <a:pt x="0" y="29"/>
                  </a:cubicBezTo>
                  <a:cubicBezTo>
                    <a:pt x="0" y="32"/>
                    <a:pt x="3" y="35"/>
                    <a:pt x="6" y="35"/>
                  </a:cubicBezTo>
                  <a:cubicBezTo>
                    <a:pt x="28" y="35"/>
                    <a:pt x="28" y="35"/>
                    <a:pt x="28" y="35"/>
                  </a:cubicBezTo>
                  <a:cubicBezTo>
                    <a:pt x="32" y="35"/>
                    <a:pt x="34" y="32"/>
                    <a:pt x="34" y="29"/>
                  </a:cubicBezTo>
                  <a:cubicBezTo>
                    <a:pt x="34" y="6"/>
                    <a:pt x="34" y="6"/>
                    <a:pt x="34" y="6"/>
                  </a:cubicBezTo>
                  <a:cubicBezTo>
                    <a:pt x="34" y="3"/>
                    <a:pt x="32" y="0"/>
                    <a:pt x="28" y="0"/>
                  </a:cubicBezTo>
                  <a:close/>
                  <a:moveTo>
                    <a:pt x="30" y="30"/>
                  </a:moveTo>
                  <a:cubicBezTo>
                    <a:pt x="5" y="30"/>
                    <a:pt x="5" y="30"/>
                    <a:pt x="5" y="30"/>
                  </a:cubicBezTo>
                  <a:cubicBezTo>
                    <a:pt x="5" y="5"/>
                    <a:pt x="5" y="5"/>
                    <a:pt x="5" y="5"/>
                  </a:cubicBezTo>
                  <a:cubicBezTo>
                    <a:pt x="30" y="5"/>
                    <a:pt x="30" y="5"/>
                    <a:pt x="30" y="5"/>
                  </a:cubicBezTo>
                  <a:lnTo>
                    <a:pt x="30" y="30"/>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75" name="Freeform 75"/>
            <p:cNvSpPr>
              <a:spLocks noEditPoints="1"/>
            </p:cNvSpPr>
            <p:nvPr/>
          </p:nvSpPr>
          <p:spPr bwMode="auto">
            <a:xfrm>
              <a:off x="10531479" y="3190881"/>
              <a:ext cx="128588" cy="130175"/>
            </a:xfrm>
            <a:custGeom>
              <a:avLst/>
              <a:gdLst>
                <a:gd name="T0" fmla="*/ 28 w 34"/>
                <a:gd name="T1" fmla="*/ 0 h 35"/>
                <a:gd name="T2" fmla="*/ 6 w 34"/>
                <a:gd name="T3" fmla="*/ 0 h 35"/>
                <a:gd name="T4" fmla="*/ 0 w 34"/>
                <a:gd name="T5" fmla="*/ 6 h 35"/>
                <a:gd name="T6" fmla="*/ 0 w 34"/>
                <a:gd name="T7" fmla="*/ 29 h 35"/>
                <a:gd name="T8" fmla="*/ 6 w 34"/>
                <a:gd name="T9" fmla="*/ 35 h 35"/>
                <a:gd name="T10" fmla="*/ 28 w 34"/>
                <a:gd name="T11" fmla="*/ 35 h 35"/>
                <a:gd name="T12" fmla="*/ 34 w 34"/>
                <a:gd name="T13" fmla="*/ 29 h 35"/>
                <a:gd name="T14" fmla="*/ 34 w 34"/>
                <a:gd name="T15" fmla="*/ 6 h 35"/>
                <a:gd name="T16" fmla="*/ 28 w 34"/>
                <a:gd name="T17" fmla="*/ 0 h 35"/>
                <a:gd name="T18" fmla="*/ 29 w 34"/>
                <a:gd name="T19" fmla="*/ 30 h 35"/>
                <a:gd name="T20" fmla="*/ 4 w 34"/>
                <a:gd name="T21" fmla="*/ 30 h 35"/>
                <a:gd name="T22" fmla="*/ 4 w 34"/>
                <a:gd name="T23" fmla="*/ 5 h 35"/>
                <a:gd name="T24" fmla="*/ 29 w 34"/>
                <a:gd name="T25" fmla="*/ 5 h 35"/>
                <a:gd name="T26" fmla="*/ 29 w 34"/>
                <a:gd name="T27" fmla="*/ 3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35">
                  <a:moveTo>
                    <a:pt x="28" y="0"/>
                  </a:moveTo>
                  <a:cubicBezTo>
                    <a:pt x="6" y="0"/>
                    <a:pt x="6" y="0"/>
                    <a:pt x="6" y="0"/>
                  </a:cubicBezTo>
                  <a:cubicBezTo>
                    <a:pt x="2" y="0"/>
                    <a:pt x="0" y="3"/>
                    <a:pt x="0" y="6"/>
                  </a:cubicBezTo>
                  <a:cubicBezTo>
                    <a:pt x="0" y="29"/>
                    <a:pt x="0" y="29"/>
                    <a:pt x="0" y="29"/>
                  </a:cubicBezTo>
                  <a:cubicBezTo>
                    <a:pt x="0" y="32"/>
                    <a:pt x="2" y="35"/>
                    <a:pt x="6" y="35"/>
                  </a:cubicBezTo>
                  <a:cubicBezTo>
                    <a:pt x="28" y="35"/>
                    <a:pt x="28" y="35"/>
                    <a:pt x="28" y="35"/>
                  </a:cubicBezTo>
                  <a:cubicBezTo>
                    <a:pt x="31" y="35"/>
                    <a:pt x="34" y="32"/>
                    <a:pt x="34" y="29"/>
                  </a:cubicBezTo>
                  <a:cubicBezTo>
                    <a:pt x="34" y="6"/>
                    <a:pt x="34" y="6"/>
                    <a:pt x="34" y="6"/>
                  </a:cubicBezTo>
                  <a:cubicBezTo>
                    <a:pt x="34" y="3"/>
                    <a:pt x="31" y="0"/>
                    <a:pt x="28" y="0"/>
                  </a:cubicBezTo>
                  <a:close/>
                  <a:moveTo>
                    <a:pt x="29" y="30"/>
                  </a:moveTo>
                  <a:cubicBezTo>
                    <a:pt x="4" y="30"/>
                    <a:pt x="4" y="30"/>
                    <a:pt x="4" y="30"/>
                  </a:cubicBezTo>
                  <a:cubicBezTo>
                    <a:pt x="4" y="5"/>
                    <a:pt x="4" y="5"/>
                    <a:pt x="4" y="5"/>
                  </a:cubicBezTo>
                  <a:cubicBezTo>
                    <a:pt x="29" y="5"/>
                    <a:pt x="29" y="5"/>
                    <a:pt x="29" y="5"/>
                  </a:cubicBezTo>
                  <a:lnTo>
                    <a:pt x="29" y="30"/>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76" name="Freeform 76"/>
            <p:cNvSpPr>
              <a:spLocks noEditPoints="1"/>
            </p:cNvSpPr>
            <p:nvPr/>
          </p:nvSpPr>
          <p:spPr bwMode="auto">
            <a:xfrm>
              <a:off x="10355266" y="3190881"/>
              <a:ext cx="127000" cy="130175"/>
            </a:xfrm>
            <a:custGeom>
              <a:avLst/>
              <a:gdLst>
                <a:gd name="T0" fmla="*/ 28 w 34"/>
                <a:gd name="T1" fmla="*/ 0 h 35"/>
                <a:gd name="T2" fmla="*/ 6 w 34"/>
                <a:gd name="T3" fmla="*/ 0 h 35"/>
                <a:gd name="T4" fmla="*/ 0 w 34"/>
                <a:gd name="T5" fmla="*/ 6 h 35"/>
                <a:gd name="T6" fmla="*/ 0 w 34"/>
                <a:gd name="T7" fmla="*/ 29 h 35"/>
                <a:gd name="T8" fmla="*/ 6 w 34"/>
                <a:gd name="T9" fmla="*/ 35 h 35"/>
                <a:gd name="T10" fmla="*/ 28 w 34"/>
                <a:gd name="T11" fmla="*/ 35 h 35"/>
                <a:gd name="T12" fmla="*/ 34 w 34"/>
                <a:gd name="T13" fmla="*/ 29 h 35"/>
                <a:gd name="T14" fmla="*/ 34 w 34"/>
                <a:gd name="T15" fmla="*/ 6 h 35"/>
                <a:gd name="T16" fmla="*/ 28 w 34"/>
                <a:gd name="T17" fmla="*/ 0 h 35"/>
                <a:gd name="T18" fmla="*/ 30 w 34"/>
                <a:gd name="T19" fmla="*/ 30 h 35"/>
                <a:gd name="T20" fmla="*/ 4 w 34"/>
                <a:gd name="T21" fmla="*/ 30 h 35"/>
                <a:gd name="T22" fmla="*/ 4 w 34"/>
                <a:gd name="T23" fmla="*/ 5 h 35"/>
                <a:gd name="T24" fmla="*/ 30 w 34"/>
                <a:gd name="T25" fmla="*/ 5 h 35"/>
                <a:gd name="T26" fmla="*/ 30 w 34"/>
                <a:gd name="T27" fmla="*/ 3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35">
                  <a:moveTo>
                    <a:pt x="28" y="0"/>
                  </a:moveTo>
                  <a:cubicBezTo>
                    <a:pt x="6" y="0"/>
                    <a:pt x="6" y="0"/>
                    <a:pt x="6" y="0"/>
                  </a:cubicBezTo>
                  <a:cubicBezTo>
                    <a:pt x="3" y="0"/>
                    <a:pt x="0" y="3"/>
                    <a:pt x="0" y="6"/>
                  </a:cubicBezTo>
                  <a:cubicBezTo>
                    <a:pt x="0" y="29"/>
                    <a:pt x="0" y="29"/>
                    <a:pt x="0" y="29"/>
                  </a:cubicBezTo>
                  <a:cubicBezTo>
                    <a:pt x="0" y="32"/>
                    <a:pt x="3" y="35"/>
                    <a:pt x="6" y="35"/>
                  </a:cubicBezTo>
                  <a:cubicBezTo>
                    <a:pt x="28" y="35"/>
                    <a:pt x="28" y="35"/>
                    <a:pt x="28" y="35"/>
                  </a:cubicBezTo>
                  <a:cubicBezTo>
                    <a:pt x="31" y="35"/>
                    <a:pt x="34" y="32"/>
                    <a:pt x="34" y="29"/>
                  </a:cubicBezTo>
                  <a:cubicBezTo>
                    <a:pt x="34" y="6"/>
                    <a:pt x="34" y="6"/>
                    <a:pt x="34" y="6"/>
                  </a:cubicBezTo>
                  <a:cubicBezTo>
                    <a:pt x="34" y="3"/>
                    <a:pt x="31" y="0"/>
                    <a:pt x="28" y="0"/>
                  </a:cubicBezTo>
                  <a:close/>
                  <a:moveTo>
                    <a:pt x="30" y="30"/>
                  </a:moveTo>
                  <a:cubicBezTo>
                    <a:pt x="4" y="30"/>
                    <a:pt x="4" y="30"/>
                    <a:pt x="4" y="30"/>
                  </a:cubicBezTo>
                  <a:cubicBezTo>
                    <a:pt x="4" y="5"/>
                    <a:pt x="4" y="5"/>
                    <a:pt x="4" y="5"/>
                  </a:cubicBezTo>
                  <a:cubicBezTo>
                    <a:pt x="30" y="5"/>
                    <a:pt x="30" y="5"/>
                    <a:pt x="30" y="5"/>
                  </a:cubicBezTo>
                  <a:lnTo>
                    <a:pt x="30" y="30"/>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77" name="Freeform 77"/>
            <p:cNvSpPr>
              <a:spLocks noEditPoints="1"/>
            </p:cNvSpPr>
            <p:nvPr/>
          </p:nvSpPr>
          <p:spPr bwMode="auto">
            <a:xfrm>
              <a:off x="10179053" y="3543306"/>
              <a:ext cx="127000" cy="128588"/>
            </a:xfrm>
            <a:custGeom>
              <a:avLst/>
              <a:gdLst>
                <a:gd name="T0" fmla="*/ 28 w 34"/>
                <a:gd name="T1" fmla="*/ 0 h 34"/>
                <a:gd name="T2" fmla="*/ 6 w 34"/>
                <a:gd name="T3" fmla="*/ 0 h 34"/>
                <a:gd name="T4" fmla="*/ 0 w 34"/>
                <a:gd name="T5" fmla="*/ 6 h 34"/>
                <a:gd name="T6" fmla="*/ 0 w 34"/>
                <a:gd name="T7" fmla="*/ 28 h 34"/>
                <a:gd name="T8" fmla="*/ 6 w 34"/>
                <a:gd name="T9" fmla="*/ 34 h 34"/>
                <a:gd name="T10" fmla="*/ 28 w 34"/>
                <a:gd name="T11" fmla="*/ 34 h 34"/>
                <a:gd name="T12" fmla="*/ 34 w 34"/>
                <a:gd name="T13" fmla="*/ 28 h 34"/>
                <a:gd name="T14" fmla="*/ 34 w 34"/>
                <a:gd name="T15" fmla="*/ 6 h 34"/>
                <a:gd name="T16" fmla="*/ 28 w 34"/>
                <a:gd name="T17" fmla="*/ 0 h 34"/>
                <a:gd name="T18" fmla="*/ 30 w 34"/>
                <a:gd name="T19" fmla="*/ 30 h 34"/>
                <a:gd name="T20" fmla="*/ 5 w 34"/>
                <a:gd name="T21" fmla="*/ 30 h 34"/>
                <a:gd name="T22" fmla="*/ 5 w 34"/>
                <a:gd name="T23" fmla="*/ 5 h 34"/>
                <a:gd name="T24" fmla="*/ 30 w 34"/>
                <a:gd name="T25" fmla="*/ 5 h 34"/>
                <a:gd name="T26" fmla="*/ 30 w 34"/>
                <a:gd name="T27"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34">
                  <a:moveTo>
                    <a:pt x="28" y="0"/>
                  </a:moveTo>
                  <a:cubicBezTo>
                    <a:pt x="6" y="0"/>
                    <a:pt x="6" y="0"/>
                    <a:pt x="6" y="0"/>
                  </a:cubicBezTo>
                  <a:cubicBezTo>
                    <a:pt x="3" y="0"/>
                    <a:pt x="0" y="3"/>
                    <a:pt x="0" y="6"/>
                  </a:cubicBezTo>
                  <a:cubicBezTo>
                    <a:pt x="0" y="28"/>
                    <a:pt x="0" y="28"/>
                    <a:pt x="0" y="28"/>
                  </a:cubicBezTo>
                  <a:cubicBezTo>
                    <a:pt x="0" y="32"/>
                    <a:pt x="3" y="34"/>
                    <a:pt x="6" y="34"/>
                  </a:cubicBezTo>
                  <a:cubicBezTo>
                    <a:pt x="28" y="34"/>
                    <a:pt x="28" y="34"/>
                    <a:pt x="28" y="34"/>
                  </a:cubicBezTo>
                  <a:cubicBezTo>
                    <a:pt x="32" y="34"/>
                    <a:pt x="34" y="32"/>
                    <a:pt x="34" y="28"/>
                  </a:cubicBezTo>
                  <a:cubicBezTo>
                    <a:pt x="34" y="6"/>
                    <a:pt x="34" y="6"/>
                    <a:pt x="34" y="6"/>
                  </a:cubicBezTo>
                  <a:cubicBezTo>
                    <a:pt x="34" y="3"/>
                    <a:pt x="32" y="0"/>
                    <a:pt x="28" y="0"/>
                  </a:cubicBezTo>
                  <a:close/>
                  <a:moveTo>
                    <a:pt x="30" y="30"/>
                  </a:moveTo>
                  <a:cubicBezTo>
                    <a:pt x="5" y="30"/>
                    <a:pt x="5" y="30"/>
                    <a:pt x="5" y="30"/>
                  </a:cubicBezTo>
                  <a:cubicBezTo>
                    <a:pt x="5" y="5"/>
                    <a:pt x="5" y="5"/>
                    <a:pt x="5" y="5"/>
                  </a:cubicBezTo>
                  <a:cubicBezTo>
                    <a:pt x="30" y="5"/>
                    <a:pt x="30" y="5"/>
                    <a:pt x="30" y="5"/>
                  </a:cubicBezTo>
                  <a:lnTo>
                    <a:pt x="30" y="30"/>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78" name="Freeform 78"/>
            <p:cNvSpPr>
              <a:spLocks noEditPoints="1"/>
            </p:cNvSpPr>
            <p:nvPr/>
          </p:nvSpPr>
          <p:spPr bwMode="auto">
            <a:xfrm>
              <a:off x="10531479" y="3543306"/>
              <a:ext cx="128588" cy="128588"/>
            </a:xfrm>
            <a:custGeom>
              <a:avLst/>
              <a:gdLst>
                <a:gd name="T0" fmla="*/ 28 w 34"/>
                <a:gd name="T1" fmla="*/ 0 h 34"/>
                <a:gd name="T2" fmla="*/ 6 w 34"/>
                <a:gd name="T3" fmla="*/ 0 h 34"/>
                <a:gd name="T4" fmla="*/ 0 w 34"/>
                <a:gd name="T5" fmla="*/ 6 h 34"/>
                <a:gd name="T6" fmla="*/ 0 w 34"/>
                <a:gd name="T7" fmla="*/ 28 h 34"/>
                <a:gd name="T8" fmla="*/ 6 w 34"/>
                <a:gd name="T9" fmla="*/ 34 h 34"/>
                <a:gd name="T10" fmla="*/ 28 w 34"/>
                <a:gd name="T11" fmla="*/ 34 h 34"/>
                <a:gd name="T12" fmla="*/ 34 w 34"/>
                <a:gd name="T13" fmla="*/ 28 h 34"/>
                <a:gd name="T14" fmla="*/ 34 w 34"/>
                <a:gd name="T15" fmla="*/ 6 h 34"/>
                <a:gd name="T16" fmla="*/ 28 w 34"/>
                <a:gd name="T17" fmla="*/ 0 h 34"/>
                <a:gd name="T18" fmla="*/ 29 w 34"/>
                <a:gd name="T19" fmla="*/ 30 h 34"/>
                <a:gd name="T20" fmla="*/ 4 w 34"/>
                <a:gd name="T21" fmla="*/ 30 h 34"/>
                <a:gd name="T22" fmla="*/ 4 w 34"/>
                <a:gd name="T23" fmla="*/ 5 h 34"/>
                <a:gd name="T24" fmla="*/ 29 w 34"/>
                <a:gd name="T25" fmla="*/ 5 h 34"/>
                <a:gd name="T26" fmla="*/ 29 w 34"/>
                <a:gd name="T27"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34">
                  <a:moveTo>
                    <a:pt x="28" y="0"/>
                  </a:moveTo>
                  <a:cubicBezTo>
                    <a:pt x="6" y="0"/>
                    <a:pt x="6" y="0"/>
                    <a:pt x="6" y="0"/>
                  </a:cubicBezTo>
                  <a:cubicBezTo>
                    <a:pt x="2" y="0"/>
                    <a:pt x="0" y="3"/>
                    <a:pt x="0" y="6"/>
                  </a:cubicBezTo>
                  <a:cubicBezTo>
                    <a:pt x="0" y="28"/>
                    <a:pt x="0" y="28"/>
                    <a:pt x="0" y="28"/>
                  </a:cubicBezTo>
                  <a:cubicBezTo>
                    <a:pt x="0" y="32"/>
                    <a:pt x="2" y="34"/>
                    <a:pt x="6" y="34"/>
                  </a:cubicBezTo>
                  <a:cubicBezTo>
                    <a:pt x="28" y="34"/>
                    <a:pt x="28" y="34"/>
                    <a:pt x="28" y="34"/>
                  </a:cubicBezTo>
                  <a:cubicBezTo>
                    <a:pt x="31" y="34"/>
                    <a:pt x="34" y="32"/>
                    <a:pt x="34" y="28"/>
                  </a:cubicBezTo>
                  <a:cubicBezTo>
                    <a:pt x="34" y="6"/>
                    <a:pt x="34" y="6"/>
                    <a:pt x="34" y="6"/>
                  </a:cubicBezTo>
                  <a:cubicBezTo>
                    <a:pt x="34" y="3"/>
                    <a:pt x="31" y="0"/>
                    <a:pt x="28" y="0"/>
                  </a:cubicBezTo>
                  <a:close/>
                  <a:moveTo>
                    <a:pt x="29" y="30"/>
                  </a:moveTo>
                  <a:cubicBezTo>
                    <a:pt x="4" y="30"/>
                    <a:pt x="4" y="30"/>
                    <a:pt x="4" y="30"/>
                  </a:cubicBezTo>
                  <a:cubicBezTo>
                    <a:pt x="4" y="5"/>
                    <a:pt x="4" y="5"/>
                    <a:pt x="4" y="5"/>
                  </a:cubicBezTo>
                  <a:cubicBezTo>
                    <a:pt x="29" y="5"/>
                    <a:pt x="29" y="5"/>
                    <a:pt x="29" y="5"/>
                  </a:cubicBezTo>
                  <a:lnTo>
                    <a:pt x="29" y="30"/>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79" name="Freeform 79"/>
            <p:cNvSpPr>
              <a:spLocks noEditPoints="1"/>
            </p:cNvSpPr>
            <p:nvPr/>
          </p:nvSpPr>
          <p:spPr bwMode="auto">
            <a:xfrm>
              <a:off x="10355266" y="3543306"/>
              <a:ext cx="127000" cy="128588"/>
            </a:xfrm>
            <a:custGeom>
              <a:avLst/>
              <a:gdLst>
                <a:gd name="T0" fmla="*/ 28 w 34"/>
                <a:gd name="T1" fmla="*/ 0 h 34"/>
                <a:gd name="T2" fmla="*/ 6 w 34"/>
                <a:gd name="T3" fmla="*/ 0 h 34"/>
                <a:gd name="T4" fmla="*/ 0 w 34"/>
                <a:gd name="T5" fmla="*/ 6 h 34"/>
                <a:gd name="T6" fmla="*/ 0 w 34"/>
                <a:gd name="T7" fmla="*/ 28 h 34"/>
                <a:gd name="T8" fmla="*/ 6 w 34"/>
                <a:gd name="T9" fmla="*/ 34 h 34"/>
                <a:gd name="T10" fmla="*/ 28 w 34"/>
                <a:gd name="T11" fmla="*/ 34 h 34"/>
                <a:gd name="T12" fmla="*/ 34 w 34"/>
                <a:gd name="T13" fmla="*/ 28 h 34"/>
                <a:gd name="T14" fmla="*/ 34 w 34"/>
                <a:gd name="T15" fmla="*/ 6 h 34"/>
                <a:gd name="T16" fmla="*/ 28 w 34"/>
                <a:gd name="T17" fmla="*/ 0 h 34"/>
                <a:gd name="T18" fmla="*/ 30 w 34"/>
                <a:gd name="T19" fmla="*/ 30 h 34"/>
                <a:gd name="T20" fmla="*/ 4 w 34"/>
                <a:gd name="T21" fmla="*/ 30 h 34"/>
                <a:gd name="T22" fmla="*/ 4 w 34"/>
                <a:gd name="T23" fmla="*/ 5 h 34"/>
                <a:gd name="T24" fmla="*/ 30 w 34"/>
                <a:gd name="T25" fmla="*/ 5 h 34"/>
                <a:gd name="T26" fmla="*/ 30 w 34"/>
                <a:gd name="T27"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34">
                  <a:moveTo>
                    <a:pt x="28" y="0"/>
                  </a:moveTo>
                  <a:cubicBezTo>
                    <a:pt x="6" y="0"/>
                    <a:pt x="6" y="0"/>
                    <a:pt x="6" y="0"/>
                  </a:cubicBezTo>
                  <a:cubicBezTo>
                    <a:pt x="3" y="0"/>
                    <a:pt x="0" y="3"/>
                    <a:pt x="0" y="6"/>
                  </a:cubicBezTo>
                  <a:cubicBezTo>
                    <a:pt x="0" y="28"/>
                    <a:pt x="0" y="28"/>
                    <a:pt x="0" y="28"/>
                  </a:cubicBezTo>
                  <a:cubicBezTo>
                    <a:pt x="0" y="32"/>
                    <a:pt x="3" y="34"/>
                    <a:pt x="6" y="34"/>
                  </a:cubicBezTo>
                  <a:cubicBezTo>
                    <a:pt x="28" y="34"/>
                    <a:pt x="28" y="34"/>
                    <a:pt x="28" y="34"/>
                  </a:cubicBezTo>
                  <a:cubicBezTo>
                    <a:pt x="31" y="34"/>
                    <a:pt x="34" y="32"/>
                    <a:pt x="34" y="28"/>
                  </a:cubicBezTo>
                  <a:cubicBezTo>
                    <a:pt x="34" y="6"/>
                    <a:pt x="34" y="6"/>
                    <a:pt x="34" y="6"/>
                  </a:cubicBezTo>
                  <a:cubicBezTo>
                    <a:pt x="34" y="3"/>
                    <a:pt x="31" y="0"/>
                    <a:pt x="28" y="0"/>
                  </a:cubicBezTo>
                  <a:close/>
                  <a:moveTo>
                    <a:pt x="30" y="30"/>
                  </a:moveTo>
                  <a:cubicBezTo>
                    <a:pt x="4" y="30"/>
                    <a:pt x="4" y="30"/>
                    <a:pt x="4" y="30"/>
                  </a:cubicBezTo>
                  <a:cubicBezTo>
                    <a:pt x="4" y="5"/>
                    <a:pt x="4" y="5"/>
                    <a:pt x="4" y="5"/>
                  </a:cubicBezTo>
                  <a:cubicBezTo>
                    <a:pt x="30" y="5"/>
                    <a:pt x="30" y="5"/>
                    <a:pt x="30" y="5"/>
                  </a:cubicBezTo>
                  <a:lnTo>
                    <a:pt x="30" y="30"/>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0" name="Freeform 80"/>
            <p:cNvSpPr>
              <a:spLocks noEditPoints="1"/>
            </p:cNvSpPr>
            <p:nvPr/>
          </p:nvSpPr>
          <p:spPr bwMode="auto">
            <a:xfrm>
              <a:off x="10179053" y="3367093"/>
              <a:ext cx="127000" cy="127000"/>
            </a:xfrm>
            <a:custGeom>
              <a:avLst/>
              <a:gdLst>
                <a:gd name="T0" fmla="*/ 28 w 34"/>
                <a:gd name="T1" fmla="*/ 0 h 34"/>
                <a:gd name="T2" fmla="*/ 6 w 34"/>
                <a:gd name="T3" fmla="*/ 0 h 34"/>
                <a:gd name="T4" fmla="*/ 0 w 34"/>
                <a:gd name="T5" fmla="*/ 6 h 34"/>
                <a:gd name="T6" fmla="*/ 0 w 34"/>
                <a:gd name="T7" fmla="*/ 28 h 34"/>
                <a:gd name="T8" fmla="*/ 6 w 34"/>
                <a:gd name="T9" fmla="*/ 34 h 34"/>
                <a:gd name="T10" fmla="*/ 28 w 34"/>
                <a:gd name="T11" fmla="*/ 34 h 34"/>
                <a:gd name="T12" fmla="*/ 34 w 34"/>
                <a:gd name="T13" fmla="*/ 28 h 34"/>
                <a:gd name="T14" fmla="*/ 34 w 34"/>
                <a:gd name="T15" fmla="*/ 6 h 34"/>
                <a:gd name="T16" fmla="*/ 28 w 34"/>
                <a:gd name="T17" fmla="*/ 0 h 34"/>
                <a:gd name="T18" fmla="*/ 30 w 34"/>
                <a:gd name="T19" fmla="*/ 30 h 34"/>
                <a:gd name="T20" fmla="*/ 5 w 34"/>
                <a:gd name="T21" fmla="*/ 30 h 34"/>
                <a:gd name="T22" fmla="*/ 5 w 34"/>
                <a:gd name="T23" fmla="*/ 5 h 34"/>
                <a:gd name="T24" fmla="*/ 30 w 34"/>
                <a:gd name="T25" fmla="*/ 5 h 34"/>
                <a:gd name="T26" fmla="*/ 30 w 34"/>
                <a:gd name="T27"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34">
                  <a:moveTo>
                    <a:pt x="28" y="0"/>
                  </a:moveTo>
                  <a:cubicBezTo>
                    <a:pt x="6" y="0"/>
                    <a:pt x="6" y="0"/>
                    <a:pt x="6" y="0"/>
                  </a:cubicBezTo>
                  <a:cubicBezTo>
                    <a:pt x="3" y="0"/>
                    <a:pt x="0" y="3"/>
                    <a:pt x="0" y="6"/>
                  </a:cubicBezTo>
                  <a:cubicBezTo>
                    <a:pt x="0" y="28"/>
                    <a:pt x="0" y="28"/>
                    <a:pt x="0" y="28"/>
                  </a:cubicBezTo>
                  <a:cubicBezTo>
                    <a:pt x="0" y="32"/>
                    <a:pt x="3" y="34"/>
                    <a:pt x="6" y="34"/>
                  </a:cubicBezTo>
                  <a:cubicBezTo>
                    <a:pt x="28" y="34"/>
                    <a:pt x="28" y="34"/>
                    <a:pt x="28" y="34"/>
                  </a:cubicBezTo>
                  <a:cubicBezTo>
                    <a:pt x="32" y="34"/>
                    <a:pt x="34" y="32"/>
                    <a:pt x="34" y="28"/>
                  </a:cubicBezTo>
                  <a:cubicBezTo>
                    <a:pt x="34" y="6"/>
                    <a:pt x="34" y="6"/>
                    <a:pt x="34" y="6"/>
                  </a:cubicBezTo>
                  <a:cubicBezTo>
                    <a:pt x="34" y="3"/>
                    <a:pt x="32" y="0"/>
                    <a:pt x="28" y="0"/>
                  </a:cubicBezTo>
                  <a:close/>
                  <a:moveTo>
                    <a:pt x="30" y="30"/>
                  </a:moveTo>
                  <a:cubicBezTo>
                    <a:pt x="5" y="30"/>
                    <a:pt x="5" y="30"/>
                    <a:pt x="5" y="30"/>
                  </a:cubicBezTo>
                  <a:cubicBezTo>
                    <a:pt x="5" y="5"/>
                    <a:pt x="5" y="5"/>
                    <a:pt x="5" y="5"/>
                  </a:cubicBezTo>
                  <a:cubicBezTo>
                    <a:pt x="30" y="5"/>
                    <a:pt x="30" y="5"/>
                    <a:pt x="30" y="5"/>
                  </a:cubicBezTo>
                  <a:lnTo>
                    <a:pt x="30" y="30"/>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1" name="Freeform 81"/>
            <p:cNvSpPr>
              <a:spLocks noEditPoints="1"/>
            </p:cNvSpPr>
            <p:nvPr/>
          </p:nvSpPr>
          <p:spPr bwMode="auto">
            <a:xfrm>
              <a:off x="10531479" y="3367093"/>
              <a:ext cx="128588" cy="127000"/>
            </a:xfrm>
            <a:custGeom>
              <a:avLst/>
              <a:gdLst>
                <a:gd name="T0" fmla="*/ 28 w 34"/>
                <a:gd name="T1" fmla="*/ 0 h 34"/>
                <a:gd name="T2" fmla="*/ 6 w 34"/>
                <a:gd name="T3" fmla="*/ 0 h 34"/>
                <a:gd name="T4" fmla="*/ 0 w 34"/>
                <a:gd name="T5" fmla="*/ 6 h 34"/>
                <a:gd name="T6" fmla="*/ 0 w 34"/>
                <a:gd name="T7" fmla="*/ 28 h 34"/>
                <a:gd name="T8" fmla="*/ 6 w 34"/>
                <a:gd name="T9" fmla="*/ 34 h 34"/>
                <a:gd name="T10" fmla="*/ 28 w 34"/>
                <a:gd name="T11" fmla="*/ 34 h 34"/>
                <a:gd name="T12" fmla="*/ 34 w 34"/>
                <a:gd name="T13" fmla="*/ 28 h 34"/>
                <a:gd name="T14" fmla="*/ 34 w 34"/>
                <a:gd name="T15" fmla="*/ 6 h 34"/>
                <a:gd name="T16" fmla="*/ 28 w 34"/>
                <a:gd name="T17" fmla="*/ 0 h 34"/>
                <a:gd name="T18" fmla="*/ 29 w 34"/>
                <a:gd name="T19" fmla="*/ 30 h 34"/>
                <a:gd name="T20" fmla="*/ 4 w 34"/>
                <a:gd name="T21" fmla="*/ 30 h 34"/>
                <a:gd name="T22" fmla="*/ 4 w 34"/>
                <a:gd name="T23" fmla="*/ 5 h 34"/>
                <a:gd name="T24" fmla="*/ 29 w 34"/>
                <a:gd name="T25" fmla="*/ 5 h 34"/>
                <a:gd name="T26" fmla="*/ 29 w 34"/>
                <a:gd name="T27"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34">
                  <a:moveTo>
                    <a:pt x="28" y="0"/>
                  </a:moveTo>
                  <a:cubicBezTo>
                    <a:pt x="6" y="0"/>
                    <a:pt x="6" y="0"/>
                    <a:pt x="6" y="0"/>
                  </a:cubicBezTo>
                  <a:cubicBezTo>
                    <a:pt x="2" y="0"/>
                    <a:pt x="0" y="3"/>
                    <a:pt x="0" y="6"/>
                  </a:cubicBezTo>
                  <a:cubicBezTo>
                    <a:pt x="0" y="28"/>
                    <a:pt x="0" y="28"/>
                    <a:pt x="0" y="28"/>
                  </a:cubicBezTo>
                  <a:cubicBezTo>
                    <a:pt x="0" y="32"/>
                    <a:pt x="2" y="34"/>
                    <a:pt x="6" y="34"/>
                  </a:cubicBezTo>
                  <a:cubicBezTo>
                    <a:pt x="28" y="34"/>
                    <a:pt x="28" y="34"/>
                    <a:pt x="28" y="34"/>
                  </a:cubicBezTo>
                  <a:cubicBezTo>
                    <a:pt x="31" y="34"/>
                    <a:pt x="34" y="32"/>
                    <a:pt x="34" y="28"/>
                  </a:cubicBezTo>
                  <a:cubicBezTo>
                    <a:pt x="34" y="6"/>
                    <a:pt x="34" y="6"/>
                    <a:pt x="34" y="6"/>
                  </a:cubicBezTo>
                  <a:cubicBezTo>
                    <a:pt x="34" y="3"/>
                    <a:pt x="31" y="0"/>
                    <a:pt x="28" y="0"/>
                  </a:cubicBezTo>
                  <a:close/>
                  <a:moveTo>
                    <a:pt x="29" y="30"/>
                  </a:moveTo>
                  <a:cubicBezTo>
                    <a:pt x="4" y="30"/>
                    <a:pt x="4" y="30"/>
                    <a:pt x="4" y="30"/>
                  </a:cubicBezTo>
                  <a:cubicBezTo>
                    <a:pt x="4" y="5"/>
                    <a:pt x="4" y="5"/>
                    <a:pt x="4" y="5"/>
                  </a:cubicBezTo>
                  <a:cubicBezTo>
                    <a:pt x="29" y="5"/>
                    <a:pt x="29" y="5"/>
                    <a:pt x="29" y="5"/>
                  </a:cubicBezTo>
                  <a:lnTo>
                    <a:pt x="29" y="30"/>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2" name="Freeform 82"/>
            <p:cNvSpPr>
              <a:spLocks noEditPoints="1"/>
            </p:cNvSpPr>
            <p:nvPr/>
          </p:nvSpPr>
          <p:spPr bwMode="auto">
            <a:xfrm>
              <a:off x="10355266" y="3367093"/>
              <a:ext cx="127000" cy="127000"/>
            </a:xfrm>
            <a:custGeom>
              <a:avLst/>
              <a:gdLst>
                <a:gd name="T0" fmla="*/ 28 w 34"/>
                <a:gd name="T1" fmla="*/ 0 h 34"/>
                <a:gd name="T2" fmla="*/ 6 w 34"/>
                <a:gd name="T3" fmla="*/ 0 h 34"/>
                <a:gd name="T4" fmla="*/ 0 w 34"/>
                <a:gd name="T5" fmla="*/ 6 h 34"/>
                <a:gd name="T6" fmla="*/ 0 w 34"/>
                <a:gd name="T7" fmla="*/ 28 h 34"/>
                <a:gd name="T8" fmla="*/ 6 w 34"/>
                <a:gd name="T9" fmla="*/ 34 h 34"/>
                <a:gd name="T10" fmla="*/ 28 w 34"/>
                <a:gd name="T11" fmla="*/ 34 h 34"/>
                <a:gd name="T12" fmla="*/ 34 w 34"/>
                <a:gd name="T13" fmla="*/ 28 h 34"/>
                <a:gd name="T14" fmla="*/ 34 w 34"/>
                <a:gd name="T15" fmla="*/ 6 h 34"/>
                <a:gd name="T16" fmla="*/ 28 w 34"/>
                <a:gd name="T17" fmla="*/ 0 h 34"/>
                <a:gd name="T18" fmla="*/ 30 w 34"/>
                <a:gd name="T19" fmla="*/ 30 h 34"/>
                <a:gd name="T20" fmla="*/ 4 w 34"/>
                <a:gd name="T21" fmla="*/ 30 h 34"/>
                <a:gd name="T22" fmla="*/ 4 w 34"/>
                <a:gd name="T23" fmla="*/ 5 h 34"/>
                <a:gd name="T24" fmla="*/ 30 w 34"/>
                <a:gd name="T25" fmla="*/ 5 h 34"/>
                <a:gd name="T26" fmla="*/ 30 w 34"/>
                <a:gd name="T27"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34">
                  <a:moveTo>
                    <a:pt x="28" y="0"/>
                  </a:moveTo>
                  <a:cubicBezTo>
                    <a:pt x="6" y="0"/>
                    <a:pt x="6" y="0"/>
                    <a:pt x="6" y="0"/>
                  </a:cubicBezTo>
                  <a:cubicBezTo>
                    <a:pt x="3" y="0"/>
                    <a:pt x="0" y="3"/>
                    <a:pt x="0" y="6"/>
                  </a:cubicBezTo>
                  <a:cubicBezTo>
                    <a:pt x="0" y="28"/>
                    <a:pt x="0" y="28"/>
                    <a:pt x="0" y="28"/>
                  </a:cubicBezTo>
                  <a:cubicBezTo>
                    <a:pt x="0" y="32"/>
                    <a:pt x="3" y="34"/>
                    <a:pt x="6" y="34"/>
                  </a:cubicBezTo>
                  <a:cubicBezTo>
                    <a:pt x="28" y="34"/>
                    <a:pt x="28" y="34"/>
                    <a:pt x="28" y="34"/>
                  </a:cubicBezTo>
                  <a:cubicBezTo>
                    <a:pt x="31" y="34"/>
                    <a:pt x="34" y="32"/>
                    <a:pt x="34" y="28"/>
                  </a:cubicBezTo>
                  <a:cubicBezTo>
                    <a:pt x="34" y="6"/>
                    <a:pt x="34" y="6"/>
                    <a:pt x="34" y="6"/>
                  </a:cubicBezTo>
                  <a:cubicBezTo>
                    <a:pt x="34" y="3"/>
                    <a:pt x="31" y="0"/>
                    <a:pt x="28" y="0"/>
                  </a:cubicBezTo>
                  <a:close/>
                  <a:moveTo>
                    <a:pt x="30" y="30"/>
                  </a:moveTo>
                  <a:cubicBezTo>
                    <a:pt x="4" y="30"/>
                    <a:pt x="4" y="30"/>
                    <a:pt x="4" y="30"/>
                  </a:cubicBezTo>
                  <a:cubicBezTo>
                    <a:pt x="4" y="5"/>
                    <a:pt x="4" y="5"/>
                    <a:pt x="4" y="5"/>
                  </a:cubicBezTo>
                  <a:cubicBezTo>
                    <a:pt x="30" y="5"/>
                    <a:pt x="30" y="5"/>
                    <a:pt x="30" y="5"/>
                  </a:cubicBezTo>
                  <a:lnTo>
                    <a:pt x="30" y="30"/>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186" name="组合 185">
            <a:extLst>
              <a:ext uri="{FF2B5EF4-FFF2-40B4-BE49-F238E27FC236}">
                <a16:creationId xmlns="" xmlns:a16="http://schemas.microsoft.com/office/drawing/2014/main" id="{C32357EA-D748-464E-A948-2C015E30287F}"/>
              </a:ext>
            </a:extLst>
          </p:cNvPr>
          <p:cNvGrpSpPr/>
          <p:nvPr/>
        </p:nvGrpSpPr>
        <p:grpSpPr>
          <a:xfrm>
            <a:off x="9217028" y="3190881"/>
            <a:ext cx="481013" cy="481013"/>
            <a:chOff x="9217028" y="3190881"/>
            <a:chExt cx="481013" cy="481013"/>
          </a:xfrm>
        </p:grpSpPr>
        <p:sp>
          <p:nvSpPr>
            <p:cNvPr id="83" name="Freeform 83"/>
            <p:cNvSpPr>
              <a:spLocks noEditPoints="1"/>
            </p:cNvSpPr>
            <p:nvPr/>
          </p:nvSpPr>
          <p:spPr bwMode="auto">
            <a:xfrm>
              <a:off x="9217028" y="3190881"/>
              <a:ext cx="219075" cy="217488"/>
            </a:xfrm>
            <a:custGeom>
              <a:avLst/>
              <a:gdLst>
                <a:gd name="T0" fmla="*/ 52 w 58"/>
                <a:gd name="T1" fmla="*/ 0 h 58"/>
                <a:gd name="T2" fmla="*/ 6 w 58"/>
                <a:gd name="T3" fmla="*/ 0 h 58"/>
                <a:gd name="T4" fmla="*/ 0 w 58"/>
                <a:gd name="T5" fmla="*/ 6 h 58"/>
                <a:gd name="T6" fmla="*/ 0 w 58"/>
                <a:gd name="T7" fmla="*/ 52 h 58"/>
                <a:gd name="T8" fmla="*/ 6 w 58"/>
                <a:gd name="T9" fmla="*/ 58 h 58"/>
                <a:gd name="T10" fmla="*/ 52 w 58"/>
                <a:gd name="T11" fmla="*/ 58 h 58"/>
                <a:gd name="T12" fmla="*/ 58 w 58"/>
                <a:gd name="T13" fmla="*/ 52 h 58"/>
                <a:gd name="T14" fmla="*/ 58 w 58"/>
                <a:gd name="T15" fmla="*/ 6 h 58"/>
                <a:gd name="T16" fmla="*/ 52 w 58"/>
                <a:gd name="T17" fmla="*/ 0 h 58"/>
                <a:gd name="T18" fmla="*/ 53 w 58"/>
                <a:gd name="T19" fmla="*/ 53 h 58"/>
                <a:gd name="T20" fmla="*/ 5 w 58"/>
                <a:gd name="T21" fmla="*/ 53 h 58"/>
                <a:gd name="T22" fmla="*/ 5 w 58"/>
                <a:gd name="T23" fmla="*/ 5 h 58"/>
                <a:gd name="T24" fmla="*/ 53 w 58"/>
                <a:gd name="T25" fmla="*/ 5 h 58"/>
                <a:gd name="T26" fmla="*/ 53 w 58"/>
                <a:gd name="T27"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8" h="58">
                  <a:moveTo>
                    <a:pt x="52" y="0"/>
                  </a:moveTo>
                  <a:cubicBezTo>
                    <a:pt x="6" y="0"/>
                    <a:pt x="6" y="0"/>
                    <a:pt x="6" y="0"/>
                  </a:cubicBezTo>
                  <a:cubicBezTo>
                    <a:pt x="3" y="0"/>
                    <a:pt x="0" y="3"/>
                    <a:pt x="0" y="6"/>
                  </a:cubicBezTo>
                  <a:cubicBezTo>
                    <a:pt x="0" y="52"/>
                    <a:pt x="0" y="52"/>
                    <a:pt x="0" y="52"/>
                  </a:cubicBezTo>
                  <a:cubicBezTo>
                    <a:pt x="0" y="55"/>
                    <a:pt x="3" y="58"/>
                    <a:pt x="6" y="58"/>
                  </a:cubicBezTo>
                  <a:cubicBezTo>
                    <a:pt x="52" y="58"/>
                    <a:pt x="52" y="58"/>
                    <a:pt x="52" y="58"/>
                  </a:cubicBezTo>
                  <a:cubicBezTo>
                    <a:pt x="55" y="58"/>
                    <a:pt x="58" y="55"/>
                    <a:pt x="58" y="52"/>
                  </a:cubicBezTo>
                  <a:cubicBezTo>
                    <a:pt x="58" y="6"/>
                    <a:pt x="58" y="6"/>
                    <a:pt x="58" y="6"/>
                  </a:cubicBezTo>
                  <a:cubicBezTo>
                    <a:pt x="58" y="3"/>
                    <a:pt x="55" y="0"/>
                    <a:pt x="52" y="0"/>
                  </a:cubicBezTo>
                  <a:close/>
                  <a:moveTo>
                    <a:pt x="53" y="53"/>
                  </a:moveTo>
                  <a:cubicBezTo>
                    <a:pt x="5" y="53"/>
                    <a:pt x="5" y="53"/>
                    <a:pt x="5" y="53"/>
                  </a:cubicBezTo>
                  <a:cubicBezTo>
                    <a:pt x="5" y="5"/>
                    <a:pt x="5" y="5"/>
                    <a:pt x="5" y="5"/>
                  </a:cubicBezTo>
                  <a:cubicBezTo>
                    <a:pt x="53" y="5"/>
                    <a:pt x="53" y="5"/>
                    <a:pt x="53" y="5"/>
                  </a:cubicBezTo>
                  <a:lnTo>
                    <a:pt x="53" y="5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4" name="Freeform 84"/>
            <p:cNvSpPr>
              <a:spLocks noEditPoints="1"/>
            </p:cNvSpPr>
            <p:nvPr/>
          </p:nvSpPr>
          <p:spPr bwMode="auto">
            <a:xfrm>
              <a:off x="9480553" y="3190881"/>
              <a:ext cx="217488" cy="217488"/>
            </a:xfrm>
            <a:custGeom>
              <a:avLst/>
              <a:gdLst>
                <a:gd name="T0" fmla="*/ 52 w 58"/>
                <a:gd name="T1" fmla="*/ 0 h 58"/>
                <a:gd name="T2" fmla="*/ 6 w 58"/>
                <a:gd name="T3" fmla="*/ 0 h 58"/>
                <a:gd name="T4" fmla="*/ 0 w 58"/>
                <a:gd name="T5" fmla="*/ 6 h 58"/>
                <a:gd name="T6" fmla="*/ 0 w 58"/>
                <a:gd name="T7" fmla="*/ 52 h 58"/>
                <a:gd name="T8" fmla="*/ 6 w 58"/>
                <a:gd name="T9" fmla="*/ 58 h 58"/>
                <a:gd name="T10" fmla="*/ 52 w 58"/>
                <a:gd name="T11" fmla="*/ 58 h 58"/>
                <a:gd name="T12" fmla="*/ 58 w 58"/>
                <a:gd name="T13" fmla="*/ 52 h 58"/>
                <a:gd name="T14" fmla="*/ 58 w 58"/>
                <a:gd name="T15" fmla="*/ 6 h 58"/>
                <a:gd name="T16" fmla="*/ 52 w 58"/>
                <a:gd name="T17" fmla="*/ 0 h 58"/>
                <a:gd name="T18" fmla="*/ 53 w 58"/>
                <a:gd name="T19" fmla="*/ 53 h 58"/>
                <a:gd name="T20" fmla="*/ 5 w 58"/>
                <a:gd name="T21" fmla="*/ 53 h 58"/>
                <a:gd name="T22" fmla="*/ 5 w 58"/>
                <a:gd name="T23" fmla="*/ 5 h 58"/>
                <a:gd name="T24" fmla="*/ 53 w 58"/>
                <a:gd name="T25" fmla="*/ 5 h 58"/>
                <a:gd name="T26" fmla="*/ 53 w 58"/>
                <a:gd name="T27"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8" h="58">
                  <a:moveTo>
                    <a:pt x="52" y="0"/>
                  </a:moveTo>
                  <a:cubicBezTo>
                    <a:pt x="6" y="0"/>
                    <a:pt x="6" y="0"/>
                    <a:pt x="6" y="0"/>
                  </a:cubicBezTo>
                  <a:cubicBezTo>
                    <a:pt x="3" y="0"/>
                    <a:pt x="0" y="3"/>
                    <a:pt x="0" y="6"/>
                  </a:cubicBezTo>
                  <a:cubicBezTo>
                    <a:pt x="0" y="52"/>
                    <a:pt x="0" y="52"/>
                    <a:pt x="0" y="52"/>
                  </a:cubicBezTo>
                  <a:cubicBezTo>
                    <a:pt x="0" y="55"/>
                    <a:pt x="3" y="58"/>
                    <a:pt x="6" y="58"/>
                  </a:cubicBezTo>
                  <a:cubicBezTo>
                    <a:pt x="52" y="58"/>
                    <a:pt x="52" y="58"/>
                    <a:pt x="52" y="58"/>
                  </a:cubicBezTo>
                  <a:cubicBezTo>
                    <a:pt x="55" y="58"/>
                    <a:pt x="58" y="55"/>
                    <a:pt x="58" y="52"/>
                  </a:cubicBezTo>
                  <a:cubicBezTo>
                    <a:pt x="58" y="6"/>
                    <a:pt x="58" y="6"/>
                    <a:pt x="58" y="6"/>
                  </a:cubicBezTo>
                  <a:cubicBezTo>
                    <a:pt x="58" y="3"/>
                    <a:pt x="55" y="0"/>
                    <a:pt x="52" y="0"/>
                  </a:cubicBezTo>
                  <a:close/>
                  <a:moveTo>
                    <a:pt x="53" y="53"/>
                  </a:moveTo>
                  <a:cubicBezTo>
                    <a:pt x="5" y="53"/>
                    <a:pt x="5" y="53"/>
                    <a:pt x="5" y="53"/>
                  </a:cubicBezTo>
                  <a:cubicBezTo>
                    <a:pt x="5" y="5"/>
                    <a:pt x="5" y="5"/>
                    <a:pt x="5" y="5"/>
                  </a:cubicBezTo>
                  <a:cubicBezTo>
                    <a:pt x="53" y="5"/>
                    <a:pt x="53" y="5"/>
                    <a:pt x="53" y="5"/>
                  </a:cubicBezTo>
                  <a:lnTo>
                    <a:pt x="53" y="5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5" name="Freeform 85"/>
            <p:cNvSpPr>
              <a:spLocks noEditPoints="1"/>
            </p:cNvSpPr>
            <p:nvPr/>
          </p:nvSpPr>
          <p:spPr bwMode="auto">
            <a:xfrm>
              <a:off x="9217028" y="3457581"/>
              <a:ext cx="219075" cy="214313"/>
            </a:xfrm>
            <a:custGeom>
              <a:avLst/>
              <a:gdLst>
                <a:gd name="T0" fmla="*/ 52 w 58"/>
                <a:gd name="T1" fmla="*/ 0 h 57"/>
                <a:gd name="T2" fmla="*/ 6 w 58"/>
                <a:gd name="T3" fmla="*/ 0 h 57"/>
                <a:gd name="T4" fmla="*/ 0 w 58"/>
                <a:gd name="T5" fmla="*/ 6 h 57"/>
                <a:gd name="T6" fmla="*/ 0 w 58"/>
                <a:gd name="T7" fmla="*/ 51 h 57"/>
                <a:gd name="T8" fmla="*/ 6 w 58"/>
                <a:gd name="T9" fmla="*/ 57 h 57"/>
                <a:gd name="T10" fmla="*/ 52 w 58"/>
                <a:gd name="T11" fmla="*/ 57 h 57"/>
                <a:gd name="T12" fmla="*/ 58 w 58"/>
                <a:gd name="T13" fmla="*/ 51 h 57"/>
                <a:gd name="T14" fmla="*/ 58 w 58"/>
                <a:gd name="T15" fmla="*/ 6 h 57"/>
                <a:gd name="T16" fmla="*/ 52 w 58"/>
                <a:gd name="T17" fmla="*/ 0 h 57"/>
                <a:gd name="T18" fmla="*/ 53 w 58"/>
                <a:gd name="T19" fmla="*/ 53 h 57"/>
                <a:gd name="T20" fmla="*/ 5 w 58"/>
                <a:gd name="T21" fmla="*/ 53 h 57"/>
                <a:gd name="T22" fmla="*/ 5 w 58"/>
                <a:gd name="T23" fmla="*/ 4 h 57"/>
                <a:gd name="T24" fmla="*/ 53 w 58"/>
                <a:gd name="T25" fmla="*/ 4 h 57"/>
                <a:gd name="T26" fmla="*/ 53 w 58"/>
                <a:gd name="T27" fmla="*/ 5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8" h="57">
                  <a:moveTo>
                    <a:pt x="52" y="0"/>
                  </a:moveTo>
                  <a:cubicBezTo>
                    <a:pt x="6" y="0"/>
                    <a:pt x="6" y="0"/>
                    <a:pt x="6" y="0"/>
                  </a:cubicBezTo>
                  <a:cubicBezTo>
                    <a:pt x="3" y="0"/>
                    <a:pt x="0" y="2"/>
                    <a:pt x="0" y="6"/>
                  </a:cubicBezTo>
                  <a:cubicBezTo>
                    <a:pt x="0" y="51"/>
                    <a:pt x="0" y="51"/>
                    <a:pt x="0" y="51"/>
                  </a:cubicBezTo>
                  <a:cubicBezTo>
                    <a:pt x="0" y="55"/>
                    <a:pt x="3" y="57"/>
                    <a:pt x="6" y="57"/>
                  </a:cubicBezTo>
                  <a:cubicBezTo>
                    <a:pt x="52" y="57"/>
                    <a:pt x="52" y="57"/>
                    <a:pt x="52" y="57"/>
                  </a:cubicBezTo>
                  <a:cubicBezTo>
                    <a:pt x="55" y="57"/>
                    <a:pt x="58" y="55"/>
                    <a:pt x="58" y="51"/>
                  </a:cubicBezTo>
                  <a:cubicBezTo>
                    <a:pt x="58" y="6"/>
                    <a:pt x="58" y="6"/>
                    <a:pt x="58" y="6"/>
                  </a:cubicBezTo>
                  <a:cubicBezTo>
                    <a:pt x="58" y="2"/>
                    <a:pt x="55" y="0"/>
                    <a:pt x="52" y="0"/>
                  </a:cubicBezTo>
                  <a:close/>
                  <a:moveTo>
                    <a:pt x="53" y="53"/>
                  </a:moveTo>
                  <a:cubicBezTo>
                    <a:pt x="5" y="53"/>
                    <a:pt x="5" y="53"/>
                    <a:pt x="5" y="53"/>
                  </a:cubicBezTo>
                  <a:cubicBezTo>
                    <a:pt x="5" y="4"/>
                    <a:pt x="5" y="4"/>
                    <a:pt x="5" y="4"/>
                  </a:cubicBezTo>
                  <a:cubicBezTo>
                    <a:pt x="53" y="4"/>
                    <a:pt x="53" y="4"/>
                    <a:pt x="53" y="4"/>
                  </a:cubicBezTo>
                  <a:lnTo>
                    <a:pt x="53" y="5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6" name="Freeform 86"/>
            <p:cNvSpPr>
              <a:spLocks noEditPoints="1"/>
            </p:cNvSpPr>
            <p:nvPr/>
          </p:nvSpPr>
          <p:spPr bwMode="auto">
            <a:xfrm>
              <a:off x="9480553" y="3457581"/>
              <a:ext cx="217488" cy="214313"/>
            </a:xfrm>
            <a:custGeom>
              <a:avLst/>
              <a:gdLst>
                <a:gd name="T0" fmla="*/ 52 w 58"/>
                <a:gd name="T1" fmla="*/ 0 h 57"/>
                <a:gd name="T2" fmla="*/ 6 w 58"/>
                <a:gd name="T3" fmla="*/ 0 h 57"/>
                <a:gd name="T4" fmla="*/ 0 w 58"/>
                <a:gd name="T5" fmla="*/ 6 h 57"/>
                <a:gd name="T6" fmla="*/ 0 w 58"/>
                <a:gd name="T7" fmla="*/ 51 h 57"/>
                <a:gd name="T8" fmla="*/ 6 w 58"/>
                <a:gd name="T9" fmla="*/ 57 h 57"/>
                <a:gd name="T10" fmla="*/ 52 w 58"/>
                <a:gd name="T11" fmla="*/ 57 h 57"/>
                <a:gd name="T12" fmla="*/ 58 w 58"/>
                <a:gd name="T13" fmla="*/ 51 h 57"/>
                <a:gd name="T14" fmla="*/ 58 w 58"/>
                <a:gd name="T15" fmla="*/ 6 h 57"/>
                <a:gd name="T16" fmla="*/ 52 w 58"/>
                <a:gd name="T17" fmla="*/ 0 h 57"/>
                <a:gd name="T18" fmla="*/ 53 w 58"/>
                <a:gd name="T19" fmla="*/ 53 h 57"/>
                <a:gd name="T20" fmla="*/ 5 w 58"/>
                <a:gd name="T21" fmla="*/ 53 h 57"/>
                <a:gd name="T22" fmla="*/ 5 w 58"/>
                <a:gd name="T23" fmla="*/ 4 h 57"/>
                <a:gd name="T24" fmla="*/ 53 w 58"/>
                <a:gd name="T25" fmla="*/ 4 h 57"/>
                <a:gd name="T26" fmla="*/ 53 w 58"/>
                <a:gd name="T27" fmla="*/ 5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8" h="57">
                  <a:moveTo>
                    <a:pt x="52" y="0"/>
                  </a:moveTo>
                  <a:cubicBezTo>
                    <a:pt x="6" y="0"/>
                    <a:pt x="6" y="0"/>
                    <a:pt x="6" y="0"/>
                  </a:cubicBezTo>
                  <a:cubicBezTo>
                    <a:pt x="3" y="0"/>
                    <a:pt x="0" y="2"/>
                    <a:pt x="0" y="6"/>
                  </a:cubicBezTo>
                  <a:cubicBezTo>
                    <a:pt x="0" y="51"/>
                    <a:pt x="0" y="51"/>
                    <a:pt x="0" y="51"/>
                  </a:cubicBezTo>
                  <a:cubicBezTo>
                    <a:pt x="0" y="55"/>
                    <a:pt x="3" y="57"/>
                    <a:pt x="6" y="57"/>
                  </a:cubicBezTo>
                  <a:cubicBezTo>
                    <a:pt x="52" y="57"/>
                    <a:pt x="52" y="57"/>
                    <a:pt x="52" y="57"/>
                  </a:cubicBezTo>
                  <a:cubicBezTo>
                    <a:pt x="55" y="57"/>
                    <a:pt x="58" y="55"/>
                    <a:pt x="58" y="51"/>
                  </a:cubicBezTo>
                  <a:cubicBezTo>
                    <a:pt x="58" y="6"/>
                    <a:pt x="58" y="6"/>
                    <a:pt x="58" y="6"/>
                  </a:cubicBezTo>
                  <a:cubicBezTo>
                    <a:pt x="58" y="2"/>
                    <a:pt x="55" y="0"/>
                    <a:pt x="52" y="0"/>
                  </a:cubicBezTo>
                  <a:close/>
                  <a:moveTo>
                    <a:pt x="53" y="53"/>
                  </a:moveTo>
                  <a:cubicBezTo>
                    <a:pt x="5" y="53"/>
                    <a:pt x="5" y="53"/>
                    <a:pt x="5" y="53"/>
                  </a:cubicBezTo>
                  <a:cubicBezTo>
                    <a:pt x="5" y="4"/>
                    <a:pt x="5" y="4"/>
                    <a:pt x="5" y="4"/>
                  </a:cubicBezTo>
                  <a:cubicBezTo>
                    <a:pt x="53" y="4"/>
                    <a:pt x="53" y="4"/>
                    <a:pt x="53" y="4"/>
                  </a:cubicBezTo>
                  <a:lnTo>
                    <a:pt x="53" y="5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187" name="组合 186">
            <a:extLst>
              <a:ext uri="{FF2B5EF4-FFF2-40B4-BE49-F238E27FC236}">
                <a16:creationId xmlns="" xmlns:a16="http://schemas.microsoft.com/office/drawing/2014/main" id="{0B9630BA-932A-4EB9-BA4F-20CD4F40DF4F}"/>
              </a:ext>
            </a:extLst>
          </p:cNvPr>
          <p:cNvGrpSpPr/>
          <p:nvPr/>
        </p:nvGrpSpPr>
        <p:grpSpPr>
          <a:xfrm>
            <a:off x="8256590" y="3190881"/>
            <a:ext cx="481013" cy="481013"/>
            <a:chOff x="8256590" y="3190881"/>
            <a:chExt cx="481013" cy="481013"/>
          </a:xfrm>
        </p:grpSpPr>
        <p:sp>
          <p:nvSpPr>
            <p:cNvPr id="87" name="Freeform 87"/>
            <p:cNvSpPr>
              <a:spLocks noEditPoints="1"/>
            </p:cNvSpPr>
            <p:nvPr/>
          </p:nvSpPr>
          <p:spPr bwMode="auto">
            <a:xfrm>
              <a:off x="8256590" y="3190881"/>
              <a:ext cx="481013" cy="130175"/>
            </a:xfrm>
            <a:custGeom>
              <a:avLst/>
              <a:gdLst>
                <a:gd name="T0" fmla="*/ 122 w 128"/>
                <a:gd name="T1" fmla="*/ 0 h 35"/>
                <a:gd name="T2" fmla="*/ 6 w 128"/>
                <a:gd name="T3" fmla="*/ 0 h 35"/>
                <a:gd name="T4" fmla="*/ 0 w 128"/>
                <a:gd name="T5" fmla="*/ 6 h 35"/>
                <a:gd name="T6" fmla="*/ 0 w 128"/>
                <a:gd name="T7" fmla="*/ 29 h 35"/>
                <a:gd name="T8" fmla="*/ 6 w 128"/>
                <a:gd name="T9" fmla="*/ 35 h 35"/>
                <a:gd name="T10" fmla="*/ 122 w 128"/>
                <a:gd name="T11" fmla="*/ 35 h 35"/>
                <a:gd name="T12" fmla="*/ 128 w 128"/>
                <a:gd name="T13" fmla="*/ 29 h 35"/>
                <a:gd name="T14" fmla="*/ 128 w 128"/>
                <a:gd name="T15" fmla="*/ 6 h 35"/>
                <a:gd name="T16" fmla="*/ 122 w 128"/>
                <a:gd name="T17" fmla="*/ 0 h 35"/>
                <a:gd name="T18" fmla="*/ 123 w 128"/>
                <a:gd name="T19" fmla="*/ 30 h 35"/>
                <a:gd name="T20" fmla="*/ 5 w 128"/>
                <a:gd name="T21" fmla="*/ 30 h 35"/>
                <a:gd name="T22" fmla="*/ 5 w 128"/>
                <a:gd name="T23" fmla="*/ 5 h 35"/>
                <a:gd name="T24" fmla="*/ 123 w 128"/>
                <a:gd name="T25" fmla="*/ 5 h 35"/>
                <a:gd name="T26" fmla="*/ 123 w 128"/>
                <a:gd name="T27" fmla="*/ 3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35">
                  <a:moveTo>
                    <a:pt x="122" y="0"/>
                  </a:moveTo>
                  <a:cubicBezTo>
                    <a:pt x="6" y="0"/>
                    <a:pt x="6" y="0"/>
                    <a:pt x="6" y="0"/>
                  </a:cubicBezTo>
                  <a:cubicBezTo>
                    <a:pt x="3" y="0"/>
                    <a:pt x="0" y="3"/>
                    <a:pt x="0" y="6"/>
                  </a:cubicBezTo>
                  <a:cubicBezTo>
                    <a:pt x="0" y="29"/>
                    <a:pt x="0" y="29"/>
                    <a:pt x="0" y="29"/>
                  </a:cubicBezTo>
                  <a:cubicBezTo>
                    <a:pt x="0" y="32"/>
                    <a:pt x="3" y="35"/>
                    <a:pt x="6" y="35"/>
                  </a:cubicBezTo>
                  <a:cubicBezTo>
                    <a:pt x="122" y="35"/>
                    <a:pt x="122" y="35"/>
                    <a:pt x="122" y="35"/>
                  </a:cubicBezTo>
                  <a:cubicBezTo>
                    <a:pt x="125" y="35"/>
                    <a:pt x="128" y="32"/>
                    <a:pt x="128" y="29"/>
                  </a:cubicBezTo>
                  <a:cubicBezTo>
                    <a:pt x="128" y="6"/>
                    <a:pt x="128" y="6"/>
                    <a:pt x="128" y="6"/>
                  </a:cubicBezTo>
                  <a:cubicBezTo>
                    <a:pt x="128" y="3"/>
                    <a:pt x="125" y="0"/>
                    <a:pt x="122" y="0"/>
                  </a:cubicBezTo>
                  <a:close/>
                  <a:moveTo>
                    <a:pt x="123" y="30"/>
                  </a:moveTo>
                  <a:cubicBezTo>
                    <a:pt x="5" y="30"/>
                    <a:pt x="5" y="30"/>
                    <a:pt x="5" y="30"/>
                  </a:cubicBezTo>
                  <a:cubicBezTo>
                    <a:pt x="5" y="5"/>
                    <a:pt x="5" y="5"/>
                    <a:pt x="5" y="5"/>
                  </a:cubicBezTo>
                  <a:cubicBezTo>
                    <a:pt x="123" y="5"/>
                    <a:pt x="123" y="5"/>
                    <a:pt x="123" y="5"/>
                  </a:cubicBezTo>
                  <a:lnTo>
                    <a:pt x="123" y="30"/>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8" name="Freeform 88"/>
            <p:cNvSpPr>
              <a:spLocks noEditPoints="1"/>
            </p:cNvSpPr>
            <p:nvPr/>
          </p:nvSpPr>
          <p:spPr bwMode="auto">
            <a:xfrm>
              <a:off x="8256590" y="3367093"/>
              <a:ext cx="481013" cy="127000"/>
            </a:xfrm>
            <a:custGeom>
              <a:avLst/>
              <a:gdLst>
                <a:gd name="T0" fmla="*/ 122 w 128"/>
                <a:gd name="T1" fmla="*/ 0 h 34"/>
                <a:gd name="T2" fmla="*/ 6 w 128"/>
                <a:gd name="T3" fmla="*/ 0 h 34"/>
                <a:gd name="T4" fmla="*/ 0 w 128"/>
                <a:gd name="T5" fmla="*/ 6 h 34"/>
                <a:gd name="T6" fmla="*/ 0 w 128"/>
                <a:gd name="T7" fmla="*/ 28 h 34"/>
                <a:gd name="T8" fmla="*/ 6 w 128"/>
                <a:gd name="T9" fmla="*/ 34 h 34"/>
                <a:gd name="T10" fmla="*/ 122 w 128"/>
                <a:gd name="T11" fmla="*/ 34 h 34"/>
                <a:gd name="T12" fmla="*/ 128 w 128"/>
                <a:gd name="T13" fmla="*/ 28 h 34"/>
                <a:gd name="T14" fmla="*/ 128 w 128"/>
                <a:gd name="T15" fmla="*/ 6 h 34"/>
                <a:gd name="T16" fmla="*/ 122 w 128"/>
                <a:gd name="T17" fmla="*/ 0 h 34"/>
                <a:gd name="T18" fmla="*/ 123 w 128"/>
                <a:gd name="T19" fmla="*/ 30 h 34"/>
                <a:gd name="T20" fmla="*/ 5 w 128"/>
                <a:gd name="T21" fmla="*/ 30 h 34"/>
                <a:gd name="T22" fmla="*/ 5 w 128"/>
                <a:gd name="T23" fmla="*/ 5 h 34"/>
                <a:gd name="T24" fmla="*/ 123 w 128"/>
                <a:gd name="T25" fmla="*/ 5 h 34"/>
                <a:gd name="T26" fmla="*/ 123 w 128"/>
                <a:gd name="T27"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34">
                  <a:moveTo>
                    <a:pt x="122" y="0"/>
                  </a:moveTo>
                  <a:cubicBezTo>
                    <a:pt x="6" y="0"/>
                    <a:pt x="6" y="0"/>
                    <a:pt x="6" y="0"/>
                  </a:cubicBezTo>
                  <a:cubicBezTo>
                    <a:pt x="3" y="0"/>
                    <a:pt x="0" y="3"/>
                    <a:pt x="0" y="6"/>
                  </a:cubicBezTo>
                  <a:cubicBezTo>
                    <a:pt x="0" y="28"/>
                    <a:pt x="0" y="28"/>
                    <a:pt x="0" y="28"/>
                  </a:cubicBezTo>
                  <a:cubicBezTo>
                    <a:pt x="0" y="32"/>
                    <a:pt x="3" y="34"/>
                    <a:pt x="6" y="34"/>
                  </a:cubicBezTo>
                  <a:cubicBezTo>
                    <a:pt x="122" y="34"/>
                    <a:pt x="122" y="34"/>
                    <a:pt x="122" y="34"/>
                  </a:cubicBezTo>
                  <a:cubicBezTo>
                    <a:pt x="125" y="34"/>
                    <a:pt x="128" y="32"/>
                    <a:pt x="128" y="28"/>
                  </a:cubicBezTo>
                  <a:cubicBezTo>
                    <a:pt x="128" y="6"/>
                    <a:pt x="128" y="6"/>
                    <a:pt x="128" y="6"/>
                  </a:cubicBezTo>
                  <a:cubicBezTo>
                    <a:pt x="128" y="3"/>
                    <a:pt x="125" y="0"/>
                    <a:pt x="122" y="0"/>
                  </a:cubicBezTo>
                  <a:close/>
                  <a:moveTo>
                    <a:pt x="123" y="30"/>
                  </a:moveTo>
                  <a:cubicBezTo>
                    <a:pt x="5" y="30"/>
                    <a:pt x="5" y="30"/>
                    <a:pt x="5" y="30"/>
                  </a:cubicBezTo>
                  <a:cubicBezTo>
                    <a:pt x="5" y="5"/>
                    <a:pt x="5" y="5"/>
                    <a:pt x="5" y="5"/>
                  </a:cubicBezTo>
                  <a:cubicBezTo>
                    <a:pt x="123" y="5"/>
                    <a:pt x="123" y="5"/>
                    <a:pt x="123" y="5"/>
                  </a:cubicBezTo>
                  <a:lnTo>
                    <a:pt x="123" y="30"/>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9" name="Freeform 89"/>
            <p:cNvSpPr>
              <a:spLocks noEditPoints="1"/>
            </p:cNvSpPr>
            <p:nvPr/>
          </p:nvSpPr>
          <p:spPr bwMode="auto">
            <a:xfrm>
              <a:off x="8256590" y="3543306"/>
              <a:ext cx="481013" cy="128588"/>
            </a:xfrm>
            <a:custGeom>
              <a:avLst/>
              <a:gdLst>
                <a:gd name="T0" fmla="*/ 122 w 128"/>
                <a:gd name="T1" fmla="*/ 0 h 34"/>
                <a:gd name="T2" fmla="*/ 6 w 128"/>
                <a:gd name="T3" fmla="*/ 0 h 34"/>
                <a:gd name="T4" fmla="*/ 0 w 128"/>
                <a:gd name="T5" fmla="*/ 6 h 34"/>
                <a:gd name="T6" fmla="*/ 0 w 128"/>
                <a:gd name="T7" fmla="*/ 28 h 34"/>
                <a:gd name="T8" fmla="*/ 6 w 128"/>
                <a:gd name="T9" fmla="*/ 34 h 34"/>
                <a:gd name="T10" fmla="*/ 122 w 128"/>
                <a:gd name="T11" fmla="*/ 34 h 34"/>
                <a:gd name="T12" fmla="*/ 128 w 128"/>
                <a:gd name="T13" fmla="*/ 28 h 34"/>
                <a:gd name="T14" fmla="*/ 128 w 128"/>
                <a:gd name="T15" fmla="*/ 6 h 34"/>
                <a:gd name="T16" fmla="*/ 122 w 128"/>
                <a:gd name="T17" fmla="*/ 0 h 34"/>
                <a:gd name="T18" fmla="*/ 123 w 128"/>
                <a:gd name="T19" fmla="*/ 30 h 34"/>
                <a:gd name="T20" fmla="*/ 5 w 128"/>
                <a:gd name="T21" fmla="*/ 30 h 34"/>
                <a:gd name="T22" fmla="*/ 5 w 128"/>
                <a:gd name="T23" fmla="*/ 5 h 34"/>
                <a:gd name="T24" fmla="*/ 123 w 128"/>
                <a:gd name="T25" fmla="*/ 5 h 34"/>
                <a:gd name="T26" fmla="*/ 123 w 128"/>
                <a:gd name="T27"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34">
                  <a:moveTo>
                    <a:pt x="122" y="0"/>
                  </a:moveTo>
                  <a:cubicBezTo>
                    <a:pt x="6" y="0"/>
                    <a:pt x="6" y="0"/>
                    <a:pt x="6" y="0"/>
                  </a:cubicBezTo>
                  <a:cubicBezTo>
                    <a:pt x="3" y="0"/>
                    <a:pt x="0" y="3"/>
                    <a:pt x="0" y="6"/>
                  </a:cubicBezTo>
                  <a:cubicBezTo>
                    <a:pt x="0" y="28"/>
                    <a:pt x="0" y="28"/>
                    <a:pt x="0" y="28"/>
                  </a:cubicBezTo>
                  <a:cubicBezTo>
                    <a:pt x="0" y="32"/>
                    <a:pt x="3" y="34"/>
                    <a:pt x="6" y="34"/>
                  </a:cubicBezTo>
                  <a:cubicBezTo>
                    <a:pt x="122" y="34"/>
                    <a:pt x="122" y="34"/>
                    <a:pt x="122" y="34"/>
                  </a:cubicBezTo>
                  <a:cubicBezTo>
                    <a:pt x="125" y="34"/>
                    <a:pt x="128" y="32"/>
                    <a:pt x="128" y="28"/>
                  </a:cubicBezTo>
                  <a:cubicBezTo>
                    <a:pt x="128" y="6"/>
                    <a:pt x="128" y="6"/>
                    <a:pt x="128" y="6"/>
                  </a:cubicBezTo>
                  <a:cubicBezTo>
                    <a:pt x="128" y="3"/>
                    <a:pt x="125" y="0"/>
                    <a:pt x="122" y="0"/>
                  </a:cubicBezTo>
                  <a:close/>
                  <a:moveTo>
                    <a:pt x="123" y="30"/>
                  </a:moveTo>
                  <a:cubicBezTo>
                    <a:pt x="5" y="30"/>
                    <a:pt x="5" y="30"/>
                    <a:pt x="5" y="30"/>
                  </a:cubicBezTo>
                  <a:cubicBezTo>
                    <a:pt x="5" y="5"/>
                    <a:pt x="5" y="5"/>
                    <a:pt x="5" y="5"/>
                  </a:cubicBezTo>
                  <a:cubicBezTo>
                    <a:pt x="123" y="5"/>
                    <a:pt x="123" y="5"/>
                    <a:pt x="123" y="5"/>
                  </a:cubicBezTo>
                  <a:lnTo>
                    <a:pt x="123" y="30"/>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188" name="组合 187">
            <a:extLst>
              <a:ext uri="{FF2B5EF4-FFF2-40B4-BE49-F238E27FC236}">
                <a16:creationId xmlns="" xmlns:a16="http://schemas.microsoft.com/office/drawing/2014/main" id="{AF4B7439-944C-4FE5-BEF5-F3248D97D936}"/>
              </a:ext>
            </a:extLst>
          </p:cNvPr>
          <p:cNvGrpSpPr/>
          <p:nvPr/>
        </p:nvGrpSpPr>
        <p:grpSpPr>
          <a:xfrm>
            <a:off x="7296152" y="3284543"/>
            <a:ext cx="479425" cy="296863"/>
            <a:chOff x="7296152" y="3284543"/>
            <a:chExt cx="479425" cy="296863"/>
          </a:xfrm>
        </p:grpSpPr>
        <p:sp>
          <p:nvSpPr>
            <p:cNvPr id="90" name="Freeform 90"/>
            <p:cNvSpPr>
              <a:spLocks/>
            </p:cNvSpPr>
            <p:nvPr/>
          </p:nvSpPr>
          <p:spPr bwMode="auto">
            <a:xfrm>
              <a:off x="7296152" y="3284543"/>
              <a:ext cx="479425" cy="19050"/>
            </a:xfrm>
            <a:custGeom>
              <a:avLst/>
              <a:gdLst>
                <a:gd name="T0" fmla="*/ 2 w 128"/>
                <a:gd name="T1" fmla="*/ 5 h 5"/>
                <a:gd name="T2" fmla="*/ 126 w 128"/>
                <a:gd name="T3" fmla="*/ 5 h 5"/>
                <a:gd name="T4" fmla="*/ 128 w 128"/>
                <a:gd name="T5" fmla="*/ 2 h 5"/>
                <a:gd name="T6" fmla="*/ 126 w 128"/>
                <a:gd name="T7" fmla="*/ 0 h 5"/>
                <a:gd name="T8" fmla="*/ 2 w 128"/>
                <a:gd name="T9" fmla="*/ 0 h 5"/>
                <a:gd name="T10" fmla="*/ 0 w 128"/>
                <a:gd name="T11" fmla="*/ 2 h 5"/>
                <a:gd name="T12" fmla="*/ 2 w 12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28" h="5">
                  <a:moveTo>
                    <a:pt x="2" y="5"/>
                  </a:moveTo>
                  <a:cubicBezTo>
                    <a:pt x="126" y="5"/>
                    <a:pt x="126" y="5"/>
                    <a:pt x="126" y="5"/>
                  </a:cubicBezTo>
                  <a:cubicBezTo>
                    <a:pt x="127" y="5"/>
                    <a:pt x="128" y="4"/>
                    <a:pt x="128" y="2"/>
                  </a:cubicBezTo>
                  <a:cubicBezTo>
                    <a:pt x="128" y="1"/>
                    <a:pt x="127" y="0"/>
                    <a:pt x="126" y="0"/>
                  </a:cubicBezTo>
                  <a:cubicBezTo>
                    <a:pt x="2" y="0"/>
                    <a:pt x="2" y="0"/>
                    <a:pt x="2" y="0"/>
                  </a:cubicBezTo>
                  <a:cubicBezTo>
                    <a:pt x="1" y="0"/>
                    <a:pt x="0" y="1"/>
                    <a:pt x="0" y="2"/>
                  </a:cubicBezTo>
                  <a:cubicBezTo>
                    <a:pt x="0" y="4"/>
                    <a:pt x="1" y="5"/>
                    <a:pt x="2" y="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1" name="Freeform 91"/>
            <p:cNvSpPr>
              <a:spLocks/>
            </p:cNvSpPr>
            <p:nvPr/>
          </p:nvSpPr>
          <p:spPr bwMode="auto">
            <a:xfrm>
              <a:off x="7296152" y="3422656"/>
              <a:ext cx="479425" cy="19050"/>
            </a:xfrm>
            <a:custGeom>
              <a:avLst/>
              <a:gdLst>
                <a:gd name="T0" fmla="*/ 126 w 128"/>
                <a:gd name="T1" fmla="*/ 0 h 5"/>
                <a:gd name="T2" fmla="*/ 2 w 128"/>
                <a:gd name="T3" fmla="*/ 0 h 5"/>
                <a:gd name="T4" fmla="*/ 0 w 128"/>
                <a:gd name="T5" fmla="*/ 2 h 5"/>
                <a:gd name="T6" fmla="*/ 2 w 128"/>
                <a:gd name="T7" fmla="*/ 5 h 5"/>
                <a:gd name="T8" fmla="*/ 126 w 128"/>
                <a:gd name="T9" fmla="*/ 5 h 5"/>
                <a:gd name="T10" fmla="*/ 128 w 128"/>
                <a:gd name="T11" fmla="*/ 2 h 5"/>
                <a:gd name="T12" fmla="*/ 126 w 12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128" h="5">
                  <a:moveTo>
                    <a:pt x="126" y="0"/>
                  </a:moveTo>
                  <a:cubicBezTo>
                    <a:pt x="2" y="0"/>
                    <a:pt x="2" y="0"/>
                    <a:pt x="2" y="0"/>
                  </a:cubicBezTo>
                  <a:cubicBezTo>
                    <a:pt x="1" y="0"/>
                    <a:pt x="0" y="1"/>
                    <a:pt x="0" y="2"/>
                  </a:cubicBezTo>
                  <a:cubicBezTo>
                    <a:pt x="0" y="4"/>
                    <a:pt x="1" y="5"/>
                    <a:pt x="2" y="5"/>
                  </a:cubicBezTo>
                  <a:cubicBezTo>
                    <a:pt x="126" y="5"/>
                    <a:pt x="126" y="5"/>
                    <a:pt x="126" y="5"/>
                  </a:cubicBezTo>
                  <a:cubicBezTo>
                    <a:pt x="127" y="5"/>
                    <a:pt x="128" y="4"/>
                    <a:pt x="128" y="2"/>
                  </a:cubicBezTo>
                  <a:cubicBezTo>
                    <a:pt x="128" y="1"/>
                    <a:pt x="127" y="0"/>
                    <a:pt x="126"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2" name="Freeform 92"/>
            <p:cNvSpPr>
              <a:spLocks/>
            </p:cNvSpPr>
            <p:nvPr/>
          </p:nvSpPr>
          <p:spPr bwMode="auto">
            <a:xfrm>
              <a:off x="7296152" y="3562356"/>
              <a:ext cx="479425" cy="19050"/>
            </a:xfrm>
            <a:custGeom>
              <a:avLst/>
              <a:gdLst>
                <a:gd name="T0" fmla="*/ 126 w 128"/>
                <a:gd name="T1" fmla="*/ 0 h 5"/>
                <a:gd name="T2" fmla="*/ 2 w 128"/>
                <a:gd name="T3" fmla="*/ 0 h 5"/>
                <a:gd name="T4" fmla="*/ 0 w 128"/>
                <a:gd name="T5" fmla="*/ 2 h 5"/>
                <a:gd name="T6" fmla="*/ 2 w 128"/>
                <a:gd name="T7" fmla="*/ 5 h 5"/>
                <a:gd name="T8" fmla="*/ 126 w 128"/>
                <a:gd name="T9" fmla="*/ 5 h 5"/>
                <a:gd name="T10" fmla="*/ 128 w 128"/>
                <a:gd name="T11" fmla="*/ 2 h 5"/>
                <a:gd name="T12" fmla="*/ 126 w 12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128" h="5">
                  <a:moveTo>
                    <a:pt x="126" y="0"/>
                  </a:moveTo>
                  <a:cubicBezTo>
                    <a:pt x="2" y="0"/>
                    <a:pt x="2" y="0"/>
                    <a:pt x="2" y="0"/>
                  </a:cubicBezTo>
                  <a:cubicBezTo>
                    <a:pt x="1" y="0"/>
                    <a:pt x="0" y="1"/>
                    <a:pt x="0" y="2"/>
                  </a:cubicBezTo>
                  <a:cubicBezTo>
                    <a:pt x="0" y="4"/>
                    <a:pt x="1" y="5"/>
                    <a:pt x="2" y="5"/>
                  </a:cubicBezTo>
                  <a:cubicBezTo>
                    <a:pt x="126" y="5"/>
                    <a:pt x="126" y="5"/>
                    <a:pt x="126" y="5"/>
                  </a:cubicBezTo>
                  <a:cubicBezTo>
                    <a:pt x="127" y="5"/>
                    <a:pt x="128" y="4"/>
                    <a:pt x="128" y="2"/>
                  </a:cubicBezTo>
                  <a:cubicBezTo>
                    <a:pt x="128" y="1"/>
                    <a:pt x="127" y="0"/>
                    <a:pt x="126"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sp>
        <p:nvSpPr>
          <p:cNvPr id="93" name="Freeform 93"/>
          <p:cNvSpPr>
            <a:spLocks/>
          </p:cNvSpPr>
          <p:nvPr/>
        </p:nvSpPr>
        <p:spPr bwMode="auto">
          <a:xfrm>
            <a:off x="6334127" y="3328993"/>
            <a:ext cx="481013" cy="203200"/>
          </a:xfrm>
          <a:custGeom>
            <a:avLst/>
            <a:gdLst>
              <a:gd name="T0" fmla="*/ 127 w 128"/>
              <a:gd name="T1" fmla="*/ 29 h 54"/>
              <a:gd name="T2" fmla="*/ 128 w 128"/>
              <a:gd name="T3" fmla="*/ 27 h 54"/>
              <a:gd name="T4" fmla="*/ 127 w 128"/>
              <a:gd name="T5" fmla="*/ 26 h 54"/>
              <a:gd name="T6" fmla="*/ 106 w 128"/>
              <a:gd name="T7" fmla="*/ 5 h 54"/>
              <a:gd name="T8" fmla="*/ 103 w 128"/>
              <a:gd name="T9" fmla="*/ 5 h 54"/>
              <a:gd name="T10" fmla="*/ 103 w 128"/>
              <a:gd name="T11" fmla="*/ 8 h 54"/>
              <a:gd name="T12" fmla="*/ 120 w 128"/>
              <a:gd name="T13" fmla="*/ 25 h 54"/>
              <a:gd name="T14" fmla="*/ 70 w 128"/>
              <a:gd name="T15" fmla="*/ 25 h 54"/>
              <a:gd name="T16" fmla="*/ 56 w 128"/>
              <a:gd name="T17" fmla="*/ 0 h 54"/>
              <a:gd name="T18" fmla="*/ 2 w 128"/>
              <a:gd name="T19" fmla="*/ 0 h 54"/>
              <a:gd name="T20" fmla="*/ 0 w 128"/>
              <a:gd name="T21" fmla="*/ 3 h 54"/>
              <a:gd name="T22" fmla="*/ 2 w 128"/>
              <a:gd name="T23" fmla="*/ 5 h 54"/>
              <a:gd name="T24" fmla="*/ 53 w 128"/>
              <a:gd name="T25" fmla="*/ 5 h 54"/>
              <a:gd name="T26" fmla="*/ 66 w 128"/>
              <a:gd name="T27" fmla="*/ 27 h 54"/>
              <a:gd name="T28" fmla="*/ 53 w 128"/>
              <a:gd name="T29" fmla="*/ 50 h 54"/>
              <a:gd name="T30" fmla="*/ 2 w 128"/>
              <a:gd name="T31" fmla="*/ 50 h 54"/>
              <a:gd name="T32" fmla="*/ 0 w 128"/>
              <a:gd name="T33" fmla="*/ 52 h 54"/>
              <a:gd name="T34" fmla="*/ 2 w 128"/>
              <a:gd name="T35" fmla="*/ 54 h 54"/>
              <a:gd name="T36" fmla="*/ 56 w 128"/>
              <a:gd name="T37" fmla="*/ 54 h 54"/>
              <a:gd name="T38" fmla="*/ 70 w 128"/>
              <a:gd name="T39" fmla="*/ 30 h 54"/>
              <a:gd name="T40" fmla="*/ 120 w 128"/>
              <a:gd name="T41" fmla="*/ 30 h 54"/>
              <a:gd name="T42" fmla="*/ 103 w 128"/>
              <a:gd name="T43" fmla="*/ 47 h 54"/>
              <a:gd name="T44" fmla="*/ 102 w 128"/>
              <a:gd name="T45" fmla="*/ 48 h 54"/>
              <a:gd name="T46" fmla="*/ 103 w 128"/>
              <a:gd name="T47" fmla="*/ 50 h 54"/>
              <a:gd name="T48" fmla="*/ 106 w 128"/>
              <a:gd name="T49" fmla="*/ 50 h 54"/>
              <a:gd name="T50" fmla="*/ 127 w 128"/>
              <a:gd name="T51" fmla="*/ 2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8" h="54">
                <a:moveTo>
                  <a:pt x="127" y="29"/>
                </a:moveTo>
                <a:cubicBezTo>
                  <a:pt x="128" y="29"/>
                  <a:pt x="128" y="28"/>
                  <a:pt x="128" y="27"/>
                </a:cubicBezTo>
                <a:cubicBezTo>
                  <a:pt x="128" y="27"/>
                  <a:pt x="128" y="26"/>
                  <a:pt x="127" y="26"/>
                </a:cubicBezTo>
                <a:cubicBezTo>
                  <a:pt x="106" y="5"/>
                  <a:pt x="106" y="5"/>
                  <a:pt x="106" y="5"/>
                </a:cubicBezTo>
                <a:cubicBezTo>
                  <a:pt x="105" y="4"/>
                  <a:pt x="104" y="4"/>
                  <a:pt x="103" y="5"/>
                </a:cubicBezTo>
                <a:cubicBezTo>
                  <a:pt x="102" y="6"/>
                  <a:pt x="102" y="7"/>
                  <a:pt x="103" y="8"/>
                </a:cubicBezTo>
                <a:cubicBezTo>
                  <a:pt x="120" y="25"/>
                  <a:pt x="120" y="25"/>
                  <a:pt x="120" y="25"/>
                </a:cubicBezTo>
                <a:cubicBezTo>
                  <a:pt x="70" y="25"/>
                  <a:pt x="70" y="25"/>
                  <a:pt x="70" y="25"/>
                </a:cubicBezTo>
                <a:cubicBezTo>
                  <a:pt x="56" y="0"/>
                  <a:pt x="56" y="0"/>
                  <a:pt x="56" y="0"/>
                </a:cubicBezTo>
                <a:cubicBezTo>
                  <a:pt x="2" y="0"/>
                  <a:pt x="2" y="0"/>
                  <a:pt x="2" y="0"/>
                </a:cubicBezTo>
                <a:cubicBezTo>
                  <a:pt x="1" y="0"/>
                  <a:pt x="0" y="1"/>
                  <a:pt x="0" y="3"/>
                </a:cubicBezTo>
                <a:cubicBezTo>
                  <a:pt x="0" y="4"/>
                  <a:pt x="1" y="5"/>
                  <a:pt x="2" y="5"/>
                </a:cubicBezTo>
                <a:cubicBezTo>
                  <a:pt x="53" y="5"/>
                  <a:pt x="53" y="5"/>
                  <a:pt x="53" y="5"/>
                </a:cubicBezTo>
                <a:cubicBezTo>
                  <a:pt x="66" y="27"/>
                  <a:pt x="66" y="27"/>
                  <a:pt x="66" y="27"/>
                </a:cubicBezTo>
                <a:cubicBezTo>
                  <a:pt x="53" y="50"/>
                  <a:pt x="53" y="50"/>
                  <a:pt x="53" y="50"/>
                </a:cubicBezTo>
                <a:cubicBezTo>
                  <a:pt x="2" y="50"/>
                  <a:pt x="2" y="50"/>
                  <a:pt x="2" y="50"/>
                </a:cubicBezTo>
                <a:cubicBezTo>
                  <a:pt x="1" y="50"/>
                  <a:pt x="0" y="51"/>
                  <a:pt x="0" y="52"/>
                </a:cubicBezTo>
                <a:cubicBezTo>
                  <a:pt x="0" y="53"/>
                  <a:pt x="1" y="54"/>
                  <a:pt x="2" y="54"/>
                </a:cubicBezTo>
                <a:cubicBezTo>
                  <a:pt x="56" y="54"/>
                  <a:pt x="56" y="54"/>
                  <a:pt x="56" y="54"/>
                </a:cubicBezTo>
                <a:cubicBezTo>
                  <a:pt x="70" y="30"/>
                  <a:pt x="70" y="30"/>
                  <a:pt x="70" y="30"/>
                </a:cubicBezTo>
                <a:cubicBezTo>
                  <a:pt x="120" y="30"/>
                  <a:pt x="120" y="30"/>
                  <a:pt x="120" y="30"/>
                </a:cubicBezTo>
                <a:cubicBezTo>
                  <a:pt x="103" y="47"/>
                  <a:pt x="103" y="47"/>
                  <a:pt x="103" y="47"/>
                </a:cubicBezTo>
                <a:cubicBezTo>
                  <a:pt x="103" y="47"/>
                  <a:pt x="102" y="48"/>
                  <a:pt x="102" y="48"/>
                </a:cubicBezTo>
                <a:cubicBezTo>
                  <a:pt x="102" y="49"/>
                  <a:pt x="103" y="50"/>
                  <a:pt x="103" y="50"/>
                </a:cubicBezTo>
                <a:cubicBezTo>
                  <a:pt x="104" y="51"/>
                  <a:pt x="106" y="51"/>
                  <a:pt x="106" y="50"/>
                </a:cubicBezTo>
                <a:lnTo>
                  <a:pt x="127" y="29"/>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4" name="Freeform 94"/>
          <p:cNvSpPr>
            <a:spLocks/>
          </p:cNvSpPr>
          <p:nvPr/>
        </p:nvSpPr>
        <p:spPr bwMode="auto">
          <a:xfrm>
            <a:off x="5373689" y="3224218"/>
            <a:ext cx="479425" cy="417513"/>
          </a:xfrm>
          <a:custGeom>
            <a:avLst/>
            <a:gdLst>
              <a:gd name="T0" fmla="*/ 128 w 128"/>
              <a:gd name="T1" fmla="*/ 88 h 111"/>
              <a:gd name="T2" fmla="*/ 127 w 128"/>
              <a:gd name="T3" fmla="*/ 86 h 111"/>
              <a:gd name="T4" fmla="*/ 106 w 128"/>
              <a:gd name="T5" fmla="*/ 65 h 111"/>
              <a:gd name="T6" fmla="*/ 103 w 128"/>
              <a:gd name="T7" fmla="*/ 65 h 111"/>
              <a:gd name="T8" fmla="*/ 102 w 128"/>
              <a:gd name="T9" fmla="*/ 67 h 111"/>
              <a:gd name="T10" fmla="*/ 103 w 128"/>
              <a:gd name="T11" fmla="*/ 68 h 111"/>
              <a:gd name="T12" fmla="*/ 120 w 128"/>
              <a:gd name="T13" fmla="*/ 85 h 111"/>
              <a:gd name="T14" fmla="*/ 76 w 128"/>
              <a:gd name="T15" fmla="*/ 85 h 111"/>
              <a:gd name="T16" fmla="*/ 59 w 128"/>
              <a:gd name="T17" fmla="*/ 55 h 111"/>
              <a:gd name="T18" fmla="*/ 76 w 128"/>
              <a:gd name="T19" fmla="*/ 25 h 111"/>
              <a:gd name="T20" fmla="*/ 120 w 128"/>
              <a:gd name="T21" fmla="*/ 25 h 111"/>
              <a:gd name="T22" fmla="*/ 103 w 128"/>
              <a:gd name="T23" fmla="*/ 43 h 111"/>
              <a:gd name="T24" fmla="*/ 102 w 128"/>
              <a:gd name="T25" fmla="*/ 44 h 111"/>
              <a:gd name="T26" fmla="*/ 103 w 128"/>
              <a:gd name="T27" fmla="*/ 46 h 111"/>
              <a:gd name="T28" fmla="*/ 106 w 128"/>
              <a:gd name="T29" fmla="*/ 46 h 111"/>
              <a:gd name="T30" fmla="*/ 127 w 128"/>
              <a:gd name="T31" fmla="*/ 25 h 111"/>
              <a:gd name="T32" fmla="*/ 127 w 128"/>
              <a:gd name="T33" fmla="*/ 22 h 111"/>
              <a:gd name="T34" fmla="*/ 106 w 128"/>
              <a:gd name="T35" fmla="*/ 1 h 111"/>
              <a:gd name="T36" fmla="*/ 103 w 128"/>
              <a:gd name="T37" fmla="*/ 1 h 111"/>
              <a:gd name="T38" fmla="*/ 103 w 128"/>
              <a:gd name="T39" fmla="*/ 4 h 111"/>
              <a:gd name="T40" fmla="*/ 120 w 128"/>
              <a:gd name="T41" fmla="*/ 21 h 111"/>
              <a:gd name="T42" fmla="*/ 73 w 128"/>
              <a:gd name="T43" fmla="*/ 21 h 111"/>
              <a:gd name="T44" fmla="*/ 55 w 128"/>
              <a:gd name="T45" fmla="*/ 53 h 111"/>
              <a:gd name="T46" fmla="*/ 2 w 128"/>
              <a:gd name="T47" fmla="*/ 53 h 111"/>
              <a:gd name="T48" fmla="*/ 0 w 128"/>
              <a:gd name="T49" fmla="*/ 55 h 111"/>
              <a:gd name="T50" fmla="*/ 2 w 128"/>
              <a:gd name="T51" fmla="*/ 58 h 111"/>
              <a:gd name="T52" fmla="*/ 55 w 128"/>
              <a:gd name="T53" fmla="*/ 58 h 111"/>
              <a:gd name="T54" fmla="*/ 73 w 128"/>
              <a:gd name="T55" fmla="*/ 90 h 111"/>
              <a:gd name="T56" fmla="*/ 120 w 128"/>
              <a:gd name="T57" fmla="*/ 90 h 111"/>
              <a:gd name="T58" fmla="*/ 103 w 128"/>
              <a:gd name="T59" fmla="*/ 107 h 111"/>
              <a:gd name="T60" fmla="*/ 103 w 128"/>
              <a:gd name="T61" fmla="*/ 110 h 111"/>
              <a:gd name="T62" fmla="*/ 106 w 128"/>
              <a:gd name="T63" fmla="*/ 110 h 111"/>
              <a:gd name="T64" fmla="*/ 127 w 128"/>
              <a:gd name="T65" fmla="*/ 89 h 111"/>
              <a:gd name="T66" fmla="*/ 128 w 128"/>
              <a:gd name="T67" fmla="*/ 8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8" h="111">
                <a:moveTo>
                  <a:pt x="128" y="88"/>
                </a:moveTo>
                <a:cubicBezTo>
                  <a:pt x="128" y="87"/>
                  <a:pt x="128" y="86"/>
                  <a:pt x="127" y="86"/>
                </a:cubicBezTo>
                <a:cubicBezTo>
                  <a:pt x="106" y="65"/>
                  <a:pt x="106" y="65"/>
                  <a:pt x="106" y="65"/>
                </a:cubicBezTo>
                <a:cubicBezTo>
                  <a:pt x="105" y="64"/>
                  <a:pt x="104" y="64"/>
                  <a:pt x="103" y="65"/>
                </a:cubicBezTo>
                <a:cubicBezTo>
                  <a:pt x="103" y="65"/>
                  <a:pt x="102" y="66"/>
                  <a:pt x="102" y="67"/>
                </a:cubicBezTo>
                <a:cubicBezTo>
                  <a:pt x="102" y="67"/>
                  <a:pt x="103" y="68"/>
                  <a:pt x="103" y="68"/>
                </a:cubicBezTo>
                <a:cubicBezTo>
                  <a:pt x="120" y="85"/>
                  <a:pt x="120" y="85"/>
                  <a:pt x="120" y="85"/>
                </a:cubicBezTo>
                <a:cubicBezTo>
                  <a:pt x="76" y="85"/>
                  <a:pt x="76" y="85"/>
                  <a:pt x="76" y="85"/>
                </a:cubicBezTo>
                <a:cubicBezTo>
                  <a:pt x="59" y="55"/>
                  <a:pt x="59" y="55"/>
                  <a:pt x="59" y="55"/>
                </a:cubicBezTo>
                <a:cubicBezTo>
                  <a:pt x="76" y="25"/>
                  <a:pt x="76" y="25"/>
                  <a:pt x="76" y="25"/>
                </a:cubicBezTo>
                <a:cubicBezTo>
                  <a:pt x="120" y="25"/>
                  <a:pt x="120" y="25"/>
                  <a:pt x="120" y="25"/>
                </a:cubicBezTo>
                <a:cubicBezTo>
                  <a:pt x="103" y="43"/>
                  <a:pt x="103" y="43"/>
                  <a:pt x="103" y="43"/>
                </a:cubicBezTo>
                <a:cubicBezTo>
                  <a:pt x="103" y="43"/>
                  <a:pt x="102" y="44"/>
                  <a:pt x="102" y="44"/>
                </a:cubicBezTo>
                <a:cubicBezTo>
                  <a:pt x="102" y="45"/>
                  <a:pt x="103" y="45"/>
                  <a:pt x="103" y="46"/>
                </a:cubicBezTo>
                <a:cubicBezTo>
                  <a:pt x="104" y="47"/>
                  <a:pt x="105" y="47"/>
                  <a:pt x="106" y="46"/>
                </a:cubicBezTo>
                <a:cubicBezTo>
                  <a:pt x="127" y="25"/>
                  <a:pt x="127" y="25"/>
                  <a:pt x="127" y="25"/>
                </a:cubicBezTo>
                <a:cubicBezTo>
                  <a:pt x="128" y="24"/>
                  <a:pt x="128" y="22"/>
                  <a:pt x="127" y="22"/>
                </a:cubicBezTo>
                <a:cubicBezTo>
                  <a:pt x="106" y="1"/>
                  <a:pt x="106" y="1"/>
                  <a:pt x="106" y="1"/>
                </a:cubicBezTo>
                <a:cubicBezTo>
                  <a:pt x="105" y="0"/>
                  <a:pt x="104" y="0"/>
                  <a:pt x="103" y="1"/>
                </a:cubicBezTo>
                <a:cubicBezTo>
                  <a:pt x="102" y="1"/>
                  <a:pt x="102" y="3"/>
                  <a:pt x="103" y="4"/>
                </a:cubicBezTo>
                <a:cubicBezTo>
                  <a:pt x="120" y="21"/>
                  <a:pt x="120" y="21"/>
                  <a:pt x="120" y="21"/>
                </a:cubicBezTo>
                <a:cubicBezTo>
                  <a:pt x="73" y="21"/>
                  <a:pt x="73" y="21"/>
                  <a:pt x="73" y="21"/>
                </a:cubicBezTo>
                <a:cubicBezTo>
                  <a:pt x="55" y="53"/>
                  <a:pt x="55" y="53"/>
                  <a:pt x="55" y="53"/>
                </a:cubicBezTo>
                <a:cubicBezTo>
                  <a:pt x="2" y="53"/>
                  <a:pt x="2" y="53"/>
                  <a:pt x="2" y="53"/>
                </a:cubicBezTo>
                <a:cubicBezTo>
                  <a:pt x="1" y="53"/>
                  <a:pt x="0" y="54"/>
                  <a:pt x="0" y="55"/>
                </a:cubicBezTo>
                <a:cubicBezTo>
                  <a:pt x="0" y="57"/>
                  <a:pt x="1" y="58"/>
                  <a:pt x="2" y="58"/>
                </a:cubicBezTo>
                <a:cubicBezTo>
                  <a:pt x="55" y="58"/>
                  <a:pt x="55" y="58"/>
                  <a:pt x="55" y="58"/>
                </a:cubicBezTo>
                <a:cubicBezTo>
                  <a:pt x="73" y="90"/>
                  <a:pt x="73" y="90"/>
                  <a:pt x="73" y="90"/>
                </a:cubicBezTo>
                <a:cubicBezTo>
                  <a:pt x="120" y="90"/>
                  <a:pt x="120" y="90"/>
                  <a:pt x="120" y="90"/>
                </a:cubicBezTo>
                <a:cubicBezTo>
                  <a:pt x="103" y="107"/>
                  <a:pt x="103" y="107"/>
                  <a:pt x="103" y="107"/>
                </a:cubicBezTo>
                <a:cubicBezTo>
                  <a:pt x="102" y="108"/>
                  <a:pt x="102" y="109"/>
                  <a:pt x="103" y="110"/>
                </a:cubicBezTo>
                <a:cubicBezTo>
                  <a:pt x="104" y="111"/>
                  <a:pt x="105" y="111"/>
                  <a:pt x="106" y="110"/>
                </a:cubicBezTo>
                <a:cubicBezTo>
                  <a:pt x="127" y="89"/>
                  <a:pt x="127" y="89"/>
                  <a:pt x="127" y="89"/>
                </a:cubicBezTo>
                <a:cubicBezTo>
                  <a:pt x="128" y="89"/>
                  <a:pt x="128" y="88"/>
                  <a:pt x="128" y="88"/>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nvGrpSpPr>
          <p:cNvPr id="216" name="组合 215">
            <a:extLst>
              <a:ext uri="{FF2B5EF4-FFF2-40B4-BE49-F238E27FC236}">
                <a16:creationId xmlns="" xmlns:a16="http://schemas.microsoft.com/office/drawing/2014/main" id="{D6729F9D-EE7D-4C36-9877-BB553E02A86E}"/>
              </a:ext>
            </a:extLst>
          </p:cNvPr>
          <p:cNvGrpSpPr/>
          <p:nvPr/>
        </p:nvGrpSpPr>
        <p:grpSpPr>
          <a:xfrm>
            <a:off x="4411664" y="3235331"/>
            <a:ext cx="481013" cy="420688"/>
            <a:chOff x="4411664" y="3235331"/>
            <a:chExt cx="481013" cy="420688"/>
          </a:xfrm>
        </p:grpSpPr>
        <p:sp>
          <p:nvSpPr>
            <p:cNvPr id="95" name="Freeform 95"/>
            <p:cNvSpPr>
              <a:spLocks/>
            </p:cNvSpPr>
            <p:nvPr/>
          </p:nvSpPr>
          <p:spPr bwMode="auto">
            <a:xfrm>
              <a:off x="4411664" y="3559181"/>
              <a:ext cx="211138" cy="17463"/>
            </a:xfrm>
            <a:custGeom>
              <a:avLst/>
              <a:gdLst>
                <a:gd name="T0" fmla="*/ 53 w 56"/>
                <a:gd name="T1" fmla="*/ 0 h 5"/>
                <a:gd name="T2" fmla="*/ 2 w 56"/>
                <a:gd name="T3" fmla="*/ 0 h 5"/>
                <a:gd name="T4" fmla="*/ 0 w 56"/>
                <a:gd name="T5" fmla="*/ 2 h 5"/>
                <a:gd name="T6" fmla="*/ 2 w 56"/>
                <a:gd name="T7" fmla="*/ 5 h 5"/>
                <a:gd name="T8" fmla="*/ 53 w 56"/>
                <a:gd name="T9" fmla="*/ 5 h 5"/>
                <a:gd name="T10" fmla="*/ 56 w 56"/>
                <a:gd name="T11" fmla="*/ 2 h 5"/>
                <a:gd name="T12" fmla="*/ 53 w 5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6" h="5">
                  <a:moveTo>
                    <a:pt x="53" y="0"/>
                  </a:moveTo>
                  <a:cubicBezTo>
                    <a:pt x="2" y="0"/>
                    <a:pt x="2" y="0"/>
                    <a:pt x="2" y="0"/>
                  </a:cubicBezTo>
                  <a:cubicBezTo>
                    <a:pt x="1" y="0"/>
                    <a:pt x="0" y="1"/>
                    <a:pt x="0" y="2"/>
                  </a:cubicBezTo>
                  <a:cubicBezTo>
                    <a:pt x="0" y="3"/>
                    <a:pt x="1" y="5"/>
                    <a:pt x="2" y="5"/>
                  </a:cubicBezTo>
                  <a:cubicBezTo>
                    <a:pt x="53" y="5"/>
                    <a:pt x="53" y="5"/>
                    <a:pt x="53" y="5"/>
                  </a:cubicBezTo>
                  <a:cubicBezTo>
                    <a:pt x="55" y="5"/>
                    <a:pt x="56" y="3"/>
                    <a:pt x="56" y="2"/>
                  </a:cubicBezTo>
                  <a:cubicBezTo>
                    <a:pt x="56" y="1"/>
                    <a:pt x="55" y="0"/>
                    <a:pt x="53"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6" name="Freeform 96"/>
            <p:cNvSpPr>
              <a:spLocks/>
            </p:cNvSpPr>
            <p:nvPr/>
          </p:nvSpPr>
          <p:spPr bwMode="auto">
            <a:xfrm>
              <a:off x="4411664" y="3317881"/>
              <a:ext cx="481013" cy="338138"/>
            </a:xfrm>
            <a:custGeom>
              <a:avLst/>
              <a:gdLst>
                <a:gd name="T0" fmla="*/ 106 w 128"/>
                <a:gd name="T1" fmla="*/ 44 h 90"/>
                <a:gd name="T2" fmla="*/ 103 w 128"/>
                <a:gd name="T3" fmla="*/ 44 h 90"/>
                <a:gd name="T4" fmla="*/ 102 w 128"/>
                <a:gd name="T5" fmla="*/ 45 h 90"/>
                <a:gd name="T6" fmla="*/ 103 w 128"/>
                <a:gd name="T7" fmla="*/ 47 h 90"/>
                <a:gd name="T8" fmla="*/ 120 w 128"/>
                <a:gd name="T9" fmla="*/ 64 h 90"/>
                <a:gd name="T10" fmla="*/ 76 w 128"/>
                <a:gd name="T11" fmla="*/ 64 h 90"/>
                <a:gd name="T12" fmla="*/ 39 w 128"/>
                <a:gd name="T13" fmla="*/ 0 h 90"/>
                <a:gd name="T14" fmla="*/ 2 w 128"/>
                <a:gd name="T15" fmla="*/ 0 h 90"/>
                <a:gd name="T16" fmla="*/ 0 w 128"/>
                <a:gd name="T17" fmla="*/ 2 h 90"/>
                <a:gd name="T18" fmla="*/ 2 w 128"/>
                <a:gd name="T19" fmla="*/ 4 h 90"/>
                <a:gd name="T20" fmla="*/ 36 w 128"/>
                <a:gd name="T21" fmla="*/ 4 h 90"/>
                <a:gd name="T22" fmla="*/ 73 w 128"/>
                <a:gd name="T23" fmla="*/ 68 h 90"/>
                <a:gd name="T24" fmla="*/ 73 w 128"/>
                <a:gd name="T25" fmla="*/ 68 h 90"/>
                <a:gd name="T26" fmla="*/ 73 w 128"/>
                <a:gd name="T27" fmla="*/ 69 h 90"/>
                <a:gd name="T28" fmla="*/ 120 w 128"/>
                <a:gd name="T29" fmla="*/ 69 h 90"/>
                <a:gd name="T30" fmla="*/ 103 w 128"/>
                <a:gd name="T31" fmla="*/ 86 h 90"/>
                <a:gd name="T32" fmla="*/ 102 w 128"/>
                <a:gd name="T33" fmla="*/ 87 h 90"/>
                <a:gd name="T34" fmla="*/ 103 w 128"/>
                <a:gd name="T35" fmla="*/ 89 h 90"/>
                <a:gd name="T36" fmla="*/ 106 w 128"/>
                <a:gd name="T37" fmla="*/ 89 h 90"/>
                <a:gd name="T38" fmla="*/ 127 w 128"/>
                <a:gd name="T39" fmla="*/ 68 h 90"/>
                <a:gd name="T40" fmla="*/ 127 w 128"/>
                <a:gd name="T41" fmla="*/ 65 h 90"/>
                <a:gd name="T42" fmla="*/ 106 w 128"/>
                <a:gd name="T43" fmla="*/ 44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8" h="90">
                  <a:moveTo>
                    <a:pt x="106" y="44"/>
                  </a:moveTo>
                  <a:cubicBezTo>
                    <a:pt x="105" y="43"/>
                    <a:pt x="104" y="43"/>
                    <a:pt x="103" y="44"/>
                  </a:cubicBezTo>
                  <a:cubicBezTo>
                    <a:pt x="103" y="44"/>
                    <a:pt x="102" y="45"/>
                    <a:pt x="102" y="45"/>
                  </a:cubicBezTo>
                  <a:cubicBezTo>
                    <a:pt x="102" y="46"/>
                    <a:pt x="103" y="46"/>
                    <a:pt x="103" y="47"/>
                  </a:cubicBezTo>
                  <a:cubicBezTo>
                    <a:pt x="120" y="64"/>
                    <a:pt x="120" y="64"/>
                    <a:pt x="120" y="64"/>
                  </a:cubicBezTo>
                  <a:cubicBezTo>
                    <a:pt x="76" y="64"/>
                    <a:pt x="76" y="64"/>
                    <a:pt x="76" y="64"/>
                  </a:cubicBezTo>
                  <a:cubicBezTo>
                    <a:pt x="39" y="0"/>
                    <a:pt x="39" y="0"/>
                    <a:pt x="39" y="0"/>
                  </a:cubicBezTo>
                  <a:cubicBezTo>
                    <a:pt x="2" y="0"/>
                    <a:pt x="2" y="0"/>
                    <a:pt x="2" y="0"/>
                  </a:cubicBezTo>
                  <a:cubicBezTo>
                    <a:pt x="1" y="0"/>
                    <a:pt x="0" y="1"/>
                    <a:pt x="0" y="2"/>
                  </a:cubicBezTo>
                  <a:cubicBezTo>
                    <a:pt x="0" y="3"/>
                    <a:pt x="1" y="4"/>
                    <a:pt x="2" y="4"/>
                  </a:cubicBezTo>
                  <a:cubicBezTo>
                    <a:pt x="36" y="4"/>
                    <a:pt x="36" y="4"/>
                    <a:pt x="36" y="4"/>
                  </a:cubicBezTo>
                  <a:cubicBezTo>
                    <a:pt x="73" y="68"/>
                    <a:pt x="73" y="68"/>
                    <a:pt x="73" y="68"/>
                  </a:cubicBezTo>
                  <a:cubicBezTo>
                    <a:pt x="73" y="68"/>
                    <a:pt x="73" y="68"/>
                    <a:pt x="73" y="68"/>
                  </a:cubicBezTo>
                  <a:cubicBezTo>
                    <a:pt x="73" y="69"/>
                    <a:pt x="73" y="69"/>
                    <a:pt x="73" y="69"/>
                  </a:cubicBezTo>
                  <a:cubicBezTo>
                    <a:pt x="120" y="69"/>
                    <a:pt x="120" y="69"/>
                    <a:pt x="120" y="69"/>
                  </a:cubicBezTo>
                  <a:cubicBezTo>
                    <a:pt x="103" y="86"/>
                    <a:pt x="103" y="86"/>
                    <a:pt x="103" y="86"/>
                  </a:cubicBezTo>
                  <a:cubicBezTo>
                    <a:pt x="103" y="86"/>
                    <a:pt x="102" y="87"/>
                    <a:pt x="102" y="87"/>
                  </a:cubicBezTo>
                  <a:cubicBezTo>
                    <a:pt x="102" y="88"/>
                    <a:pt x="103" y="88"/>
                    <a:pt x="103" y="89"/>
                  </a:cubicBezTo>
                  <a:cubicBezTo>
                    <a:pt x="104" y="90"/>
                    <a:pt x="105" y="90"/>
                    <a:pt x="106" y="89"/>
                  </a:cubicBezTo>
                  <a:cubicBezTo>
                    <a:pt x="127" y="68"/>
                    <a:pt x="127" y="68"/>
                    <a:pt x="127" y="68"/>
                  </a:cubicBezTo>
                  <a:cubicBezTo>
                    <a:pt x="128" y="67"/>
                    <a:pt x="128" y="66"/>
                    <a:pt x="127" y="65"/>
                  </a:cubicBezTo>
                  <a:lnTo>
                    <a:pt x="106" y="44"/>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7" name="Freeform 97"/>
            <p:cNvSpPr>
              <a:spLocks/>
            </p:cNvSpPr>
            <p:nvPr/>
          </p:nvSpPr>
          <p:spPr bwMode="auto">
            <a:xfrm>
              <a:off x="4622801" y="3235331"/>
              <a:ext cx="269875" cy="176213"/>
            </a:xfrm>
            <a:custGeom>
              <a:avLst/>
              <a:gdLst>
                <a:gd name="T0" fmla="*/ 3 w 72"/>
                <a:gd name="T1" fmla="*/ 26 h 47"/>
                <a:gd name="T2" fmla="*/ 64 w 72"/>
                <a:gd name="T3" fmla="*/ 26 h 47"/>
                <a:gd name="T4" fmla="*/ 47 w 72"/>
                <a:gd name="T5" fmla="*/ 43 h 47"/>
                <a:gd name="T6" fmla="*/ 47 w 72"/>
                <a:gd name="T7" fmla="*/ 46 h 47"/>
                <a:gd name="T8" fmla="*/ 50 w 72"/>
                <a:gd name="T9" fmla="*/ 46 h 47"/>
                <a:gd name="T10" fmla="*/ 71 w 72"/>
                <a:gd name="T11" fmla="*/ 25 h 47"/>
                <a:gd name="T12" fmla="*/ 71 w 72"/>
                <a:gd name="T13" fmla="*/ 22 h 47"/>
                <a:gd name="T14" fmla="*/ 50 w 72"/>
                <a:gd name="T15" fmla="*/ 1 h 47"/>
                <a:gd name="T16" fmla="*/ 47 w 72"/>
                <a:gd name="T17" fmla="*/ 1 h 47"/>
                <a:gd name="T18" fmla="*/ 47 w 72"/>
                <a:gd name="T19" fmla="*/ 4 h 47"/>
                <a:gd name="T20" fmla="*/ 64 w 72"/>
                <a:gd name="T21" fmla="*/ 22 h 47"/>
                <a:gd name="T22" fmla="*/ 3 w 72"/>
                <a:gd name="T23" fmla="*/ 22 h 47"/>
                <a:gd name="T24" fmla="*/ 0 w 72"/>
                <a:gd name="T25" fmla="*/ 24 h 47"/>
                <a:gd name="T26" fmla="*/ 3 w 72"/>
                <a:gd name="T27" fmla="*/ 2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 h="47">
                  <a:moveTo>
                    <a:pt x="3" y="26"/>
                  </a:moveTo>
                  <a:cubicBezTo>
                    <a:pt x="64" y="26"/>
                    <a:pt x="64" y="26"/>
                    <a:pt x="64" y="26"/>
                  </a:cubicBezTo>
                  <a:cubicBezTo>
                    <a:pt x="47" y="43"/>
                    <a:pt x="47" y="43"/>
                    <a:pt x="47" y="43"/>
                  </a:cubicBezTo>
                  <a:cubicBezTo>
                    <a:pt x="46" y="44"/>
                    <a:pt x="46" y="46"/>
                    <a:pt x="47" y="46"/>
                  </a:cubicBezTo>
                  <a:cubicBezTo>
                    <a:pt x="48" y="47"/>
                    <a:pt x="49" y="47"/>
                    <a:pt x="50" y="46"/>
                  </a:cubicBezTo>
                  <a:cubicBezTo>
                    <a:pt x="71" y="25"/>
                    <a:pt x="71" y="25"/>
                    <a:pt x="71" y="25"/>
                  </a:cubicBezTo>
                  <a:cubicBezTo>
                    <a:pt x="72" y="25"/>
                    <a:pt x="72" y="23"/>
                    <a:pt x="71" y="22"/>
                  </a:cubicBezTo>
                  <a:cubicBezTo>
                    <a:pt x="50" y="1"/>
                    <a:pt x="50" y="1"/>
                    <a:pt x="50" y="1"/>
                  </a:cubicBezTo>
                  <a:cubicBezTo>
                    <a:pt x="49" y="0"/>
                    <a:pt x="48" y="0"/>
                    <a:pt x="47" y="1"/>
                  </a:cubicBezTo>
                  <a:cubicBezTo>
                    <a:pt x="46" y="2"/>
                    <a:pt x="46" y="4"/>
                    <a:pt x="47" y="4"/>
                  </a:cubicBezTo>
                  <a:cubicBezTo>
                    <a:pt x="64" y="22"/>
                    <a:pt x="64" y="22"/>
                    <a:pt x="64" y="22"/>
                  </a:cubicBezTo>
                  <a:cubicBezTo>
                    <a:pt x="3" y="22"/>
                    <a:pt x="3" y="22"/>
                    <a:pt x="3" y="22"/>
                  </a:cubicBezTo>
                  <a:cubicBezTo>
                    <a:pt x="1" y="22"/>
                    <a:pt x="0" y="23"/>
                    <a:pt x="0" y="24"/>
                  </a:cubicBezTo>
                  <a:cubicBezTo>
                    <a:pt x="0" y="25"/>
                    <a:pt x="1" y="26"/>
                    <a:pt x="3" y="26"/>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15" name="组合 214">
            <a:extLst>
              <a:ext uri="{FF2B5EF4-FFF2-40B4-BE49-F238E27FC236}">
                <a16:creationId xmlns="" xmlns:a16="http://schemas.microsoft.com/office/drawing/2014/main" id="{A5B3B106-1885-4013-AD91-0DCF9428B733}"/>
              </a:ext>
            </a:extLst>
          </p:cNvPr>
          <p:cNvGrpSpPr/>
          <p:nvPr/>
        </p:nvGrpSpPr>
        <p:grpSpPr>
          <a:xfrm>
            <a:off x="3451226" y="3190881"/>
            <a:ext cx="481013" cy="484188"/>
            <a:chOff x="3451226" y="3190881"/>
            <a:chExt cx="481013" cy="484188"/>
          </a:xfrm>
        </p:grpSpPr>
        <p:sp>
          <p:nvSpPr>
            <p:cNvPr id="98" name="Freeform 98"/>
            <p:cNvSpPr>
              <a:spLocks/>
            </p:cNvSpPr>
            <p:nvPr/>
          </p:nvSpPr>
          <p:spPr bwMode="auto">
            <a:xfrm>
              <a:off x="3451226" y="3381381"/>
              <a:ext cx="481013" cy="293688"/>
            </a:xfrm>
            <a:custGeom>
              <a:avLst/>
              <a:gdLst>
                <a:gd name="T0" fmla="*/ 126 w 128"/>
                <a:gd name="T1" fmla="*/ 0 h 78"/>
                <a:gd name="T2" fmla="*/ 123 w 128"/>
                <a:gd name="T3" fmla="*/ 2 h 78"/>
                <a:gd name="T4" fmla="*/ 123 w 128"/>
                <a:gd name="T5" fmla="*/ 52 h 78"/>
                <a:gd name="T6" fmla="*/ 8 w 128"/>
                <a:gd name="T7" fmla="*/ 52 h 78"/>
                <a:gd name="T8" fmla="*/ 25 w 128"/>
                <a:gd name="T9" fmla="*/ 35 h 78"/>
                <a:gd name="T10" fmla="*/ 26 w 128"/>
                <a:gd name="T11" fmla="*/ 33 h 78"/>
                <a:gd name="T12" fmla="*/ 25 w 128"/>
                <a:gd name="T13" fmla="*/ 32 h 78"/>
                <a:gd name="T14" fmla="*/ 23 w 128"/>
                <a:gd name="T15" fmla="*/ 31 h 78"/>
                <a:gd name="T16" fmla="*/ 22 w 128"/>
                <a:gd name="T17" fmla="*/ 32 h 78"/>
                <a:gd name="T18" fmla="*/ 1 w 128"/>
                <a:gd name="T19" fmla="*/ 53 h 78"/>
                <a:gd name="T20" fmla="*/ 1 w 128"/>
                <a:gd name="T21" fmla="*/ 56 h 78"/>
                <a:gd name="T22" fmla="*/ 22 w 128"/>
                <a:gd name="T23" fmla="*/ 77 h 78"/>
                <a:gd name="T24" fmla="*/ 25 w 128"/>
                <a:gd name="T25" fmla="*/ 77 h 78"/>
                <a:gd name="T26" fmla="*/ 25 w 128"/>
                <a:gd name="T27" fmla="*/ 73 h 78"/>
                <a:gd name="T28" fmla="*/ 8 w 128"/>
                <a:gd name="T29" fmla="*/ 56 h 78"/>
                <a:gd name="T30" fmla="*/ 122 w 128"/>
                <a:gd name="T31" fmla="*/ 56 h 78"/>
                <a:gd name="T32" fmla="*/ 128 w 128"/>
                <a:gd name="T33" fmla="*/ 50 h 78"/>
                <a:gd name="T34" fmla="*/ 128 w 128"/>
                <a:gd name="T35" fmla="*/ 2 h 78"/>
                <a:gd name="T36" fmla="*/ 126 w 128"/>
                <a:gd name="T3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78">
                  <a:moveTo>
                    <a:pt x="126" y="0"/>
                  </a:moveTo>
                  <a:cubicBezTo>
                    <a:pt x="124" y="0"/>
                    <a:pt x="123" y="1"/>
                    <a:pt x="123" y="2"/>
                  </a:cubicBezTo>
                  <a:cubicBezTo>
                    <a:pt x="123" y="52"/>
                    <a:pt x="123" y="52"/>
                    <a:pt x="123" y="52"/>
                  </a:cubicBezTo>
                  <a:cubicBezTo>
                    <a:pt x="8" y="52"/>
                    <a:pt x="8" y="52"/>
                    <a:pt x="8" y="52"/>
                  </a:cubicBezTo>
                  <a:cubicBezTo>
                    <a:pt x="25" y="35"/>
                    <a:pt x="25" y="35"/>
                    <a:pt x="25" y="35"/>
                  </a:cubicBezTo>
                  <a:cubicBezTo>
                    <a:pt x="25" y="34"/>
                    <a:pt x="26" y="34"/>
                    <a:pt x="26" y="33"/>
                  </a:cubicBezTo>
                  <a:cubicBezTo>
                    <a:pt x="26" y="33"/>
                    <a:pt x="25" y="32"/>
                    <a:pt x="25" y="32"/>
                  </a:cubicBezTo>
                  <a:cubicBezTo>
                    <a:pt x="24" y="31"/>
                    <a:pt x="24" y="31"/>
                    <a:pt x="23" y="31"/>
                  </a:cubicBezTo>
                  <a:cubicBezTo>
                    <a:pt x="23" y="31"/>
                    <a:pt x="22" y="31"/>
                    <a:pt x="22" y="32"/>
                  </a:cubicBezTo>
                  <a:cubicBezTo>
                    <a:pt x="1" y="53"/>
                    <a:pt x="1" y="53"/>
                    <a:pt x="1" y="53"/>
                  </a:cubicBezTo>
                  <a:cubicBezTo>
                    <a:pt x="0" y="53"/>
                    <a:pt x="0" y="55"/>
                    <a:pt x="1" y="56"/>
                  </a:cubicBezTo>
                  <a:cubicBezTo>
                    <a:pt x="22" y="77"/>
                    <a:pt x="22" y="77"/>
                    <a:pt x="22" y="77"/>
                  </a:cubicBezTo>
                  <a:cubicBezTo>
                    <a:pt x="23" y="78"/>
                    <a:pt x="24" y="78"/>
                    <a:pt x="25" y="77"/>
                  </a:cubicBezTo>
                  <a:cubicBezTo>
                    <a:pt x="26" y="76"/>
                    <a:pt x="26" y="74"/>
                    <a:pt x="25" y="73"/>
                  </a:cubicBezTo>
                  <a:cubicBezTo>
                    <a:pt x="8" y="56"/>
                    <a:pt x="8" y="56"/>
                    <a:pt x="8" y="56"/>
                  </a:cubicBezTo>
                  <a:cubicBezTo>
                    <a:pt x="122" y="56"/>
                    <a:pt x="122" y="56"/>
                    <a:pt x="122" y="56"/>
                  </a:cubicBezTo>
                  <a:cubicBezTo>
                    <a:pt x="125" y="56"/>
                    <a:pt x="128" y="54"/>
                    <a:pt x="128" y="50"/>
                  </a:cubicBezTo>
                  <a:cubicBezTo>
                    <a:pt x="128" y="2"/>
                    <a:pt x="128" y="2"/>
                    <a:pt x="128" y="2"/>
                  </a:cubicBezTo>
                  <a:cubicBezTo>
                    <a:pt x="128" y="1"/>
                    <a:pt x="127" y="0"/>
                    <a:pt x="126"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9" name="Freeform 99"/>
            <p:cNvSpPr>
              <a:spLocks/>
            </p:cNvSpPr>
            <p:nvPr/>
          </p:nvSpPr>
          <p:spPr bwMode="auto">
            <a:xfrm>
              <a:off x="3451226" y="3190881"/>
              <a:ext cx="481013" cy="292101"/>
            </a:xfrm>
            <a:custGeom>
              <a:avLst/>
              <a:gdLst>
                <a:gd name="T0" fmla="*/ 2 w 128"/>
                <a:gd name="T1" fmla="*/ 78 h 78"/>
                <a:gd name="T2" fmla="*/ 5 w 128"/>
                <a:gd name="T3" fmla="*/ 76 h 78"/>
                <a:gd name="T4" fmla="*/ 5 w 128"/>
                <a:gd name="T5" fmla="*/ 26 h 78"/>
                <a:gd name="T6" fmla="*/ 120 w 128"/>
                <a:gd name="T7" fmla="*/ 26 h 78"/>
                <a:gd name="T8" fmla="*/ 103 w 128"/>
                <a:gd name="T9" fmla="*/ 43 h 78"/>
                <a:gd name="T10" fmla="*/ 103 w 128"/>
                <a:gd name="T11" fmla="*/ 46 h 78"/>
                <a:gd name="T12" fmla="*/ 106 w 128"/>
                <a:gd name="T13" fmla="*/ 46 h 78"/>
                <a:gd name="T14" fmla="*/ 127 w 128"/>
                <a:gd name="T15" fmla="*/ 25 h 78"/>
                <a:gd name="T16" fmla="*/ 127 w 128"/>
                <a:gd name="T17" fmla="*/ 22 h 78"/>
                <a:gd name="T18" fmla="*/ 106 w 128"/>
                <a:gd name="T19" fmla="*/ 1 h 78"/>
                <a:gd name="T20" fmla="*/ 103 w 128"/>
                <a:gd name="T21" fmla="*/ 1 h 78"/>
                <a:gd name="T22" fmla="*/ 103 w 128"/>
                <a:gd name="T23" fmla="*/ 4 h 78"/>
                <a:gd name="T24" fmla="*/ 120 w 128"/>
                <a:gd name="T25" fmla="*/ 21 h 78"/>
                <a:gd name="T26" fmla="*/ 6 w 128"/>
                <a:gd name="T27" fmla="*/ 21 h 78"/>
                <a:gd name="T28" fmla="*/ 0 w 128"/>
                <a:gd name="T29" fmla="*/ 27 h 78"/>
                <a:gd name="T30" fmla="*/ 0 w 128"/>
                <a:gd name="T31" fmla="*/ 76 h 78"/>
                <a:gd name="T32" fmla="*/ 2 w 128"/>
                <a:gd name="T33"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8" h="78">
                  <a:moveTo>
                    <a:pt x="2" y="78"/>
                  </a:moveTo>
                  <a:cubicBezTo>
                    <a:pt x="4" y="78"/>
                    <a:pt x="5" y="77"/>
                    <a:pt x="5" y="76"/>
                  </a:cubicBezTo>
                  <a:cubicBezTo>
                    <a:pt x="5" y="26"/>
                    <a:pt x="5" y="26"/>
                    <a:pt x="5" y="26"/>
                  </a:cubicBezTo>
                  <a:cubicBezTo>
                    <a:pt x="120" y="26"/>
                    <a:pt x="120" y="26"/>
                    <a:pt x="120" y="26"/>
                  </a:cubicBezTo>
                  <a:cubicBezTo>
                    <a:pt x="103" y="43"/>
                    <a:pt x="103" y="43"/>
                    <a:pt x="103" y="43"/>
                  </a:cubicBezTo>
                  <a:cubicBezTo>
                    <a:pt x="102" y="44"/>
                    <a:pt x="102" y="45"/>
                    <a:pt x="103" y="46"/>
                  </a:cubicBezTo>
                  <a:cubicBezTo>
                    <a:pt x="104" y="47"/>
                    <a:pt x="105" y="47"/>
                    <a:pt x="106" y="46"/>
                  </a:cubicBezTo>
                  <a:cubicBezTo>
                    <a:pt x="127" y="25"/>
                    <a:pt x="127" y="25"/>
                    <a:pt x="127" y="25"/>
                  </a:cubicBezTo>
                  <a:cubicBezTo>
                    <a:pt x="128" y="24"/>
                    <a:pt x="128" y="23"/>
                    <a:pt x="127" y="22"/>
                  </a:cubicBezTo>
                  <a:cubicBezTo>
                    <a:pt x="106" y="1"/>
                    <a:pt x="106" y="1"/>
                    <a:pt x="106" y="1"/>
                  </a:cubicBezTo>
                  <a:cubicBezTo>
                    <a:pt x="105" y="0"/>
                    <a:pt x="104" y="0"/>
                    <a:pt x="103" y="1"/>
                  </a:cubicBezTo>
                  <a:cubicBezTo>
                    <a:pt x="102" y="2"/>
                    <a:pt x="102" y="3"/>
                    <a:pt x="103" y="4"/>
                  </a:cubicBezTo>
                  <a:cubicBezTo>
                    <a:pt x="120" y="21"/>
                    <a:pt x="120" y="21"/>
                    <a:pt x="120" y="21"/>
                  </a:cubicBezTo>
                  <a:cubicBezTo>
                    <a:pt x="6" y="21"/>
                    <a:pt x="6" y="21"/>
                    <a:pt x="6" y="21"/>
                  </a:cubicBezTo>
                  <a:cubicBezTo>
                    <a:pt x="3" y="21"/>
                    <a:pt x="0" y="24"/>
                    <a:pt x="0" y="27"/>
                  </a:cubicBezTo>
                  <a:cubicBezTo>
                    <a:pt x="0" y="76"/>
                    <a:pt x="0" y="76"/>
                    <a:pt x="0" y="76"/>
                  </a:cubicBezTo>
                  <a:cubicBezTo>
                    <a:pt x="0" y="77"/>
                    <a:pt x="1" y="78"/>
                    <a:pt x="2" y="78"/>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sp>
        <p:nvSpPr>
          <p:cNvPr id="100" name="Freeform 100"/>
          <p:cNvSpPr>
            <a:spLocks/>
          </p:cNvSpPr>
          <p:nvPr/>
        </p:nvSpPr>
        <p:spPr bwMode="auto">
          <a:xfrm>
            <a:off x="2489201" y="3232156"/>
            <a:ext cx="481013" cy="401638"/>
          </a:xfrm>
          <a:custGeom>
            <a:avLst/>
            <a:gdLst>
              <a:gd name="T0" fmla="*/ 128 w 128"/>
              <a:gd name="T1" fmla="*/ 53 h 107"/>
              <a:gd name="T2" fmla="*/ 126 w 128"/>
              <a:gd name="T3" fmla="*/ 50 h 107"/>
              <a:gd name="T4" fmla="*/ 123 w 128"/>
              <a:gd name="T5" fmla="*/ 53 h 107"/>
              <a:gd name="T6" fmla="*/ 123 w 128"/>
              <a:gd name="T7" fmla="*/ 102 h 107"/>
              <a:gd name="T8" fmla="*/ 5 w 128"/>
              <a:gd name="T9" fmla="*/ 102 h 107"/>
              <a:gd name="T10" fmla="*/ 5 w 128"/>
              <a:gd name="T11" fmla="*/ 25 h 107"/>
              <a:gd name="T12" fmla="*/ 120 w 128"/>
              <a:gd name="T13" fmla="*/ 25 h 107"/>
              <a:gd name="T14" fmla="*/ 103 w 128"/>
              <a:gd name="T15" fmla="*/ 42 h 107"/>
              <a:gd name="T16" fmla="*/ 103 w 128"/>
              <a:gd name="T17" fmla="*/ 46 h 107"/>
              <a:gd name="T18" fmla="*/ 106 w 128"/>
              <a:gd name="T19" fmla="*/ 46 h 107"/>
              <a:gd name="T20" fmla="*/ 127 w 128"/>
              <a:gd name="T21" fmla="*/ 25 h 107"/>
              <a:gd name="T22" fmla="*/ 128 w 128"/>
              <a:gd name="T23" fmla="*/ 23 h 107"/>
              <a:gd name="T24" fmla="*/ 127 w 128"/>
              <a:gd name="T25" fmla="*/ 21 h 107"/>
              <a:gd name="T26" fmla="*/ 106 w 128"/>
              <a:gd name="T27" fmla="*/ 0 h 107"/>
              <a:gd name="T28" fmla="*/ 103 w 128"/>
              <a:gd name="T29" fmla="*/ 0 h 107"/>
              <a:gd name="T30" fmla="*/ 102 w 128"/>
              <a:gd name="T31" fmla="*/ 2 h 107"/>
              <a:gd name="T32" fmla="*/ 103 w 128"/>
              <a:gd name="T33" fmla="*/ 4 h 107"/>
              <a:gd name="T34" fmla="*/ 120 w 128"/>
              <a:gd name="T35" fmla="*/ 21 h 107"/>
              <a:gd name="T36" fmla="*/ 6 w 128"/>
              <a:gd name="T37" fmla="*/ 21 h 107"/>
              <a:gd name="T38" fmla="*/ 0 w 128"/>
              <a:gd name="T39" fmla="*/ 27 h 107"/>
              <a:gd name="T40" fmla="*/ 0 w 128"/>
              <a:gd name="T41" fmla="*/ 101 h 107"/>
              <a:gd name="T42" fmla="*/ 6 w 128"/>
              <a:gd name="T43" fmla="*/ 107 h 107"/>
              <a:gd name="T44" fmla="*/ 122 w 128"/>
              <a:gd name="T45" fmla="*/ 107 h 107"/>
              <a:gd name="T46" fmla="*/ 128 w 128"/>
              <a:gd name="T47" fmla="*/ 101 h 107"/>
              <a:gd name="T48" fmla="*/ 128 w 128"/>
              <a:gd name="T49"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107">
                <a:moveTo>
                  <a:pt x="128" y="53"/>
                </a:moveTo>
                <a:cubicBezTo>
                  <a:pt x="128" y="51"/>
                  <a:pt x="127" y="50"/>
                  <a:pt x="126" y="50"/>
                </a:cubicBezTo>
                <a:cubicBezTo>
                  <a:pt x="124" y="50"/>
                  <a:pt x="123" y="51"/>
                  <a:pt x="123" y="53"/>
                </a:cubicBezTo>
                <a:cubicBezTo>
                  <a:pt x="123" y="102"/>
                  <a:pt x="123" y="102"/>
                  <a:pt x="123" y="102"/>
                </a:cubicBezTo>
                <a:cubicBezTo>
                  <a:pt x="5" y="102"/>
                  <a:pt x="5" y="102"/>
                  <a:pt x="5" y="102"/>
                </a:cubicBezTo>
                <a:cubicBezTo>
                  <a:pt x="5" y="25"/>
                  <a:pt x="5" y="25"/>
                  <a:pt x="5" y="25"/>
                </a:cubicBezTo>
                <a:cubicBezTo>
                  <a:pt x="120" y="25"/>
                  <a:pt x="120" y="25"/>
                  <a:pt x="120" y="25"/>
                </a:cubicBezTo>
                <a:cubicBezTo>
                  <a:pt x="103" y="42"/>
                  <a:pt x="103" y="42"/>
                  <a:pt x="103" y="42"/>
                </a:cubicBezTo>
                <a:cubicBezTo>
                  <a:pt x="102" y="43"/>
                  <a:pt x="102" y="45"/>
                  <a:pt x="103" y="46"/>
                </a:cubicBezTo>
                <a:cubicBezTo>
                  <a:pt x="104" y="47"/>
                  <a:pt x="105" y="47"/>
                  <a:pt x="106" y="46"/>
                </a:cubicBezTo>
                <a:cubicBezTo>
                  <a:pt x="127" y="25"/>
                  <a:pt x="127" y="25"/>
                  <a:pt x="127" y="25"/>
                </a:cubicBezTo>
                <a:cubicBezTo>
                  <a:pt x="128" y="24"/>
                  <a:pt x="128" y="24"/>
                  <a:pt x="128" y="23"/>
                </a:cubicBezTo>
                <a:cubicBezTo>
                  <a:pt x="128" y="22"/>
                  <a:pt x="128" y="22"/>
                  <a:pt x="127" y="21"/>
                </a:cubicBezTo>
                <a:cubicBezTo>
                  <a:pt x="106" y="0"/>
                  <a:pt x="106" y="0"/>
                  <a:pt x="106" y="0"/>
                </a:cubicBezTo>
                <a:cubicBezTo>
                  <a:pt x="105" y="0"/>
                  <a:pt x="104" y="0"/>
                  <a:pt x="103" y="0"/>
                </a:cubicBezTo>
                <a:cubicBezTo>
                  <a:pt x="103" y="1"/>
                  <a:pt x="102" y="1"/>
                  <a:pt x="102" y="2"/>
                </a:cubicBezTo>
                <a:cubicBezTo>
                  <a:pt x="102" y="3"/>
                  <a:pt x="103" y="3"/>
                  <a:pt x="103" y="4"/>
                </a:cubicBezTo>
                <a:cubicBezTo>
                  <a:pt x="120" y="21"/>
                  <a:pt x="120" y="21"/>
                  <a:pt x="120" y="21"/>
                </a:cubicBezTo>
                <a:cubicBezTo>
                  <a:pt x="6" y="21"/>
                  <a:pt x="6" y="21"/>
                  <a:pt x="6" y="21"/>
                </a:cubicBezTo>
                <a:cubicBezTo>
                  <a:pt x="3" y="21"/>
                  <a:pt x="0" y="23"/>
                  <a:pt x="0" y="27"/>
                </a:cubicBezTo>
                <a:cubicBezTo>
                  <a:pt x="0" y="101"/>
                  <a:pt x="0" y="101"/>
                  <a:pt x="0" y="101"/>
                </a:cubicBezTo>
                <a:cubicBezTo>
                  <a:pt x="0" y="104"/>
                  <a:pt x="3" y="107"/>
                  <a:pt x="6" y="107"/>
                </a:cubicBezTo>
                <a:cubicBezTo>
                  <a:pt x="122" y="107"/>
                  <a:pt x="122" y="107"/>
                  <a:pt x="122" y="107"/>
                </a:cubicBezTo>
                <a:cubicBezTo>
                  <a:pt x="125" y="107"/>
                  <a:pt x="128" y="104"/>
                  <a:pt x="128" y="101"/>
                </a:cubicBezTo>
                <a:lnTo>
                  <a:pt x="128" y="5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1" name="Freeform 101"/>
          <p:cNvSpPr>
            <a:spLocks/>
          </p:cNvSpPr>
          <p:nvPr/>
        </p:nvSpPr>
        <p:spPr bwMode="auto">
          <a:xfrm>
            <a:off x="1528763" y="3190881"/>
            <a:ext cx="454025" cy="250825"/>
          </a:xfrm>
          <a:custGeom>
            <a:avLst/>
            <a:gdLst>
              <a:gd name="T0" fmla="*/ 22 w 121"/>
              <a:gd name="T1" fmla="*/ 22 h 67"/>
              <a:gd name="T2" fmla="*/ 41 w 121"/>
              <a:gd name="T3" fmla="*/ 10 h 67"/>
              <a:gd name="T4" fmla="*/ 87 w 121"/>
              <a:gd name="T5" fmla="*/ 10 h 67"/>
              <a:gd name="T6" fmla="*/ 106 w 121"/>
              <a:gd name="T7" fmla="*/ 22 h 67"/>
              <a:gd name="T8" fmla="*/ 111 w 121"/>
              <a:gd name="T9" fmla="*/ 28 h 67"/>
              <a:gd name="T10" fmla="*/ 113 w 121"/>
              <a:gd name="T11" fmla="*/ 30 h 67"/>
              <a:gd name="T12" fmla="*/ 89 w 121"/>
              <a:gd name="T13" fmla="*/ 30 h 67"/>
              <a:gd name="T14" fmla="*/ 86 w 121"/>
              <a:gd name="T15" fmla="*/ 32 h 67"/>
              <a:gd name="T16" fmla="*/ 89 w 121"/>
              <a:gd name="T17" fmla="*/ 35 h 67"/>
              <a:gd name="T18" fmla="*/ 118 w 121"/>
              <a:gd name="T19" fmla="*/ 35 h 67"/>
              <a:gd name="T20" fmla="*/ 121 w 121"/>
              <a:gd name="T21" fmla="*/ 32 h 67"/>
              <a:gd name="T22" fmla="*/ 121 w 121"/>
              <a:gd name="T23" fmla="*/ 3 h 67"/>
              <a:gd name="T24" fmla="*/ 118 w 121"/>
              <a:gd name="T25" fmla="*/ 0 h 67"/>
              <a:gd name="T26" fmla="*/ 116 w 121"/>
              <a:gd name="T27" fmla="*/ 3 h 67"/>
              <a:gd name="T28" fmla="*/ 116 w 121"/>
              <a:gd name="T29" fmla="*/ 27 h 67"/>
              <a:gd name="T30" fmla="*/ 114 w 121"/>
              <a:gd name="T31" fmla="*/ 24 h 67"/>
              <a:gd name="T32" fmla="*/ 64 w 121"/>
              <a:gd name="T33" fmla="*/ 0 h 67"/>
              <a:gd name="T34" fmla="*/ 0 w 121"/>
              <a:gd name="T35" fmla="*/ 64 h 67"/>
              <a:gd name="T36" fmla="*/ 2 w 121"/>
              <a:gd name="T37" fmla="*/ 67 h 67"/>
              <a:gd name="T38" fmla="*/ 5 w 121"/>
              <a:gd name="T39" fmla="*/ 64 h 67"/>
              <a:gd name="T40" fmla="*/ 9 w 121"/>
              <a:gd name="T41" fmla="*/ 41 h 67"/>
              <a:gd name="T42" fmla="*/ 22 w 121"/>
              <a:gd name="T43" fmla="*/ 2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1" h="67">
                <a:moveTo>
                  <a:pt x="22" y="22"/>
                </a:moveTo>
                <a:cubicBezTo>
                  <a:pt x="27" y="17"/>
                  <a:pt x="34" y="13"/>
                  <a:pt x="41" y="10"/>
                </a:cubicBezTo>
                <a:cubicBezTo>
                  <a:pt x="55" y="3"/>
                  <a:pt x="72" y="3"/>
                  <a:pt x="87" y="10"/>
                </a:cubicBezTo>
                <a:cubicBezTo>
                  <a:pt x="94" y="13"/>
                  <a:pt x="101" y="17"/>
                  <a:pt x="106" y="22"/>
                </a:cubicBezTo>
                <a:cubicBezTo>
                  <a:pt x="108" y="24"/>
                  <a:pt x="109" y="26"/>
                  <a:pt x="111" y="28"/>
                </a:cubicBezTo>
                <a:cubicBezTo>
                  <a:pt x="113" y="30"/>
                  <a:pt x="113" y="30"/>
                  <a:pt x="113" y="30"/>
                </a:cubicBezTo>
                <a:cubicBezTo>
                  <a:pt x="89" y="30"/>
                  <a:pt x="89" y="30"/>
                  <a:pt x="89" y="30"/>
                </a:cubicBezTo>
                <a:cubicBezTo>
                  <a:pt x="87" y="30"/>
                  <a:pt x="86" y="31"/>
                  <a:pt x="86" y="32"/>
                </a:cubicBezTo>
                <a:cubicBezTo>
                  <a:pt x="86" y="34"/>
                  <a:pt x="87" y="35"/>
                  <a:pt x="89" y="35"/>
                </a:cubicBezTo>
                <a:cubicBezTo>
                  <a:pt x="118" y="35"/>
                  <a:pt x="118" y="35"/>
                  <a:pt x="118" y="35"/>
                </a:cubicBezTo>
                <a:cubicBezTo>
                  <a:pt x="120" y="35"/>
                  <a:pt x="121" y="34"/>
                  <a:pt x="121" y="32"/>
                </a:cubicBezTo>
                <a:cubicBezTo>
                  <a:pt x="121" y="3"/>
                  <a:pt x="121" y="3"/>
                  <a:pt x="121" y="3"/>
                </a:cubicBezTo>
                <a:cubicBezTo>
                  <a:pt x="121" y="1"/>
                  <a:pt x="120" y="0"/>
                  <a:pt x="118" y="0"/>
                </a:cubicBezTo>
                <a:cubicBezTo>
                  <a:pt x="117" y="0"/>
                  <a:pt x="116" y="1"/>
                  <a:pt x="116" y="3"/>
                </a:cubicBezTo>
                <a:cubicBezTo>
                  <a:pt x="116" y="27"/>
                  <a:pt x="116" y="27"/>
                  <a:pt x="116" y="27"/>
                </a:cubicBezTo>
                <a:cubicBezTo>
                  <a:pt x="114" y="24"/>
                  <a:pt x="114" y="24"/>
                  <a:pt x="114" y="24"/>
                </a:cubicBezTo>
                <a:cubicBezTo>
                  <a:pt x="101" y="9"/>
                  <a:pt x="83" y="0"/>
                  <a:pt x="64" y="0"/>
                </a:cubicBezTo>
                <a:cubicBezTo>
                  <a:pt x="29" y="0"/>
                  <a:pt x="0" y="29"/>
                  <a:pt x="0" y="64"/>
                </a:cubicBezTo>
                <a:cubicBezTo>
                  <a:pt x="0" y="66"/>
                  <a:pt x="1" y="67"/>
                  <a:pt x="2" y="67"/>
                </a:cubicBezTo>
                <a:cubicBezTo>
                  <a:pt x="4" y="67"/>
                  <a:pt x="5" y="66"/>
                  <a:pt x="5" y="64"/>
                </a:cubicBezTo>
                <a:cubicBezTo>
                  <a:pt x="5" y="56"/>
                  <a:pt x="6" y="48"/>
                  <a:pt x="9" y="41"/>
                </a:cubicBezTo>
                <a:cubicBezTo>
                  <a:pt x="12" y="34"/>
                  <a:pt x="17" y="28"/>
                  <a:pt x="22" y="22"/>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2" name="Freeform 102"/>
          <p:cNvSpPr>
            <a:spLocks/>
          </p:cNvSpPr>
          <p:nvPr/>
        </p:nvSpPr>
        <p:spPr bwMode="auto">
          <a:xfrm>
            <a:off x="1555750" y="3422656"/>
            <a:ext cx="454025" cy="249238"/>
          </a:xfrm>
          <a:custGeom>
            <a:avLst/>
            <a:gdLst>
              <a:gd name="T0" fmla="*/ 119 w 121"/>
              <a:gd name="T1" fmla="*/ 0 h 66"/>
              <a:gd name="T2" fmla="*/ 116 w 121"/>
              <a:gd name="T3" fmla="*/ 2 h 66"/>
              <a:gd name="T4" fmla="*/ 112 w 121"/>
              <a:gd name="T5" fmla="*/ 25 h 66"/>
              <a:gd name="T6" fmla="*/ 99 w 121"/>
              <a:gd name="T7" fmla="*/ 44 h 66"/>
              <a:gd name="T8" fmla="*/ 80 w 121"/>
              <a:gd name="T9" fmla="*/ 57 h 66"/>
              <a:gd name="T10" fmla="*/ 34 w 121"/>
              <a:gd name="T11" fmla="*/ 57 h 66"/>
              <a:gd name="T12" fmla="*/ 15 w 121"/>
              <a:gd name="T13" fmla="*/ 44 h 66"/>
              <a:gd name="T14" fmla="*/ 10 w 121"/>
              <a:gd name="T15" fmla="*/ 39 h 66"/>
              <a:gd name="T16" fmla="*/ 8 w 121"/>
              <a:gd name="T17" fmla="*/ 37 h 66"/>
              <a:gd name="T18" fmla="*/ 32 w 121"/>
              <a:gd name="T19" fmla="*/ 37 h 66"/>
              <a:gd name="T20" fmla="*/ 35 w 121"/>
              <a:gd name="T21" fmla="*/ 34 h 66"/>
              <a:gd name="T22" fmla="*/ 32 w 121"/>
              <a:gd name="T23" fmla="*/ 32 h 66"/>
              <a:gd name="T24" fmla="*/ 3 w 121"/>
              <a:gd name="T25" fmla="*/ 32 h 66"/>
              <a:gd name="T26" fmla="*/ 0 w 121"/>
              <a:gd name="T27" fmla="*/ 34 h 66"/>
              <a:gd name="T28" fmla="*/ 0 w 121"/>
              <a:gd name="T29" fmla="*/ 64 h 66"/>
              <a:gd name="T30" fmla="*/ 3 w 121"/>
              <a:gd name="T31" fmla="*/ 66 h 66"/>
              <a:gd name="T32" fmla="*/ 5 w 121"/>
              <a:gd name="T33" fmla="*/ 64 h 66"/>
              <a:gd name="T34" fmla="*/ 5 w 121"/>
              <a:gd name="T35" fmla="*/ 40 h 66"/>
              <a:gd name="T36" fmla="*/ 7 w 121"/>
              <a:gd name="T37" fmla="*/ 43 h 66"/>
              <a:gd name="T38" fmla="*/ 57 w 121"/>
              <a:gd name="T39" fmla="*/ 66 h 66"/>
              <a:gd name="T40" fmla="*/ 121 w 121"/>
              <a:gd name="T41" fmla="*/ 2 h 66"/>
              <a:gd name="T42" fmla="*/ 119 w 121"/>
              <a:gd name="T4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1" h="66">
                <a:moveTo>
                  <a:pt x="119" y="0"/>
                </a:moveTo>
                <a:cubicBezTo>
                  <a:pt x="117" y="0"/>
                  <a:pt x="116" y="1"/>
                  <a:pt x="116" y="2"/>
                </a:cubicBezTo>
                <a:cubicBezTo>
                  <a:pt x="116" y="10"/>
                  <a:pt x="115" y="18"/>
                  <a:pt x="112" y="25"/>
                </a:cubicBezTo>
                <a:cubicBezTo>
                  <a:pt x="109" y="33"/>
                  <a:pt x="104" y="39"/>
                  <a:pt x="99" y="44"/>
                </a:cubicBezTo>
                <a:cubicBezTo>
                  <a:pt x="94" y="50"/>
                  <a:pt x="87" y="54"/>
                  <a:pt x="80" y="57"/>
                </a:cubicBezTo>
                <a:cubicBezTo>
                  <a:pt x="65" y="63"/>
                  <a:pt x="49" y="63"/>
                  <a:pt x="34" y="57"/>
                </a:cubicBezTo>
                <a:cubicBezTo>
                  <a:pt x="27" y="54"/>
                  <a:pt x="20" y="50"/>
                  <a:pt x="15" y="44"/>
                </a:cubicBezTo>
                <a:cubicBezTo>
                  <a:pt x="13" y="43"/>
                  <a:pt x="12" y="41"/>
                  <a:pt x="10" y="39"/>
                </a:cubicBezTo>
                <a:cubicBezTo>
                  <a:pt x="8" y="37"/>
                  <a:pt x="8" y="37"/>
                  <a:pt x="8" y="37"/>
                </a:cubicBezTo>
                <a:cubicBezTo>
                  <a:pt x="32" y="37"/>
                  <a:pt x="32" y="37"/>
                  <a:pt x="32" y="37"/>
                </a:cubicBezTo>
                <a:cubicBezTo>
                  <a:pt x="34" y="37"/>
                  <a:pt x="35" y="36"/>
                  <a:pt x="35" y="34"/>
                </a:cubicBezTo>
                <a:cubicBezTo>
                  <a:pt x="35" y="33"/>
                  <a:pt x="34" y="32"/>
                  <a:pt x="32" y="32"/>
                </a:cubicBezTo>
                <a:cubicBezTo>
                  <a:pt x="3" y="32"/>
                  <a:pt x="3" y="32"/>
                  <a:pt x="3" y="32"/>
                </a:cubicBezTo>
                <a:cubicBezTo>
                  <a:pt x="1" y="32"/>
                  <a:pt x="0" y="33"/>
                  <a:pt x="0" y="34"/>
                </a:cubicBezTo>
                <a:cubicBezTo>
                  <a:pt x="0" y="64"/>
                  <a:pt x="0" y="64"/>
                  <a:pt x="0" y="64"/>
                </a:cubicBezTo>
                <a:cubicBezTo>
                  <a:pt x="0" y="65"/>
                  <a:pt x="1" y="66"/>
                  <a:pt x="3" y="66"/>
                </a:cubicBezTo>
                <a:cubicBezTo>
                  <a:pt x="4" y="66"/>
                  <a:pt x="5" y="65"/>
                  <a:pt x="5" y="64"/>
                </a:cubicBezTo>
                <a:cubicBezTo>
                  <a:pt x="5" y="40"/>
                  <a:pt x="5" y="40"/>
                  <a:pt x="5" y="40"/>
                </a:cubicBezTo>
                <a:cubicBezTo>
                  <a:pt x="7" y="43"/>
                  <a:pt x="7" y="43"/>
                  <a:pt x="7" y="43"/>
                </a:cubicBezTo>
                <a:cubicBezTo>
                  <a:pt x="20" y="58"/>
                  <a:pt x="38" y="66"/>
                  <a:pt x="57" y="66"/>
                </a:cubicBezTo>
                <a:cubicBezTo>
                  <a:pt x="92" y="66"/>
                  <a:pt x="121" y="38"/>
                  <a:pt x="121" y="2"/>
                </a:cubicBezTo>
                <a:cubicBezTo>
                  <a:pt x="121" y="1"/>
                  <a:pt x="120" y="0"/>
                  <a:pt x="119"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3" name="Freeform 103"/>
          <p:cNvSpPr>
            <a:spLocks/>
          </p:cNvSpPr>
          <p:nvPr/>
        </p:nvSpPr>
        <p:spPr bwMode="auto">
          <a:xfrm>
            <a:off x="568325" y="3190881"/>
            <a:ext cx="479425" cy="481013"/>
          </a:xfrm>
          <a:custGeom>
            <a:avLst/>
            <a:gdLst>
              <a:gd name="T0" fmla="*/ 126 w 128"/>
              <a:gd name="T1" fmla="*/ 62 h 128"/>
              <a:gd name="T2" fmla="*/ 123 w 128"/>
              <a:gd name="T3" fmla="*/ 64 h 128"/>
              <a:gd name="T4" fmla="*/ 119 w 128"/>
              <a:gd name="T5" fmla="*/ 87 h 128"/>
              <a:gd name="T6" fmla="*/ 106 w 128"/>
              <a:gd name="T7" fmla="*/ 106 h 128"/>
              <a:gd name="T8" fmla="*/ 87 w 128"/>
              <a:gd name="T9" fmla="*/ 119 h 128"/>
              <a:gd name="T10" fmla="*/ 41 w 128"/>
              <a:gd name="T11" fmla="*/ 119 h 128"/>
              <a:gd name="T12" fmla="*/ 22 w 128"/>
              <a:gd name="T13" fmla="*/ 106 h 128"/>
              <a:gd name="T14" fmla="*/ 9 w 128"/>
              <a:gd name="T15" fmla="*/ 87 h 128"/>
              <a:gd name="T16" fmla="*/ 5 w 128"/>
              <a:gd name="T17" fmla="*/ 64 h 128"/>
              <a:gd name="T18" fmla="*/ 9 w 128"/>
              <a:gd name="T19" fmla="*/ 41 h 128"/>
              <a:gd name="T20" fmla="*/ 22 w 128"/>
              <a:gd name="T21" fmla="*/ 22 h 128"/>
              <a:gd name="T22" fmla="*/ 41 w 128"/>
              <a:gd name="T23" fmla="*/ 10 h 128"/>
              <a:gd name="T24" fmla="*/ 87 w 128"/>
              <a:gd name="T25" fmla="*/ 10 h 128"/>
              <a:gd name="T26" fmla="*/ 106 w 128"/>
              <a:gd name="T27" fmla="*/ 22 h 128"/>
              <a:gd name="T28" fmla="*/ 111 w 128"/>
              <a:gd name="T29" fmla="*/ 28 h 128"/>
              <a:gd name="T30" fmla="*/ 113 w 128"/>
              <a:gd name="T31" fmla="*/ 30 h 128"/>
              <a:gd name="T32" fmla="*/ 89 w 128"/>
              <a:gd name="T33" fmla="*/ 30 h 128"/>
              <a:gd name="T34" fmla="*/ 86 w 128"/>
              <a:gd name="T35" fmla="*/ 32 h 128"/>
              <a:gd name="T36" fmla="*/ 89 w 128"/>
              <a:gd name="T37" fmla="*/ 35 h 128"/>
              <a:gd name="T38" fmla="*/ 118 w 128"/>
              <a:gd name="T39" fmla="*/ 35 h 128"/>
              <a:gd name="T40" fmla="*/ 121 w 128"/>
              <a:gd name="T41" fmla="*/ 32 h 128"/>
              <a:gd name="T42" fmla="*/ 121 w 128"/>
              <a:gd name="T43" fmla="*/ 3 h 128"/>
              <a:gd name="T44" fmla="*/ 118 w 128"/>
              <a:gd name="T45" fmla="*/ 0 h 128"/>
              <a:gd name="T46" fmla="*/ 116 w 128"/>
              <a:gd name="T47" fmla="*/ 3 h 128"/>
              <a:gd name="T48" fmla="*/ 116 w 128"/>
              <a:gd name="T49" fmla="*/ 27 h 128"/>
              <a:gd name="T50" fmla="*/ 114 w 128"/>
              <a:gd name="T51" fmla="*/ 24 h 128"/>
              <a:gd name="T52" fmla="*/ 64 w 128"/>
              <a:gd name="T53" fmla="*/ 0 h 128"/>
              <a:gd name="T54" fmla="*/ 0 w 128"/>
              <a:gd name="T55" fmla="*/ 64 h 128"/>
              <a:gd name="T56" fmla="*/ 64 w 128"/>
              <a:gd name="T57" fmla="*/ 128 h 128"/>
              <a:gd name="T58" fmla="*/ 128 w 128"/>
              <a:gd name="T59" fmla="*/ 64 h 128"/>
              <a:gd name="T60" fmla="*/ 126 w 128"/>
              <a:gd name="T61" fmla="*/ 6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8" h="128">
                <a:moveTo>
                  <a:pt x="126" y="62"/>
                </a:moveTo>
                <a:cubicBezTo>
                  <a:pt x="124" y="62"/>
                  <a:pt x="123" y="63"/>
                  <a:pt x="123" y="64"/>
                </a:cubicBezTo>
                <a:cubicBezTo>
                  <a:pt x="123" y="72"/>
                  <a:pt x="122" y="80"/>
                  <a:pt x="119" y="87"/>
                </a:cubicBezTo>
                <a:cubicBezTo>
                  <a:pt x="116" y="95"/>
                  <a:pt x="111" y="101"/>
                  <a:pt x="106" y="106"/>
                </a:cubicBezTo>
                <a:cubicBezTo>
                  <a:pt x="101" y="112"/>
                  <a:pt x="94" y="116"/>
                  <a:pt x="87" y="119"/>
                </a:cubicBezTo>
                <a:cubicBezTo>
                  <a:pt x="72" y="125"/>
                  <a:pt x="56" y="125"/>
                  <a:pt x="41" y="119"/>
                </a:cubicBezTo>
                <a:cubicBezTo>
                  <a:pt x="34" y="116"/>
                  <a:pt x="27" y="112"/>
                  <a:pt x="22" y="106"/>
                </a:cubicBezTo>
                <a:cubicBezTo>
                  <a:pt x="17" y="101"/>
                  <a:pt x="12" y="95"/>
                  <a:pt x="9" y="87"/>
                </a:cubicBezTo>
                <a:cubicBezTo>
                  <a:pt x="6" y="80"/>
                  <a:pt x="5" y="72"/>
                  <a:pt x="5" y="64"/>
                </a:cubicBezTo>
                <a:cubicBezTo>
                  <a:pt x="5" y="56"/>
                  <a:pt x="6" y="49"/>
                  <a:pt x="9" y="41"/>
                </a:cubicBezTo>
                <a:cubicBezTo>
                  <a:pt x="12" y="34"/>
                  <a:pt x="17" y="28"/>
                  <a:pt x="22" y="22"/>
                </a:cubicBezTo>
                <a:cubicBezTo>
                  <a:pt x="27" y="17"/>
                  <a:pt x="34" y="13"/>
                  <a:pt x="41" y="10"/>
                </a:cubicBezTo>
                <a:cubicBezTo>
                  <a:pt x="55" y="3"/>
                  <a:pt x="72" y="3"/>
                  <a:pt x="87" y="10"/>
                </a:cubicBezTo>
                <a:cubicBezTo>
                  <a:pt x="94" y="13"/>
                  <a:pt x="101" y="17"/>
                  <a:pt x="106" y="22"/>
                </a:cubicBezTo>
                <a:cubicBezTo>
                  <a:pt x="108" y="24"/>
                  <a:pt x="109" y="26"/>
                  <a:pt x="111" y="28"/>
                </a:cubicBezTo>
                <a:cubicBezTo>
                  <a:pt x="113" y="30"/>
                  <a:pt x="113" y="30"/>
                  <a:pt x="113" y="30"/>
                </a:cubicBezTo>
                <a:cubicBezTo>
                  <a:pt x="89" y="30"/>
                  <a:pt x="89" y="30"/>
                  <a:pt x="89" y="30"/>
                </a:cubicBezTo>
                <a:cubicBezTo>
                  <a:pt x="87" y="30"/>
                  <a:pt x="86" y="31"/>
                  <a:pt x="86" y="32"/>
                </a:cubicBezTo>
                <a:cubicBezTo>
                  <a:pt x="86" y="34"/>
                  <a:pt x="87" y="35"/>
                  <a:pt x="89" y="35"/>
                </a:cubicBezTo>
                <a:cubicBezTo>
                  <a:pt x="118" y="35"/>
                  <a:pt x="118" y="35"/>
                  <a:pt x="118" y="35"/>
                </a:cubicBezTo>
                <a:cubicBezTo>
                  <a:pt x="120" y="35"/>
                  <a:pt x="121" y="34"/>
                  <a:pt x="121" y="32"/>
                </a:cubicBezTo>
                <a:cubicBezTo>
                  <a:pt x="121" y="3"/>
                  <a:pt x="121" y="3"/>
                  <a:pt x="121" y="3"/>
                </a:cubicBezTo>
                <a:cubicBezTo>
                  <a:pt x="121" y="1"/>
                  <a:pt x="120" y="0"/>
                  <a:pt x="118" y="0"/>
                </a:cubicBezTo>
                <a:cubicBezTo>
                  <a:pt x="117" y="0"/>
                  <a:pt x="116" y="1"/>
                  <a:pt x="116" y="3"/>
                </a:cubicBezTo>
                <a:cubicBezTo>
                  <a:pt x="116" y="27"/>
                  <a:pt x="116" y="27"/>
                  <a:pt x="116" y="27"/>
                </a:cubicBezTo>
                <a:cubicBezTo>
                  <a:pt x="114" y="24"/>
                  <a:pt x="114" y="24"/>
                  <a:pt x="114" y="24"/>
                </a:cubicBezTo>
                <a:cubicBezTo>
                  <a:pt x="101" y="9"/>
                  <a:pt x="83" y="0"/>
                  <a:pt x="64" y="0"/>
                </a:cubicBezTo>
                <a:cubicBezTo>
                  <a:pt x="29" y="0"/>
                  <a:pt x="0" y="29"/>
                  <a:pt x="0" y="64"/>
                </a:cubicBezTo>
                <a:cubicBezTo>
                  <a:pt x="0" y="100"/>
                  <a:pt x="29" y="128"/>
                  <a:pt x="64" y="128"/>
                </a:cubicBezTo>
                <a:cubicBezTo>
                  <a:pt x="99" y="128"/>
                  <a:pt x="128" y="100"/>
                  <a:pt x="128" y="64"/>
                </a:cubicBezTo>
                <a:cubicBezTo>
                  <a:pt x="128" y="63"/>
                  <a:pt x="127" y="62"/>
                  <a:pt x="126" y="62"/>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nvGrpSpPr>
          <p:cNvPr id="212" name="组合 211">
            <a:extLst>
              <a:ext uri="{FF2B5EF4-FFF2-40B4-BE49-F238E27FC236}">
                <a16:creationId xmlns="" xmlns:a16="http://schemas.microsoft.com/office/drawing/2014/main" id="{63F78C91-2571-4348-B8F5-AA9C654046C0}"/>
              </a:ext>
            </a:extLst>
          </p:cNvPr>
          <p:cNvGrpSpPr/>
          <p:nvPr/>
        </p:nvGrpSpPr>
        <p:grpSpPr>
          <a:xfrm>
            <a:off x="11139491" y="2228854"/>
            <a:ext cx="481013" cy="481013"/>
            <a:chOff x="11139491" y="2228854"/>
            <a:chExt cx="481013" cy="481013"/>
          </a:xfrm>
        </p:grpSpPr>
        <p:sp>
          <p:nvSpPr>
            <p:cNvPr id="104" name="Freeform 104"/>
            <p:cNvSpPr>
              <a:spLocks/>
            </p:cNvSpPr>
            <p:nvPr/>
          </p:nvSpPr>
          <p:spPr bwMode="auto">
            <a:xfrm>
              <a:off x="11139491" y="2382841"/>
              <a:ext cx="323850" cy="176213"/>
            </a:xfrm>
            <a:custGeom>
              <a:avLst/>
              <a:gdLst>
                <a:gd name="T0" fmla="*/ 61 w 86"/>
                <a:gd name="T1" fmla="*/ 43 h 47"/>
                <a:gd name="T2" fmla="*/ 61 w 86"/>
                <a:gd name="T3" fmla="*/ 46 h 47"/>
                <a:gd name="T4" fmla="*/ 64 w 86"/>
                <a:gd name="T5" fmla="*/ 46 h 47"/>
                <a:gd name="T6" fmla="*/ 85 w 86"/>
                <a:gd name="T7" fmla="*/ 25 h 47"/>
                <a:gd name="T8" fmla="*/ 85 w 86"/>
                <a:gd name="T9" fmla="*/ 22 h 47"/>
                <a:gd name="T10" fmla="*/ 86 w 86"/>
                <a:gd name="T11" fmla="*/ 22 h 47"/>
                <a:gd name="T12" fmla="*/ 64 w 86"/>
                <a:gd name="T13" fmla="*/ 1 h 47"/>
                <a:gd name="T14" fmla="*/ 61 w 86"/>
                <a:gd name="T15" fmla="*/ 1 h 47"/>
                <a:gd name="T16" fmla="*/ 61 w 86"/>
                <a:gd name="T17" fmla="*/ 4 h 47"/>
                <a:gd name="T18" fmla="*/ 78 w 86"/>
                <a:gd name="T19" fmla="*/ 21 h 47"/>
                <a:gd name="T20" fmla="*/ 2 w 86"/>
                <a:gd name="T21" fmla="*/ 21 h 47"/>
                <a:gd name="T22" fmla="*/ 0 w 86"/>
                <a:gd name="T23" fmla="*/ 23 h 47"/>
                <a:gd name="T24" fmla="*/ 2 w 86"/>
                <a:gd name="T25" fmla="*/ 25 h 47"/>
                <a:gd name="T26" fmla="*/ 78 w 86"/>
                <a:gd name="T27" fmla="*/ 26 h 47"/>
                <a:gd name="T28" fmla="*/ 61 w 86"/>
                <a:gd name="T29"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6" h="47">
                  <a:moveTo>
                    <a:pt x="61" y="43"/>
                  </a:moveTo>
                  <a:cubicBezTo>
                    <a:pt x="60" y="43"/>
                    <a:pt x="60" y="45"/>
                    <a:pt x="61" y="46"/>
                  </a:cubicBezTo>
                  <a:cubicBezTo>
                    <a:pt x="62" y="47"/>
                    <a:pt x="64" y="47"/>
                    <a:pt x="64" y="46"/>
                  </a:cubicBezTo>
                  <a:cubicBezTo>
                    <a:pt x="85" y="25"/>
                    <a:pt x="85" y="25"/>
                    <a:pt x="85" y="25"/>
                  </a:cubicBezTo>
                  <a:cubicBezTo>
                    <a:pt x="86" y="24"/>
                    <a:pt x="86" y="22"/>
                    <a:pt x="85" y="22"/>
                  </a:cubicBezTo>
                  <a:cubicBezTo>
                    <a:pt x="86" y="22"/>
                    <a:pt x="86" y="22"/>
                    <a:pt x="86" y="22"/>
                  </a:cubicBezTo>
                  <a:cubicBezTo>
                    <a:pt x="84" y="20"/>
                    <a:pt x="80" y="16"/>
                    <a:pt x="64" y="1"/>
                  </a:cubicBezTo>
                  <a:cubicBezTo>
                    <a:pt x="64" y="0"/>
                    <a:pt x="62" y="0"/>
                    <a:pt x="61" y="1"/>
                  </a:cubicBezTo>
                  <a:cubicBezTo>
                    <a:pt x="60" y="2"/>
                    <a:pt x="60" y="3"/>
                    <a:pt x="61" y="4"/>
                  </a:cubicBezTo>
                  <a:cubicBezTo>
                    <a:pt x="78" y="21"/>
                    <a:pt x="78" y="21"/>
                    <a:pt x="78" y="21"/>
                  </a:cubicBezTo>
                  <a:cubicBezTo>
                    <a:pt x="2" y="21"/>
                    <a:pt x="2" y="21"/>
                    <a:pt x="2" y="21"/>
                  </a:cubicBezTo>
                  <a:cubicBezTo>
                    <a:pt x="1" y="21"/>
                    <a:pt x="0" y="22"/>
                    <a:pt x="0" y="23"/>
                  </a:cubicBezTo>
                  <a:cubicBezTo>
                    <a:pt x="0" y="24"/>
                    <a:pt x="1" y="25"/>
                    <a:pt x="2" y="25"/>
                  </a:cubicBezTo>
                  <a:cubicBezTo>
                    <a:pt x="78" y="26"/>
                    <a:pt x="78" y="26"/>
                    <a:pt x="78" y="26"/>
                  </a:cubicBezTo>
                  <a:lnTo>
                    <a:pt x="61" y="4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5" name="Freeform 105"/>
            <p:cNvSpPr>
              <a:spLocks/>
            </p:cNvSpPr>
            <p:nvPr/>
          </p:nvSpPr>
          <p:spPr bwMode="auto">
            <a:xfrm>
              <a:off x="11268079" y="2228854"/>
              <a:ext cx="352425" cy="481013"/>
            </a:xfrm>
            <a:custGeom>
              <a:avLst/>
              <a:gdLst>
                <a:gd name="T0" fmla="*/ 88 w 94"/>
                <a:gd name="T1" fmla="*/ 0 h 128"/>
                <a:gd name="T2" fmla="*/ 6 w 94"/>
                <a:gd name="T3" fmla="*/ 0 h 128"/>
                <a:gd name="T4" fmla="*/ 2 w 94"/>
                <a:gd name="T5" fmla="*/ 2 h 128"/>
                <a:gd name="T6" fmla="*/ 0 w 94"/>
                <a:gd name="T7" fmla="*/ 6 h 128"/>
                <a:gd name="T8" fmla="*/ 0 w 94"/>
                <a:gd name="T9" fmla="*/ 36 h 128"/>
                <a:gd name="T10" fmla="*/ 3 w 94"/>
                <a:gd name="T11" fmla="*/ 38 h 128"/>
                <a:gd name="T12" fmla="*/ 5 w 94"/>
                <a:gd name="T13" fmla="*/ 36 h 128"/>
                <a:gd name="T14" fmla="*/ 5 w 94"/>
                <a:gd name="T15" fmla="*/ 5 h 128"/>
                <a:gd name="T16" fmla="*/ 89 w 94"/>
                <a:gd name="T17" fmla="*/ 5 h 128"/>
                <a:gd name="T18" fmla="*/ 89 w 94"/>
                <a:gd name="T19" fmla="*/ 124 h 128"/>
                <a:gd name="T20" fmla="*/ 5 w 94"/>
                <a:gd name="T21" fmla="*/ 124 h 128"/>
                <a:gd name="T22" fmla="*/ 5 w 94"/>
                <a:gd name="T23" fmla="*/ 93 h 128"/>
                <a:gd name="T24" fmla="*/ 3 w 94"/>
                <a:gd name="T25" fmla="*/ 90 h 128"/>
                <a:gd name="T26" fmla="*/ 0 w 94"/>
                <a:gd name="T27" fmla="*/ 93 h 128"/>
                <a:gd name="T28" fmla="*/ 0 w 94"/>
                <a:gd name="T29" fmla="*/ 122 h 128"/>
                <a:gd name="T30" fmla="*/ 6 w 94"/>
                <a:gd name="T31" fmla="*/ 128 h 128"/>
                <a:gd name="T32" fmla="*/ 88 w 94"/>
                <a:gd name="T33" fmla="*/ 128 h 128"/>
                <a:gd name="T34" fmla="*/ 94 w 94"/>
                <a:gd name="T35" fmla="*/ 122 h 128"/>
                <a:gd name="T36" fmla="*/ 94 w 94"/>
                <a:gd name="T37" fmla="*/ 6 h 128"/>
                <a:gd name="T38" fmla="*/ 88 w 94"/>
                <a:gd name="T3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28">
                  <a:moveTo>
                    <a:pt x="88" y="0"/>
                  </a:moveTo>
                  <a:cubicBezTo>
                    <a:pt x="6" y="0"/>
                    <a:pt x="6" y="0"/>
                    <a:pt x="6" y="0"/>
                  </a:cubicBezTo>
                  <a:cubicBezTo>
                    <a:pt x="5" y="0"/>
                    <a:pt x="3" y="1"/>
                    <a:pt x="2" y="2"/>
                  </a:cubicBezTo>
                  <a:cubicBezTo>
                    <a:pt x="1" y="3"/>
                    <a:pt x="0" y="5"/>
                    <a:pt x="0" y="6"/>
                  </a:cubicBezTo>
                  <a:cubicBezTo>
                    <a:pt x="0" y="36"/>
                    <a:pt x="0" y="36"/>
                    <a:pt x="0" y="36"/>
                  </a:cubicBezTo>
                  <a:cubicBezTo>
                    <a:pt x="0" y="37"/>
                    <a:pt x="1" y="38"/>
                    <a:pt x="3" y="38"/>
                  </a:cubicBezTo>
                  <a:cubicBezTo>
                    <a:pt x="4" y="38"/>
                    <a:pt x="5" y="37"/>
                    <a:pt x="5" y="36"/>
                  </a:cubicBezTo>
                  <a:cubicBezTo>
                    <a:pt x="5" y="5"/>
                    <a:pt x="5" y="5"/>
                    <a:pt x="5" y="5"/>
                  </a:cubicBezTo>
                  <a:cubicBezTo>
                    <a:pt x="89" y="5"/>
                    <a:pt x="89" y="5"/>
                    <a:pt x="89" y="5"/>
                  </a:cubicBezTo>
                  <a:cubicBezTo>
                    <a:pt x="89" y="124"/>
                    <a:pt x="89" y="124"/>
                    <a:pt x="89" y="124"/>
                  </a:cubicBezTo>
                  <a:cubicBezTo>
                    <a:pt x="5" y="124"/>
                    <a:pt x="5" y="124"/>
                    <a:pt x="5" y="124"/>
                  </a:cubicBezTo>
                  <a:cubicBezTo>
                    <a:pt x="5" y="93"/>
                    <a:pt x="5" y="93"/>
                    <a:pt x="5" y="93"/>
                  </a:cubicBezTo>
                  <a:cubicBezTo>
                    <a:pt x="5" y="91"/>
                    <a:pt x="4" y="90"/>
                    <a:pt x="3" y="90"/>
                  </a:cubicBezTo>
                  <a:cubicBezTo>
                    <a:pt x="1" y="90"/>
                    <a:pt x="0" y="91"/>
                    <a:pt x="0" y="93"/>
                  </a:cubicBezTo>
                  <a:cubicBezTo>
                    <a:pt x="0" y="122"/>
                    <a:pt x="0" y="122"/>
                    <a:pt x="0" y="122"/>
                  </a:cubicBezTo>
                  <a:cubicBezTo>
                    <a:pt x="0" y="126"/>
                    <a:pt x="3" y="128"/>
                    <a:pt x="6" y="128"/>
                  </a:cubicBezTo>
                  <a:cubicBezTo>
                    <a:pt x="88" y="128"/>
                    <a:pt x="88" y="128"/>
                    <a:pt x="88" y="128"/>
                  </a:cubicBezTo>
                  <a:cubicBezTo>
                    <a:pt x="91" y="128"/>
                    <a:pt x="94" y="126"/>
                    <a:pt x="94" y="122"/>
                  </a:cubicBezTo>
                  <a:cubicBezTo>
                    <a:pt x="94" y="6"/>
                    <a:pt x="94" y="6"/>
                    <a:pt x="94" y="6"/>
                  </a:cubicBezTo>
                  <a:cubicBezTo>
                    <a:pt x="94" y="3"/>
                    <a:pt x="91" y="0"/>
                    <a:pt x="88"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sp>
        <p:nvSpPr>
          <p:cNvPr id="106" name="Freeform 106"/>
          <p:cNvSpPr>
            <a:spLocks/>
          </p:cNvSpPr>
          <p:nvPr/>
        </p:nvSpPr>
        <p:spPr bwMode="auto">
          <a:xfrm>
            <a:off x="10179053" y="2228854"/>
            <a:ext cx="481013" cy="481013"/>
          </a:xfrm>
          <a:custGeom>
            <a:avLst/>
            <a:gdLst>
              <a:gd name="T0" fmla="*/ 127 w 128"/>
              <a:gd name="T1" fmla="*/ 63 h 128"/>
              <a:gd name="T2" fmla="*/ 106 w 128"/>
              <a:gd name="T3" fmla="*/ 42 h 128"/>
              <a:gd name="T4" fmla="*/ 103 w 128"/>
              <a:gd name="T5" fmla="*/ 42 h 128"/>
              <a:gd name="T6" fmla="*/ 103 w 128"/>
              <a:gd name="T7" fmla="*/ 45 h 128"/>
              <a:gd name="T8" fmla="*/ 120 w 128"/>
              <a:gd name="T9" fmla="*/ 62 h 128"/>
              <a:gd name="T10" fmla="*/ 66 w 128"/>
              <a:gd name="T11" fmla="*/ 62 h 128"/>
              <a:gd name="T12" fmla="*/ 66 w 128"/>
              <a:gd name="T13" fmla="*/ 8 h 128"/>
              <a:gd name="T14" fmla="*/ 83 w 128"/>
              <a:gd name="T15" fmla="*/ 25 h 128"/>
              <a:gd name="T16" fmla="*/ 87 w 128"/>
              <a:gd name="T17" fmla="*/ 25 h 128"/>
              <a:gd name="T18" fmla="*/ 87 w 128"/>
              <a:gd name="T19" fmla="*/ 22 h 128"/>
              <a:gd name="T20" fmla="*/ 66 w 128"/>
              <a:gd name="T21" fmla="*/ 1 h 128"/>
              <a:gd name="T22" fmla="*/ 62 w 128"/>
              <a:gd name="T23" fmla="*/ 1 h 128"/>
              <a:gd name="T24" fmla="*/ 41 w 128"/>
              <a:gd name="T25" fmla="*/ 22 h 128"/>
              <a:gd name="T26" fmla="*/ 41 w 128"/>
              <a:gd name="T27" fmla="*/ 25 h 128"/>
              <a:gd name="T28" fmla="*/ 45 w 128"/>
              <a:gd name="T29" fmla="*/ 25 h 128"/>
              <a:gd name="T30" fmla="*/ 62 w 128"/>
              <a:gd name="T31" fmla="*/ 8 h 128"/>
              <a:gd name="T32" fmla="*/ 62 w 128"/>
              <a:gd name="T33" fmla="*/ 62 h 128"/>
              <a:gd name="T34" fmla="*/ 8 w 128"/>
              <a:gd name="T35" fmla="*/ 62 h 128"/>
              <a:gd name="T36" fmla="*/ 25 w 128"/>
              <a:gd name="T37" fmla="*/ 45 h 128"/>
              <a:gd name="T38" fmla="*/ 25 w 128"/>
              <a:gd name="T39" fmla="*/ 42 h 128"/>
              <a:gd name="T40" fmla="*/ 22 w 128"/>
              <a:gd name="T41" fmla="*/ 42 h 128"/>
              <a:gd name="T42" fmla="*/ 1 w 128"/>
              <a:gd name="T43" fmla="*/ 63 h 128"/>
              <a:gd name="T44" fmla="*/ 1 w 128"/>
              <a:gd name="T45" fmla="*/ 66 h 128"/>
              <a:gd name="T46" fmla="*/ 22 w 128"/>
              <a:gd name="T47" fmla="*/ 87 h 128"/>
              <a:gd name="T48" fmla="*/ 25 w 128"/>
              <a:gd name="T49" fmla="*/ 87 h 128"/>
              <a:gd name="T50" fmla="*/ 26 w 128"/>
              <a:gd name="T51" fmla="*/ 85 h 128"/>
              <a:gd name="T52" fmla="*/ 25 w 128"/>
              <a:gd name="T53" fmla="*/ 84 h 128"/>
              <a:gd name="T54" fmla="*/ 8 w 128"/>
              <a:gd name="T55" fmla="*/ 67 h 128"/>
              <a:gd name="T56" fmla="*/ 62 w 128"/>
              <a:gd name="T57" fmla="*/ 67 h 128"/>
              <a:gd name="T58" fmla="*/ 62 w 128"/>
              <a:gd name="T59" fmla="*/ 120 h 128"/>
              <a:gd name="T60" fmla="*/ 45 w 128"/>
              <a:gd name="T61" fmla="*/ 103 h 128"/>
              <a:gd name="T62" fmla="*/ 43 w 128"/>
              <a:gd name="T63" fmla="*/ 103 h 128"/>
              <a:gd name="T64" fmla="*/ 41 w 128"/>
              <a:gd name="T65" fmla="*/ 103 h 128"/>
              <a:gd name="T66" fmla="*/ 41 w 128"/>
              <a:gd name="T67" fmla="*/ 107 h 128"/>
              <a:gd name="T68" fmla="*/ 62 w 128"/>
              <a:gd name="T69" fmla="*/ 128 h 128"/>
              <a:gd name="T70" fmla="*/ 66 w 128"/>
              <a:gd name="T71" fmla="*/ 128 h 128"/>
              <a:gd name="T72" fmla="*/ 87 w 128"/>
              <a:gd name="T73" fmla="*/ 107 h 128"/>
              <a:gd name="T74" fmla="*/ 87 w 128"/>
              <a:gd name="T75" fmla="*/ 103 h 128"/>
              <a:gd name="T76" fmla="*/ 83 w 128"/>
              <a:gd name="T77" fmla="*/ 103 h 128"/>
              <a:gd name="T78" fmla="*/ 66 w 128"/>
              <a:gd name="T79" fmla="*/ 120 h 128"/>
              <a:gd name="T80" fmla="*/ 66 w 128"/>
              <a:gd name="T81" fmla="*/ 67 h 128"/>
              <a:gd name="T82" fmla="*/ 120 w 128"/>
              <a:gd name="T83" fmla="*/ 67 h 128"/>
              <a:gd name="T84" fmla="*/ 103 w 128"/>
              <a:gd name="T85" fmla="*/ 84 h 128"/>
              <a:gd name="T86" fmla="*/ 102 w 128"/>
              <a:gd name="T87" fmla="*/ 85 h 128"/>
              <a:gd name="T88" fmla="*/ 103 w 128"/>
              <a:gd name="T89" fmla="*/ 87 h 128"/>
              <a:gd name="T90" fmla="*/ 106 w 128"/>
              <a:gd name="T91" fmla="*/ 87 h 128"/>
              <a:gd name="T92" fmla="*/ 127 w 128"/>
              <a:gd name="T93" fmla="*/ 66 h 128"/>
              <a:gd name="T94" fmla="*/ 127 w 128"/>
              <a:gd name="T95" fmla="*/ 6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8" h="128">
                <a:moveTo>
                  <a:pt x="127" y="63"/>
                </a:moveTo>
                <a:cubicBezTo>
                  <a:pt x="106" y="42"/>
                  <a:pt x="106" y="42"/>
                  <a:pt x="106" y="42"/>
                </a:cubicBezTo>
                <a:cubicBezTo>
                  <a:pt x="105" y="41"/>
                  <a:pt x="104" y="41"/>
                  <a:pt x="103" y="42"/>
                </a:cubicBezTo>
                <a:cubicBezTo>
                  <a:pt x="102" y="43"/>
                  <a:pt x="102" y="44"/>
                  <a:pt x="103" y="45"/>
                </a:cubicBezTo>
                <a:cubicBezTo>
                  <a:pt x="120" y="62"/>
                  <a:pt x="120" y="62"/>
                  <a:pt x="120" y="62"/>
                </a:cubicBezTo>
                <a:cubicBezTo>
                  <a:pt x="66" y="62"/>
                  <a:pt x="66" y="62"/>
                  <a:pt x="66" y="62"/>
                </a:cubicBezTo>
                <a:cubicBezTo>
                  <a:pt x="66" y="8"/>
                  <a:pt x="66" y="8"/>
                  <a:pt x="66" y="8"/>
                </a:cubicBezTo>
                <a:cubicBezTo>
                  <a:pt x="83" y="25"/>
                  <a:pt x="83" y="25"/>
                  <a:pt x="83" y="25"/>
                </a:cubicBezTo>
                <a:cubicBezTo>
                  <a:pt x="84" y="26"/>
                  <a:pt x="86" y="26"/>
                  <a:pt x="87" y="25"/>
                </a:cubicBezTo>
                <a:cubicBezTo>
                  <a:pt x="87" y="24"/>
                  <a:pt x="87" y="23"/>
                  <a:pt x="87" y="22"/>
                </a:cubicBezTo>
                <a:cubicBezTo>
                  <a:pt x="66" y="1"/>
                  <a:pt x="66" y="1"/>
                  <a:pt x="66" y="1"/>
                </a:cubicBezTo>
                <a:cubicBezTo>
                  <a:pt x="65" y="0"/>
                  <a:pt x="63" y="0"/>
                  <a:pt x="62" y="1"/>
                </a:cubicBezTo>
                <a:cubicBezTo>
                  <a:pt x="41" y="22"/>
                  <a:pt x="41" y="22"/>
                  <a:pt x="41" y="22"/>
                </a:cubicBezTo>
                <a:cubicBezTo>
                  <a:pt x="41" y="23"/>
                  <a:pt x="41" y="24"/>
                  <a:pt x="41" y="25"/>
                </a:cubicBezTo>
                <a:cubicBezTo>
                  <a:pt x="42" y="26"/>
                  <a:pt x="44" y="26"/>
                  <a:pt x="45" y="25"/>
                </a:cubicBezTo>
                <a:cubicBezTo>
                  <a:pt x="62" y="8"/>
                  <a:pt x="62" y="8"/>
                  <a:pt x="62" y="8"/>
                </a:cubicBezTo>
                <a:cubicBezTo>
                  <a:pt x="62" y="62"/>
                  <a:pt x="62" y="62"/>
                  <a:pt x="62" y="62"/>
                </a:cubicBezTo>
                <a:cubicBezTo>
                  <a:pt x="8" y="62"/>
                  <a:pt x="8" y="62"/>
                  <a:pt x="8" y="62"/>
                </a:cubicBezTo>
                <a:cubicBezTo>
                  <a:pt x="25" y="45"/>
                  <a:pt x="25" y="45"/>
                  <a:pt x="25" y="45"/>
                </a:cubicBezTo>
                <a:cubicBezTo>
                  <a:pt x="26" y="44"/>
                  <a:pt x="26" y="43"/>
                  <a:pt x="25" y="42"/>
                </a:cubicBezTo>
                <a:cubicBezTo>
                  <a:pt x="24" y="41"/>
                  <a:pt x="22" y="41"/>
                  <a:pt x="22" y="42"/>
                </a:cubicBezTo>
                <a:cubicBezTo>
                  <a:pt x="1" y="63"/>
                  <a:pt x="1" y="63"/>
                  <a:pt x="1" y="63"/>
                </a:cubicBezTo>
                <a:cubicBezTo>
                  <a:pt x="0" y="63"/>
                  <a:pt x="0" y="65"/>
                  <a:pt x="1" y="66"/>
                </a:cubicBezTo>
                <a:cubicBezTo>
                  <a:pt x="22" y="87"/>
                  <a:pt x="22" y="87"/>
                  <a:pt x="22" y="87"/>
                </a:cubicBezTo>
                <a:cubicBezTo>
                  <a:pt x="23" y="88"/>
                  <a:pt x="24" y="88"/>
                  <a:pt x="25" y="87"/>
                </a:cubicBezTo>
                <a:cubicBezTo>
                  <a:pt x="25" y="86"/>
                  <a:pt x="26" y="86"/>
                  <a:pt x="26" y="85"/>
                </a:cubicBezTo>
                <a:cubicBezTo>
                  <a:pt x="26" y="85"/>
                  <a:pt x="25" y="84"/>
                  <a:pt x="25" y="84"/>
                </a:cubicBezTo>
                <a:cubicBezTo>
                  <a:pt x="8" y="67"/>
                  <a:pt x="8" y="67"/>
                  <a:pt x="8" y="67"/>
                </a:cubicBezTo>
                <a:cubicBezTo>
                  <a:pt x="62" y="67"/>
                  <a:pt x="62" y="67"/>
                  <a:pt x="62" y="67"/>
                </a:cubicBezTo>
                <a:cubicBezTo>
                  <a:pt x="62" y="120"/>
                  <a:pt x="62" y="120"/>
                  <a:pt x="62" y="120"/>
                </a:cubicBezTo>
                <a:cubicBezTo>
                  <a:pt x="45" y="103"/>
                  <a:pt x="45" y="103"/>
                  <a:pt x="45" y="103"/>
                </a:cubicBezTo>
                <a:cubicBezTo>
                  <a:pt x="44" y="103"/>
                  <a:pt x="44" y="103"/>
                  <a:pt x="43" y="103"/>
                </a:cubicBezTo>
                <a:cubicBezTo>
                  <a:pt x="42" y="103"/>
                  <a:pt x="42" y="103"/>
                  <a:pt x="41" y="103"/>
                </a:cubicBezTo>
                <a:cubicBezTo>
                  <a:pt x="41" y="104"/>
                  <a:pt x="41" y="106"/>
                  <a:pt x="41" y="107"/>
                </a:cubicBezTo>
                <a:cubicBezTo>
                  <a:pt x="62" y="128"/>
                  <a:pt x="62" y="128"/>
                  <a:pt x="62" y="128"/>
                </a:cubicBezTo>
                <a:cubicBezTo>
                  <a:pt x="63" y="128"/>
                  <a:pt x="65" y="128"/>
                  <a:pt x="66" y="128"/>
                </a:cubicBezTo>
                <a:cubicBezTo>
                  <a:pt x="87" y="107"/>
                  <a:pt x="87" y="107"/>
                  <a:pt x="87" y="107"/>
                </a:cubicBezTo>
                <a:cubicBezTo>
                  <a:pt x="87" y="106"/>
                  <a:pt x="87" y="104"/>
                  <a:pt x="87" y="103"/>
                </a:cubicBezTo>
                <a:cubicBezTo>
                  <a:pt x="86" y="103"/>
                  <a:pt x="84" y="103"/>
                  <a:pt x="83" y="103"/>
                </a:cubicBezTo>
                <a:cubicBezTo>
                  <a:pt x="66" y="120"/>
                  <a:pt x="66" y="120"/>
                  <a:pt x="66" y="120"/>
                </a:cubicBezTo>
                <a:cubicBezTo>
                  <a:pt x="66" y="67"/>
                  <a:pt x="66" y="67"/>
                  <a:pt x="66" y="67"/>
                </a:cubicBezTo>
                <a:cubicBezTo>
                  <a:pt x="120" y="67"/>
                  <a:pt x="120" y="67"/>
                  <a:pt x="120" y="67"/>
                </a:cubicBezTo>
                <a:cubicBezTo>
                  <a:pt x="103" y="84"/>
                  <a:pt x="103" y="84"/>
                  <a:pt x="103" y="84"/>
                </a:cubicBezTo>
                <a:cubicBezTo>
                  <a:pt x="103" y="84"/>
                  <a:pt x="102" y="85"/>
                  <a:pt x="102" y="85"/>
                </a:cubicBezTo>
                <a:cubicBezTo>
                  <a:pt x="102" y="86"/>
                  <a:pt x="103" y="86"/>
                  <a:pt x="103" y="87"/>
                </a:cubicBezTo>
                <a:cubicBezTo>
                  <a:pt x="104" y="88"/>
                  <a:pt x="105" y="88"/>
                  <a:pt x="106" y="87"/>
                </a:cubicBezTo>
                <a:cubicBezTo>
                  <a:pt x="127" y="66"/>
                  <a:pt x="127" y="66"/>
                  <a:pt x="127" y="66"/>
                </a:cubicBezTo>
                <a:cubicBezTo>
                  <a:pt x="128" y="65"/>
                  <a:pt x="128" y="63"/>
                  <a:pt x="127" y="63"/>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7" name="Freeform 107"/>
          <p:cNvSpPr>
            <a:spLocks/>
          </p:cNvSpPr>
          <p:nvPr/>
        </p:nvSpPr>
        <p:spPr bwMode="auto">
          <a:xfrm>
            <a:off x="9371016" y="2228854"/>
            <a:ext cx="173038" cy="481013"/>
          </a:xfrm>
          <a:custGeom>
            <a:avLst/>
            <a:gdLst>
              <a:gd name="T0" fmla="*/ 46 w 46"/>
              <a:gd name="T1" fmla="*/ 103 h 128"/>
              <a:gd name="T2" fmla="*/ 42 w 46"/>
              <a:gd name="T3" fmla="*/ 103 h 128"/>
              <a:gd name="T4" fmla="*/ 25 w 46"/>
              <a:gd name="T5" fmla="*/ 120 h 128"/>
              <a:gd name="T6" fmla="*/ 25 w 46"/>
              <a:gd name="T7" fmla="*/ 8 h 128"/>
              <a:gd name="T8" fmla="*/ 42 w 46"/>
              <a:gd name="T9" fmla="*/ 25 h 128"/>
              <a:gd name="T10" fmla="*/ 46 w 46"/>
              <a:gd name="T11" fmla="*/ 25 h 128"/>
              <a:gd name="T12" fmla="*/ 46 w 46"/>
              <a:gd name="T13" fmla="*/ 23 h 128"/>
              <a:gd name="T14" fmla="*/ 46 w 46"/>
              <a:gd name="T15" fmla="*/ 22 h 128"/>
              <a:gd name="T16" fmla="*/ 25 w 46"/>
              <a:gd name="T17" fmla="*/ 1 h 128"/>
              <a:gd name="T18" fmla="*/ 21 w 46"/>
              <a:gd name="T19" fmla="*/ 1 h 128"/>
              <a:gd name="T20" fmla="*/ 0 w 46"/>
              <a:gd name="T21" fmla="*/ 22 h 128"/>
              <a:gd name="T22" fmla="*/ 0 w 46"/>
              <a:gd name="T23" fmla="*/ 23 h 128"/>
              <a:gd name="T24" fmla="*/ 0 w 46"/>
              <a:gd name="T25" fmla="*/ 25 h 128"/>
              <a:gd name="T26" fmla="*/ 4 w 46"/>
              <a:gd name="T27" fmla="*/ 25 h 128"/>
              <a:gd name="T28" fmla="*/ 21 w 46"/>
              <a:gd name="T29" fmla="*/ 8 h 128"/>
              <a:gd name="T30" fmla="*/ 21 w 46"/>
              <a:gd name="T31" fmla="*/ 120 h 128"/>
              <a:gd name="T32" fmla="*/ 4 w 46"/>
              <a:gd name="T33" fmla="*/ 103 h 128"/>
              <a:gd name="T34" fmla="*/ 2 w 46"/>
              <a:gd name="T35" fmla="*/ 103 h 128"/>
              <a:gd name="T36" fmla="*/ 0 w 46"/>
              <a:gd name="T37" fmla="*/ 103 h 128"/>
              <a:gd name="T38" fmla="*/ 0 w 46"/>
              <a:gd name="T39" fmla="*/ 107 h 128"/>
              <a:gd name="T40" fmla="*/ 21 w 46"/>
              <a:gd name="T41" fmla="*/ 128 h 128"/>
              <a:gd name="T42" fmla="*/ 25 w 46"/>
              <a:gd name="T43" fmla="*/ 128 h 128"/>
              <a:gd name="T44" fmla="*/ 46 w 46"/>
              <a:gd name="T45" fmla="*/ 107 h 128"/>
              <a:gd name="T46" fmla="*/ 46 w 46"/>
              <a:gd name="T47" fmla="*/ 10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128">
                <a:moveTo>
                  <a:pt x="46" y="103"/>
                </a:moveTo>
                <a:cubicBezTo>
                  <a:pt x="45" y="103"/>
                  <a:pt x="43" y="103"/>
                  <a:pt x="42" y="103"/>
                </a:cubicBezTo>
                <a:cubicBezTo>
                  <a:pt x="25" y="120"/>
                  <a:pt x="25" y="120"/>
                  <a:pt x="25" y="120"/>
                </a:cubicBezTo>
                <a:cubicBezTo>
                  <a:pt x="25" y="8"/>
                  <a:pt x="25" y="8"/>
                  <a:pt x="25" y="8"/>
                </a:cubicBezTo>
                <a:cubicBezTo>
                  <a:pt x="42" y="25"/>
                  <a:pt x="42" y="25"/>
                  <a:pt x="42" y="25"/>
                </a:cubicBezTo>
                <a:cubicBezTo>
                  <a:pt x="43" y="26"/>
                  <a:pt x="45" y="26"/>
                  <a:pt x="46" y="25"/>
                </a:cubicBezTo>
                <a:cubicBezTo>
                  <a:pt x="46" y="25"/>
                  <a:pt x="46" y="24"/>
                  <a:pt x="46" y="23"/>
                </a:cubicBezTo>
                <a:cubicBezTo>
                  <a:pt x="46" y="23"/>
                  <a:pt x="46" y="22"/>
                  <a:pt x="46" y="22"/>
                </a:cubicBezTo>
                <a:cubicBezTo>
                  <a:pt x="25" y="1"/>
                  <a:pt x="25" y="1"/>
                  <a:pt x="25" y="1"/>
                </a:cubicBezTo>
                <a:cubicBezTo>
                  <a:pt x="24" y="0"/>
                  <a:pt x="22" y="0"/>
                  <a:pt x="21" y="1"/>
                </a:cubicBezTo>
                <a:cubicBezTo>
                  <a:pt x="0" y="22"/>
                  <a:pt x="0" y="22"/>
                  <a:pt x="0" y="22"/>
                </a:cubicBezTo>
                <a:cubicBezTo>
                  <a:pt x="0" y="22"/>
                  <a:pt x="0" y="23"/>
                  <a:pt x="0" y="23"/>
                </a:cubicBezTo>
                <a:cubicBezTo>
                  <a:pt x="0" y="24"/>
                  <a:pt x="0" y="25"/>
                  <a:pt x="0" y="25"/>
                </a:cubicBezTo>
                <a:cubicBezTo>
                  <a:pt x="1" y="26"/>
                  <a:pt x="3" y="26"/>
                  <a:pt x="4" y="25"/>
                </a:cubicBezTo>
                <a:cubicBezTo>
                  <a:pt x="21" y="8"/>
                  <a:pt x="21" y="8"/>
                  <a:pt x="21" y="8"/>
                </a:cubicBezTo>
                <a:cubicBezTo>
                  <a:pt x="21" y="120"/>
                  <a:pt x="21" y="120"/>
                  <a:pt x="21" y="120"/>
                </a:cubicBezTo>
                <a:cubicBezTo>
                  <a:pt x="4" y="103"/>
                  <a:pt x="4" y="103"/>
                  <a:pt x="4" y="103"/>
                </a:cubicBezTo>
                <a:cubicBezTo>
                  <a:pt x="3" y="103"/>
                  <a:pt x="3" y="103"/>
                  <a:pt x="2" y="103"/>
                </a:cubicBezTo>
                <a:cubicBezTo>
                  <a:pt x="1" y="103"/>
                  <a:pt x="1" y="103"/>
                  <a:pt x="0" y="103"/>
                </a:cubicBezTo>
                <a:cubicBezTo>
                  <a:pt x="0" y="104"/>
                  <a:pt x="0" y="106"/>
                  <a:pt x="0" y="107"/>
                </a:cubicBezTo>
                <a:cubicBezTo>
                  <a:pt x="21" y="128"/>
                  <a:pt x="21" y="128"/>
                  <a:pt x="21" y="128"/>
                </a:cubicBezTo>
                <a:cubicBezTo>
                  <a:pt x="22" y="128"/>
                  <a:pt x="24" y="128"/>
                  <a:pt x="25" y="128"/>
                </a:cubicBezTo>
                <a:cubicBezTo>
                  <a:pt x="46" y="107"/>
                  <a:pt x="46" y="107"/>
                  <a:pt x="46" y="107"/>
                </a:cubicBezTo>
                <a:cubicBezTo>
                  <a:pt x="46" y="106"/>
                  <a:pt x="46" y="104"/>
                  <a:pt x="46" y="103"/>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8" name="Freeform 108"/>
          <p:cNvSpPr>
            <a:spLocks/>
          </p:cNvSpPr>
          <p:nvPr/>
        </p:nvSpPr>
        <p:spPr bwMode="auto">
          <a:xfrm>
            <a:off x="8256590" y="2382841"/>
            <a:ext cx="481013" cy="176213"/>
          </a:xfrm>
          <a:custGeom>
            <a:avLst/>
            <a:gdLst>
              <a:gd name="T0" fmla="*/ 127 w 128"/>
              <a:gd name="T1" fmla="*/ 25 h 47"/>
              <a:gd name="T2" fmla="*/ 127 w 128"/>
              <a:gd name="T3" fmla="*/ 22 h 47"/>
              <a:gd name="T4" fmla="*/ 106 w 128"/>
              <a:gd name="T5" fmla="*/ 1 h 47"/>
              <a:gd name="T6" fmla="*/ 103 w 128"/>
              <a:gd name="T7" fmla="*/ 1 h 47"/>
              <a:gd name="T8" fmla="*/ 103 w 128"/>
              <a:gd name="T9" fmla="*/ 4 h 47"/>
              <a:gd name="T10" fmla="*/ 120 w 128"/>
              <a:gd name="T11" fmla="*/ 21 h 47"/>
              <a:gd name="T12" fmla="*/ 8 w 128"/>
              <a:gd name="T13" fmla="*/ 21 h 47"/>
              <a:gd name="T14" fmla="*/ 25 w 128"/>
              <a:gd name="T15" fmla="*/ 4 h 47"/>
              <a:gd name="T16" fmla="*/ 25 w 128"/>
              <a:gd name="T17" fmla="*/ 1 h 47"/>
              <a:gd name="T18" fmla="*/ 22 w 128"/>
              <a:gd name="T19" fmla="*/ 1 h 47"/>
              <a:gd name="T20" fmla="*/ 1 w 128"/>
              <a:gd name="T21" fmla="*/ 22 h 47"/>
              <a:gd name="T22" fmla="*/ 1 w 128"/>
              <a:gd name="T23" fmla="*/ 25 h 47"/>
              <a:gd name="T24" fmla="*/ 22 w 128"/>
              <a:gd name="T25" fmla="*/ 46 h 47"/>
              <a:gd name="T26" fmla="*/ 25 w 128"/>
              <a:gd name="T27" fmla="*/ 46 h 47"/>
              <a:gd name="T28" fmla="*/ 25 w 128"/>
              <a:gd name="T29" fmla="*/ 43 h 47"/>
              <a:gd name="T30" fmla="*/ 8 w 128"/>
              <a:gd name="T31" fmla="*/ 26 h 47"/>
              <a:gd name="T32" fmla="*/ 120 w 128"/>
              <a:gd name="T33" fmla="*/ 26 h 47"/>
              <a:gd name="T34" fmla="*/ 103 w 128"/>
              <a:gd name="T35" fmla="*/ 43 h 47"/>
              <a:gd name="T36" fmla="*/ 103 w 128"/>
              <a:gd name="T37" fmla="*/ 46 h 47"/>
              <a:gd name="T38" fmla="*/ 106 w 128"/>
              <a:gd name="T39" fmla="*/ 46 h 47"/>
              <a:gd name="T40" fmla="*/ 127 w 128"/>
              <a:gd name="T41"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47">
                <a:moveTo>
                  <a:pt x="127" y="25"/>
                </a:moveTo>
                <a:cubicBezTo>
                  <a:pt x="128" y="24"/>
                  <a:pt x="128" y="22"/>
                  <a:pt x="127" y="22"/>
                </a:cubicBezTo>
                <a:cubicBezTo>
                  <a:pt x="106" y="1"/>
                  <a:pt x="106" y="1"/>
                  <a:pt x="106" y="1"/>
                </a:cubicBezTo>
                <a:cubicBezTo>
                  <a:pt x="105" y="0"/>
                  <a:pt x="104" y="0"/>
                  <a:pt x="103" y="1"/>
                </a:cubicBezTo>
                <a:cubicBezTo>
                  <a:pt x="102" y="2"/>
                  <a:pt x="102" y="3"/>
                  <a:pt x="103" y="4"/>
                </a:cubicBezTo>
                <a:cubicBezTo>
                  <a:pt x="120" y="21"/>
                  <a:pt x="120" y="21"/>
                  <a:pt x="120" y="21"/>
                </a:cubicBezTo>
                <a:cubicBezTo>
                  <a:pt x="8" y="21"/>
                  <a:pt x="8" y="21"/>
                  <a:pt x="8" y="21"/>
                </a:cubicBezTo>
                <a:cubicBezTo>
                  <a:pt x="25" y="4"/>
                  <a:pt x="25" y="4"/>
                  <a:pt x="25" y="4"/>
                </a:cubicBezTo>
                <a:cubicBezTo>
                  <a:pt x="26" y="3"/>
                  <a:pt x="26" y="2"/>
                  <a:pt x="25" y="1"/>
                </a:cubicBezTo>
                <a:cubicBezTo>
                  <a:pt x="24" y="0"/>
                  <a:pt x="22" y="0"/>
                  <a:pt x="22" y="1"/>
                </a:cubicBezTo>
                <a:cubicBezTo>
                  <a:pt x="1" y="22"/>
                  <a:pt x="1" y="22"/>
                  <a:pt x="1" y="22"/>
                </a:cubicBezTo>
                <a:cubicBezTo>
                  <a:pt x="0" y="22"/>
                  <a:pt x="0" y="24"/>
                  <a:pt x="1" y="25"/>
                </a:cubicBezTo>
                <a:cubicBezTo>
                  <a:pt x="22" y="46"/>
                  <a:pt x="22" y="46"/>
                  <a:pt x="22" y="46"/>
                </a:cubicBezTo>
                <a:cubicBezTo>
                  <a:pt x="22" y="47"/>
                  <a:pt x="24" y="47"/>
                  <a:pt x="25" y="46"/>
                </a:cubicBezTo>
                <a:cubicBezTo>
                  <a:pt x="26" y="45"/>
                  <a:pt x="26" y="43"/>
                  <a:pt x="25" y="43"/>
                </a:cubicBezTo>
                <a:cubicBezTo>
                  <a:pt x="8" y="26"/>
                  <a:pt x="8" y="26"/>
                  <a:pt x="8" y="26"/>
                </a:cubicBezTo>
                <a:cubicBezTo>
                  <a:pt x="120" y="26"/>
                  <a:pt x="120" y="26"/>
                  <a:pt x="120" y="26"/>
                </a:cubicBezTo>
                <a:cubicBezTo>
                  <a:pt x="103" y="43"/>
                  <a:pt x="103" y="43"/>
                  <a:pt x="103" y="43"/>
                </a:cubicBezTo>
                <a:cubicBezTo>
                  <a:pt x="102" y="43"/>
                  <a:pt x="102" y="45"/>
                  <a:pt x="103" y="46"/>
                </a:cubicBezTo>
                <a:cubicBezTo>
                  <a:pt x="104" y="47"/>
                  <a:pt x="105" y="47"/>
                  <a:pt x="106" y="46"/>
                </a:cubicBezTo>
                <a:lnTo>
                  <a:pt x="127" y="25"/>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nvGrpSpPr>
          <p:cNvPr id="4" name="组合 3">
            <a:extLst>
              <a:ext uri="{FF2B5EF4-FFF2-40B4-BE49-F238E27FC236}">
                <a16:creationId xmlns="" xmlns:a16="http://schemas.microsoft.com/office/drawing/2014/main" id="{014C1109-3080-4120-A21F-8D8F3775F436}"/>
              </a:ext>
            </a:extLst>
          </p:cNvPr>
          <p:cNvGrpSpPr/>
          <p:nvPr/>
        </p:nvGrpSpPr>
        <p:grpSpPr>
          <a:xfrm>
            <a:off x="7296152" y="2228854"/>
            <a:ext cx="479426" cy="481013"/>
            <a:chOff x="7296152" y="2228854"/>
            <a:chExt cx="479426" cy="481013"/>
          </a:xfrm>
        </p:grpSpPr>
        <p:sp>
          <p:nvSpPr>
            <p:cNvPr id="109" name="Freeform 109"/>
            <p:cNvSpPr>
              <a:spLocks/>
            </p:cNvSpPr>
            <p:nvPr/>
          </p:nvSpPr>
          <p:spPr bwMode="auto">
            <a:xfrm>
              <a:off x="7607303" y="2228854"/>
              <a:ext cx="168275" cy="168275"/>
            </a:xfrm>
            <a:custGeom>
              <a:avLst/>
              <a:gdLst>
                <a:gd name="T0" fmla="*/ 2 w 45"/>
                <a:gd name="T1" fmla="*/ 45 h 45"/>
                <a:gd name="T2" fmla="*/ 32 w 45"/>
                <a:gd name="T3" fmla="*/ 45 h 45"/>
                <a:gd name="T4" fmla="*/ 34 w 45"/>
                <a:gd name="T5" fmla="*/ 43 h 45"/>
                <a:gd name="T6" fmla="*/ 32 w 45"/>
                <a:gd name="T7" fmla="*/ 41 h 45"/>
                <a:gd name="T8" fmla="*/ 8 w 45"/>
                <a:gd name="T9" fmla="*/ 41 h 45"/>
                <a:gd name="T10" fmla="*/ 44 w 45"/>
                <a:gd name="T11" fmla="*/ 4 h 45"/>
                <a:gd name="T12" fmla="*/ 44 w 45"/>
                <a:gd name="T13" fmla="*/ 1 h 45"/>
                <a:gd name="T14" fmla="*/ 41 w 45"/>
                <a:gd name="T15" fmla="*/ 1 h 45"/>
                <a:gd name="T16" fmla="*/ 4 w 45"/>
                <a:gd name="T17" fmla="*/ 38 h 45"/>
                <a:gd name="T18" fmla="*/ 4 w 45"/>
                <a:gd name="T19" fmla="*/ 13 h 45"/>
                <a:gd name="T20" fmla="*/ 2 w 45"/>
                <a:gd name="T21" fmla="*/ 11 h 45"/>
                <a:gd name="T22" fmla="*/ 0 w 45"/>
                <a:gd name="T23" fmla="*/ 13 h 45"/>
                <a:gd name="T24" fmla="*/ 0 w 45"/>
                <a:gd name="T25" fmla="*/ 43 h 45"/>
                <a:gd name="T26" fmla="*/ 2 w 45"/>
                <a:gd name="T2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 y="45"/>
                  </a:moveTo>
                  <a:cubicBezTo>
                    <a:pt x="32" y="45"/>
                    <a:pt x="32" y="45"/>
                    <a:pt x="32" y="45"/>
                  </a:cubicBezTo>
                  <a:cubicBezTo>
                    <a:pt x="33" y="45"/>
                    <a:pt x="34" y="44"/>
                    <a:pt x="34" y="43"/>
                  </a:cubicBezTo>
                  <a:cubicBezTo>
                    <a:pt x="34" y="42"/>
                    <a:pt x="33" y="41"/>
                    <a:pt x="32" y="41"/>
                  </a:cubicBezTo>
                  <a:cubicBezTo>
                    <a:pt x="8" y="41"/>
                    <a:pt x="8" y="41"/>
                    <a:pt x="8" y="41"/>
                  </a:cubicBezTo>
                  <a:cubicBezTo>
                    <a:pt x="44" y="4"/>
                    <a:pt x="44" y="4"/>
                    <a:pt x="44" y="4"/>
                  </a:cubicBezTo>
                  <a:cubicBezTo>
                    <a:pt x="45" y="3"/>
                    <a:pt x="45" y="2"/>
                    <a:pt x="44" y="1"/>
                  </a:cubicBezTo>
                  <a:cubicBezTo>
                    <a:pt x="43" y="0"/>
                    <a:pt x="42" y="0"/>
                    <a:pt x="41" y="1"/>
                  </a:cubicBezTo>
                  <a:cubicBezTo>
                    <a:pt x="4" y="38"/>
                    <a:pt x="4" y="38"/>
                    <a:pt x="4" y="38"/>
                  </a:cubicBezTo>
                  <a:cubicBezTo>
                    <a:pt x="4" y="13"/>
                    <a:pt x="4" y="13"/>
                    <a:pt x="4" y="13"/>
                  </a:cubicBezTo>
                  <a:cubicBezTo>
                    <a:pt x="4" y="12"/>
                    <a:pt x="3" y="11"/>
                    <a:pt x="2" y="11"/>
                  </a:cubicBezTo>
                  <a:cubicBezTo>
                    <a:pt x="1" y="11"/>
                    <a:pt x="0" y="12"/>
                    <a:pt x="0" y="13"/>
                  </a:cubicBezTo>
                  <a:cubicBezTo>
                    <a:pt x="0" y="43"/>
                    <a:pt x="0" y="43"/>
                    <a:pt x="0" y="43"/>
                  </a:cubicBezTo>
                  <a:cubicBezTo>
                    <a:pt x="0" y="44"/>
                    <a:pt x="1" y="45"/>
                    <a:pt x="2" y="4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10" name="Freeform 110"/>
            <p:cNvSpPr>
              <a:spLocks/>
            </p:cNvSpPr>
            <p:nvPr/>
          </p:nvSpPr>
          <p:spPr bwMode="auto">
            <a:xfrm>
              <a:off x="7296152" y="2540004"/>
              <a:ext cx="168275" cy="169863"/>
            </a:xfrm>
            <a:custGeom>
              <a:avLst/>
              <a:gdLst>
                <a:gd name="T0" fmla="*/ 43 w 45"/>
                <a:gd name="T1" fmla="*/ 0 h 45"/>
                <a:gd name="T2" fmla="*/ 13 w 45"/>
                <a:gd name="T3" fmla="*/ 0 h 45"/>
                <a:gd name="T4" fmla="*/ 11 w 45"/>
                <a:gd name="T5" fmla="*/ 2 h 45"/>
                <a:gd name="T6" fmla="*/ 13 w 45"/>
                <a:gd name="T7" fmla="*/ 5 h 45"/>
                <a:gd name="T8" fmla="*/ 37 w 45"/>
                <a:gd name="T9" fmla="*/ 5 h 45"/>
                <a:gd name="T10" fmla="*/ 1 w 45"/>
                <a:gd name="T11" fmla="*/ 41 h 45"/>
                <a:gd name="T12" fmla="*/ 0 w 45"/>
                <a:gd name="T13" fmla="*/ 43 h 45"/>
                <a:gd name="T14" fmla="*/ 1 w 45"/>
                <a:gd name="T15" fmla="*/ 45 h 45"/>
                <a:gd name="T16" fmla="*/ 4 w 45"/>
                <a:gd name="T17" fmla="*/ 45 h 45"/>
                <a:gd name="T18" fmla="*/ 41 w 45"/>
                <a:gd name="T19" fmla="*/ 8 h 45"/>
                <a:gd name="T20" fmla="*/ 41 w 45"/>
                <a:gd name="T21" fmla="*/ 32 h 45"/>
                <a:gd name="T22" fmla="*/ 43 w 45"/>
                <a:gd name="T23" fmla="*/ 34 h 45"/>
                <a:gd name="T24" fmla="*/ 45 w 45"/>
                <a:gd name="T25" fmla="*/ 32 h 45"/>
                <a:gd name="T26" fmla="*/ 45 w 45"/>
                <a:gd name="T27" fmla="*/ 2 h 45"/>
                <a:gd name="T28" fmla="*/ 43 w 45"/>
                <a:gd name="T2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45">
                  <a:moveTo>
                    <a:pt x="43" y="0"/>
                  </a:moveTo>
                  <a:cubicBezTo>
                    <a:pt x="13" y="0"/>
                    <a:pt x="13" y="0"/>
                    <a:pt x="13" y="0"/>
                  </a:cubicBezTo>
                  <a:cubicBezTo>
                    <a:pt x="12" y="0"/>
                    <a:pt x="11" y="1"/>
                    <a:pt x="11" y="2"/>
                  </a:cubicBezTo>
                  <a:cubicBezTo>
                    <a:pt x="11" y="4"/>
                    <a:pt x="12" y="5"/>
                    <a:pt x="13" y="5"/>
                  </a:cubicBezTo>
                  <a:cubicBezTo>
                    <a:pt x="37" y="5"/>
                    <a:pt x="37" y="5"/>
                    <a:pt x="37" y="5"/>
                  </a:cubicBezTo>
                  <a:cubicBezTo>
                    <a:pt x="1" y="41"/>
                    <a:pt x="1" y="41"/>
                    <a:pt x="1" y="41"/>
                  </a:cubicBezTo>
                  <a:cubicBezTo>
                    <a:pt x="0" y="42"/>
                    <a:pt x="0" y="42"/>
                    <a:pt x="0" y="43"/>
                  </a:cubicBezTo>
                  <a:cubicBezTo>
                    <a:pt x="0" y="44"/>
                    <a:pt x="0" y="44"/>
                    <a:pt x="1" y="45"/>
                  </a:cubicBezTo>
                  <a:cubicBezTo>
                    <a:pt x="2" y="45"/>
                    <a:pt x="3" y="45"/>
                    <a:pt x="4" y="45"/>
                  </a:cubicBezTo>
                  <a:cubicBezTo>
                    <a:pt x="41" y="8"/>
                    <a:pt x="41" y="8"/>
                    <a:pt x="41" y="8"/>
                  </a:cubicBezTo>
                  <a:cubicBezTo>
                    <a:pt x="41" y="32"/>
                    <a:pt x="41" y="32"/>
                    <a:pt x="41" y="32"/>
                  </a:cubicBezTo>
                  <a:cubicBezTo>
                    <a:pt x="41" y="33"/>
                    <a:pt x="42" y="34"/>
                    <a:pt x="43" y="34"/>
                  </a:cubicBezTo>
                  <a:cubicBezTo>
                    <a:pt x="44" y="34"/>
                    <a:pt x="45" y="33"/>
                    <a:pt x="45" y="32"/>
                  </a:cubicBezTo>
                  <a:cubicBezTo>
                    <a:pt x="45" y="2"/>
                    <a:pt x="45" y="2"/>
                    <a:pt x="45" y="2"/>
                  </a:cubicBezTo>
                  <a:cubicBezTo>
                    <a:pt x="45" y="1"/>
                    <a:pt x="44" y="0"/>
                    <a:pt x="43"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11" name="Freeform 111"/>
            <p:cNvSpPr>
              <a:spLocks/>
            </p:cNvSpPr>
            <p:nvPr/>
          </p:nvSpPr>
          <p:spPr bwMode="auto">
            <a:xfrm>
              <a:off x="7607303" y="2540004"/>
              <a:ext cx="168275" cy="169863"/>
            </a:xfrm>
            <a:custGeom>
              <a:avLst/>
              <a:gdLst>
                <a:gd name="T0" fmla="*/ 8 w 45"/>
                <a:gd name="T1" fmla="*/ 5 h 45"/>
                <a:gd name="T2" fmla="*/ 32 w 45"/>
                <a:gd name="T3" fmla="*/ 5 h 45"/>
                <a:gd name="T4" fmla="*/ 34 w 45"/>
                <a:gd name="T5" fmla="*/ 2 h 45"/>
                <a:gd name="T6" fmla="*/ 32 w 45"/>
                <a:gd name="T7" fmla="*/ 0 h 45"/>
                <a:gd name="T8" fmla="*/ 2 w 45"/>
                <a:gd name="T9" fmla="*/ 0 h 45"/>
                <a:gd name="T10" fmla="*/ 0 w 45"/>
                <a:gd name="T11" fmla="*/ 2 h 45"/>
                <a:gd name="T12" fmla="*/ 0 w 45"/>
                <a:gd name="T13" fmla="*/ 32 h 45"/>
                <a:gd name="T14" fmla="*/ 2 w 45"/>
                <a:gd name="T15" fmla="*/ 34 h 45"/>
                <a:gd name="T16" fmla="*/ 4 w 45"/>
                <a:gd name="T17" fmla="*/ 32 h 45"/>
                <a:gd name="T18" fmla="*/ 4 w 45"/>
                <a:gd name="T19" fmla="*/ 8 h 45"/>
                <a:gd name="T20" fmla="*/ 41 w 45"/>
                <a:gd name="T21" fmla="*/ 45 h 45"/>
                <a:gd name="T22" fmla="*/ 43 w 45"/>
                <a:gd name="T23" fmla="*/ 45 h 45"/>
                <a:gd name="T24" fmla="*/ 44 w 45"/>
                <a:gd name="T25" fmla="*/ 45 h 45"/>
                <a:gd name="T26" fmla="*/ 44 w 45"/>
                <a:gd name="T27" fmla="*/ 41 h 45"/>
                <a:gd name="T28" fmla="*/ 8 w 45"/>
                <a:gd name="T29"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45">
                  <a:moveTo>
                    <a:pt x="8" y="5"/>
                  </a:moveTo>
                  <a:cubicBezTo>
                    <a:pt x="32" y="5"/>
                    <a:pt x="32" y="5"/>
                    <a:pt x="32" y="5"/>
                  </a:cubicBezTo>
                  <a:cubicBezTo>
                    <a:pt x="33" y="5"/>
                    <a:pt x="34" y="4"/>
                    <a:pt x="34" y="2"/>
                  </a:cubicBezTo>
                  <a:cubicBezTo>
                    <a:pt x="34" y="1"/>
                    <a:pt x="33" y="0"/>
                    <a:pt x="32" y="0"/>
                  </a:cubicBezTo>
                  <a:cubicBezTo>
                    <a:pt x="2" y="0"/>
                    <a:pt x="2" y="0"/>
                    <a:pt x="2" y="0"/>
                  </a:cubicBezTo>
                  <a:cubicBezTo>
                    <a:pt x="1" y="0"/>
                    <a:pt x="0" y="1"/>
                    <a:pt x="0" y="2"/>
                  </a:cubicBezTo>
                  <a:cubicBezTo>
                    <a:pt x="0" y="32"/>
                    <a:pt x="0" y="32"/>
                    <a:pt x="0" y="32"/>
                  </a:cubicBezTo>
                  <a:cubicBezTo>
                    <a:pt x="0" y="33"/>
                    <a:pt x="1" y="34"/>
                    <a:pt x="2" y="34"/>
                  </a:cubicBezTo>
                  <a:cubicBezTo>
                    <a:pt x="3" y="34"/>
                    <a:pt x="4" y="33"/>
                    <a:pt x="4" y="32"/>
                  </a:cubicBezTo>
                  <a:cubicBezTo>
                    <a:pt x="4" y="8"/>
                    <a:pt x="4" y="8"/>
                    <a:pt x="4" y="8"/>
                  </a:cubicBezTo>
                  <a:cubicBezTo>
                    <a:pt x="41" y="45"/>
                    <a:pt x="41" y="45"/>
                    <a:pt x="41" y="45"/>
                  </a:cubicBezTo>
                  <a:cubicBezTo>
                    <a:pt x="41" y="45"/>
                    <a:pt x="42" y="45"/>
                    <a:pt x="43" y="45"/>
                  </a:cubicBezTo>
                  <a:cubicBezTo>
                    <a:pt x="43" y="45"/>
                    <a:pt x="44" y="45"/>
                    <a:pt x="44" y="45"/>
                  </a:cubicBezTo>
                  <a:cubicBezTo>
                    <a:pt x="45" y="44"/>
                    <a:pt x="45" y="42"/>
                    <a:pt x="44" y="41"/>
                  </a:cubicBezTo>
                  <a:lnTo>
                    <a:pt x="8" y="5"/>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12" name="Freeform 112"/>
            <p:cNvSpPr>
              <a:spLocks/>
            </p:cNvSpPr>
            <p:nvPr/>
          </p:nvSpPr>
          <p:spPr bwMode="auto">
            <a:xfrm>
              <a:off x="7296152" y="2228854"/>
              <a:ext cx="168275" cy="168275"/>
            </a:xfrm>
            <a:custGeom>
              <a:avLst/>
              <a:gdLst>
                <a:gd name="T0" fmla="*/ 43 w 45"/>
                <a:gd name="T1" fmla="*/ 11 h 45"/>
                <a:gd name="T2" fmla="*/ 41 w 45"/>
                <a:gd name="T3" fmla="*/ 13 h 45"/>
                <a:gd name="T4" fmla="*/ 41 w 45"/>
                <a:gd name="T5" fmla="*/ 38 h 45"/>
                <a:gd name="T6" fmla="*/ 4 w 45"/>
                <a:gd name="T7" fmla="*/ 1 h 45"/>
                <a:gd name="T8" fmla="*/ 1 w 45"/>
                <a:gd name="T9" fmla="*/ 1 h 45"/>
                <a:gd name="T10" fmla="*/ 0 w 45"/>
                <a:gd name="T11" fmla="*/ 2 h 45"/>
                <a:gd name="T12" fmla="*/ 1 w 45"/>
                <a:gd name="T13" fmla="*/ 4 h 45"/>
                <a:gd name="T14" fmla="*/ 37 w 45"/>
                <a:gd name="T15" fmla="*/ 41 h 45"/>
                <a:gd name="T16" fmla="*/ 13 w 45"/>
                <a:gd name="T17" fmla="*/ 41 h 45"/>
                <a:gd name="T18" fmla="*/ 12 w 45"/>
                <a:gd name="T19" fmla="*/ 41 h 45"/>
                <a:gd name="T20" fmla="*/ 11 w 45"/>
                <a:gd name="T21" fmla="*/ 43 h 45"/>
                <a:gd name="T22" fmla="*/ 13 w 45"/>
                <a:gd name="T23" fmla="*/ 45 h 45"/>
                <a:gd name="T24" fmla="*/ 43 w 45"/>
                <a:gd name="T25" fmla="*/ 45 h 45"/>
                <a:gd name="T26" fmla="*/ 45 w 45"/>
                <a:gd name="T27" fmla="*/ 43 h 45"/>
                <a:gd name="T28" fmla="*/ 45 w 45"/>
                <a:gd name="T29" fmla="*/ 13 h 45"/>
                <a:gd name="T30" fmla="*/ 43 w 45"/>
                <a:gd name="T31" fmla="*/ 1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45">
                  <a:moveTo>
                    <a:pt x="43" y="11"/>
                  </a:moveTo>
                  <a:cubicBezTo>
                    <a:pt x="42" y="11"/>
                    <a:pt x="41" y="12"/>
                    <a:pt x="41" y="13"/>
                  </a:cubicBezTo>
                  <a:cubicBezTo>
                    <a:pt x="41" y="38"/>
                    <a:pt x="41" y="38"/>
                    <a:pt x="41" y="38"/>
                  </a:cubicBezTo>
                  <a:cubicBezTo>
                    <a:pt x="4" y="1"/>
                    <a:pt x="4" y="1"/>
                    <a:pt x="4" y="1"/>
                  </a:cubicBezTo>
                  <a:cubicBezTo>
                    <a:pt x="3" y="0"/>
                    <a:pt x="2" y="0"/>
                    <a:pt x="1" y="1"/>
                  </a:cubicBezTo>
                  <a:cubicBezTo>
                    <a:pt x="0" y="1"/>
                    <a:pt x="0" y="2"/>
                    <a:pt x="0" y="2"/>
                  </a:cubicBezTo>
                  <a:cubicBezTo>
                    <a:pt x="0" y="3"/>
                    <a:pt x="0" y="4"/>
                    <a:pt x="1" y="4"/>
                  </a:cubicBezTo>
                  <a:cubicBezTo>
                    <a:pt x="37" y="41"/>
                    <a:pt x="37" y="41"/>
                    <a:pt x="37" y="41"/>
                  </a:cubicBezTo>
                  <a:cubicBezTo>
                    <a:pt x="13" y="41"/>
                    <a:pt x="13" y="41"/>
                    <a:pt x="13" y="41"/>
                  </a:cubicBezTo>
                  <a:cubicBezTo>
                    <a:pt x="13" y="41"/>
                    <a:pt x="12" y="41"/>
                    <a:pt x="12" y="41"/>
                  </a:cubicBezTo>
                  <a:cubicBezTo>
                    <a:pt x="11" y="42"/>
                    <a:pt x="11" y="42"/>
                    <a:pt x="11" y="43"/>
                  </a:cubicBezTo>
                  <a:cubicBezTo>
                    <a:pt x="11" y="44"/>
                    <a:pt x="12" y="45"/>
                    <a:pt x="13" y="45"/>
                  </a:cubicBezTo>
                  <a:cubicBezTo>
                    <a:pt x="43" y="45"/>
                    <a:pt x="43" y="45"/>
                    <a:pt x="43" y="45"/>
                  </a:cubicBezTo>
                  <a:cubicBezTo>
                    <a:pt x="44" y="45"/>
                    <a:pt x="45" y="44"/>
                    <a:pt x="45" y="43"/>
                  </a:cubicBezTo>
                  <a:cubicBezTo>
                    <a:pt x="45" y="13"/>
                    <a:pt x="45" y="13"/>
                    <a:pt x="45" y="13"/>
                  </a:cubicBezTo>
                  <a:cubicBezTo>
                    <a:pt x="45" y="12"/>
                    <a:pt x="44" y="11"/>
                    <a:pt x="43" y="11"/>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 name="组合 1">
            <a:extLst>
              <a:ext uri="{FF2B5EF4-FFF2-40B4-BE49-F238E27FC236}">
                <a16:creationId xmlns="" xmlns:a16="http://schemas.microsoft.com/office/drawing/2014/main" id="{A66F11FC-88AC-463A-88DC-D5230FCE27D9}"/>
              </a:ext>
            </a:extLst>
          </p:cNvPr>
          <p:cNvGrpSpPr/>
          <p:nvPr/>
        </p:nvGrpSpPr>
        <p:grpSpPr>
          <a:xfrm>
            <a:off x="6334127" y="2228854"/>
            <a:ext cx="481013" cy="481013"/>
            <a:chOff x="6334127" y="2228854"/>
            <a:chExt cx="481013" cy="481013"/>
          </a:xfrm>
        </p:grpSpPr>
        <p:sp>
          <p:nvSpPr>
            <p:cNvPr id="113" name="Freeform 113"/>
            <p:cNvSpPr>
              <a:spLocks/>
            </p:cNvSpPr>
            <p:nvPr/>
          </p:nvSpPr>
          <p:spPr bwMode="auto">
            <a:xfrm>
              <a:off x="6645277" y="2228854"/>
              <a:ext cx="169863" cy="173038"/>
            </a:xfrm>
            <a:custGeom>
              <a:avLst/>
              <a:gdLst>
                <a:gd name="T0" fmla="*/ 4 w 45"/>
                <a:gd name="T1" fmla="*/ 45 h 46"/>
                <a:gd name="T2" fmla="*/ 40 w 45"/>
                <a:gd name="T3" fmla="*/ 8 h 46"/>
                <a:gd name="T4" fmla="*/ 40 w 45"/>
                <a:gd name="T5" fmla="*/ 32 h 46"/>
                <a:gd name="T6" fmla="*/ 43 w 45"/>
                <a:gd name="T7" fmla="*/ 34 h 46"/>
                <a:gd name="T8" fmla="*/ 45 w 45"/>
                <a:gd name="T9" fmla="*/ 32 h 46"/>
                <a:gd name="T10" fmla="*/ 45 w 45"/>
                <a:gd name="T11" fmla="*/ 2 h 46"/>
                <a:gd name="T12" fmla="*/ 43 w 45"/>
                <a:gd name="T13" fmla="*/ 0 h 46"/>
                <a:gd name="T14" fmla="*/ 13 w 45"/>
                <a:gd name="T15" fmla="*/ 0 h 46"/>
                <a:gd name="T16" fmla="*/ 11 w 45"/>
                <a:gd name="T17" fmla="*/ 2 h 46"/>
                <a:gd name="T18" fmla="*/ 13 w 45"/>
                <a:gd name="T19" fmla="*/ 5 h 46"/>
                <a:gd name="T20" fmla="*/ 37 w 45"/>
                <a:gd name="T21" fmla="*/ 5 h 46"/>
                <a:gd name="T22" fmla="*/ 1 w 45"/>
                <a:gd name="T23" fmla="*/ 41 h 46"/>
                <a:gd name="T24" fmla="*/ 0 w 45"/>
                <a:gd name="T25" fmla="*/ 43 h 46"/>
                <a:gd name="T26" fmla="*/ 1 w 45"/>
                <a:gd name="T27" fmla="*/ 45 h 46"/>
                <a:gd name="T28" fmla="*/ 4 w 45"/>
                <a:gd name="T29" fmla="*/ 4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46">
                  <a:moveTo>
                    <a:pt x="4" y="45"/>
                  </a:moveTo>
                  <a:cubicBezTo>
                    <a:pt x="40" y="8"/>
                    <a:pt x="40" y="8"/>
                    <a:pt x="40" y="8"/>
                  </a:cubicBezTo>
                  <a:cubicBezTo>
                    <a:pt x="40" y="32"/>
                    <a:pt x="40" y="32"/>
                    <a:pt x="40" y="32"/>
                  </a:cubicBezTo>
                  <a:cubicBezTo>
                    <a:pt x="40" y="33"/>
                    <a:pt x="41" y="34"/>
                    <a:pt x="43" y="34"/>
                  </a:cubicBezTo>
                  <a:cubicBezTo>
                    <a:pt x="44" y="34"/>
                    <a:pt x="45" y="33"/>
                    <a:pt x="45" y="32"/>
                  </a:cubicBezTo>
                  <a:cubicBezTo>
                    <a:pt x="45" y="2"/>
                    <a:pt x="45" y="2"/>
                    <a:pt x="45" y="2"/>
                  </a:cubicBezTo>
                  <a:cubicBezTo>
                    <a:pt x="45" y="1"/>
                    <a:pt x="44" y="0"/>
                    <a:pt x="43" y="0"/>
                  </a:cubicBezTo>
                  <a:cubicBezTo>
                    <a:pt x="13" y="0"/>
                    <a:pt x="13" y="0"/>
                    <a:pt x="13" y="0"/>
                  </a:cubicBezTo>
                  <a:cubicBezTo>
                    <a:pt x="12" y="0"/>
                    <a:pt x="11" y="1"/>
                    <a:pt x="11" y="2"/>
                  </a:cubicBezTo>
                  <a:cubicBezTo>
                    <a:pt x="11" y="4"/>
                    <a:pt x="12" y="5"/>
                    <a:pt x="13" y="5"/>
                  </a:cubicBezTo>
                  <a:cubicBezTo>
                    <a:pt x="37" y="5"/>
                    <a:pt x="37" y="5"/>
                    <a:pt x="37" y="5"/>
                  </a:cubicBezTo>
                  <a:cubicBezTo>
                    <a:pt x="1" y="41"/>
                    <a:pt x="1" y="41"/>
                    <a:pt x="1" y="41"/>
                  </a:cubicBezTo>
                  <a:cubicBezTo>
                    <a:pt x="0" y="42"/>
                    <a:pt x="0" y="42"/>
                    <a:pt x="0" y="43"/>
                  </a:cubicBezTo>
                  <a:cubicBezTo>
                    <a:pt x="0" y="44"/>
                    <a:pt x="0" y="44"/>
                    <a:pt x="1" y="45"/>
                  </a:cubicBezTo>
                  <a:cubicBezTo>
                    <a:pt x="1" y="46"/>
                    <a:pt x="3" y="46"/>
                    <a:pt x="4" y="4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14" name="Freeform 114"/>
            <p:cNvSpPr>
              <a:spLocks/>
            </p:cNvSpPr>
            <p:nvPr/>
          </p:nvSpPr>
          <p:spPr bwMode="auto">
            <a:xfrm>
              <a:off x="6334127" y="2540004"/>
              <a:ext cx="169863" cy="169863"/>
            </a:xfrm>
            <a:custGeom>
              <a:avLst/>
              <a:gdLst>
                <a:gd name="T0" fmla="*/ 41 w 45"/>
                <a:gd name="T1" fmla="*/ 1 h 45"/>
                <a:gd name="T2" fmla="*/ 5 w 45"/>
                <a:gd name="T3" fmla="*/ 37 h 45"/>
                <a:gd name="T4" fmla="*/ 5 w 45"/>
                <a:gd name="T5" fmla="*/ 13 h 45"/>
                <a:gd name="T6" fmla="*/ 2 w 45"/>
                <a:gd name="T7" fmla="*/ 11 h 45"/>
                <a:gd name="T8" fmla="*/ 0 w 45"/>
                <a:gd name="T9" fmla="*/ 13 h 45"/>
                <a:gd name="T10" fmla="*/ 0 w 45"/>
                <a:gd name="T11" fmla="*/ 43 h 45"/>
                <a:gd name="T12" fmla="*/ 2 w 45"/>
                <a:gd name="T13" fmla="*/ 45 h 45"/>
                <a:gd name="T14" fmla="*/ 32 w 45"/>
                <a:gd name="T15" fmla="*/ 45 h 45"/>
                <a:gd name="T16" fmla="*/ 34 w 45"/>
                <a:gd name="T17" fmla="*/ 43 h 45"/>
                <a:gd name="T18" fmla="*/ 32 w 45"/>
                <a:gd name="T19" fmla="*/ 41 h 45"/>
                <a:gd name="T20" fmla="*/ 8 w 45"/>
                <a:gd name="T21" fmla="*/ 41 h 45"/>
                <a:gd name="T22" fmla="*/ 44 w 45"/>
                <a:gd name="T23" fmla="*/ 4 h 45"/>
                <a:gd name="T24" fmla="*/ 45 w 45"/>
                <a:gd name="T25" fmla="*/ 2 h 45"/>
                <a:gd name="T26" fmla="*/ 44 w 45"/>
                <a:gd name="T27" fmla="*/ 1 h 45"/>
                <a:gd name="T28" fmla="*/ 41 w 45"/>
                <a:gd name="T29" fmla="*/ 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45">
                  <a:moveTo>
                    <a:pt x="41" y="1"/>
                  </a:moveTo>
                  <a:cubicBezTo>
                    <a:pt x="5" y="37"/>
                    <a:pt x="5" y="37"/>
                    <a:pt x="5" y="37"/>
                  </a:cubicBezTo>
                  <a:cubicBezTo>
                    <a:pt x="5" y="13"/>
                    <a:pt x="5" y="13"/>
                    <a:pt x="5" y="13"/>
                  </a:cubicBezTo>
                  <a:cubicBezTo>
                    <a:pt x="5" y="12"/>
                    <a:pt x="4" y="11"/>
                    <a:pt x="2" y="11"/>
                  </a:cubicBezTo>
                  <a:cubicBezTo>
                    <a:pt x="1" y="11"/>
                    <a:pt x="0" y="12"/>
                    <a:pt x="0" y="13"/>
                  </a:cubicBezTo>
                  <a:cubicBezTo>
                    <a:pt x="0" y="43"/>
                    <a:pt x="0" y="43"/>
                    <a:pt x="0" y="43"/>
                  </a:cubicBezTo>
                  <a:cubicBezTo>
                    <a:pt x="0" y="44"/>
                    <a:pt x="1" y="45"/>
                    <a:pt x="2" y="45"/>
                  </a:cubicBezTo>
                  <a:cubicBezTo>
                    <a:pt x="32" y="45"/>
                    <a:pt x="32" y="45"/>
                    <a:pt x="32" y="45"/>
                  </a:cubicBezTo>
                  <a:cubicBezTo>
                    <a:pt x="33" y="45"/>
                    <a:pt x="34" y="44"/>
                    <a:pt x="34" y="43"/>
                  </a:cubicBezTo>
                  <a:cubicBezTo>
                    <a:pt x="34" y="42"/>
                    <a:pt x="33" y="41"/>
                    <a:pt x="32" y="41"/>
                  </a:cubicBezTo>
                  <a:cubicBezTo>
                    <a:pt x="8" y="41"/>
                    <a:pt x="8" y="41"/>
                    <a:pt x="8" y="41"/>
                  </a:cubicBezTo>
                  <a:cubicBezTo>
                    <a:pt x="44" y="4"/>
                    <a:pt x="44" y="4"/>
                    <a:pt x="44" y="4"/>
                  </a:cubicBezTo>
                  <a:cubicBezTo>
                    <a:pt x="45" y="4"/>
                    <a:pt x="45" y="3"/>
                    <a:pt x="45" y="2"/>
                  </a:cubicBezTo>
                  <a:cubicBezTo>
                    <a:pt x="45" y="2"/>
                    <a:pt x="45" y="1"/>
                    <a:pt x="44" y="1"/>
                  </a:cubicBezTo>
                  <a:cubicBezTo>
                    <a:pt x="44" y="0"/>
                    <a:pt x="42" y="0"/>
                    <a:pt x="41" y="1"/>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15" name="Freeform 115"/>
            <p:cNvSpPr>
              <a:spLocks/>
            </p:cNvSpPr>
            <p:nvPr/>
          </p:nvSpPr>
          <p:spPr bwMode="auto">
            <a:xfrm>
              <a:off x="6645277" y="2540004"/>
              <a:ext cx="169863" cy="169863"/>
            </a:xfrm>
            <a:custGeom>
              <a:avLst/>
              <a:gdLst>
                <a:gd name="T0" fmla="*/ 43 w 45"/>
                <a:gd name="T1" fmla="*/ 11 h 45"/>
                <a:gd name="T2" fmla="*/ 40 w 45"/>
                <a:gd name="T3" fmla="*/ 13 h 45"/>
                <a:gd name="T4" fmla="*/ 40 w 45"/>
                <a:gd name="T5" fmla="*/ 37 h 45"/>
                <a:gd name="T6" fmla="*/ 4 w 45"/>
                <a:gd name="T7" fmla="*/ 1 h 45"/>
                <a:gd name="T8" fmla="*/ 1 w 45"/>
                <a:gd name="T9" fmla="*/ 1 h 45"/>
                <a:gd name="T10" fmla="*/ 0 w 45"/>
                <a:gd name="T11" fmla="*/ 2 h 45"/>
                <a:gd name="T12" fmla="*/ 1 w 45"/>
                <a:gd name="T13" fmla="*/ 4 h 45"/>
                <a:gd name="T14" fmla="*/ 37 w 45"/>
                <a:gd name="T15" fmla="*/ 41 h 45"/>
                <a:gd name="T16" fmla="*/ 13 w 45"/>
                <a:gd name="T17" fmla="*/ 41 h 45"/>
                <a:gd name="T18" fmla="*/ 11 w 45"/>
                <a:gd name="T19" fmla="*/ 43 h 45"/>
                <a:gd name="T20" fmla="*/ 13 w 45"/>
                <a:gd name="T21" fmla="*/ 45 h 45"/>
                <a:gd name="T22" fmla="*/ 43 w 45"/>
                <a:gd name="T23" fmla="*/ 45 h 45"/>
                <a:gd name="T24" fmla="*/ 45 w 45"/>
                <a:gd name="T25" fmla="*/ 43 h 45"/>
                <a:gd name="T26" fmla="*/ 45 w 45"/>
                <a:gd name="T27" fmla="*/ 13 h 45"/>
                <a:gd name="T28" fmla="*/ 43 w 45"/>
                <a:gd name="T29" fmla="*/ 1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45">
                  <a:moveTo>
                    <a:pt x="43" y="11"/>
                  </a:moveTo>
                  <a:cubicBezTo>
                    <a:pt x="41" y="11"/>
                    <a:pt x="40" y="12"/>
                    <a:pt x="40" y="13"/>
                  </a:cubicBezTo>
                  <a:cubicBezTo>
                    <a:pt x="40" y="37"/>
                    <a:pt x="40" y="37"/>
                    <a:pt x="40" y="37"/>
                  </a:cubicBezTo>
                  <a:cubicBezTo>
                    <a:pt x="4" y="1"/>
                    <a:pt x="4" y="1"/>
                    <a:pt x="4" y="1"/>
                  </a:cubicBezTo>
                  <a:cubicBezTo>
                    <a:pt x="3" y="0"/>
                    <a:pt x="1" y="0"/>
                    <a:pt x="1" y="1"/>
                  </a:cubicBezTo>
                  <a:cubicBezTo>
                    <a:pt x="0" y="1"/>
                    <a:pt x="0" y="2"/>
                    <a:pt x="0" y="2"/>
                  </a:cubicBezTo>
                  <a:cubicBezTo>
                    <a:pt x="0" y="3"/>
                    <a:pt x="0" y="4"/>
                    <a:pt x="1" y="4"/>
                  </a:cubicBezTo>
                  <a:cubicBezTo>
                    <a:pt x="37" y="41"/>
                    <a:pt x="37" y="41"/>
                    <a:pt x="37" y="41"/>
                  </a:cubicBezTo>
                  <a:cubicBezTo>
                    <a:pt x="13" y="41"/>
                    <a:pt x="13" y="41"/>
                    <a:pt x="13" y="41"/>
                  </a:cubicBezTo>
                  <a:cubicBezTo>
                    <a:pt x="12" y="41"/>
                    <a:pt x="11" y="42"/>
                    <a:pt x="11" y="43"/>
                  </a:cubicBezTo>
                  <a:cubicBezTo>
                    <a:pt x="11" y="44"/>
                    <a:pt x="12" y="45"/>
                    <a:pt x="13" y="45"/>
                  </a:cubicBezTo>
                  <a:cubicBezTo>
                    <a:pt x="43" y="45"/>
                    <a:pt x="43" y="45"/>
                    <a:pt x="43" y="45"/>
                  </a:cubicBezTo>
                  <a:cubicBezTo>
                    <a:pt x="44" y="45"/>
                    <a:pt x="45" y="44"/>
                    <a:pt x="45" y="43"/>
                  </a:cubicBezTo>
                  <a:cubicBezTo>
                    <a:pt x="45" y="13"/>
                    <a:pt x="45" y="13"/>
                    <a:pt x="45" y="13"/>
                  </a:cubicBezTo>
                  <a:cubicBezTo>
                    <a:pt x="45" y="12"/>
                    <a:pt x="44" y="11"/>
                    <a:pt x="43" y="11"/>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16" name="Freeform 116"/>
            <p:cNvSpPr>
              <a:spLocks/>
            </p:cNvSpPr>
            <p:nvPr/>
          </p:nvSpPr>
          <p:spPr bwMode="auto">
            <a:xfrm>
              <a:off x="6334127" y="2228854"/>
              <a:ext cx="169863" cy="173038"/>
            </a:xfrm>
            <a:custGeom>
              <a:avLst/>
              <a:gdLst>
                <a:gd name="T0" fmla="*/ 8 w 45"/>
                <a:gd name="T1" fmla="*/ 5 h 46"/>
                <a:gd name="T2" fmla="*/ 32 w 45"/>
                <a:gd name="T3" fmla="*/ 5 h 46"/>
                <a:gd name="T4" fmla="*/ 34 w 45"/>
                <a:gd name="T5" fmla="*/ 2 h 46"/>
                <a:gd name="T6" fmla="*/ 32 w 45"/>
                <a:gd name="T7" fmla="*/ 0 h 46"/>
                <a:gd name="T8" fmla="*/ 2 w 45"/>
                <a:gd name="T9" fmla="*/ 0 h 46"/>
                <a:gd name="T10" fmla="*/ 0 w 45"/>
                <a:gd name="T11" fmla="*/ 2 h 46"/>
                <a:gd name="T12" fmla="*/ 0 w 45"/>
                <a:gd name="T13" fmla="*/ 32 h 46"/>
                <a:gd name="T14" fmla="*/ 2 w 45"/>
                <a:gd name="T15" fmla="*/ 34 h 46"/>
                <a:gd name="T16" fmla="*/ 5 w 45"/>
                <a:gd name="T17" fmla="*/ 32 h 46"/>
                <a:gd name="T18" fmla="*/ 5 w 45"/>
                <a:gd name="T19" fmla="*/ 8 h 46"/>
                <a:gd name="T20" fmla="*/ 41 w 45"/>
                <a:gd name="T21" fmla="*/ 45 h 46"/>
                <a:gd name="T22" fmla="*/ 44 w 45"/>
                <a:gd name="T23" fmla="*/ 45 h 46"/>
                <a:gd name="T24" fmla="*/ 45 w 45"/>
                <a:gd name="T25" fmla="*/ 43 h 46"/>
                <a:gd name="T26" fmla="*/ 44 w 45"/>
                <a:gd name="T27" fmla="*/ 41 h 46"/>
                <a:gd name="T28" fmla="*/ 8 w 45"/>
                <a:gd name="T29" fmla="*/ 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46">
                  <a:moveTo>
                    <a:pt x="8" y="5"/>
                  </a:moveTo>
                  <a:cubicBezTo>
                    <a:pt x="32" y="5"/>
                    <a:pt x="32" y="5"/>
                    <a:pt x="32" y="5"/>
                  </a:cubicBezTo>
                  <a:cubicBezTo>
                    <a:pt x="33" y="5"/>
                    <a:pt x="34" y="4"/>
                    <a:pt x="34" y="2"/>
                  </a:cubicBezTo>
                  <a:cubicBezTo>
                    <a:pt x="34" y="1"/>
                    <a:pt x="33" y="0"/>
                    <a:pt x="32" y="0"/>
                  </a:cubicBezTo>
                  <a:cubicBezTo>
                    <a:pt x="2" y="0"/>
                    <a:pt x="2" y="0"/>
                    <a:pt x="2" y="0"/>
                  </a:cubicBezTo>
                  <a:cubicBezTo>
                    <a:pt x="1" y="0"/>
                    <a:pt x="0" y="1"/>
                    <a:pt x="0" y="2"/>
                  </a:cubicBezTo>
                  <a:cubicBezTo>
                    <a:pt x="0" y="32"/>
                    <a:pt x="0" y="32"/>
                    <a:pt x="0" y="32"/>
                  </a:cubicBezTo>
                  <a:cubicBezTo>
                    <a:pt x="0" y="33"/>
                    <a:pt x="1" y="34"/>
                    <a:pt x="2" y="34"/>
                  </a:cubicBezTo>
                  <a:cubicBezTo>
                    <a:pt x="4" y="34"/>
                    <a:pt x="5" y="33"/>
                    <a:pt x="5" y="32"/>
                  </a:cubicBezTo>
                  <a:cubicBezTo>
                    <a:pt x="5" y="8"/>
                    <a:pt x="5" y="8"/>
                    <a:pt x="5" y="8"/>
                  </a:cubicBezTo>
                  <a:cubicBezTo>
                    <a:pt x="41" y="45"/>
                    <a:pt x="41" y="45"/>
                    <a:pt x="41" y="45"/>
                  </a:cubicBezTo>
                  <a:cubicBezTo>
                    <a:pt x="42" y="46"/>
                    <a:pt x="44" y="46"/>
                    <a:pt x="44" y="45"/>
                  </a:cubicBezTo>
                  <a:cubicBezTo>
                    <a:pt x="45" y="44"/>
                    <a:pt x="45" y="44"/>
                    <a:pt x="45" y="43"/>
                  </a:cubicBezTo>
                  <a:cubicBezTo>
                    <a:pt x="45" y="42"/>
                    <a:pt x="45" y="42"/>
                    <a:pt x="44" y="41"/>
                  </a:cubicBezTo>
                  <a:lnTo>
                    <a:pt x="8" y="5"/>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17" name="组合 216">
            <a:extLst>
              <a:ext uri="{FF2B5EF4-FFF2-40B4-BE49-F238E27FC236}">
                <a16:creationId xmlns="" xmlns:a16="http://schemas.microsoft.com/office/drawing/2014/main" id="{1AB8EDB2-BA1E-4ECC-91FE-32124E3886F6}"/>
              </a:ext>
            </a:extLst>
          </p:cNvPr>
          <p:cNvGrpSpPr/>
          <p:nvPr/>
        </p:nvGrpSpPr>
        <p:grpSpPr>
          <a:xfrm>
            <a:off x="5373689" y="2228854"/>
            <a:ext cx="479425" cy="481013"/>
            <a:chOff x="5373689" y="2228854"/>
            <a:chExt cx="479425" cy="481013"/>
          </a:xfrm>
        </p:grpSpPr>
        <p:sp>
          <p:nvSpPr>
            <p:cNvPr id="117" name="Freeform 117"/>
            <p:cNvSpPr>
              <a:spLocks/>
            </p:cNvSpPr>
            <p:nvPr/>
          </p:nvSpPr>
          <p:spPr bwMode="auto">
            <a:xfrm>
              <a:off x="5684839" y="2228854"/>
              <a:ext cx="168275" cy="168275"/>
            </a:xfrm>
            <a:custGeom>
              <a:avLst/>
              <a:gdLst>
                <a:gd name="T0" fmla="*/ 44 w 45"/>
                <a:gd name="T1" fmla="*/ 1 h 45"/>
                <a:gd name="T2" fmla="*/ 41 w 45"/>
                <a:gd name="T3" fmla="*/ 1 h 45"/>
                <a:gd name="T4" fmla="*/ 4 w 45"/>
                <a:gd name="T5" fmla="*/ 38 h 45"/>
                <a:gd name="T6" fmla="*/ 4 w 45"/>
                <a:gd name="T7" fmla="*/ 13 h 45"/>
                <a:gd name="T8" fmla="*/ 2 w 45"/>
                <a:gd name="T9" fmla="*/ 11 h 45"/>
                <a:gd name="T10" fmla="*/ 0 w 45"/>
                <a:gd name="T11" fmla="*/ 13 h 45"/>
                <a:gd name="T12" fmla="*/ 0 w 45"/>
                <a:gd name="T13" fmla="*/ 43 h 45"/>
                <a:gd name="T14" fmla="*/ 2 w 45"/>
                <a:gd name="T15" fmla="*/ 45 h 45"/>
                <a:gd name="T16" fmla="*/ 32 w 45"/>
                <a:gd name="T17" fmla="*/ 45 h 45"/>
                <a:gd name="T18" fmla="*/ 34 w 45"/>
                <a:gd name="T19" fmla="*/ 43 h 45"/>
                <a:gd name="T20" fmla="*/ 32 w 45"/>
                <a:gd name="T21" fmla="*/ 41 h 45"/>
                <a:gd name="T22" fmla="*/ 8 w 45"/>
                <a:gd name="T23" fmla="*/ 41 h 45"/>
                <a:gd name="T24" fmla="*/ 44 w 45"/>
                <a:gd name="T25" fmla="*/ 4 h 45"/>
                <a:gd name="T26" fmla="*/ 44 w 45"/>
                <a:gd name="T27" fmla="*/ 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44" y="1"/>
                  </a:moveTo>
                  <a:cubicBezTo>
                    <a:pt x="43" y="0"/>
                    <a:pt x="42" y="0"/>
                    <a:pt x="41" y="1"/>
                  </a:cubicBezTo>
                  <a:cubicBezTo>
                    <a:pt x="4" y="38"/>
                    <a:pt x="4" y="38"/>
                    <a:pt x="4" y="38"/>
                  </a:cubicBezTo>
                  <a:cubicBezTo>
                    <a:pt x="4" y="13"/>
                    <a:pt x="4" y="13"/>
                    <a:pt x="4" y="13"/>
                  </a:cubicBezTo>
                  <a:cubicBezTo>
                    <a:pt x="4" y="12"/>
                    <a:pt x="3" y="11"/>
                    <a:pt x="2" y="11"/>
                  </a:cubicBezTo>
                  <a:cubicBezTo>
                    <a:pt x="1" y="11"/>
                    <a:pt x="0" y="12"/>
                    <a:pt x="0" y="13"/>
                  </a:cubicBezTo>
                  <a:cubicBezTo>
                    <a:pt x="0" y="43"/>
                    <a:pt x="0" y="43"/>
                    <a:pt x="0" y="43"/>
                  </a:cubicBezTo>
                  <a:cubicBezTo>
                    <a:pt x="0" y="44"/>
                    <a:pt x="1" y="45"/>
                    <a:pt x="2" y="45"/>
                  </a:cubicBezTo>
                  <a:cubicBezTo>
                    <a:pt x="32" y="45"/>
                    <a:pt x="32" y="45"/>
                    <a:pt x="32" y="45"/>
                  </a:cubicBezTo>
                  <a:cubicBezTo>
                    <a:pt x="33" y="45"/>
                    <a:pt x="34" y="44"/>
                    <a:pt x="34" y="43"/>
                  </a:cubicBezTo>
                  <a:cubicBezTo>
                    <a:pt x="34" y="42"/>
                    <a:pt x="33" y="41"/>
                    <a:pt x="32" y="41"/>
                  </a:cubicBezTo>
                  <a:cubicBezTo>
                    <a:pt x="8" y="41"/>
                    <a:pt x="8" y="41"/>
                    <a:pt x="8" y="41"/>
                  </a:cubicBezTo>
                  <a:cubicBezTo>
                    <a:pt x="44" y="4"/>
                    <a:pt x="44" y="4"/>
                    <a:pt x="44" y="4"/>
                  </a:cubicBezTo>
                  <a:cubicBezTo>
                    <a:pt x="45" y="3"/>
                    <a:pt x="45" y="2"/>
                    <a:pt x="44" y="1"/>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18" name="Freeform 118"/>
            <p:cNvSpPr>
              <a:spLocks/>
            </p:cNvSpPr>
            <p:nvPr/>
          </p:nvSpPr>
          <p:spPr bwMode="auto">
            <a:xfrm>
              <a:off x="5373689" y="2540004"/>
              <a:ext cx="168275" cy="169863"/>
            </a:xfrm>
            <a:custGeom>
              <a:avLst/>
              <a:gdLst>
                <a:gd name="T0" fmla="*/ 43 w 45"/>
                <a:gd name="T1" fmla="*/ 0 h 45"/>
                <a:gd name="T2" fmla="*/ 13 w 45"/>
                <a:gd name="T3" fmla="*/ 0 h 45"/>
                <a:gd name="T4" fmla="*/ 11 w 45"/>
                <a:gd name="T5" fmla="*/ 2 h 45"/>
                <a:gd name="T6" fmla="*/ 13 w 45"/>
                <a:gd name="T7" fmla="*/ 5 h 45"/>
                <a:gd name="T8" fmla="*/ 37 w 45"/>
                <a:gd name="T9" fmla="*/ 5 h 45"/>
                <a:gd name="T10" fmla="*/ 1 w 45"/>
                <a:gd name="T11" fmla="*/ 41 h 45"/>
                <a:gd name="T12" fmla="*/ 0 w 45"/>
                <a:gd name="T13" fmla="*/ 43 h 45"/>
                <a:gd name="T14" fmla="*/ 1 w 45"/>
                <a:gd name="T15" fmla="*/ 45 h 45"/>
                <a:gd name="T16" fmla="*/ 4 w 45"/>
                <a:gd name="T17" fmla="*/ 45 h 45"/>
                <a:gd name="T18" fmla="*/ 41 w 45"/>
                <a:gd name="T19" fmla="*/ 8 h 45"/>
                <a:gd name="T20" fmla="*/ 41 w 45"/>
                <a:gd name="T21" fmla="*/ 32 h 45"/>
                <a:gd name="T22" fmla="*/ 43 w 45"/>
                <a:gd name="T23" fmla="*/ 34 h 45"/>
                <a:gd name="T24" fmla="*/ 45 w 45"/>
                <a:gd name="T25" fmla="*/ 32 h 45"/>
                <a:gd name="T26" fmla="*/ 45 w 45"/>
                <a:gd name="T27" fmla="*/ 2 h 45"/>
                <a:gd name="T28" fmla="*/ 43 w 45"/>
                <a:gd name="T2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45">
                  <a:moveTo>
                    <a:pt x="43" y="0"/>
                  </a:moveTo>
                  <a:cubicBezTo>
                    <a:pt x="13" y="0"/>
                    <a:pt x="13" y="0"/>
                    <a:pt x="13" y="0"/>
                  </a:cubicBezTo>
                  <a:cubicBezTo>
                    <a:pt x="12" y="0"/>
                    <a:pt x="11" y="1"/>
                    <a:pt x="11" y="2"/>
                  </a:cubicBezTo>
                  <a:cubicBezTo>
                    <a:pt x="11" y="4"/>
                    <a:pt x="12" y="5"/>
                    <a:pt x="13" y="5"/>
                  </a:cubicBezTo>
                  <a:cubicBezTo>
                    <a:pt x="37" y="5"/>
                    <a:pt x="37" y="5"/>
                    <a:pt x="37" y="5"/>
                  </a:cubicBezTo>
                  <a:cubicBezTo>
                    <a:pt x="1" y="41"/>
                    <a:pt x="1" y="41"/>
                    <a:pt x="1" y="41"/>
                  </a:cubicBezTo>
                  <a:cubicBezTo>
                    <a:pt x="0" y="42"/>
                    <a:pt x="0" y="42"/>
                    <a:pt x="0" y="43"/>
                  </a:cubicBezTo>
                  <a:cubicBezTo>
                    <a:pt x="0" y="44"/>
                    <a:pt x="0" y="44"/>
                    <a:pt x="1" y="45"/>
                  </a:cubicBezTo>
                  <a:cubicBezTo>
                    <a:pt x="2" y="45"/>
                    <a:pt x="3" y="45"/>
                    <a:pt x="4" y="45"/>
                  </a:cubicBezTo>
                  <a:cubicBezTo>
                    <a:pt x="41" y="8"/>
                    <a:pt x="41" y="8"/>
                    <a:pt x="41" y="8"/>
                  </a:cubicBezTo>
                  <a:cubicBezTo>
                    <a:pt x="41" y="32"/>
                    <a:pt x="41" y="32"/>
                    <a:pt x="41" y="32"/>
                  </a:cubicBezTo>
                  <a:cubicBezTo>
                    <a:pt x="41" y="33"/>
                    <a:pt x="42" y="34"/>
                    <a:pt x="43" y="34"/>
                  </a:cubicBezTo>
                  <a:cubicBezTo>
                    <a:pt x="44" y="34"/>
                    <a:pt x="45" y="33"/>
                    <a:pt x="45" y="32"/>
                  </a:cubicBezTo>
                  <a:cubicBezTo>
                    <a:pt x="45" y="2"/>
                    <a:pt x="45" y="2"/>
                    <a:pt x="45" y="2"/>
                  </a:cubicBezTo>
                  <a:cubicBezTo>
                    <a:pt x="45" y="1"/>
                    <a:pt x="44" y="0"/>
                    <a:pt x="43"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18" name="组合 217">
            <a:extLst>
              <a:ext uri="{FF2B5EF4-FFF2-40B4-BE49-F238E27FC236}">
                <a16:creationId xmlns="" xmlns:a16="http://schemas.microsoft.com/office/drawing/2014/main" id="{EEF1AC02-0468-472E-B3A7-CE97A67B16A1}"/>
              </a:ext>
            </a:extLst>
          </p:cNvPr>
          <p:cNvGrpSpPr/>
          <p:nvPr/>
        </p:nvGrpSpPr>
        <p:grpSpPr>
          <a:xfrm>
            <a:off x="4411664" y="2228854"/>
            <a:ext cx="481013" cy="481013"/>
            <a:chOff x="4411664" y="2228854"/>
            <a:chExt cx="481013" cy="481013"/>
          </a:xfrm>
        </p:grpSpPr>
        <p:sp>
          <p:nvSpPr>
            <p:cNvPr id="119" name="Freeform 119"/>
            <p:cNvSpPr>
              <a:spLocks/>
            </p:cNvSpPr>
            <p:nvPr/>
          </p:nvSpPr>
          <p:spPr bwMode="auto">
            <a:xfrm>
              <a:off x="4724402" y="2228854"/>
              <a:ext cx="168275" cy="173038"/>
            </a:xfrm>
            <a:custGeom>
              <a:avLst/>
              <a:gdLst>
                <a:gd name="T0" fmla="*/ 43 w 45"/>
                <a:gd name="T1" fmla="*/ 0 h 46"/>
                <a:gd name="T2" fmla="*/ 13 w 45"/>
                <a:gd name="T3" fmla="*/ 0 h 46"/>
                <a:gd name="T4" fmla="*/ 11 w 45"/>
                <a:gd name="T5" fmla="*/ 2 h 46"/>
                <a:gd name="T6" fmla="*/ 13 w 45"/>
                <a:gd name="T7" fmla="*/ 5 h 46"/>
                <a:gd name="T8" fmla="*/ 37 w 45"/>
                <a:gd name="T9" fmla="*/ 5 h 46"/>
                <a:gd name="T10" fmla="*/ 1 w 45"/>
                <a:gd name="T11" fmla="*/ 41 h 46"/>
                <a:gd name="T12" fmla="*/ 1 w 45"/>
                <a:gd name="T13" fmla="*/ 45 h 46"/>
                <a:gd name="T14" fmla="*/ 4 w 45"/>
                <a:gd name="T15" fmla="*/ 45 h 46"/>
                <a:gd name="T16" fmla="*/ 40 w 45"/>
                <a:gd name="T17" fmla="*/ 8 h 46"/>
                <a:gd name="T18" fmla="*/ 40 w 45"/>
                <a:gd name="T19" fmla="*/ 32 h 46"/>
                <a:gd name="T20" fmla="*/ 43 w 45"/>
                <a:gd name="T21" fmla="*/ 34 h 46"/>
                <a:gd name="T22" fmla="*/ 45 w 45"/>
                <a:gd name="T23" fmla="*/ 32 h 46"/>
                <a:gd name="T24" fmla="*/ 45 w 45"/>
                <a:gd name="T25" fmla="*/ 2 h 46"/>
                <a:gd name="T26" fmla="*/ 43 w 45"/>
                <a:gd name="T2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6">
                  <a:moveTo>
                    <a:pt x="43" y="0"/>
                  </a:moveTo>
                  <a:cubicBezTo>
                    <a:pt x="13" y="0"/>
                    <a:pt x="13" y="0"/>
                    <a:pt x="13" y="0"/>
                  </a:cubicBezTo>
                  <a:cubicBezTo>
                    <a:pt x="12" y="0"/>
                    <a:pt x="11" y="1"/>
                    <a:pt x="11" y="2"/>
                  </a:cubicBezTo>
                  <a:cubicBezTo>
                    <a:pt x="11" y="4"/>
                    <a:pt x="12" y="5"/>
                    <a:pt x="13" y="5"/>
                  </a:cubicBezTo>
                  <a:cubicBezTo>
                    <a:pt x="37" y="5"/>
                    <a:pt x="37" y="5"/>
                    <a:pt x="37" y="5"/>
                  </a:cubicBezTo>
                  <a:cubicBezTo>
                    <a:pt x="1" y="41"/>
                    <a:pt x="1" y="41"/>
                    <a:pt x="1" y="41"/>
                  </a:cubicBezTo>
                  <a:cubicBezTo>
                    <a:pt x="0" y="42"/>
                    <a:pt x="0" y="44"/>
                    <a:pt x="1" y="45"/>
                  </a:cubicBezTo>
                  <a:cubicBezTo>
                    <a:pt x="1" y="46"/>
                    <a:pt x="3" y="46"/>
                    <a:pt x="4" y="45"/>
                  </a:cubicBezTo>
                  <a:cubicBezTo>
                    <a:pt x="40" y="8"/>
                    <a:pt x="40" y="8"/>
                    <a:pt x="40" y="8"/>
                  </a:cubicBezTo>
                  <a:cubicBezTo>
                    <a:pt x="40" y="32"/>
                    <a:pt x="40" y="32"/>
                    <a:pt x="40" y="32"/>
                  </a:cubicBezTo>
                  <a:cubicBezTo>
                    <a:pt x="40" y="33"/>
                    <a:pt x="41" y="34"/>
                    <a:pt x="43" y="34"/>
                  </a:cubicBezTo>
                  <a:cubicBezTo>
                    <a:pt x="44" y="34"/>
                    <a:pt x="45" y="33"/>
                    <a:pt x="45" y="32"/>
                  </a:cubicBezTo>
                  <a:cubicBezTo>
                    <a:pt x="45" y="2"/>
                    <a:pt x="45" y="2"/>
                    <a:pt x="45" y="2"/>
                  </a:cubicBezTo>
                  <a:cubicBezTo>
                    <a:pt x="45" y="1"/>
                    <a:pt x="44" y="0"/>
                    <a:pt x="43"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20" name="Freeform 120"/>
            <p:cNvSpPr>
              <a:spLocks/>
            </p:cNvSpPr>
            <p:nvPr/>
          </p:nvSpPr>
          <p:spPr bwMode="auto">
            <a:xfrm>
              <a:off x="4411664" y="2540004"/>
              <a:ext cx="169863" cy="169863"/>
            </a:xfrm>
            <a:custGeom>
              <a:avLst/>
              <a:gdLst>
                <a:gd name="T0" fmla="*/ 41 w 45"/>
                <a:gd name="T1" fmla="*/ 1 h 45"/>
                <a:gd name="T2" fmla="*/ 5 w 45"/>
                <a:gd name="T3" fmla="*/ 37 h 45"/>
                <a:gd name="T4" fmla="*/ 5 w 45"/>
                <a:gd name="T5" fmla="*/ 13 h 45"/>
                <a:gd name="T6" fmla="*/ 2 w 45"/>
                <a:gd name="T7" fmla="*/ 11 h 45"/>
                <a:gd name="T8" fmla="*/ 0 w 45"/>
                <a:gd name="T9" fmla="*/ 13 h 45"/>
                <a:gd name="T10" fmla="*/ 0 w 45"/>
                <a:gd name="T11" fmla="*/ 43 h 45"/>
                <a:gd name="T12" fmla="*/ 2 w 45"/>
                <a:gd name="T13" fmla="*/ 45 h 45"/>
                <a:gd name="T14" fmla="*/ 32 w 45"/>
                <a:gd name="T15" fmla="*/ 45 h 45"/>
                <a:gd name="T16" fmla="*/ 34 w 45"/>
                <a:gd name="T17" fmla="*/ 43 h 45"/>
                <a:gd name="T18" fmla="*/ 32 w 45"/>
                <a:gd name="T19" fmla="*/ 41 h 45"/>
                <a:gd name="T20" fmla="*/ 8 w 45"/>
                <a:gd name="T21" fmla="*/ 41 h 45"/>
                <a:gd name="T22" fmla="*/ 44 w 45"/>
                <a:gd name="T23" fmla="*/ 4 h 45"/>
                <a:gd name="T24" fmla="*/ 44 w 45"/>
                <a:gd name="T25" fmla="*/ 1 h 45"/>
                <a:gd name="T26" fmla="*/ 41 w 45"/>
                <a:gd name="T27" fmla="*/ 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41" y="1"/>
                  </a:moveTo>
                  <a:cubicBezTo>
                    <a:pt x="5" y="37"/>
                    <a:pt x="5" y="37"/>
                    <a:pt x="5" y="37"/>
                  </a:cubicBezTo>
                  <a:cubicBezTo>
                    <a:pt x="5" y="13"/>
                    <a:pt x="5" y="13"/>
                    <a:pt x="5" y="13"/>
                  </a:cubicBezTo>
                  <a:cubicBezTo>
                    <a:pt x="5" y="12"/>
                    <a:pt x="4" y="11"/>
                    <a:pt x="2" y="11"/>
                  </a:cubicBezTo>
                  <a:cubicBezTo>
                    <a:pt x="1" y="11"/>
                    <a:pt x="0" y="12"/>
                    <a:pt x="0" y="13"/>
                  </a:cubicBezTo>
                  <a:cubicBezTo>
                    <a:pt x="0" y="43"/>
                    <a:pt x="0" y="43"/>
                    <a:pt x="0" y="43"/>
                  </a:cubicBezTo>
                  <a:cubicBezTo>
                    <a:pt x="0" y="44"/>
                    <a:pt x="1" y="45"/>
                    <a:pt x="2" y="45"/>
                  </a:cubicBezTo>
                  <a:cubicBezTo>
                    <a:pt x="32" y="45"/>
                    <a:pt x="32" y="45"/>
                    <a:pt x="32" y="45"/>
                  </a:cubicBezTo>
                  <a:cubicBezTo>
                    <a:pt x="33" y="45"/>
                    <a:pt x="34" y="44"/>
                    <a:pt x="34" y="43"/>
                  </a:cubicBezTo>
                  <a:cubicBezTo>
                    <a:pt x="34" y="42"/>
                    <a:pt x="33" y="41"/>
                    <a:pt x="32" y="41"/>
                  </a:cubicBezTo>
                  <a:cubicBezTo>
                    <a:pt x="8" y="41"/>
                    <a:pt x="8" y="41"/>
                    <a:pt x="8" y="41"/>
                  </a:cubicBezTo>
                  <a:cubicBezTo>
                    <a:pt x="44" y="4"/>
                    <a:pt x="44" y="4"/>
                    <a:pt x="44" y="4"/>
                  </a:cubicBezTo>
                  <a:cubicBezTo>
                    <a:pt x="45" y="3"/>
                    <a:pt x="45" y="2"/>
                    <a:pt x="44" y="1"/>
                  </a:cubicBezTo>
                  <a:cubicBezTo>
                    <a:pt x="44" y="0"/>
                    <a:pt x="42" y="0"/>
                    <a:pt x="41" y="1"/>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sp>
        <p:nvSpPr>
          <p:cNvPr id="121" name="Freeform 121"/>
          <p:cNvSpPr>
            <a:spLocks/>
          </p:cNvSpPr>
          <p:nvPr/>
        </p:nvSpPr>
        <p:spPr bwMode="auto">
          <a:xfrm>
            <a:off x="3525839" y="2228854"/>
            <a:ext cx="330200" cy="481013"/>
          </a:xfrm>
          <a:custGeom>
            <a:avLst/>
            <a:gdLst>
              <a:gd name="T0" fmla="*/ 88 w 88"/>
              <a:gd name="T1" fmla="*/ 46 h 128"/>
              <a:gd name="T2" fmla="*/ 88 w 88"/>
              <a:gd name="T3" fmla="*/ 44 h 128"/>
              <a:gd name="T4" fmla="*/ 88 w 88"/>
              <a:gd name="T5" fmla="*/ 43 h 128"/>
              <a:gd name="T6" fmla="*/ 46 w 88"/>
              <a:gd name="T7" fmla="*/ 1 h 128"/>
              <a:gd name="T8" fmla="*/ 42 w 88"/>
              <a:gd name="T9" fmla="*/ 1 h 128"/>
              <a:gd name="T10" fmla="*/ 0 w 88"/>
              <a:gd name="T11" fmla="*/ 43 h 128"/>
              <a:gd name="T12" fmla="*/ 0 w 88"/>
              <a:gd name="T13" fmla="*/ 46 h 128"/>
              <a:gd name="T14" fmla="*/ 4 w 88"/>
              <a:gd name="T15" fmla="*/ 46 h 128"/>
              <a:gd name="T16" fmla="*/ 42 w 88"/>
              <a:gd name="T17" fmla="*/ 8 h 128"/>
              <a:gd name="T18" fmla="*/ 42 w 88"/>
              <a:gd name="T19" fmla="*/ 126 h 128"/>
              <a:gd name="T20" fmla="*/ 44 w 88"/>
              <a:gd name="T21" fmla="*/ 128 h 128"/>
              <a:gd name="T22" fmla="*/ 46 w 88"/>
              <a:gd name="T23" fmla="*/ 126 h 128"/>
              <a:gd name="T24" fmla="*/ 46 w 88"/>
              <a:gd name="T25" fmla="*/ 8 h 128"/>
              <a:gd name="T26" fmla="*/ 84 w 88"/>
              <a:gd name="T27" fmla="*/ 46 h 128"/>
              <a:gd name="T28" fmla="*/ 88 w 88"/>
              <a:gd name="T29" fmla="*/ 4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128">
                <a:moveTo>
                  <a:pt x="88" y="46"/>
                </a:moveTo>
                <a:cubicBezTo>
                  <a:pt x="88" y="46"/>
                  <a:pt x="88" y="45"/>
                  <a:pt x="88" y="44"/>
                </a:cubicBezTo>
                <a:cubicBezTo>
                  <a:pt x="88" y="44"/>
                  <a:pt x="88" y="43"/>
                  <a:pt x="88" y="43"/>
                </a:cubicBezTo>
                <a:cubicBezTo>
                  <a:pt x="46" y="1"/>
                  <a:pt x="46" y="1"/>
                  <a:pt x="46" y="1"/>
                </a:cubicBezTo>
                <a:cubicBezTo>
                  <a:pt x="45" y="0"/>
                  <a:pt x="43" y="0"/>
                  <a:pt x="42" y="1"/>
                </a:cubicBezTo>
                <a:cubicBezTo>
                  <a:pt x="0" y="43"/>
                  <a:pt x="0" y="43"/>
                  <a:pt x="0" y="43"/>
                </a:cubicBezTo>
                <a:cubicBezTo>
                  <a:pt x="0" y="44"/>
                  <a:pt x="0" y="45"/>
                  <a:pt x="0" y="46"/>
                </a:cubicBezTo>
                <a:cubicBezTo>
                  <a:pt x="1" y="47"/>
                  <a:pt x="3" y="47"/>
                  <a:pt x="4" y="46"/>
                </a:cubicBezTo>
                <a:cubicBezTo>
                  <a:pt x="42" y="8"/>
                  <a:pt x="42" y="8"/>
                  <a:pt x="42" y="8"/>
                </a:cubicBezTo>
                <a:cubicBezTo>
                  <a:pt x="42" y="126"/>
                  <a:pt x="42" y="126"/>
                  <a:pt x="42" y="126"/>
                </a:cubicBezTo>
                <a:cubicBezTo>
                  <a:pt x="42" y="127"/>
                  <a:pt x="43" y="128"/>
                  <a:pt x="44" y="128"/>
                </a:cubicBezTo>
                <a:cubicBezTo>
                  <a:pt x="45" y="128"/>
                  <a:pt x="46" y="127"/>
                  <a:pt x="46" y="126"/>
                </a:cubicBezTo>
                <a:cubicBezTo>
                  <a:pt x="46" y="8"/>
                  <a:pt x="46" y="8"/>
                  <a:pt x="46" y="8"/>
                </a:cubicBezTo>
                <a:cubicBezTo>
                  <a:pt x="84" y="46"/>
                  <a:pt x="84" y="46"/>
                  <a:pt x="84" y="46"/>
                </a:cubicBezTo>
                <a:cubicBezTo>
                  <a:pt x="85" y="47"/>
                  <a:pt x="87" y="47"/>
                  <a:pt x="88" y="46"/>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22" name="Freeform 122"/>
          <p:cNvSpPr>
            <a:spLocks/>
          </p:cNvSpPr>
          <p:nvPr/>
        </p:nvSpPr>
        <p:spPr bwMode="auto">
          <a:xfrm>
            <a:off x="2565401" y="2228854"/>
            <a:ext cx="330200" cy="481013"/>
          </a:xfrm>
          <a:custGeom>
            <a:avLst/>
            <a:gdLst>
              <a:gd name="T0" fmla="*/ 88 w 88"/>
              <a:gd name="T1" fmla="*/ 82 h 128"/>
              <a:gd name="T2" fmla="*/ 84 w 88"/>
              <a:gd name="T3" fmla="*/ 82 h 128"/>
              <a:gd name="T4" fmla="*/ 46 w 88"/>
              <a:gd name="T5" fmla="*/ 120 h 128"/>
              <a:gd name="T6" fmla="*/ 46 w 88"/>
              <a:gd name="T7" fmla="*/ 2 h 128"/>
              <a:gd name="T8" fmla="*/ 44 w 88"/>
              <a:gd name="T9" fmla="*/ 0 h 128"/>
              <a:gd name="T10" fmla="*/ 42 w 88"/>
              <a:gd name="T11" fmla="*/ 2 h 128"/>
              <a:gd name="T12" fmla="*/ 42 w 88"/>
              <a:gd name="T13" fmla="*/ 120 h 128"/>
              <a:gd name="T14" fmla="*/ 4 w 88"/>
              <a:gd name="T15" fmla="*/ 82 h 128"/>
              <a:gd name="T16" fmla="*/ 0 w 88"/>
              <a:gd name="T17" fmla="*/ 82 h 128"/>
              <a:gd name="T18" fmla="*/ 0 w 88"/>
              <a:gd name="T19" fmla="*/ 84 h 128"/>
              <a:gd name="T20" fmla="*/ 0 w 88"/>
              <a:gd name="T21" fmla="*/ 86 h 128"/>
              <a:gd name="T22" fmla="*/ 42 w 88"/>
              <a:gd name="T23" fmla="*/ 127 h 128"/>
              <a:gd name="T24" fmla="*/ 42 w 88"/>
              <a:gd name="T25" fmla="*/ 127 h 128"/>
              <a:gd name="T26" fmla="*/ 42 w 88"/>
              <a:gd name="T27" fmla="*/ 128 h 128"/>
              <a:gd name="T28" fmla="*/ 46 w 88"/>
              <a:gd name="T29" fmla="*/ 128 h 128"/>
              <a:gd name="T30" fmla="*/ 88 w 88"/>
              <a:gd name="T31" fmla="*/ 86 h 128"/>
              <a:gd name="T32" fmla="*/ 88 w 88"/>
              <a:gd name="T33" fmla="*/ 8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8" h="128">
                <a:moveTo>
                  <a:pt x="88" y="82"/>
                </a:moveTo>
                <a:cubicBezTo>
                  <a:pt x="87" y="82"/>
                  <a:pt x="85" y="82"/>
                  <a:pt x="84" y="82"/>
                </a:cubicBezTo>
                <a:cubicBezTo>
                  <a:pt x="46" y="120"/>
                  <a:pt x="46" y="120"/>
                  <a:pt x="46" y="120"/>
                </a:cubicBezTo>
                <a:cubicBezTo>
                  <a:pt x="46" y="2"/>
                  <a:pt x="46" y="2"/>
                  <a:pt x="46" y="2"/>
                </a:cubicBezTo>
                <a:cubicBezTo>
                  <a:pt x="46" y="1"/>
                  <a:pt x="45" y="0"/>
                  <a:pt x="44" y="0"/>
                </a:cubicBezTo>
                <a:cubicBezTo>
                  <a:pt x="43" y="0"/>
                  <a:pt x="42" y="1"/>
                  <a:pt x="42" y="2"/>
                </a:cubicBezTo>
                <a:cubicBezTo>
                  <a:pt x="42" y="120"/>
                  <a:pt x="42" y="120"/>
                  <a:pt x="42" y="120"/>
                </a:cubicBezTo>
                <a:cubicBezTo>
                  <a:pt x="4" y="82"/>
                  <a:pt x="4" y="82"/>
                  <a:pt x="4" y="82"/>
                </a:cubicBezTo>
                <a:cubicBezTo>
                  <a:pt x="3" y="82"/>
                  <a:pt x="1" y="82"/>
                  <a:pt x="0" y="82"/>
                </a:cubicBezTo>
                <a:cubicBezTo>
                  <a:pt x="0" y="83"/>
                  <a:pt x="0" y="83"/>
                  <a:pt x="0" y="84"/>
                </a:cubicBezTo>
                <a:cubicBezTo>
                  <a:pt x="0" y="85"/>
                  <a:pt x="0" y="85"/>
                  <a:pt x="0" y="86"/>
                </a:cubicBezTo>
                <a:cubicBezTo>
                  <a:pt x="42" y="127"/>
                  <a:pt x="42" y="127"/>
                  <a:pt x="42" y="127"/>
                </a:cubicBezTo>
                <a:cubicBezTo>
                  <a:pt x="42" y="127"/>
                  <a:pt x="42" y="127"/>
                  <a:pt x="42" y="127"/>
                </a:cubicBezTo>
                <a:cubicBezTo>
                  <a:pt x="42" y="128"/>
                  <a:pt x="42" y="128"/>
                  <a:pt x="42" y="128"/>
                </a:cubicBezTo>
                <a:cubicBezTo>
                  <a:pt x="43" y="128"/>
                  <a:pt x="45" y="128"/>
                  <a:pt x="46" y="128"/>
                </a:cubicBezTo>
                <a:cubicBezTo>
                  <a:pt x="88" y="86"/>
                  <a:pt x="88" y="86"/>
                  <a:pt x="88" y="86"/>
                </a:cubicBezTo>
                <a:cubicBezTo>
                  <a:pt x="88" y="85"/>
                  <a:pt x="88" y="83"/>
                  <a:pt x="88" y="82"/>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23" name="Freeform 123"/>
          <p:cNvSpPr>
            <a:spLocks/>
          </p:cNvSpPr>
          <p:nvPr/>
        </p:nvSpPr>
        <p:spPr bwMode="auto">
          <a:xfrm>
            <a:off x="1528763" y="2303466"/>
            <a:ext cx="481013" cy="334963"/>
          </a:xfrm>
          <a:custGeom>
            <a:avLst/>
            <a:gdLst>
              <a:gd name="T0" fmla="*/ 85 w 128"/>
              <a:gd name="T1" fmla="*/ 88 h 89"/>
              <a:gd name="T2" fmla="*/ 127 w 128"/>
              <a:gd name="T3" fmla="*/ 46 h 89"/>
              <a:gd name="T4" fmla="*/ 128 w 128"/>
              <a:gd name="T5" fmla="*/ 44 h 89"/>
              <a:gd name="T6" fmla="*/ 127 w 128"/>
              <a:gd name="T7" fmla="*/ 43 h 89"/>
              <a:gd name="T8" fmla="*/ 85 w 128"/>
              <a:gd name="T9" fmla="*/ 1 h 89"/>
              <a:gd name="T10" fmla="*/ 82 w 128"/>
              <a:gd name="T11" fmla="*/ 1 h 89"/>
              <a:gd name="T12" fmla="*/ 82 w 128"/>
              <a:gd name="T13" fmla="*/ 4 h 89"/>
              <a:gd name="T14" fmla="*/ 120 w 128"/>
              <a:gd name="T15" fmla="*/ 42 h 89"/>
              <a:gd name="T16" fmla="*/ 2 w 128"/>
              <a:gd name="T17" fmla="*/ 42 h 89"/>
              <a:gd name="T18" fmla="*/ 0 w 128"/>
              <a:gd name="T19" fmla="*/ 44 h 89"/>
              <a:gd name="T20" fmla="*/ 2 w 128"/>
              <a:gd name="T21" fmla="*/ 47 h 89"/>
              <a:gd name="T22" fmla="*/ 120 w 128"/>
              <a:gd name="T23" fmla="*/ 47 h 89"/>
              <a:gd name="T24" fmla="*/ 82 w 128"/>
              <a:gd name="T25" fmla="*/ 85 h 89"/>
              <a:gd name="T26" fmla="*/ 82 w 128"/>
              <a:gd name="T27" fmla="*/ 88 h 89"/>
              <a:gd name="T28" fmla="*/ 85 w 128"/>
              <a:gd name="T29" fmla="*/ 8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8" h="89">
                <a:moveTo>
                  <a:pt x="85" y="88"/>
                </a:moveTo>
                <a:cubicBezTo>
                  <a:pt x="127" y="46"/>
                  <a:pt x="127" y="46"/>
                  <a:pt x="127" y="46"/>
                </a:cubicBezTo>
                <a:cubicBezTo>
                  <a:pt x="128" y="45"/>
                  <a:pt x="128" y="45"/>
                  <a:pt x="128" y="44"/>
                </a:cubicBezTo>
                <a:cubicBezTo>
                  <a:pt x="128" y="44"/>
                  <a:pt x="128" y="43"/>
                  <a:pt x="127" y="43"/>
                </a:cubicBezTo>
                <a:cubicBezTo>
                  <a:pt x="85" y="1"/>
                  <a:pt x="85" y="1"/>
                  <a:pt x="85" y="1"/>
                </a:cubicBezTo>
                <a:cubicBezTo>
                  <a:pt x="85" y="0"/>
                  <a:pt x="83" y="0"/>
                  <a:pt x="82" y="1"/>
                </a:cubicBezTo>
                <a:cubicBezTo>
                  <a:pt x="81" y="2"/>
                  <a:pt x="81" y="3"/>
                  <a:pt x="82" y="4"/>
                </a:cubicBezTo>
                <a:cubicBezTo>
                  <a:pt x="120" y="42"/>
                  <a:pt x="120" y="42"/>
                  <a:pt x="120" y="42"/>
                </a:cubicBezTo>
                <a:cubicBezTo>
                  <a:pt x="2" y="42"/>
                  <a:pt x="2" y="42"/>
                  <a:pt x="2" y="42"/>
                </a:cubicBezTo>
                <a:cubicBezTo>
                  <a:pt x="1" y="42"/>
                  <a:pt x="0" y="43"/>
                  <a:pt x="0" y="44"/>
                </a:cubicBezTo>
                <a:cubicBezTo>
                  <a:pt x="0" y="45"/>
                  <a:pt x="1" y="47"/>
                  <a:pt x="2" y="47"/>
                </a:cubicBezTo>
                <a:cubicBezTo>
                  <a:pt x="120" y="47"/>
                  <a:pt x="120" y="47"/>
                  <a:pt x="120" y="47"/>
                </a:cubicBezTo>
                <a:cubicBezTo>
                  <a:pt x="82" y="85"/>
                  <a:pt x="82" y="85"/>
                  <a:pt x="82" y="85"/>
                </a:cubicBezTo>
                <a:cubicBezTo>
                  <a:pt x="81" y="85"/>
                  <a:pt x="81" y="87"/>
                  <a:pt x="82" y="88"/>
                </a:cubicBezTo>
                <a:cubicBezTo>
                  <a:pt x="83" y="89"/>
                  <a:pt x="85" y="89"/>
                  <a:pt x="85" y="88"/>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24" name="Freeform 124"/>
          <p:cNvSpPr>
            <a:spLocks/>
          </p:cNvSpPr>
          <p:nvPr/>
        </p:nvSpPr>
        <p:spPr bwMode="auto">
          <a:xfrm>
            <a:off x="568325" y="2303466"/>
            <a:ext cx="479425" cy="334963"/>
          </a:xfrm>
          <a:custGeom>
            <a:avLst/>
            <a:gdLst>
              <a:gd name="T0" fmla="*/ 126 w 128"/>
              <a:gd name="T1" fmla="*/ 42 h 89"/>
              <a:gd name="T2" fmla="*/ 8 w 128"/>
              <a:gd name="T3" fmla="*/ 42 h 89"/>
              <a:gd name="T4" fmla="*/ 46 w 128"/>
              <a:gd name="T5" fmla="*/ 4 h 89"/>
              <a:gd name="T6" fmla="*/ 46 w 128"/>
              <a:gd name="T7" fmla="*/ 1 h 89"/>
              <a:gd name="T8" fmla="*/ 44 w 128"/>
              <a:gd name="T9" fmla="*/ 0 h 89"/>
              <a:gd name="T10" fmla="*/ 43 w 128"/>
              <a:gd name="T11" fmla="*/ 1 h 89"/>
              <a:gd name="T12" fmla="*/ 1 w 128"/>
              <a:gd name="T13" fmla="*/ 43 h 89"/>
              <a:gd name="T14" fmla="*/ 1 w 128"/>
              <a:gd name="T15" fmla="*/ 46 h 89"/>
              <a:gd name="T16" fmla="*/ 43 w 128"/>
              <a:gd name="T17" fmla="*/ 88 h 89"/>
              <a:gd name="T18" fmla="*/ 46 w 128"/>
              <a:gd name="T19" fmla="*/ 88 h 89"/>
              <a:gd name="T20" fmla="*/ 46 w 128"/>
              <a:gd name="T21" fmla="*/ 85 h 89"/>
              <a:gd name="T22" fmla="*/ 8 w 128"/>
              <a:gd name="T23" fmla="*/ 47 h 89"/>
              <a:gd name="T24" fmla="*/ 126 w 128"/>
              <a:gd name="T25" fmla="*/ 47 h 89"/>
              <a:gd name="T26" fmla="*/ 128 w 128"/>
              <a:gd name="T27" fmla="*/ 44 h 89"/>
              <a:gd name="T28" fmla="*/ 126 w 128"/>
              <a:gd name="T29"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8" h="89">
                <a:moveTo>
                  <a:pt x="126" y="42"/>
                </a:moveTo>
                <a:cubicBezTo>
                  <a:pt x="8" y="42"/>
                  <a:pt x="8" y="42"/>
                  <a:pt x="8" y="42"/>
                </a:cubicBezTo>
                <a:cubicBezTo>
                  <a:pt x="46" y="4"/>
                  <a:pt x="46" y="4"/>
                  <a:pt x="46" y="4"/>
                </a:cubicBezTo>
                <a:cubicBezTo>
                  <a:pt x="47" y="3"/>
                  <a:pt x="47" y="2"/>
                  <a:pt x="46" y="1"/>
                </a:cubicBezTo>
                <a:cubicBezTo>
                  <a:pt x="45" y="0"/>
                  <a:pt x="45" y="0"/>
                  <a:pt x="44" y="0"/>
                </a:cubicBezTo>
                <a:cubicBezTo>
                  <a:pt x="44" y="0"/>
                  <a:pt x="43" y="0"/>
                  <a:pt x="43" y="1"/>
                </a:cubicBezTo>
                <a:cubicBezTo>
                  <a:pt x="1" y="43"/>
                  <a:pt x="1" y="43"/>
                  <a:pt x="1" y="43"/>
                </a:cubicBezTo>
                <a:cubicBezTo>
                  <a:pt x="0" y="44"/>
                  <a:pt x="0" y="45"/>
                  <a:pt x="1" y="46"/>
                </a:cubicBezTo>
                <a:cubicBezTo>
                  <a:pt x="43" y="88"/>
                  <a:pt x="43" y="88"/>
                  <a:pt x="43" y="88"/>
                </a:cubicBezTo>
                <a:cubicBezTo>
                  <a:pt x="43" y="89"/>
                  <a:pt x="45" y="89"/>
                  <a:pt x="46" y="88"/>
                </a:cubicBezTo>
                <a:cubicBezTo>
                  <a:pt x="47" y="87"/>
                  <a:pt x="47" y="85"/>
                  <a:pt x="46" y="85"/>
                </a:cubicBezTo>
                <a:cubicBezTo>
                  <a:pt x="8" y="47"/>
                  <a:pt x="8" y="47"/>
                  <a:pt x="8" y="47"/>
                </a:cubicBezTo>
                <a:cubicBezTo>
                  <a:pt x="126" y="47"/>
                  <a:pt x="126" y="47"/>
                  <a:pt x="126" y="47"/>
                </a:cubicBezTo>
                <a:cubicBezTo>
                  <a:pt x="127" y="47"/>
                  <a:pt x="128" y="45"/>
                  <a:pt x="128" y="44"/>
                </a:cubicBezTo>
                <a:cubicBezTo>
                  <a:pt x="128" y="43"/>
                  <a:pt x="127" y="42"/>
                  <a:pt x="126" y="42"/>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25" name="Freeform 125"/>
          <p:cNvSpPr>
            <a:spLocks/>
          </p:cNvSpPr>
          <p:nvPr/>
        </p:nvSpPr>
        <p:spPr bwMode="auto">
          <a:xfrm>
            <a:off x="11139491" y="1382715"/>
            <a:ext cx="481013" cy="249238"/>
          </a:xfrm>
          <a:custGeom>
            <a:avLst/>
            <a:gdLst>
              <a:gd name="T0" fmla="*/ 66 w 128"/>
              <a:gd name="T1" fmla="*/ 1 h 66"/>
              <a:gd name="T2" fmla="*/ 62 w 128"/>
              <a:gd name="T3" fmla="*/ 1 h 66"/>
              <a:gd name="T4" fmla="*/ 1 w 128"/>
              <a:gd name="T5" fmla="*/ 62 h 66"/>
              <a:gd name="T6" fmla="*/ 0 w 128"/>
              <a:gd name="T7" fmla="*/ 64 h 66"/>
              <a:gd name="T8" fmla="*/ 1 w 128"/>
              <a:gd name="T9" fmla="*/ 66 h 66"/>
              <a:gd name="T10" fmla="*/ 4 w 128"/>
              <a:gd name="T11" fmla="*/ 66 h 66"/>
              <a:gd name="T12" fmla="*/ 64 w 128"/>
              <a:gd name="T13" fmla="*/ 5 h 66"/>
              <a:gd name="T14" fmla="*/ 124 w 128"/>
              <a:gd name="T15" fmla="*/ 66 h 66"/>
              <a:gd name="T16" fmla="*/ 127 w 128"/>
              <a:gd name="T17" fmla="*/ 66 h 66"/>
              <a:gd name="T18" fmla="*/ 128 w 128"/>
              <a:gd name="T19" fmla="*/ 64 h 66"/>
              <a:gd name="T20" fmla="*/ 127 w 128"/>
              <a:gd name="T21" fmla="*/ 62 h 66"/>
              <a:gd name="T22" fmla="*/ 66 w 128"/>
              <a:gd name="T23"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66">
                <a:moveTo>
                  <a:pt x="66" y="1"/>
                </a:moveTo>
                <a:cubicBezTo>
                  <a:pt x="65" y="0"/>
                  <a:pt x="63" y="0"/>
                  <a:pt x="62" y="1"/>
                </a:cubicBezTo>
                <a:cubicBezTo>
                  <a:pt x="1" y="62"/>
                  <a:pt x="1" y="62"/>
                  <a:pt x="1" y="62"/>
                </a:cubicBezTo>
                <a:cubicBezTo>
                  <a:pt x="0" y="63"/>
                  <a:pt x="0" y="63"/>
                  <a:pt x="0" y="64"/>
                </a:cubicBezTo>
                <a:cubicBezTo>
                  <a:pt x="0" y="65"/>
                  <a:pt x="0" y="65"/>
                  <a:pt x="1" y="66"/>
                </a:cubicBezTo>
                <a:cubicBezTo>
                  <a:pt x="1" y="66"/>
                  <a:pt x="3" y="66"/>
                  <a:pt x="4" y="66"/>
                </a:cubicBezTo>
                <a:cubicBezTo>
                  <a:pt x="64" y="5"/>
                  <a:pt x="64" y="5"/>
                  <a:pt x="64" y="5"/>
                </a:cubicBezTo>
                <a:cubicBezTo>
                  <a:pt x="124" y="66"/>
                  <a:pt x="124" y="66"/>
                  <a:pt x="124" y="66"/>
                </a:cubicBezTo>
                <a:cubicBezTo>
                  <a:pt x="125" y="66"/>
                  <a:pt x="126" y="66"/>
                  <a:pt x="127" y="66"/>
                </a:cubicBezTo>
                <a:cubicBezTo>
                  <a:pt x="128" y="65"/>
                  <a:pt x="128" y="65"/>
                  <a:pt x="128" y="64"/>
                </a:cubicBezTo>
                <a:cubicBezTo>
                  <a:pt x="128" y="63"/>
                  <a:pt x="128" y="63"/>
                  <a:pt x="127" y="62"/>
                </a:cubicBezTo>
                <a:lnTo>
                  <a:pt x="66" y="1"/>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26" name="Freeform 126"/>
          <p:cNvSpPr>
            <a:spLocks/>
          </p:cNvSpPr>
          <p:nvPr/>
        </p:nvSpPr>
        <p:spPr bwMode="auto">
          <a:xfrm>
            <a:off x="10179053" y="1382715"/>
            <a:ext cx="481013" cy="249238"/>
          </a:xfrm>
          <a:custGeom>
            <a:avLst/>
            <a:gdLst>
              <a:gd name="T0" fmla="*/ 65 w 128"/>
              <a:gd name="T1" fmla="*/ 66 h 66"/>
              <a:gd name="T2" fmla="*/ 127 w 128"/>
              <a:gd name="T3" fmla="*/ 4 h 66"/>
              <a:gd name="T4" fmla="*/ 127 w 128"/>
              <a:gd name="T5" fmla="*/ 1 h 66"/>
              <a:gd name="T6" fmla="*/ 124 w 128"/>
              <a:gd name="T7" fmla="*/ 1 h 66"/>
              <a:gd name="T8" fmla="*/ 64 w 128"/>
              <a:gd name="T9" fmla="*/ 61 h 66"/>
              <a:gd name="T10" fmla="*/ 4 w 128"/>
              <a:gd name="T11" fmla="*/ 1 h 66"/>
              <a:gd name="T12" fmla="*/ 2 w 128"/>
              <a:gd name="T13" fmla="*/ 0 h 66"/>
              <a:gd name="T14" fmla="*/ 0 w 128"/>
              <a:gd name="T15" fmla="*/ 1 h 66"/>
              <a:gd name="T16" fmla="*/ 0 w 128"/>
              <a:gd name="T17" fmla="*/ 4 h 66"/>
              <a:gd name="T18" fmla="*/ 62 w 128"/>
              <a:gd name="T19" fmla="*/ 66 h 66"/>
              <a:gd name="T20" fmla="*/ 65 w 128"/>
              <a:gd name="T21"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66">
                <a:moveTo>
                  <a:pt x="65" y="66"/>
                </a:moveTo>
                <a:cubicBezTo>
                  <a:pt x="127" y="4"/>
                  <a:pt x="127" y="4"/>
                  <a:pt x="127" y="4"/>
                </a:cubicBezTo>
                <a:cubicBezTo>
                  <a:pt x="128" y="3"/>
                  <a:pt x="128" y="1"/>
                  <a:pt x="127" y="1"/>
                </a:cubicBezTo>
                <a:cubicBezTo>
                  <a:pt x="126" y="0"/>
                  <a:pt x="125" y="0"/>
                  <a:pt x="124" y="1"/>
                </a:cubicBezTo>
                <a:cubicBezTo>
                  <a:pt x="64" y="61"/>
                  <a:pt x="64" y="61"/>
                  <a:pt x="64" y="61"/>
                </a:cubicBezTo>
                <a:cubicBezTo>
                  <a:pt x="4" y="1"/>
                  <a:pt x="4" y="1"/>
                  <a:pt x="4" y="1"/>
                </a:cubicBezTo>
                <a:cubicBezTo>
                  <a:pt x="3" y="0"/>
                  <a:pt x="3" y="0"/>
                  <a:pt x="2" y="0"/>
                </a:cubicBezTo>
                <a:cubicBezTo>
                  <a:pt x="1" y="0"/>
                  <a:pt x="1" y="0"/>
                  <a:pt x="0" y="1"/>
                </a:cubicBezTo>
                <a:cubicBezTo>
                  <a:pt x="0" y="1"/>
                  <a:pt x="0" y="3"/>
                  <a:pt x="0" y="4"/>
                </a:cubicBezTo>
                <a:cubicBezTo>
                  <a:pt x="62" y="66"/>
                  <a:pt x="62" y="66"/>
                  <a:pt x="62" y="66"/>
                </a:cubicBezTo>
                <a:cubicBezTo>
                  <a:pt x="63" y="66"/>
                  <a:pt x="65" y="66"/>
                  <a:pt x="65" y="66"/>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27" name="Freeform 127"/>
          <p:cNvSpPr>
            <a:spLocks/>
          </p:cNvSpPr>
          <p:nvPr/>
        </p:nvSpPr>
        <p:spPr bwMode="auto">
          <a:xfrm>
            <a:off x="9334503" y="1266827"/>
            <a:ext cx="247650" cy="481013"/>
          </a:xfrm>
          <a:custGeom>
            <a:avLst/>
            <a:gdLst>
              <a:gd name="T0" fmla="*/ 65 w 66"/>
              <a:gd name="T1" fmla="*/ 62 h 128"/>
              <a:gd name="T2" fmla="*/ 4 w 66"/>
              <a:gd name="T3" fmla="*/ 1 h 128"/>
              <a:gd name="T4" fmla="*/ 2 w 66"/>
              <a:gd name="T5" fmla="*/ 0 h 128"/>
              <a:gd name="T6" fmla="*/ 1 w 66"/>
              <a:gd name="T7" fmla="*/ 1 h 128"/>
              <a:gd name="T8" fmla="*/ 1 w 66"/>
              <a:gd name="T9" fmla="*/ 4 h 128"/>
              <a:gd name="T10" fmla="*/ 61 w 66"/>
              <a:gd name="T11" fmla="*/ 64 h 128"/>
              <a:gd name="T12" fmla="*/ 60 w 66"/>
              <a:gd name="T13" fmla="*/ 65 h 128"/>
              <a:gd name="T14" fmla="*/ 1 w 66"/>
              <a:gd name="T15" fmla="*/ 124 h 128"/>
              <a:gd name="T16" fmla="*/ 1 w 66"/>
              <a:gd name="T17" fmla="*/ 127 h 128"/>
              <a:gd name="T18" fmla="*/ 4 w 66"/>
              <a:gd name="T19" fmla="*/ 127 h 128"/>
              <a:gd name="T20" fmla="*/ 65 w 66"/>
              <a:gd name="T21" fmla="*/ 66 h 128"/>
              <a:gd name="T22" fmla="*/ 65 w 66"/>
              <a:gd name="T23" fmla="*/ 6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128">
                <a:moveTo>
                  <a:pt x="65" y="62"/>
                </a:moveTo>
                <a:cubicBezTo>
                  <a:pt x="4" y="1"/>
                  <a:pt x="4" y="1"/>
                  <a:pt x="4" y="1"/>
                </a:cubicBezTo>
                <a:cubicBezTo>
                  <a:pt x="3" y="0"/>
                  <a:pt x="3" y="0"/>
                  <a:pt x="2" y="0"/>
                </a:cubicBezTo>
                <a:cubicBezTo>
                  <a:pt x="2" y="0"/>
                  <a:pt x="1" y="0"/>
                  <a:pt x="1" y="1"/>
                </a:cubicBezTo>
                <a:cubicBezTo>
                  <a:pt x="0" y="2"/>
                  <a:pt x="0" y="3"/>
                  <a:pt x="1" y="4"/>
                </a:cubicBezTo>
                <a:cubicBezTo>
                  <a:pt x="61" y="64"/>
                  <a:pt x="61" y="64"/>
                  <a:pt x="61" y="64"/>
                </a:cubicBezTo>
                <a:cubicBezTo>
                  <a:pt x="60" y="65"/>
                  <a:pt x="60" y="65"/>
                  <a:pt x="60" y="65"/>
                </a:cubicBezTo>
                <a:cubicBezTo>
                  <a:pt x="1" y="124"/>
                  <a:pt x="1" y="124"/>
                  <a:pt x="1" y="124"/>
                </a:cubicBezTo>
                <a:cubicBezTo>
                  <a:pt x="0" y="125"/>
                  <a:pt x="0" y="127"/>
                  <a:pt x="1" y="127"/>
                </a:cubicBezTo>
                <a:cubicBezTo>
                  <a:pt x="1" y="128"/>
                  <a:pt x="3" y="128"/>
                  <a:pt x="4" y="127"/>
                </a:cubicBezTo>
                <a:cubicBezTo>
                  <a:pt x="65" y="66"/>
                  <a:pt x="65" y="66"/>
                  <a:pt x="65" y="66"/>
                </a:cubicBezTo>
                <a:cubicBezTo>
                  <a:pt x="66" y="65"/>
                  <a:pt x="66" y="63"/>
                  <a:pt x="65" y="62"/>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28" name="Freeform 128"/>
          <p:cNvSpPr>
            <a:spLocks/>
          </p:cNvSpPr>
          <p:nvPr/>
        </p:nvSpPr>
        <p:spPr bwMode="auto">
          <a:xfrm>
            <a:off x="8372478" y="1266827"/>
            <a:ext cx="247650" cy="481013"/>
          </a:xfrm>
          <a:custGeom>
            <a:avLst/>
            <a:gdLst>
              <a:gd name="T0" fmla="*/ 5 w 66"/>
              <a:gd name="T1" fmla="*/ 64 h 128"/>
              <a:gd name="T2" fmla="*/ 6 w 66"/>
              <a:gd name="T3" fmla="*/ 63 h 128"/>
              <a:gd name="T4" fmla="*/ 65 w 66"/>
              <a:gd name="T5" fmla="*/ 4 h 128"/>
              <a:gd name="T6" fmla="*/ 65 w 66"/>
              <a:gd name="T7" fmla="*/ 1 h 128"/>
              <a:gd name="T8" fmla="*/ 64 w 66"/>
              <a:gd name="T9" fmla="*/ 0 h 128"/>
              <a:gd name="T10" fmla="*/ 62 w 66"/>
              <a:gd name="T11" fmla="*/ 1 h 128"/>
              <a:gd name="T12" fmla="*/ 1 w 66"/>
              <a:gd name="T13" fmla="*/ 62 h 128"/>
              <a:gd name="T14" fmla="*/ 1 w 66"/>
              <a:gd name="T15" fmla="*/ 66 h 128"/>
              <a:gd name="T16" fmla="*/ 62 w 66"/>
              <a:gd name="T17" fmla="*/ 127 h 128"/>
              <a:gd name="T18" fmla="*/ 65 w 66"/>
              <a:gd name="T19" fmla="*/ 127 h 128"/>
              <a:gd name="T20" fmla="*/ 65 w 66"/>
              <a:gd name="T21" fmla="*/ 124 h 128"/>
              <a:gd name="T22" fmla="*/ 5 w 66"/>
              <a:gd name="T23" fmla="*/ 6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128">
                <a:moveTo>
                  <a:pt x="5" y="64"/>
                </a:moveTo>
                <a:cubicBezTo>
                  <a:pt x="6" y="63"/>
                  <a:pt x="6" y="63"/>
                  <a:pt x="6" y="63"/>
                </a:cubicBezTo>
                <a:cubicBezTo>
                  <a:pt x="65" y="4"/>
                  <a:pt x="65" y="4"/>
                  <a:pt x="65" y="4"/>
                </a:cubicBezTo>
                <a:cubicBezTo>
                  <a:pt x="66" y="3"/>
                  <a:pt x="66" y="2"/>
                  <a:pt x="65" y="1"/>
                </a:cubicBezTo>
                <a:cubicBezTo>
                  <a:pt x="65" y="0"/>
                  <a:pt x="64" y="0"/>
                  <a:pt x="64" y="0"/>
                </a:cubicBezTo>
                <a:cubicBezTo>
                  <a:pt x="63" y="0"/>
                  <a:pt x="63" y="0"/>
                  <a:pt x="62" y="1"/>
                </a:cubicBezTo>
                <a:cubicBezTo>
                  <a:pt x="1" y="62"/>
                  <a:pt x="1" y="62"/>
                  <a:pt x="1" y="62"/>
                </a:cubicBezTo>
                <a:cubicBezTo>
                  <a:pt x="0" y="63"/>
                  <a:pt x="0" y="65"/>
                  <a:pt x="1" y="66"/>
                </a:cubicBezTo>
                <a:cubicBezTo>
                  <a:pt x="62" y="127"/>
                  <a:pt x="62" y="127"/>
                  <a:pt x="62" y="127"/>
                </a:cubicBezTo>
                <a:cubicBezTo>
                  <a:pt x="63" y="128"/>
                  <a:pt x="65" y="128"/>
                  <a:pt x="65" y="127"/>
                </a:cubicBezTo>
                <a:cubicBezTo>
                  <a:pt x="66" y="127"/>
                  <a:pt x="66" y="125"/>
                  <a:pt x="65" y="124"/>
                </a:cubicBezTo>
                <a:lnTo>
                  <a:pt x="5" y="64"/>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29" name="Freeform 129"/>
          <p:cNvSpPr>
            <a:spLocks noEditPoints="1"/>
          </p:cNvSpPr>
          <p:nvPr/>
        </p:nvSpPr>
        <p:spPr bwMode="auto">
          <a:xfrm>
            <a:off x="7302502" y="1266827"/>
            <a:ext cx="466725" cy="481013"/>
          </a:xfrm>
          <a:custGeom>
            <a:avLst/>
            <a:gdLst>
              <a:gd name="T0" fmla="*/ 106 w 124"/>
              <a:gd name="T1" fmla="*/ 105 h 128"/>
              <a:gd name="T2" fmla="*/ 114 w 124"/>
              <a:gd name="T3" fmla="*/ 94 h 128"/>
              <a:gd name="T4" fmla="*/ 122 w 124"/>
              <a:gd name="T5" fmla="*/ 71 h 128"/>
              <a:gd name="T6" fmla="*/ 122 w 124"/>
              <a:gd name="T7" fmla="*/ 57 h 128"/>
              <a:gd name="T8" fmla="*/ 114 w 124"/>
              <a:gd name="T9" fmla="*/ 35 h 128"/>
              <a:gd name="T10" fmla="*/ 106 w 124"/>
              <a:gd name="T11" fmla="*/ 23 h 128"/>
              <a:gd name="T12" fmla="*/ 100 w 124"/>
              <a:gd name="T13" fmla="*/ 12 h 128"/>
              <a:gd name="T14" fmla="*/ 84 w 124"/>
              <a:gd name="T15" fmla="*/ 9 h 128"/>
              <a:gd name="T16" fmla="*/ 62 w 124"/>
              <a:gd name="T17" fmla="*/ 0 h 128"/>
              <a:gd name="T18" fmla="*/ 48 w 124"/>
              <a:gd name="T19" fmla="*/ 7 h 128"/>
              <a:gd name="T20" fmla="*/ 24 w 124"/>
              <a:gd name="T21" fmla="*/ 12 h 128"/>
              <a:gd name="T22" fmla="*/ 18 w 124"/>
              <a:gd name="T23" fmla="*/ 23 h 128"/>
              <a:gd name="T24" fmla="*/ 10 w 124"/>
              <a:gd name="T25" fmla="*/ 35 h 128"/>
              <a:gd name="T26" fmla="*/ 2 w 124"/>
              <a:gd name="T27" fmla="*/ 57 h 128"/>
              <a:gd name="T28" fmla="*/ 2 w 124"/>
              <a:gd name="T29" fmla="*/ 71 h 128"/>
              <a:gd name="T30" fmla="*/ 10 w 124"/>
              <a:gd name="T31" fmla="*/ 94 h 128"/>
              <a:gd name="T32" fmla="*/ 18 w 124"/>
              <a:gd name="T33" fmla="*/ 105 h 128"/>
              <a:gd name="T34" fmla="*/ 24 w 124"/>
              <a:gd name="T35" fmla="*/ 116 h 128"/>
              <a:gd name="T36" fmla="*/ 37 w 124"/>
              <a:gd name="T37" fmla="*/ 119 h 128"/>
              <a:gd name="T38" fmla="*/ 40 w 124"/>
              <a:gd name="T39" fmla="*/ 119 h 128"/>
              <a:gd name="T40" fmla="*/ 62 w 124"/>
              <a:gd name="T41" fmla="*/ 128 h 128"/>
              <a:gd name="T42" fmla="*/ 76 w 124"/>
              <a:gd name="T43" fmla="*/ 121 h 128"/>
              <a:gd name="T44" fmla="*/ 89 w 124"/>
              <a:gd name="T45" fmla="*/ 119 h 128"/>
              <a:gd name="T46" fmla="*/ 106 w 124"/>
              <a:gd name="T47" fmla="*/ 108 h 128"/>
              <a:gd name="T48" fmla="*/ 89 w 124"/>
              <a:gd name="T49" fmla="*/ 114 h 128"/>
              <a:gd name="T50" fmla="*/ 87 w 124"/>
              <a:gd name="T51" fmla="*/ 114 h 128"/>
              <a:gd name="T52" fmla="*/ 71 w 124"/>
              <a:gd name="T53" fmla="*/ 120 h 128"/>
              <a:gd name="T54" fmla="*/ 62 w 124"/>
              <a:gd name="T55" fmla="*/ 124 h 128"/>
              <a:gd name="T56" fmla="*/ 53 w 124"/>
              <a:gd name="T57" fmla="*/ 119 h 128"/>
              <a:gd name="T58" fmla="*/ 39 w 124"/>
              <a:gd name="T59" fmla="*/ 114 h 128"/>
              <a:gd name="T60" fmla="*/ 36 w 124"/>
              <a:gd name="T61" fmla="*/ 114 h 128"/>
              <a:gd name="T62" fmla="*/ 27 w 124"/>
              <a:gd name="T63" fmla="*/ 112 h 128"/>
              <a:gd name="T64" fmla="*/ 22 w 124"/>
              <a:gd name="T65" fmla="*/ 104 h 128"/>
              <a:gd name="T66" fmla="*/ 12 w 124"/>
              <a:gd name="T67" fmla="*/ 90 h 128"/>
              <a:gd name="T68" fmla="*/ 6 w 124"/>
              <a:gd name="T69" fmla="*/ 73 h 128"/>
              <a:gd name="T70" fmla="*/ 6 w 124"/>
              <a:gd name="T71" fmla="*/ 55 h 128"/>
              <a:gd name="T72" fmla="*/ 12 w 124"/>
              <a:gd name="T73" fmla="*/ 39 h 128"/>
              <a:gd name="T74" fmla="*/ 22 w 124"/>
              <a:gd name="T75" fmla="*/ 24 h 128"/>
              <a:gd name="T76" fmla="*/ 27 w 124"/>
              <a:gd name="T77" fmla="*/ 16 h 128"/>
              <a:gd name="T78" fmla="*/ 38 w 124"/>
              <a:gd name="T79" fmla="*/ 14 h 128"/>
              <a:gd name="T80" fmla="*/ 53 w 124"/>
              <a:gd name="T81" fmla="*/ 8 h 128"/>
              <a:gd name="T82" fmla="*/ 83 w 124"/>
              <a:gd name="T83" fmla="*/ 14 h 128"/>
              <a:gd name="T84" fmla="*/ 90 w 124"/>
              <a:gd name="T85" fmla="*/ 14 h 128"/>
              <a:gd name="T86" fmla="*/ 98 w 124"/>
              <a:gd name="T87" fmla="*/ 16 h 128"/>
              <a:gd name="T88" fmla="*/ 109 w 124"/>
              <a:gd name="T89" fmla="*/ 36 h 128"/>
              <a:gd name="T90" fmla="*/ 119 w 124"/>
              <a:gd name="T91" fmla="*/ 46 h 128"/>
              <a:gd name="T92" fmla="*/ 116 w 124"/>
              <a:gd name="T93" fmla="*/ 69 h 128"/>
              <a:gd name="T94" fmla="*/ 119 w 124"/>
              <a:gd name="T95" fmla="*/ 82 h 128"/>
              <a:gd name="T96" fmla="*/ 103 w 124"/>
              <a:gd name="T97" fmla="*/ 100 h 128"/>
              <a:gd name="T98" fmla="*/ 101 w 124"/>
              <a:gd name="T99" fmla="*/ 10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4" h="128">
                <a:moveTo>
                  <a:pt x="106" y="108"/>
                </a:moveTo>
                <a:cubicBezTo>
                  <a:pt x="106" y="107"/>
                  <a:pt x="106" y="105"/>
                  <a:pt x="106" y="105"/>
                </a:cubicBezTo>
                <a:cubicBezTo>
                  <a:pt x="106" y="104"/>
                  <a:pt x="107" y="103"/>
                  <a:pt x="107" y="102"/>
                </a:cubicBezTo>
                <a:cubicBezTo>
                  <a:pt x="109" y="98"/>
                  <a:pt x="111" y="95"/>
                  <a:pt x="114" y="94"/>
                </a:cubicBezTo>
                <a:cubicBezTo>
                  <a:pt x="118" y="92"/>
                  <a:pt x="121" y="88"/>
                  <a:pt x="123" y="84"/>
                </a:cubicBezTo>
                <a:cubicBezTo>
                  <a:pt x="124" y="80"/>
                  <a:pt x="124" y="75"/>
                  <a:pt x="122" y="71"/>
                </a:cubicBezTo>
                <a:cubicBezTo>
                  <a:pt x="121" y="70"/>
                  <a:pt x="121" y="69"/>
                  <a:pt x="121" y="68"/>
                </a:cubicBezTo>
                <a:cubicBezTo>
                  <a:pt x="120" y="64"/>
                  <a:pt x="120" y="60"/>
                  <a:pt x="122" y="57"/>
                </a:cubicBezTo>
                <a:cubicBezTo>
                  <a:pt x="124" y="53"/>
                  <a:pt x="124" y="49"/>
                  <a:pt x="123" y="44"/>
                </a:cubicBezTo>
                <a:cubicBezTo>
                  <a:pt x="121" y="40"/>
                  <a:pt x="118" y="37"/>
                  <a:pt x="114" y="35"/>
                </a:cubicBezTo>
                <a:cubicBezTo>
                  <a:pt x="113" y="34"/>
                  <a:pt x="113" y="33"/>
                  <a:pt x="112" y="33"/>
                </a:cubicBezTo>
                <a:cubicBezTo>
                  <a:pt x="109" y="30"/>
                  <a:pt x="107" y="27"/>
                  <a:pt x="106" y="23"/>
                </a:cubicBezTo>
                <a:cubicBezTo>
                  <a:pt x="106" y="19"/>
                  <a:pt x="104" y="16"/>
                  <a:pt x="100" y="13"/>
                </a:cubicBezTo>
                <a:cubicBezTo>
                  <a:pt x="100" y="13"/>
                  <a:pt x="100" y="13"/>
                  <a:pt x="100" y="12"/>
                </a:cubicBezTo>
                <a:cubicBezTo>
                  <a:pt x="96" y="10"/>
                  <a:pt x="91" y="9"/>
                  <a:pt x="87" y="9"/>
                </a:cubicBezTo>
                <a:cubicBezTo>
                  <a:pt x="86" y="10"/>
                  <a:pt x="85" y="10"/>
                  <a:pt x="84" y="9"/>
                </a:cubicBezTo>
                <a:cubicBezTo>
                  <a:pt x="80" y="9"/>
                  <a:pt x="76" y="7"/>
                  <a:pt x="74" y="5"/>
                </a:cubicBezTo>
                <a:cubicBezTo>
                  <a:pt x="71" y="2"/>
                  <a:pt x="66" y="0"/>
                  <a:pt x="62" y="0"/>
                </a:cubicBezTo>
                <a:cubicBezTo>
                  <a:pt x="57" y="0"/>
                  <a:pt x="53" y="2"/>
                  <a:pt x="50" y="5"/>
                </a:cubicBezTo>
                <a:cubicBezTo>
                  <a:pt x="49" y="6"/>
                  <a:pt x="48" y="6"/>
                  <a:pt x="48" y="7"/>
                </a:cubicBezTo>
                <a:cubicBezTo>
                  <a:pt x="44" y="9"/>
                  <a:pt x="40" y="10"/>
                  <a:pt x="37" y="9"/>
                </a:cubicBezTo>
                <a:cubicBezTo>
                  <a:pt x="32" y="9"/>
                  <a:pt x="28" y="10"/>
                  <a:pt x="24" y="12"/>
                </a:cubicBezTo>
                <a:cubicBezTo>
                  <a:pt x="22" y="14"/>
                  <a:pt x="20" y="17"/>
                  <a:pt x="19" y="20"/>
                </a:cubicBezTo>
                <a:cubicBezTo>
                  <a:pt x="18" y="21"/>
                  <a:pt x="18" y="22"/>
                  <a:pt x="18" y="23"/>
                </a:cubicBezTo>
                <a:cubicBezTo>
                  <a:pt x="18" y="24"/>
                  <a:pt x="17" y="25"/>
                  <a:pt x="17" y="26"/>
                </a:cubicBezTo>
                <a:cubicBezTo>
                  <a:pt x="15" y="30"/>
                  <a:pt x="13" y="33"/>
                  <a:pt x="10" y="35"/>
                </a:cubicBezTo>
                <a:cubicBezTo>
                  <a:pt x="6" y="37"/>
                  <a:pt x="3" y="40"/>
                  <a:pt x="1" y="44"/>
                </a:cubicBezTo>
                <a:cubicBezTo>
                  <a:pt x="0" y="49"/>
                  <a:pt x="0" y="53"/>
                  <a:pt x="2" y="57"/>
                </a:cubicBezTo>
                <a:cubicBezTo>
                  <a:pt x="3" y="58"/>
                  <a:pt x="3" y="59"/>
                  <a:pt x="3" y="60"/>
                </a:cubicBezTo>
                <a:cubicBezTo>
                  <a:pt x="4" y="64"/>
                  <a:pt x="4" y="68"/>
                  <a:pt x="2" y="71"/>
                </a:cubicBezTo>
                <a:cubicBezTo>
                  <a:pt x="0" y="75"/>
                  <a:pt x="0" y="80"/>
                  <a:pt x="1" y="84"/>
                </a:cubicBezTo>
                <a:cubicBezTo>
                  <a:pt x="3" y="88"/>
                  <a:pt x="6" y="92"/>
                  <a:pt x="10" y="94"/>
                </a:cubicBezTo>
                <a:cubicBezTo>
                  <a:pt x="10" y="94"/>
                  <a:pt x="11" y="95"/>
                  <a:pt x="12" y="96"/>
                </a:cubicBezTo>
                <a:cubicBezTo>
                  <a:pt x="15" y="98"/>
                  <a:pt x="17" y="101"/>
                  <a:pt x="18" y="105"/>
                </a:cubicBezTo>
                <a:cubicBezTo>
                  <a:pt x="18" y="106"/>
                  <a:pt x="18" y="106"/>
                  <a:pt x="18" y="107"/>
                </a:cubicBezTo>
                <a:cubicBezTo>
                  <a:pt x="19" y="110"/>
                  <a:pt x="21" y="114"/>
                  <a:pt x="24" y="116"/>
                </a:cubicBezTo>
                <a:cubicBezTo>
                  <a:pt x="27" y="118"/>
                  <a:pt x="29" y="119"/>
                  <a:pt x="32" y="119"/>
                </a:cubicBezTo>
                <a:cubicBezTo>
                  <a:pt x="34" y="119"/>
                  <a:pt x="35" y="119"/>
                  <a:pt x="37" y="119"/>
                </a:cubicBezTo>
                <a:cubicBezTo>
                  <a:pt x="37" y="119"/>
                  <a:pt x="38" y="119"/>
                  <a:pt x="39" y="119"/>
                </a:cubicBezTo>
                <a:cubicBezTo>
                  <a:pt x="39" y="119"/>
                  <a:pt x="40" y="119"/>
                  <a:pt x="40" y="119"/>
                </a:cubicBezTo>
                <a:cubicBezTo>
                  <a:pt x="43" y="119"/>
                  <a:pt x="48" y="122"/>
                  <a:pt x="50" y="123"/>
                </a:cubicBezTo>
                <a:cubicBezTo>
                  <a:pt x="53" y="126"/>
                  <a:pt x="58" y="128"/>
                  <a:pt x="62" y="128"/>
                </a:cubicBezTo>
                <a:cubicBezTo>
                  <a:pt x="66" y="128"/>
                  <a:pt x="71" y="126"/>
                  <a:pt x="74" y="123"/>
                </a:cubicBezTo>
                <a:cubicBezTo>
                  <a:pt x="75" y="123"/>
                  <a:pt x="76" y="122"/>
                  <a:pt x="76" y="121"/>
                </a:cubicBezTo>
                <a:cubicBezTo>
                  <a:pt x="79" y="120"/>
                  <a:pt x="84" y="119"/>
                  <a:pt x="87" y="119"/>
                </a:cubicBezTo>
                <a:cubicBezTo>
                  <a:pt x="88" y="119"/>
                  <a:pt x="88" y="119"/>
                  <a:pt x="89" y="119"/>
                </a:cubicBezTo>
                <a:cubicBezTo>
                  <a:pt x="93" y="119"/>
                  <a:pt x="96" y="118"/>
                  <a:pt x="100" y="116"/>
                </a:cubicBezTo>
                <a:cubicBezTo>
                  <a:pt x="102" y="114"/>
                  <a:pt x="105" y="111"/>
                  <a:pt x="106" y="108"/>
                </a:cubicBezTo>
                <a:close/>
                <a:moveTo>
                  <a:pt x="97" y="112"/>
                </a:moveTo>
                <a:cubicBezTo>
                  <a:pt x="95" y="114"/>
                  <a:pt x="92" y="115"/>
                  <a:pt x="89" y="114"/>
                </a:cubicBezTo>
                <a:cubicBezTo>
                  <a:pt x="89" y="114"/>
                  <a:pt x="88" y="114"/>
                  <a:pt x="88" y="114"/>
                </a:cubicBezTo>
                <a:cubicBezTo>
                  <a:pt x="87" y="114"/>
                  <a:pt x="87" y="114"/>
                  <a:pt x="87" y="114"/>
                </a:cubicBezTo>
                <a:cubicBezTo>
                  <a:pt x="87" y="114"/>
                  <a:pt x="78" y="115"/>
                  <a:pt x="74" y="117"/>
                </a:cubicBezTo>
                <a:cubicBezTo>
                  <a:pt x="74" y="118"/>
                  <a:pt x="73" y="118"/>
                  <a:pt x="71" y="120"/>
                </a:cubicBezTo>
                <a:cubicBezTo>
                  <a:pt x="71" y="120"/>
                  <a:pt x="71" y="120"/>
                  <a:pt x="71" y="120"/>
                </a:cubicBezTo>
                <a:cubicBezTo>
                  <a:pt x="68" y="122"/>
                  <a:pt x="65" y="124"/>
                  <a:pt x="62" y="124"/>
                </a:cubicBezTo>
                <a:cubicBezTo>
                  <a:pt x="59" y="124"/>
                  <a:pt x="56" y="122"/>
                  <a:pt x="53" y="120"/>
                </a:cubicBezTo>
                <a:cubicBezTo>
                  <a:pt x="53" y="119"/>
                  <a:pt x="53" y="119"/>
                  <a:pt x="53" y="119"/>
                </a:cubicBezTo>
                <a:cubicBezTo>
                  <a:pt x="50" y="118"/>
                  <a:pt x="44" y="115"/>
                  <a:pt x="41" y="114"/>
                </a:cubicBezTo>
                <a:cubicBezTo>
                  <a:pt x="40" y="114"/>
                  <a:pt x="39" y="114"/>
                  <a:pt x="39" y="114"/>
                </a:cubicBezTo>
                <a:cubicBezTo>
                  <a:pt x="38" y="114"/>
                  <a:pt x="37" y="114"/>
                  <a:pt x="37" y="114"/>
                </a:cubicBezTo>
                <a:cubicBezTo>
                  <a:pt x="36" y="114"/>
                  <a:pt x="36" y="114"/>
                  <a:pt x="36" y="114"/>
                </a:cubicBezTo>
                <a:cubicBezTo>
                  <a:pt x="35" y="114"/>
                  <a:pt x="34" y="115"/>
                  <a:pt x="33" y="114"/>
                </a:cubicBezTo>
                <a:cubicBezTo>
                  <a:pt x="31" y="114"/>
                  <a:pt x="29" y="113"/>
                  <a:pt x="27" y="112"/>
                </a:cubicBezTo>
                <a:cubicBezTo>
                  <a:pt x="25" y="111"/>
                  <a:pt x="23" y="108"/>
                  <a:pt x="23" y="106"/>
                </a:cubicBezTo>
                <a:cubicBezTo>
                  <a:pt x="22" y="105"/>
                  <a:pt x="22" y="105"/>
                  <a:pt x="22" y="104"/>
                </a:cubicBezTo>
                <a:cubicBezTo>
                  <a:pt x="21" y="100"/>
                  <a:pt x="19" y="95"/>
                  <a:pt x="15" y="92"/>
                </a:cubicBezTo>
                <a:cubicBezTo>
                  <a:pt x="14" y="91"/>
                  <a:pt x="13" y="90"/>
                  <a:pt x="12" y="90"/>
                </a:cubicBezTo>
                <a:cubicBezTo>
                  <a:pt x="9" y="88"/>
                  <a:pt x="6" y="86"/>
                  <a:pt x="5" y="82"/>
                </a:cubicBezTo>
                <a:cubicBezTo>
                  <a:pt x="4" y="79"/>
                  <a:pt x="5" y="76"/>
                  <a:pt x="6" y="73"/>
                </a:cubicBezTo>
                <a:cubicBezTo>
                  <a:pt x="8" y="69"/>
                  <a:pt x="9" y="64"/>
                  <a:pt x="8" y="59"/>
                </a:cubicBezTo>
                <a:cubicBezTo>
                  <a:pt x="7" y="58"/>
                  <a:pt x="7" y="56"/>
                  <a:pt x="6" y="55"/>
                </a:cubicBezTo>
                <a:cubicBezTo>
                  <a:pt x="5" y="52"/>
                  <a:pt x="4" y="49"/>
                  <a:pt x="5" y="46"/>
                </a:cubicBezTo>
                <a:cubicBezTo>
                  <a:pt x="6" y="43"/>
                  <a:pt x="9" y="40"/>
                  <a:pt x="12" y="39"/>
                </a:cubicBezTo>
                <a:cubicBezTo>
                  <a:pt x="16" y="36"/>
                  <a:pt x="19" y="33"/>
                  <a:pt x="21" y="28"/>
                </a:cubicBezTo>
                <a:cubicBezTo>
                  <a:pt x="21" y="27"/>
                  <a:pt x="22" y="26"/>
                  <a:pt x="22" y="24"/>
                </a:cubicBezTo>
                <a:cubicBezTo>
                  <a:pt x="22" y="23"/>
                  <a:pt x="23" y="22"/>
                  <a:pt x="23" y="21"/>
                </a:cubicBezTo>
                <a:cubicBezTo>
                  <a:pt x="24" y="19"/>
                  <a:pt x="25" y="17"/>
                  <a:pt x="27" y="16"/>
                </a:cubicBezTo>
                <a:cubicBezTo>
                  <a:pt x="30" y="14"/>
                  <a:pt x="33" y="13"/>
                  <a:pt x="36" y="14"/>
                </a:cubicBezTo>
                <a:cubicBezTo>
                  <a:pt x="37" y="14"/>
                  <a:pt x="38" y="14"/>
                  <a:pt x="38" y="14"/>
                </a:cubicBezTo>
                <a:cubicBezTo>
                  <a:pt x="42" y="14"/>
                  <a:pt x="46" y="13"/>
                  <a:pt x="50" y="11"/>
                </a:cubicBezTo>
                <a:cubicBezTo>
                  <a:pt x="51" y="10"/>
                  <a:pt x="52" y="9"/>
                  <a:pt x="53" y="8"/>
                </a:cubicBezTo>
                <a:cubicBezTo>
                  <a:pt x="58" y="3"/>
                  <a:pt x="66" y="4"/>
                  <a:pt x="71" y="8"/>
                </a:cubicBezTo>
                <a:cubicBezTo>
                  <a:pt x="74" y="11"/>
                  <a:pt x="79" y="13"/>
                  <a:pt x="83" y="14"/>
                </a:cubicBezTo>
                <a:cubicBezTo>
                  <a:pt x="85" y="14"/>
                  <a:pt x="86" y="14"/>
                  <a:pt x="88" y="14"/>
                </a:cubicBezTo>
                <a:cubicBezTo>
                  <a:pt x="88" y="14"/>
                  <a:pt x="89" y="14"/>
                  <a:pt x="90" y="14"/>
                </a:cubicBezTo>
                <a:cubicBezTo>
                  <a:pt x="92" y="14"/>
                  <a:pt x="95" y="15"/>
                  <a:pt x="97" y="16"/>
                </a:cubicBezTo>
                <a:cubicBezTo>
                  <a:pt x="97" y="16"/>
                  <a:pt x="97" y="16"/>
                  <a:pt x="98" y="16"/>
                </a:cubicBezTo>
                <a:cubicBezTo>
                  <a:pt x="100" y="18"/>
                  <a:pt x="101" y="21"/>
                  <a:pt x="102" y="24"/>
                </a:cubicBezTo>
                <a:cubicBezTo>
                  <a:pt x="103" y="29"/>
                  <a:pt x="105" y="33"/>
                  <a:pt x="109" y="36"/>
                </a:cubicBezTo>
                <a:cubicBezTo>
                  <a:pt x="110" y="37"/>
                  <a:pt x="111" y="38"/>
                  <a:pt x="112" y="39"/>
                </a:cubicBezTo>
                <a:cubicBezTo>
                  <a:pt x="115" y="40"/>
                  <a:pt x="118" y="43"/>
                  <a:pt x="119" y="46"/>
                </a:cubicBezTo>
                <a:cubicBezTo>
                  <a:pt x="120" y="49"/>
                  <a:pt x="119" y="52"/>
                  <a:pt x="118" y="55"/>
                </a:cubicBezTo>
                <a:cubicBezTo>
                  <a:pt x="116" y="59"/>
                  <a:pt x="115" y="64"/>
                  <a:pt x="116" y="69"/>
                </a:cubicBezTo>
                <a:cubicBezTo>
                  <a:pt x="117" y="70"/>
                  <a:pt x="117" y="72"/>
                  <a:pt x="118" y="73"/>
                </a:cubicBezTo>
                <a:cubicBezTo>
                  <a:pt x="119" y="76"/>
                  <a:pt x="120" y="79"/>
                  <a:pt x="119" y="82"/>
                </a:cubicBezTo>
                <a:cubicBezTo>
                  <a:pt x="118" y="86"/>
                  <a:pt x="115" y="88"/>
                  <a:pt x="112" y="90"/>
                </a:cubicBezTo>
                <a:cubicBezTo>
                  <a:pt x="108" y="92"/>
                  <a:pt x="105" y="96"/>
                  <a:pt x="103" y="100"/>
                </a:cubicBezTo>
                <a:cubicBezTo>
                  <a:pt x="102" y="101"/>
                  <a:pt x="102" y="103"/>
                  <a:pt x="102" y="104"/>
                </a:cubicBezTo>
                <a:cubicBezTo>
                  <a:pt x="102" y="105"/>
                  <a:pt x="101" y="106"/>
                  <a:pt x="101" y="106"/>
                </a:cubicBezTo>
                <a:cubicBezTo>
                  <a:pt x="101" y="109"/>
                  <a:pt x="99" y="111"/>
                  <a:pt x="97" y="112"/>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30" name="Freeform 130"/>
          <p:cNvSpPr>
            <a:spLocks noEditPoints="1"/>
          </p:cNvSpPr>
          <p:nvPr/>
        </p:nvSpPr>
        <p:spPr bwMode="auto">
          <a:xfrm>
            <a:off x="6334127" y="1263652"/>
            <a:ext cx="481013" cy="487363"/>
          </a:xfrm>
          <a:custGeom>
            <a:avLst/>
            <a:gdLst>
              <a:gd name="T0" fmla="*/ 125 w 128"/>
              <a:gd name="T1" fmla="*/ 55 h 130"/>
              <a:gd name="T2" fmla="*/ 119 w 128"/>
              <a:gd name="T3" fmla="*/ 50 h 130"/>
              <a:gd name="T4" fmla="*/ 122 w 128"/>
              <a:gd name="T5" fmla="*/ 43 h 130"/>
              <a:gd name="T6" fmla="*/ 106 w 128"/>
              <a:gd name="T7" fmla="*/ 25 h 130"/>
              <a:gd name="T8" fmla="*/ 104 w 128"/>
              <a:gd name="T9" fmla="*/ 23 h 130"/>
              <a:gd name="T10" fmla="*/ 96 w 128"/>
              <a:gd name="T11" fmla="*/ 10 h 130"/>
              <a:gd name="T12" fmla="*/ 79 w 128"/>
              <a:gd name="T13" fmla="*/ 10 h 130"/>
              <a:gd name="T14" fmla="*/ 74 w 128"/>
              <a:gd name="T15" fmla="*/ 4 h 130"/>
              <a:gd name="T16" fmla="*/ 50 w 128"/>
              <a:gd name="T17" fmla="*/ 9 h 130"/>
              <a:gd name="T18" fmla="*/ 48 w 128"/>
              <a:gd name="T19" fmla="*/ 9 h 130"/>
              <a:gd name="T20" fmla="*/ 25 w 128"/>
              <a:gd name="T21" fmla="*/ 18 h 130"/>
              <a:gd name="T22" fmla="*/ 24 w 128"/>
              <a:gd name="T23" fmla="*/ 25 h 130"/>
              <a:gd name="T24" fmla="*/ 9 w 128"/>
              <a:gd name="T25" fmla="*/ 33 h 130"/>
              <a:gd name="T26" fmla="*/ 8 w 128"/>
              <a:gd name="T27" fmla="*/ 49 h 130"/>
              <a:gd name="T28" fmla="*/ 8 w 128"/>
              <a:gd name="T29" fmla="*/ 51 h 130"/>
              <a:gd name="T30" fmla="*/ 0 w 128"/>
              <a:gd name="T31" fmla="*/ 65 h 130"/>
              <a:gd name="T32" fmla="*/ 8 w 128"/>
              <a:gd name="T33" fmla="*/ 79 h 130"/>
              <a:gd name="T34" fmla="*/ 8 w 128"/>
              <a:gd name="T35" fmla="*/ 81 h 130"/>
              <a:gd name="T36" fmla="*/ 9 w 128"/>
              <a:gd name="T37" fmla="*/ 97 h 130"/>
              <a:gd name="T38" fmla="*/ 24 w 128"/>
              <a:gd name="T39" fmla="*/ 105 h 130"/>
              <a:gd name="T40" fmla="*/ 25 w 128"/>
              <a:gd name="T41" fmla="*/ 113 h 130"/>
              <a:gd name="T42" fmla="*/ 48 w 128"/>
              <a:gd name="T43" fmla="*/ 121 h 130"/>
              <a:gd name="T44" fmla="*/ 50 w 128"/>
              <a:gd name="T45" fmla="*/ 121 h 130"/>
              <a:gd name="T46" fmla="*/ 74 w 128"/>
              <a:gd name="T47" fmla="*/ 126 h 130"/>
              <a:gd name="T48" fmla="*/ 79 w 128"/>
              <a:gd name="T49" fmla="*/ 120 h 130"/>
              <a:gd name="T50" fmla="*/ 96 w 128"/>
              <a:gd name="T51" fmla="*/ 121 h 130"/>
              <a:gd name="T52" fmla="*/ 104 w 128"/>
              <a:gd name="T53" fmla="*/ 107 h 130"/>
              <a:gd name="T54" fmla="*/ 106 w 128"/>
              <a:gd name="T55" fmla="*/ 105 h 130"/>
              <a:gd name="T56" fmla="*/ 122 w 128"/>
              <a:gd name="T57" fmla="*/ 87 h 130"/>
              <a:gd name="T58" fmla="*/ 119 w 128"/>
              <a:gd name="T59" fmla="*/ 80 h 130"/>
              <a:gd name="T60" fmla="*/ 125 w 128"/>
              <a:gd name="T61" fmla="*/ 75 h 130"/>
              <a:gd name="T62" fmla="*/ 121 w 128"/>
              <a:gd name="T63" fmla="*/ 72 h 130"/>
              <a:gd name="T64" fmla="*/ 111 w 128"/>
              <a:gd name="T65" fmla="*/ 78 h 130"/>
              <a:gd name="T66" fmla="*/ 115 w 128"/>
              <a:gd name="T67" fmla="*/ 95 h 130"/>
              <a:gd name="T68" fmla="*/ 99 w 128"/>
              <a:gd name="T69" fmla="*/ 100 h 130"/>
              <a:gd name="T70" fmla="*/ 94 w 128"/>
              <a:gd name="T71" fmla="*/ 117 h 130"/>
              <a:gd name="T72" fmla="*/ 77 w 128"/>
              <a:gd name="T73" fmla="*/ 112 h 130"/>
              <a:gd name="T74" fmla="*/ 71 w 128"/>
              <a:gd name="T75" fmla="*/ 122 h 130"/>
              <a:gd name="T76" fmla="*/ 57 w 128"/>
              <a:gd name="T77" fmla="*/ 122 h 130"/>
              <a:gd name="T78" fmla="*/ 51 w 128"/>
              <a:gd name="T79" fmla="*/ 112 h 130"/>
              <a:gd name="T80" fmla="*/ 34 w 128"/>
              <a:gd name="T81" fmla="*/ 117 h 130"/>
              <a:gd name="T82" fmla="*/ 29 w 128"/>
              <a:gd name="T83" fmla="*/ 100 h 130"/>
              <a:gd name="T84" fmla="*/ 13 w 128"/>
              <a:gd name="T85" fmla="*/ 95 h 130"/>
              <a:gd name="T86" fmla="*/ 17 w 128"/>
              <a:gd name="T87" fmla="*/ 78 h 130"/>
              <a:gd name="T88" fmla="*/ 7 w 128"/>
              <a:gd name="T89" fmla="*/ 72 h 130"/>
              <a:gd name="T90" fmla="*/ 7 w 128"/>
              <a:gd name="T91" fmla="*/ 58 h 130"/>
              <a:gd name="T92" fmla="*/ 17 w 128"/>
              <a:gd name="T93" fmla="*/ 52 h 130"/>
              <a:gd name="T94" fmla="*/ 11 w 128"/>
              <a:gd name="T95" fmla="*/ 43 h 130"/>
              <a:gd name="T96" fmla="*/ 26 w 128"/>
              <a:gd name="T97" fmla="*/ 30 h 130"/>
              <a:gd name="T98" fmla="*/ 29 w 128"/>
              <a:gd name="T99" fmla="*/ 27 h 130"/>
              <a:gd name="T100" fmla="*/ 34 w 128"/>
              <a:gd name="T101" fmla="*/ 14 h 130"/>
              <a:gd name="T102" fmla="*/ 51 w 128"/>
              <a:gd name="T103" fmla="*/ 18 h 130"/>
              <a:gd name="T104" fmla="*/ 64 w 128"/>
              <a:gd name="T105" fmla="*/ 6 h 130"/>
              <a:gd name="T106" fmla="*/ 77 w 128"/>
              <a:gd name="T107" fmla="*/ 18 h 130"/>
              <a:gd name="T108" fmla="*/ 94 w 128"/>
              <a:gd name="T109" fmla="*/ 14 h 130"/>
              <a:gd name="T110" fmla="*/ 99 w 128"/>
              <a:gd name="T111" fmla="*/ 27 h 130"/>
              <a:gd name="T112" fmla="*/ 102 w 128"/>
              <a:gd name="T113" fmla="*/ 30 h 130"/>
              <a:gd name="T114" fmla="*/ 117 w 128"/>
              <a:gd name="T115" fmla="*/ 43 h 130"/>
              <a:gd name="T116" fmla="*/ 111 w 128"/>
              <a:gd name="T117" fmla="*/ 52 h 130"/>
              <a:gd name="T118" fmla="*/ 121 w 128"/>
              <a:gd name="T119" fmla="*/ 58 h 130"/>
              <a:gd name="T120" fmla="*/ 121 w 128"/>
              <a:gd name="T121" fmla="*/ 72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8" h="130">
                <a:moveTo>
                  <a:pt x="128" y="65"/>
                </a:moveTo>
                <a:cubicBezTo>
                  <a:pt x="128" y="61"/>
                  <a:pt x="127" y="58"/>
                  <a:pt x="125" y="55"/>
                </a:cubicBezTo>
                <a:cubicBezTo>
                  <a:pt x="123" y="53"/>
                  <a:pt x="122" y="52"/>
                  <a:pt x="120" y="51"/>
                </a:cubicBezTo>
                <a:cubicBezTo>
                  <a:pt x="119" y="50"/>
                  <a:pt x="119" y="50"/>
                  <a:pt x="119" y="50"/>
                </a:cubicBezTo>
                <a:cubicBezTo>
                  <a:pt x="120" y="49"/>
                  <a:pt x="120" y="49"/>
                  <a:pt x="120" y="49"/>
                </a:cubicBezTo>
                <a:cubicBezTo>
                  <a:pt x="121" y="47"/>
                  <a:pt x="121" y="45"/>
                  <a:pt x="122" y="43"/>
                </a:cubicBezTo>
                <a:cubicBezTo>
                  <a:pt x="122" y="40"/>
                  <a:pt x="121" y="36"/>
                  <a:pt x="119" y="33"/>
                </a:cubicBezTo>
                <a:cubicBezTo>
                  <a:pt x="117" y="28"/>
                  <a:pt x="111" y="25"/>
                  <a:pt x="106" y="25"/>
                </a:cubicBezTo>
                <a:cubicBezTo>
                  <a:pt x="104" y="25"/>
                  <a:pt x="104" y="25"/>
                  <a:pt x="104" y="25"/>
                </a:cubicBezTo>
                <a:cubicBezTo>
                  <a:pt x="104" y="23"/>
                  <a:pt x="104" y="23"/>
                  <a:pt x="104" y="23"/>
                </a:cubicBezTo>
                <a:cubicBezTo>
                  <a:pt x="104" y="21"/>
                  <a:pt x="104" y="19"/>
                  <a:pt x="103" y="18"/>
                </a:cubicBezTo>
                <a:cubicBezTo>
                  <a:pt x="102" y="14"/>
                  <a:pt x="99" y="11"/>
                  <a:pt x="96" y="10"/>
                </a:cubicBezTo>
                <a:cubicBezTo>
                  <a:pt x="91" y="7"/>
                  <a:pt x="85" y="7"/>
                  <a:pt x="80" y="9"/>
                </a:cubicBezTo>
                <a:cubicBezTo>
                  <a:pt x="79" y="10"/>
                  <a:pt x="79" y="10"/>
                  <a:pt x="79" y="10"/>
                </a:cubicBezTo>
                <a:cubicBezTo>
                  <a:pt x="78" y="9"/>
                  <a:pt x="78" y="9"/>
                  <a:pt x="78" y="9"/>
                </a:cubicBezTo>
                <a:cubicBezTo>
                  <a:pt x="77" y="7"/>
                  <a:pt x="76" y="6"/>
                  <a:pt x="74" y="4"/>
                </a:cubicBezTo>
                <a:cubicBezTo>
                  <a:pt x="68" y="0"/>
                  <a:pt x="60" y="0"/>
                  <a:pt x="54" y="4"/>
                </a:cubicBezTo>
                <a:cubicBezTo>
                  <a:pt x="52" y="6"/>
                  <a:pt x="51" y="7"/>
                  <a:pt x="50" y="9"/>
                </a:cubicBezTo>
                <a:cubicBezTo>
                  <a:pt x="49" y="10"/>
                  <a:pt x="49" y="10"/>
                  <a:pt x="49" y="10"/>
                </a:cubicBezTo>
                <a:cubicBezTo>
                  <a:pt x="48" y="9"/>
                  <a:pt x="48" y="9"/>
                  <a:pt x="48" y="9"/>
                </a:cubicBezTo>
                <a:cubicBezTo>
                  <a:pt x="43" y="7"/>
                  <a:pt x="37" y="7"/>
                  <a:pt x="32" y="10"/>
                </a:cubicBezTo>
                <a:cubicBezTo>
                  <a:pt x="29" y="11"/>
                  <a:pt x="26" y="14"/>
                  <a:pt x="25" y="18"/>
                </a:cubicBezTo>
                <a:cubicBezTo>
                  <a:pt x="24" y="19"/>
                  <a:pt x="24" y="21"/>
                  <a:pt x="24" y="23"/>
                </a:cubicBezTo>
                <a:cubicBezTo>
                  <a:pt x="24" y="25"/>
                  <a:pt x="24" y="25"/>
                  <a:pt x="24" y="25"/>
                </a:cubicBezTo>
                <a:cubicBezTo>
                  <a:pt x="22" y="25"/>
                  <a:pt x="22" y="25"/>
                  <a:pt x="22" y="25"/>
                </a:cubicBezTo>
                <a:cubicBezTo>
                  <a:pt x="17" y="25"/>
                  <a:pt x="11" y="28"/>
                  <a:pt x="9" y="33"/>
                </a:cubicBezTo>
                <a:cubicBezTo>
                  <a:pt x="7" y="36"/>
                  <a:pt x="6" y="40"/>
                  <a:pt x="6" y="43"/>
                </a:cubicBezTo>
                <a:cubicBezTo>
                  <a:pt x="7" y="45"/>
                  <a:pt x="7" y="47"/>
                  <a:pt x="8" y="49"/>
                </a:cubicBezTo>
                <a:cubicBezTo>
                  <a:pt x="9" y="50"/>
                  <a:pt x="9" y="50"/>
                  <a:pt x="9" y="50"/>
                </a:cubicBezTo>
                <a:cubicBezTo>
                  <a:pt x="8" y="51"/>
                  <a:pt x="8" y="51"/>
                  <a:pt x="8" y="51"/>
                </a:cubicBezTo>
                <a:cubicBezTo>
                  <a:pt x="6" y="52"/>
                  <a:pt x="5" y="53"/>
                  <a:pt x="3" y="55"/>
                </a:cubicBezTo>
                <a:cubicBezTo>
                  <a:pt x="1" y="58"/>
                  <a:pt x="0" y="61"/>
                  <a:pt x="0" y="65"/>
                </a:cubicBezTo>
                <a:cubicBezTo>
                  <a:pt x="0" y="69"/>
                  <a:pt x="1" y="72"/>
                  <a:pt x="3" y="75"/>
                </a:cubicBezTo>
                <a:cubicBezTo>
                  <a:pt x="5" y="77"/>
                  <a:pt x="6" y="78"/>
                  <a:pt x="8" y="79"/>
                </a:cubicBezTo>
                <a:cubicBezTo>
                  <a:pt x="9" y="80"/>
                  <a:pt x="9" y="80"/>
                  <a:pt x="9" y="80"/>
                </a:cubicBezTo>
                <a:cubicBezTo>
                  <a:pt x="8" y="81"/>
                  <a:pt x="8" y="81"/>
                  <a:pt x="8" y="81"/>
                </a:cubicBezTo>
                <a:cubicBezTo>
                  <a:pt x="7" y="83"/>
                  <a:pt x="7" y="85"/>
                  <a:pt x="6" y="87"/>
                </a:cubicBezTo>
                <a:cubicBezTo>
                  <a:pt x="6" y="90"/>
                  <a:pt x="7" y="94"/>
                  <a:pt x="9" y="97"/>
                </a:cubicBezTo>
                <a:cubicBezTo>
                  <a:pt x="11" y="102"/>
                  <a:pt x="17" y="105"/>
                  <a:pt x="22" y="105"/>
                </a:cubicBezTo>
                <a:cubicBezTo>
                  <a:pt x="24" y="105"/>
                  <a:pt x="24" y="105"/>
                  <a:pt x="24" y="105"/>
                </a:cubicBezTo>
                <a:cubicBezTo>
                  <a:pt x="24" y="107"/>
                  <a:pt x="24" y="107"/>
                  <a:pt x="24" y="107"/>
                </a:cubicBezTo>
                <a:cubicBezTo>
                  <a:pt x="24" y="109"/>
                  <a:pt x="24" y="111"/>
                  <a:pt x="25" y="113"/>
                </a:cubicBezTo>
                <a:cubicBezTo>
                  <a:pt x="26" y="116"/>
                  <a:pt x="29" y="119"/>
                  <a:pt x="32" y="121"/>
                </a:cubicBezTo>
                <a:cubicBezTo>
                  <a:pt x="37" y="123"/>
                  <a:pt x="43" y="123"/>
                  <a:pt x="48" y="121"/>
                </a:cubicBezTo>
                <a:cubicBezTo>
                  <a:pt x="49" y="120"/>
                  <a:pt x="49" y="120"/>
                  <a:pt x="49" y="120"/>
                </a:cubicBezTo>
                <a:cubicBezTo>
                  <a:pt x="50" y="121"/>
                  <a:pt x="50" y="121"/>
                  <a:pt x="50" y="121"/>
                </a:cubicBezTo>
                <a:cubicBezTo>
                  <a:pt x="51" y="123"/>
                  <a:pt x="52" y="125"/>
                  <a:pt x="54" y="126"/>
                </a:cubicBezTo>
                <a:cubicBezTo>
                  <a:pt x="60" y="130"/>
                  <a:pt x="68" y="130"/>
                  <a:pt x="74" y="126"/>
                </a:cubicBezTo>
                <a:cubicBezTo>
                  <a:pt x="76" y="125"/>
                  <a:pt x="77" y="123"/>
                  <a:pt x="78" y="121"/>
                </a:cubicBezTo>
                <a:cubicBezTo>
                  <a:pt x="79" y="120"/>
                  <a:pt x="79" y="120"/>
                  <a:pt x="79" y="120"/>
                </a:cubicBezTo>
                <a:cubicBezTo>
                  <a:pt x="80" y="121"/>
                  <a:pt x="80" y="121"/>
                  <a:pt x="80" y="121"/>
                </a:cubicBezTo>
                <a:cubicBezTo>
                  <a:pt x="85" y="123"/>
                  <a:pt x="91" y="123"/>
                  <a:pt x="96" y="121"/>
                </a:cubicBezTo>
                <a:cubicBezTo>
                  <a:pt x="99" y="119"/>
                  <a:pt x="102" y="116"/>
                  <a:pt x="103" y="113"/>
                </a:cubicBezTo>
                <a:cubicBezTo>
                  <a:pt x="104" y="111"/>
                  <a:pt x="104" y="109"/>
                  <a:pt x="104" y="107"/>
                </a:cubicBezTo>
                <a:cubicBezTo>
                  <a:pt x="104" y="105"/>
                  <a:pt x="104" y="105"/>
                  <a:pt x="104" y="105"/>
                </a:cubicBezTo>
                <a:cubicBezTo>
                  <a:pt x="106" y="105"/>
                  <a:pt x="106" y="105"/>
                  <a:pt x="106" y="105"/>
                </a:cubicBezTo>
                <a:cubicBezTo>
                  <a:pt x="111" y="105"/>
                  <a:pt x="117" y="102"/>
                  <a:pt x="119" y="97"/>
                </a:cubicBezTo>
                <a:cubicBezTo>
                  <a:pt x="121" y="94"/>
                  <a:pt x="122" y="90"/>
                  <a:pt x="122" y="87"/>
                </a:cubicBezTo>
                <a:cubicBezTo>
                  <a:pt x="121" y="85"/>
                  <a:pt x="121" y="83"/>
                  <a:pt x="120" y="81"/>
                </a:cubicBezTo>
                <a:cubicBezTo>
                  <a:pt x="119" y="80"/>
                  <a:pt x="119" y="80"/>
                  <a:pt x="119" y="80"/>
                </a:cubicBezTo>
                <a:cubicBezTo>
                  <a:pt x="120" y="79"/>
                  <a:pt x="120" y="79"/>
                  <a:pt x="120" y="79"/>
                </a:cubicBezTo>
                <a:cubicBezTo>
                  <a:pt x="122" y="78"/>
                  <a:pt x="123" y="77"/>
                  <a:pt x="125" y="75"/>
                </a:cubicBezTo>
                <a:cubicBezTo>
                  <a:pt x="127" y="72"/>
                  <a:pt x="128" y="69"/>
                  <a:pt x="128" y="65"/>
                </a:cubicBezTo>
                <a:close/>
                <a:moveTo>
                  <a:pt x="121" y="72"/>
                </a:moveTo>
                <a:cubicBezTo>
                  <a:pt x="119" y="74"/>
                  <a:pt x="117" y="76"/>
                  <a:pt x="115" y="77"/>
                </a:cubicBezTo>
                <a:cubicBezTo>
                  <a:pt x="111" y="78"/>
                  <a:pt x="111" y="78"/>
                  <a:pt x="111" y="78"/>
                </a:cubicBezTo>
                <a:cubicBezTo>
                  <a:pt x="114" y="80"/>
                  <a:pt x="114" y="80"/>
                  <a:pt x="114" y="80"/>
                </a:cubicBezTo>
                <a:cubicBezTo>
                  <a:pt x="117" y="84"/>
                  <a:pt x="118" y="90"/>
                  <a:pt x="115" y="95"/>
                </a:cubicBezTo>
                <a:cubicBezTo>
                  <a:pt x="113" y="99"/>
                  <a:pt x="107" y="102"/>
                  <a:pt x="102" y="101"/>
                </a:cubicBezTo>
                <a:cubicBezTo>
                  <a:pt x="99" y="100"/>
                  <a:pt x="99" y="100"/>
                  <a:pt x="99" y="100"/>
                </a:cubicBezTo>
                <a:cubicBezTo>
                  <a:pt x="99" y="103"/>
                  <a:pt x="99" y="103"/>
                  <a:pt x="99" y="103"/>
                </a:cubicBezTo>
                <a:cubicBezTo>
                  <a:pt x="101" y="108"/>
                  <a:pt x="98" y="114"/>
                  <a:pt x="94" y="117"/>
                </a:cubicBezTo>
                <a:cubicBezTo>
                  <a:pt x="89" y="119"/>
                  <a:pt x="83" y="119"/>
                  <a:pt x="79" y="115"/>
                </a:cubicBezTo>
                <a:cubicBezTo>
                  <a:pt x="77" y="112"/>
                  <a:pt x="77" y="112"/>
                  <a:pt x="77" y="112"/>
                </a:cubicBezTo>
                <a:cubicBezTo>
                  <a:pt x="76" y="116"/>
                  <a:pt x="76" y="116"/>
                  <a:pt x="76" y="116"/>
                </a:cubicBezTo>
                <a:cubicBezTo>
                  <a:pt x="75" y="118"/>
                  <a:pt x="73" y="121"/>
                  <a:pt x="71" y="122"/>
                </a:cubicBezTo>
                <a:cubicBezTo>
                  <a:pt x="69" y="124"/>
                  <a:pt x="67" y="125"/>
                  <a:pt x="64" y="125"/>
                </a:cubicBezTo>
                <a:cubicBezTo>
                  <a:pt x="61" y="125"/>
                  <a:pt x="59" y="124"/>
                  <a:pt x="57" y="122"/>
                </a:cubicBezTo>
                <a:cubicBezTo>
                  <a:pt x="55" y="121"/>
                  <a:pt x="53" y="118"/>
                  <a:pt x="52" y="116"/>
                </a:cubicBezTo>
                <a:cubicBezTo>
                  <a:pt x="51" y="112"/>
                  <a:pt x="51" y="112"/>
                  <a:pt x="51" y="112"/>
                </a:cubicBezTo>
                <a:cubicBezTo>
                  <a:pt x="49" y="115"/>
                  <a:pt x="49" y="115"/>
                  <a:pt x="49" y="115"/>
                </a:cubicBezTo>
                <a:cubicBezTo>
                  <a:pt x="45" y="119"/>
                  <a:pt x="39" y="119"/>
                  <a:pt x="34" y="117"/>
                </a:cubicBezTo>
                <a:cubicBezTo>
                  <a:pt x="30" y="114"/>
                  <a:pt x="27" y="108"/>
                  <a:pt x="29" y="103"/>
                </a:cubicBezTo>
                <a:cubicBezTo>
                  <a:pt x="29" y="100"/>
                  <a:pt x="29" y="100"/>
                  <a:pt x="29" y="100"/>
                </a:cubicBezTo>
                <a:cubicBezTo>
                  <a:pt x="26" y="101"/>
                  <a:pt x="26" y="101"/>
                  <a:pt x="26" y="101"/>
                </a:cubicBezTo>
                <a:cubicBezTo>
                  <a:pt x="21" y="102"/>
                  <a:pt x="15" y="99"/>
                  <a:pt x="13" y="95"/>
                </a:cubicBezTo>
                <a:cubicBezTo>
                  <a:pt x="10" y="90"/>
                  <a:pt x="11" y="84"/>
                  <a:pt x="14" y="80"/>
                </a:cubicBezTo>
                <a:cubicBezTo>
                  <a:pt x="17" y="78"/>
                  <a:pt x="17" y="78"/>
                  <a:pt x="17" y="78"/>
                </a:cubicBezTo>
                <a:cubicBezTo>
                  <a:pt x="13" y="77"/>
                  <a:pt x="13" y="77"/>
                  <a:pt x="13" y="77"/>
                </a:cubicBezTo>
                <a:cubicBezTo>
                  <a:pt x="11" y="76"/>
                  <a:pt x="9" y="74"/>
                  <a:pt x="7" y="72"/>
                </a:cubicBezTo>
                <a:cubicBezTo>
                  <a:pt x="5" y="70"/>
                  <a:pt x="5" y="68"/>
                  <a:pt x="5" y="65"/>
                </a:cubicBezTo>
                <a:cubicBezTo>
                  <a:pt x="5" y="62"/>
                  <a:pt x="5" y="60"/>
                  <a:pt x="7" y="58"/>
                </a:cubicBezTo>
                <a:cubicBezTo>
                  <a:pt x="9" y="56"/>
                  <a:pt x="11" y="54"/>
                  <a:pt x="13" y="53"/>
                </a:cubicBezTo>
                <a:cubicBezTo>
                  <a:pt x="17" y="52"/>
                  <a:pt x="17" y="52"/>
                  <a:pt x="17" y="52"/>
                </a:cubicBezTo>
                <a:cubicBezTo>
                  <a:pt x="14" y="50"/>
                  <a:pt x="14" y="50"/>
                  <a:pt x="14" y="50"/>
                </a:cubicBezTo>
                <a:cubicBezTo>
                  <a:pt x="12" y="48"/>
                  <a:pt x="11" y="45"/>
                  <a:pt x="11" y="43"/>
                </a:cubicBezTo>
                <a:cubicBezTo>
                  <a:pt x="11" y="40"/>
                  <a:pt x="11" y="38"/>
                  <a:pt x="13" y="35"/>
                </a:cubicBezTo>
                <a:cubicBezTo>
                  <a:pt x="15" y="31"/>
                  <a:pt x="21" y="28"/>
                  <a:pt x="26" y="30"/>
                </a:cubicBezTo>
                <a:cubicBezTo>
                  <a:pt x="29" y="30"/>
                  <a:pt x="29" y="30"/>
                  <a:pt x="29" y="30"/>
                </a:cubicBezTo>
                <a:cubicBezTo>
                  <a:pt x="29" y="27"/>
                  <a:pt x="29" y="27"/>
                  <a:pt x="29" y="27"/>
                </a:cubicBezTo>
                <a:cubicBezTo>
                  <a:pt x="28" y="24"/>
                  <a:pt x="28" y="22"/>
                  <a:pt x="29" y="19"/>
                </a:cubicBezTo>
                <a:cubicBezTo>
                  <a:pt x="30" y="17"/>
                  <a:pt x="32" y="15"/>
                  <a:pt x="34" y="14"/>
                </a:cubicBezTo>
                <a:cubicBezTo>
                  <a:pt x="39" y="11"/>
                  <a:pt x="45" y="12"/>
                  <a:pt x="49" y="15"/>
                </a:cubicBezTo>
                <a:cubicBezTo>
                  <a:pt x="51" y="18"/>
                  <a:pt x="51" y="18"/>
                  <a:pt x="51" y="18"/>
                </a:cubicBezTo>
                <a:cubicBezTo>
                  <a:pt x="52" y="14"/>
                  <a:pt x="52" y="14"/>
                  <a:pt x="52" y="14"/>
                </a:cubicBezTo>
                <a:cubicBezTo>
                  <a:pt x="54" y="9"/>
                  <a:pt x="59" y="6"/>
                  <a:pt x="64" y="6"/>
                </a:cubicBezTo>
                <a:cubicBezTo>
                  <a:pt x="69" y="6"/>
                  <a:pt x="74" y="9"/>
                  <a:pt x="76" y="14"/>
                </a:cubicBezTo>
                <a:cubicBezTo>
                  <a:pt x="77" y="18"/>
                  <a:pt x="77" y="18"/>
                  <a:pt x="77" y="18"/>
                </a:cubicBezTo>
                <a:cubicBezTo>
                  <a:pt x="79" y="15"/>
                  <a:pt x="79" y="15"/>
                  <a:pt x="79" y="15"/>
                </a:cubicBezTo>
                <a:cubicBezTo>
                  <a:pt x="83" y="12"/>
                  <a:pt x="89" y="11"/>
                  <a:pt x="94" y="14"/>
                </a:cubicBezTo>
                <a:cubicBezTo>
                  <a:pt x="96" y="15"/>
                  <a:pt x="98" y="17"/>
                  <a:pt x="99" y="19"/>
                </a:cubicBezTo>
                <a:cubicBezTo>
                  <a:pt x="100" y="22"/>
                  <a:pt x="100" y="24"/>
                  <a:pt x="99" y="27"/>
                </a:cubicBezTo>
                <a:cubicBezTo>
                  <a:pt x="99" y="30"/>
                  <a:pt x="99" y="30"/>
                  <a:pt x="99" y="30"/>
                </a:cubicBezTo>
                <a:cubicBezTo>
                  <a:pt x="102" y="30"/>
                  <a:pt x="102" y="30"/>
                  <a:pt x="102" y="30"/>
                </a:cubicBezTo>
                <a:cubicBezTo>
                  <a:pt x="107" y="28"/>
                  <a:pt x="113" y="31"/>
                  <a:pt x="115" y="35"/>
                </a:cubicBezTo>
                <a:cubicBezTo>
                  <a:pt x="117" y="38"/>
                  <a:pt x="117" y="40"/>
                  <a:pt x="117" y="43"/>
                </a:cubicBezTo>
                <a:cubicBezTo>
                  <a:pt x="117" y="45"/>
                  <a:pt x="116" y="48"/>
                  <a:pt x="114" y="50"/>
                </a:cubicBezTo>
                <a:cubicBezTo>
                  <a:pt x="111" y="52"/>
                  <a:pt x="111" y="52"/>
                  <a:pt x="111" y="52"/>
                </a:cubicBezTo>
                <a:cubicBezTo>
                  <a:pt x="115" y="53"/>
                  <a:pt x="115" y="53"/>
                  <a:pt x="115" y="53"/>
                </a:cubicBezTo>
                <a:cubicBezTo>
                  <a:pt x="117" y="54"/>
                  <a:pt x="119" y="56"/>
                  <a:pt x="121" y="58"/>
                </a:cubicBezTo>
                <a:cubicBezTo>
                  <a:pt x="123" y="60"/>
                  <a:pt x="123" y="62"/>
                  <a:pt x="123" y="65"/>
                </a:cubicBezTo>
                <a:cubicBezTo>
                  <a:pt x="123" y="68"/>
                  <a:pt x="123" y="70"/>
                  <a:pt x="121" y="72"/>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31" name="Freeform 131"/>
          <p:cNvSpPr>
            <a:spLocks noEditPoints="1"/>
          </p:cNvSpPr>
          <p:nvPr/>
        </p:nvSpPr>
        <p:spPr bwMode="auto">
          <a:xfrm>
            <a:off x="5373689" y="1266827"/>
            <a:ext cx="479425" cy="484188"/>
          </a:xfrm>
          <a:custGeom>
            <a:avLst/>
            <a:gdLst>
              <a:gd name="T0" fmla="*/ 123 w 128"/>
              <a:gd name="T1" fmla="*/ 44 h 129"/>
              <a:gd name="T2" fmla="*/ 111 w 128"/>
              <a:gd name="T3" fmla="*/ 33 h 129"/>
              <a:gd name="T4" fmla="*/ 105 w 128"/>
              <a:gd name="T5" fmla="*/ 17 h 129"/>
              <a:gd name="T6" fmla="*/ 88 w 128"/>
              <a:gd name="T7" fmla="*/ 5 h 129"/>
              <a:gd name="T8" fmla="*/ 68 w 128"/>
              <a:gd name="T9" fmla="*/ 2 h 129"/>
              <a:gd name="T10" fmla="*/ 44 w 128"/>
              <a:gd name="T11" fmla="*/ 5 h 129"/>
              <a:gd name="T12" fmla="*/ 32 w 128"/>
              <a:gd name="T13" fmla="*/ 17 h 129"/>
              <a:gd name="T14" fmla="*/ 17 w 128"/>
              <a:gd name="T15" fmla="*/ 23 h 129"/>
              <a:gd name="T16" fmla="*/ 5 w 128"/>
              <a:gd name="T17" fmla="*/ 40 h 129"/>
              <a:gd name="T18" fmla="*/ 2 w 128"/>
              <a:gd name="T19" fmla="*/ 60 h 129"/>
              <a:gd name="T20" fmla="*/ 8 w 128"/>
              <a:gd name="T21" fmla="*/ 75 h 129"/>
              <a:gd name="T22" fmla="*/ 8 w 128"/>
              <a:gd name="T23" fmla="*/ 92 h 129"/>
              <a:gd name="T24" fmla="*/ 19 w 128"/>
              <a:gd name="T25" fmla="*/ 109 h 129"/>
              <a:gd name="T26" fmla="*/ 36 w 128"/>
              <a:gd name="T27" fmla="*/ 120 h 129"/>
              <a:gd name="T28" fmla="*/ 53 w 128"/>
              <a:gd name="T29" fmla="*/ 120 h 129"/>
              <a:gd name="T30" fmla="*/ 75 w 128"/>
              <a:gd name="T31" fmla="*/ 120 h 129"/>
              <a:gd name="T32" fmla="*/ 92 w 128"/>
              <a:gd name="T33" fmla="*/ 120 h 129"/>
              <a:gd name="T34" fmla="*/ 109 w 128"/>
              <a:gd name="T35" fmla="*/ 109 h 129"/>
              <a:gd name="T36" fmla="*/ 120 w 128"/>
              <a:gd name="T37" fmla="*/ 92 h 129"/>
              <a:gd name="T38" fmla="*/ 120 w 128"/>
              <a:gd name="T39" fmla="*/ 75 h 129"/>
              <a:gd name="T40" fmla="*/ 126 w 128"/>
              <a:gd name="T41" fmla="*/ 60 h 129"/>
              <a:gd name="T42" fmla="*/ 119 w 128"/>
              <a:gd name="T43" fmla="*/ 86 h 129"/>
              <a:gd name="T44" fmla="*/ 107 w 128"/>
              <a:gd name="T45" fmla="*/ 93 h 129"/>
              <a:gd name="T46" fmla="*/ 105 w 128"/>
              <a:gd name="T47" fmla="*/ 107 h 129"/>
              <a:gd name="T48" fmla="*/ 86 w 128"/>
              <a:gd name="T49" fmla="*/ 119 h 129"/>
              <a:gd name="T50" fmla="*/ 64 w 128"/>
              <a:gd name="T51" fmla="*/ 124 h 129"/>
              <a:gd name="T52" fmla="*/ 41 w 128"/>
              <a:gd name="T53" fmla="*/ 119 h 129"/>
              <a:gd name="T54" fmla="*/ 35 w 128"/>
              <a:gd name="T55" fmla="*/ 107 h 129"/>
              <a:gd name="T56" fmla="*/ 22 w 128"/>
              <a:gd name="T57" fmla="*/ 106 h 129"/>
              <a:gd name="T58" fmla="*/ 10 w 128"/>
              <a:gd name="T59" fmla="*/ 88 h 129"/>
              <a:gd name="T60" fmla="*/ 9 w 128"/>
              <a:gd name="T61" fmla="*/ 86 h 129"/>
              <a:gd name="T62" fmla="*/ 5 w 128"/>
              <a:gd name="T63" fmla="*/ 64 h 129"/>
              <a:gd name="T64" fmla="*/ 9 w 128"/>
              <a:gd name="T65" fmla="*/ 42 h 129"/>
              <a:gd name="T66" fmla="*/ 21 w 128"/>
              <a:gd name="T67" fmla="*/ 36 h 129"/>
              <a:gd name="T68" fmla="*/ 22 w 128"/>
              <a:gd name="T69" fmla="*/ 22 h 129"/>
              <a:gd name="T70" fmla="*/ 41 w 128"/>
              <a:gd name="T71" fmla="*/ 9 h 129"/>
              <a:gd name="T72" fmla="*/ 54 w 128"/>
              <a:gd name="T73" fmla="*/ 14 h 129"/>
              <a:gd name="T74" fmla="*/ 65 w 128"/>
              <a:gd name="T75" fmla="*/ 5 h 129"/>
              <a:gd name="T76" fmla="*/ 87 w 128"/>
              <a:gd name="T77" fmla="*/ 9 h 129"/>
              <a:gd name="T78" fmla="*/ 106 w 128"/>
              <a:gd name="T79" fmla="*/ 22 h 129"/>
              <a:gd name="T80" fmla="*/ 107 w 128"/>
              <a:gd name="T81" fmla="*/ 36 h 129"/>
              <a:gd name="T82" fmla="*/ 119 w 128"/>
              <a:gd name="T83" fmla="*/ 42 h 129"/>
              <a:gd name="T84" fmla="*/ 123 w 128"/>
              <a:gd name="T85" fmla="*/ 6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129">
                <a:moveTo>
                  <a:pt x="126" y="60"/>
                </a:moveTo>
                <a:cubicBezTo>
                  <a:pt x="120" y="53"/>
                  <a:pt x="120" y="53"/>
                  <a:pt x="120" y="53"/>
                </a:cubicBezTo>
                <a:cubicBezTo>
                  <a:pt x="123" y="44"/>
                  <a:pt x="123" y="44"/>
                  <a:pt x="123" y="44"/>
                </a:cubicBezTo>
                <a:cubicBezTo>
                  <a:pt x="124" y="43"/>
                  <a:pt x="124" y="41"/>
                  <a:pt x="123" y="40"/>
                </a:cubicBezTo>
                <a:cubicBezTo>
                  <a:pt x="123" y="38"/>
                  <a:pt x="121" y="37"/>
                  <a:pt x="120" y="36"/>
                </a:cubicBezTo>
                <a:cubicBezTo>
                  <a:pt x="111" y="33"/>
                  <a:pt x="111" y="33"/>
                  <a:pt x="111" y="33"/>
                </a:cubicBezTo>
                <a:cubicBezTo>
                  <a:pt x="111" y="23"/>
                  <a:pt x="111" y="23"/>
                  <a:pt x="111" y="23"/>
                </a:cubicBezTo>
                <a:cubicBezTo>
                  <a:pt x="111" y="21"/>
                  <a:pt x="110" y="20"/>
                  <a:pt x="109" y="19"/>
                </a:cubicBezTo>
                <a:cubicBezTo>
                  <a:pt x="108" y="18"/>
                  <a:pt x="107" y="17"/>
                  <a:pt x="105" y="17"/>
                </a:cubicBezTo>
                <a:cubicBezTo>
                  <a:pt x="96" y="17"/>
                  <a:pt x="96" y="17"/>
                  <a:pt x="96" y="17"/>
                </a:cubicBezTo>
                <a:cubicBezTo>
                  <a:pt x="92" y="8"/>
                  <a:pt x="92" y="8"/>
                  <a:pt x="92" y="8"/>
                </a:cubicBezTo>
                <a:cubicBezTo>
                  <a:pt x="91" y="7"/>
                  <a:pt x="90" y="6"/>
                  <a:pt x="88" y="5"/>
                </a:cubicBezTo>
                <a:cubicBezTo>
                  <a:pt x="87" y="4"/>
                  <a:pt x="85" y="4"/>
                  <a:pt x="84" y="5"/>
                </a:cubicBezTo>
                <a:cubicBezTo>
                  <a:pt x="75" y="8"/>
                  <a:pt x="75" y="8"/>
                  <a:pt x="75" y="8"/>
                </a:cubicBezTo>
                <a:cubicBezTo>
                  <a:pt x="68" y="2"/>
                  <a:pt x="68" y="2"/>
                  <a:pt x="68" y="2"/>
                </a:cubicBezTo>
                <a:cubicBezTo>
                  <a:pt x="66" y="0"/>
                  <a:pt x="62" y="0"/>
                  <a:pt x="60" y="2"/>
                </a:cubicBezTo>
                <a:cubicBezTo>
                  <a:pt x="53" y="8"/>
                  <a:pt x="53" y="8"/>
                  <a:pt x="53" y="8"/>
                </a:cubicBezTo>
                <a:cubicBezTo>
                  <a:pt x="44" y="5"/>
                  <a:pt x="44" y="5"/>
                  <a:pt x="44" y="5"/>
                </a:cubicBezTo>
                <a:cubicBezTo>
                  <a:pt x="43" y="4"/>
                  <a:pt x="41" y="4"/>
                  <a:pt x="40" y="5"/>
                </a:cubicBezTo>
                <a:cubicBezTo>
                  <a:pt x="38" y="6"/>
                  <a:pt x="37" y="7"/>
                  <a:pt x="36" y="8"/>
                </a:cubicBezTo>
                <a:cubicBezTo>
                  <a:pt x="32" y="17"/>
                  <a:pt x="32" y="17"/>
                  <a:pt x="32" y="17"/>
                </a:cubicBezTo>
                <a:cubicBezTo>
                  <a:pt x="23" y="17"/>
                  <a:pt x="23" y="17"/>
                  <a:pt x="23" y="17"/>
                </a:cubicBezTo>
                <a:cubicBezTo>
                  <a:pt x="21" y="17"/>
                  <a:pt x="20" y="18"/>
                  <a:pt x="19" y="19"/>
                </a:cubicBezTo>
                <a:cubicBezTo>
                  <a:pt x="18" y="20"/>
                  <a:pt x="17" y="21"/>
                  <a:pt x="17" y="23"/>
                </a:cubicBezTo>
                <a:cubicBezTo>
                  <a:pt x="17" y="33"/>
                  <a:pt x="17" y="33"/>
                  <a:pt x="17" y="33"/>
                </a:cubicBezTo>
                <a:cubicBezTo>
                  <a:pt x="8" y="36"/>
                  <a:pt x="8" y="36"/>
                  <a:pt x="8" y="36"/>
                </a:cubicBezTo>
                <a:cubicBezTo>
                  <a:pt x="7" y="37"/>
                  <a:pt x="5" y="38"/>
                  <a:pt x="5" y="40"/>
                </a:cubicBezTo>
                <a:cubicBezTo>
                  <a:pt x="4" y="41"/>
                  <a:pt x="4" y="43"/>
                  <a:pt x="5" y="44"/>
                </a:cubicBezTo>
                <a:cubicBezTo>
                  <a:pt x="8" y="53"/>
                  <a:pt x="8" y="53"/>
                  <a:pt x="8" y="53"/>
                </a:cubicBezTo>
                <a:cubicBezTo>
                  <a:pt x="2" y="60"/>
                  <a:pt x="2" y="60"/>
                  <a:pt x="2" y="60"/>
                </a:cubicBezTo>
                <a:cubicBezTo>
                  <a:pt x="1" y="61"/>
                  <a:pt x="0" y="63"/>
                  <a:pt x="0" y="64"/>
                </a:cubicBezTo>
                <a:cubicBezTo>
                  <a:pt x="0" y="66"/>
                  <a:pt x="1" y="67"/>
                  <a:pt x="2" y="68"/>
                </a:cubicBezTo>
                <a:cubicBezTo>
                  <a:pt x="8" y="75"/>
                  <a:pt x="8" y="75"/>
                  <a:pt x="8" y="75"/>
                </a:cubicBezTo>
                <a:cubicBezTo>
                  <a:pt x="5" y="84"/>
                  <a:pt x="5" y="84"/>
                  <a:pt x="5" y="84"/>
                </a:cubicBezTo>
                <a:cubicBezTo>
                  <a:pt x="4" y="86"/>
                  <a:pt x="4" y="87"/>
                  <a:pt x="5" y="89"/>
                </a:cubicBezTo>
                <a:cubicBezTo>
                  <a:pt x="5" y="90"/>
                  <a:pt x="7" y="91"/>
                  <a:pt x="8" y="92"/>
                </a:cubicBezTo>
                <a:cubicBezTo>
                  <a:pt x="17" y="96"/>
                  <a:pt x="17" y="96"/>
                  <a:pt x="17" y="96"/>
                </a:cubicBezTo>
                <a:cubicBezTo>
                  <a:pt x="17" y="105"/>
                  <a:pt x="17" y="105"/>
                  <a:pt x="17" y="105"/>
                </a:cubicBezTo>
                <a:cubicBezTo>
                  <a:pt x="17" y="107"/>
                  <a:pt x="18" y="108"/>
                  <a:pt x="19" y="109"/>
                </a:cubicBezTo>
                <a:cubicBezTo>
                  <a:pt x="20" y="110"/>
                  <a:pt x="21" y="111"/>
                  <a:pt x="23" y="111"/>
                </a:cubicBezTo>
                <a:cubicBezTo>
                  <a:pt x="32" y="111"/>
                  <a:pt x="32" y="111"/>
                  <a:pt x="32" y="111"/>
                </a:cubicBezTo>
                <a:cubicBezTo>
                  <a:pt x="36" y="120"/>
                  <a:pt x="36" y="120"/>
                  <a:pt x="36" y="120"/>
                </a:cubicBezTo>
                <a:cubicBezTo>
                  <a:pt x="37" y="122"/>
                  <a:pt x="38" y="123"/>
                  <a:pt x="40" y="123"/>
                </a:cubicBezTo>
                <a:cubicBezTo>
                  <a:pt x="41" y="124"/>
                  <a:pt x="43" y="124"/>
                  <a:pt x="44" y="123"/>
                </a:cubicBezTo>
                <a:cubicBezTo>
                  <a:pt x="53" y="120"/>
                  <a:pt x="53" y="120"/>
                  <a:pt x="53" y="120"/>
                </a:cubicBezTo>
                <a:cubicBezTo>
                  <a:pt x="60" y="126"/>
                  <a:pt x="60" y="126"/>
                  <a:pt x="60" y="126"/>
                </a:cubicBezTo>
                <a:cubicBezTo>
                  <a:pt x="62" y="129"/>
                  <a:pt x="66" y="129"/>
                  <a:pt x="68" y="126"/>
                </a:cubicBezTo>
                <a:cubicBezTo>
                  <a:pt x="75" y="120"/>
                  <a:pt x="75" y="120"/>
                  <a:pt x="75" y="120"/>
                </a:cubicBezTo>
                <a:cubicBezTo>
                  <a:pt x="84" y="123"/>
                  <a:pt x="84" y="123"/>
                  <a:pt x="84" y="123"/>
                </a:cubicBezTo>
                <a:cubicBezTo>
                  <a:pt x="85" y="124"/>
                  <a:pt x="87" y="124"/>
                  <a:pt x="88" y="123"/>
                </a:cubicBezTo>
                <a:cubicBezTo>
                  <a:pt x="90" y="123"/>
                  <a:pt x="91" y="122"/>
                  <a:pt x="92" y="120"/>
                </a:cubicBezTo>
                <a:cubicBezTo>
                  <a:pt x="96" y="111"/>
                  <a:pt x="96" y="111"/>
                  <a:pt x="96" y="111"/>
                </a:cubicBezTo>
                <a:cubicBezTo>
                  <a:pt x="105" y="111"/>
                  <a:pt x="105" y="111"/>
                  <a:pt x="105" y="111"/>
                </a:cubicBezTo>
                <a:cubicBezTo>
                  <a:pt x="107" y="111"/>
                  <a:pt x="108" y="110"/>
                  <a:pt x="109" y="109"/>
                </a:cubicBezTo>
                <a:cubicBezTo>
                  <a:pt x="110" y="108"/>
                  <a:pt x="111" y="107"/>
                  <a:pt x="111" y="105"/>
                </a:cubicBezTo>
                <a:cubicBezTo>
                  <a:pt x="111" y="96"/>
                  <a:pt x="111" y="96"/>
                  <a:pt x="111" y="96"/>
                </a:cubicBezTo>
                <a:cubicBezTo>
                  <a:pt x="120" y="92"/>
                  <a:pt x="120" y="92"/>
                  <a:pt x="120" y="92"/>
                </a:cubicBezTo>
                <a:cubicBezTo>
                  <a:pt x="121" y="91"/>
                  <a:pt x="123" y="90"/>
                  <a:pt x="123" y="89"/>
                </a:cubicBezTo>
                <a:cubicBezTo>
                  <a:pt x="124" y="87"/>
                  <a:pt x="124" y="86"/>
                  <a:pt x="123" y="84"/>
                </a:cubicBezTo>
                <a:cubicBezTo>
                  <a:pt x="120" y="75"/>
                  <a:pt x="120" y="75"/>
                  <a:pt x="120" y="75"/>
                </a:cubicBezTo>
                <a:cubicBezTo>
                  <a:pt x="126" y="68"/>
                  <a:pt x="126" y="68"/>
                  <a:pt x="126" y="68"/>
                </a:cubicBezTo>
                <a:cubicBezTo>
                  <a:pt x="127" y="67"/>
                  <a:pt x="128" y="66"/>
                  <a:pt x="128" y="64"/>
                </a:cubicBezTo>
                <a:cubicBezTo>
                  <a:pt x="128" y="63"/>
                  <a:pt x="127" y="61"/>
                  <a:pt x="126" y="60"/>
                </a:cubicBezTo>
                <a:close/>
                <a:moveTo>
                  <a:pt x="123" y="65"/>
                </a:moveTo>
                <a:cubicBezTo>
                  <a:pt x="114" y="74"/>
                  <a:pt x="114" y="74"/>
                  <a:pt x="114" y="74"/>
                </a:cubicBezTo>
                <a:cubicBezTo>
                  <a:pt x="119" y="86"/>
                  <a:pt x="119" y="86"/>
                  <a:pt x="119" y="86"/>
                </a:cubicBezTo>
                <a:cubicBezTo>
                  <a:pt x="119" y="87"/>
                  <a:pt x="119" y="87"/>
                  <a:pt x="119" y="87"/>
                </a:cubicBezTo>
                <a:cubicBezTo>
                  <a:pt x="118" y="88"/>
                  <a:pt x="118" y="88"/>
                  <a:pt x="118" y="88"/>
                </a:cubicBezTo>
                <a:cubicBezTo>
                  <a:pt x="107" y="93"/>
                  <a:pt x="107" y="93"/>
                  <a:pt x="107" y="93"/>
                </a:cubicBezTo>
                <a:cubicBezTo>
                  <a:pt x="106" y="106"/>
                  <a:pt x="106" y="106"/>
                  <a:pt x="106" y="106"/>
                </a:cubicBezTo>
                <a:cubicBezTo>
                  <a:pt x="106" y="107"/>
                  <a:pt x="106" y="107"/>
                  <a:pt x="106" y="107"/>
                </a:cubicBezTo>
                <a:cubicBezTo>
                  <a:pt x="105" y="107"/>
                  <a:pt x="105" y="107"/>
                  <a:pt x="105" y="107"/>
                </a:cubicBezTo>
                <a:cubicBezTo>
                  <a:pt x="93" y="107"/>
                  <a:pt x="93" y="107"/>
                  <a:pt x="93" y="107"/>
                </a:cubicBezTo>
                <a:cubicBezTo>
                  <a:pt x="87" y="119"/>
                  <a:pt x="87" y="119"/>
                  <a:pt x="87" y="119"/>
                </a:cubicBezTo>
                <a:cubicBezTo>
                  <a:pt x="86" y="119"/>
                  <a:pt x="86" y="119"/>
                  <a:pt x="86" y="119"/>
                </a:cubicBezTo>
                <a:cubicBezTo>
                  <a:pt x="74" y="115"/>
                  <a:pt x="74" y="115"/>
                  <a:pt x="74" y="115"/>
                </a:cubicBezTo>
                <a:cubicBezTo>
                  <a:pt x="64" y="124"/>
                  <a:pt x="64" y="124"/>
                  <a:pt x="64" y="124"/>
                </a:cubicBezTo>
                <a:cubicBezTo>
                  <a:pt x="64" y="124"/>
                  <a:pt x="64" y="124"/>
                  <a:pt x="64" y="124"/>
                </a:cubicBezTo>
                <a:cubicBezTo>
                  <a:pt x="63" y="123"/>
                  <a:pt x="63" y="123"/>
                  <a:pt x="63" y="123"/>
                </a:cubicBezTo>
                <a:cubicBezTo>
                  <a:pt x="54" y="115"/>
                  <a:pt x="54" y="115"/>
                  <a:pt x="54" y="115"/>
                </a:cubicBezTo>
                <a:cubicBezTo>
                  <a:pt x="41" y="119"/>
                  <a:pt x="41" y="119"/>
                  <a:pt x="41" y="119"/>
                </a:cubicBezTo>
                <a:cubicBezTo>
                  <a:pt x="41" y="119"/>
                  <a:pt x="41" y="119"/>
                  <a:pt x="41" y="119"/>
                </a:cubicBezTo>
                <a:cubicBezTo>
                  <a:pt x="40" y="118"/>
                  <a:pt x="40" y="118"/>
                  <a:pt x="40" y="118"/>
                </a:cubicBezTo>
                <a:cubicBezTo>
                  <a:pt x="35" y="107"/>
                  <a:pt x="35" y="107"/>
                  <a:pt x="35" y="107"/>
                </a:cubicBezTo>
                <a:cubicBezTo>
                  <a:pt x="22" y="107"/>
                  <a:pt x="22" y="107"/>
                  <a:pt x="22" y="107"/>
                </a:cubicBezTo>
                <a:cubicBezTo>
                  <a:pt x="22" y="106"/>
                  <a:pt x="22" y="106"/>
                  <a:pt x="22" y="106"/>
                </a:cubicBezTo>
                <a:cubicBezTo>
                  <a:pt x="22" y="106"/>
                  <a:pt x="22" y="106"/>
                  <a:pt x="22" y="106"/>
                </a:cubicBezTo>
                <a:cubicBezTo>
                  <a:pt x="22" y="105"/>
                  <a:pt x="22" y="105"/>
                  <a:pt x="22" y="105"/>
                </a:cubicBezTo>
                <a:cubicBezTo>
                  <a:pt x="21" y="93"/>
                  <a:pt x="21" y="93"/>
                  <a:pt x="21" y="93"/>
                </a:cubicBezTo>
                <a:cubicBezTo>
                  <a:pt x="10" y="88"/>
                  <a:pt x="10" y="88"/>
                  <a:pt x="10" y="88"/>
                </a:cubicBezTo>
                <a:cubicBezTo>
                  <a:pt x="10" y="88"/>
                  <a:pt x="10" y="88"/>
                  <a:pt x="10" y="88"/>
                </a:cubicBezTo>
                <a:cubicBezTo>
                  <a:pt x="9" y="86"/>
                  <a:pt x="9" y="86"/>
                  <a:pt x="9" y="86"/>
                </a:cubicBezTo>
                <a:cubicBezTo>
                  <a:pt x="9" y="86"/>
                  <a:pt x="9" y="86"/>
                  <a:pt x="9" y="86"/>
                </a:cubicBezTo>
                <a:cubicBezTo>
                  <a:pt x="14" y="74"/>
                  <a:pt x="14" y="74"/>
                  <a:pt x="14" y="74"/>
                </a:cubicBezTo>
                <a:cubicBezTo>
                  <a:pt x="5" y="65"/>
                  <a:pt x="5" y="65"/>
                  <a:pt x="5" y="65"/>
                </a:cubicBezTo>
                <a:cubicBezTo>
                  <a:pt x="5" y="64"/>
                  <a:pt x="5" y="64"/>
                  <a:pt x="5" y="64"/>
                </a:cubicBezTo>
                <a:cubicBezTo>
                  <a:pt x="5" y="63"/>
                  <a:pt x="5" y="63"/>
                  <a:pt x="5" y="63"/>
                </a:cubicBezTo>
                <a:cubicBezTo>
                  <a:pt x="14" y="54"/>
                  <a:pt x="14" y="54"/>
                  <a:pt x="14" y="54"/>
                </a:cubicBezTo>
                <a:cubicBezTo>
                  <a:pt x="9" y="42"/>
                  <a:pt x="9" y="42"/>
                  <a:pt x="9" y="42"/>
                </a:cubicBezTo>
                <a:cubicBezTo>
                  <a:pt x="9" y="41"/>
                  <a:pt x="9" y="41"/>
                  <a:pt x="9" y="41"/>
                </a:cubicBezTo>
                <a:cubicBezTo>
                  <a:pt x="10" y="41"/>
                  <a:pt x="10" y="41"/>
                  <a:pt x="10" y="41"/>
                </a:cubicBezTo>
                <a:cubicBezTo>
                  <a:pt x="21" y="36"/>
                  <a:pt x="21" y="36"/>
                  <a:pt x="21" y="36"/>
                </a:cubicBezTo>
                <a:cubicBezTo>
                  <a:pt x="22" y="22"/>
                  <a:pt x="22" y="22"/>
                  <a:pt x="22" y="22"/>
                </a:cubicBezTo>
                <a:cubicBezTo>
                  <a:pt x="22" y="22"/>
                  <a:pt x="22" y="22"/>
                  <a:pt x="22" y="22"/>
                </a:cubicBezTo>
                <a:cubicBezTo>
                  <a:pt x="22" y="22"/>
                  <a:pt x="22" y="22"/>
                  <a:pt x="22" y="22"/>
                </a:cubicBezTo>
                <a:cubicBezTo>
                  <a:pt x="22" y="22"/>
                  <a:pt x="22" y="22"/>
                  <a:pt x="22" y="22"/>
                </a:cubicBezTo>
                <a:cubicBezTo>
                  <a:pt x="35" y="21"/>
                  <a:pt x="35" y="21"/>
                  <a:pt x="35" y="21"/>
                </a:cubicBezTo>
                <a:cubicBezTo>
                  <a:pt x="41" y="9"/>
                  <a:pt x="41" y="9"/>
                  <a:pt x="41" y="9"/>
                </a:cubicBezTo>
                <a:cubicBezTo>
                  <a:pt x="42" y="9"/>
                  <a:pt x="42" y="9"/>
                  <a:pt x="42" y="9"/>
                </a:cubicBezTo>
                <a:cubicBezTo>
                  <a:pt x="42" y="9"/>
                  <a:pt x="42" y="9"/>
                  <a:pt x="42" y="9"/>
                </a:cubicBezTo>
                <a:cubicBezTo>
                  <a:pt x="54" y="14"/>
                  <a:pt x="54" y="14"/>
                  <a:pt x="54" y="14"/>
                </a:cubicBezTo>
                <a:cubicBezTo>
                  <a:pt x="64" y="5"/>
                  <a:pt x="64" y="5"/>
                  <a:pt x="64" y="5"/>
                </a:cubicBezTo>
                <a:cubicBezTo>
                  <a:pt x="64" y="5"/>
                  <a:pt x="64" y="5"/>
                  <a:pt x="64" y="5"/>
                </a:cubicBezTo>
                <a:cubicBezTo>
                  <a:pt x="65" y="5"/>
                  <a:pt x="65" y="5"/>
                  <a:pt x="65" y="5"/>
                </a:cubicBezTo>
                <a:cubicBezTo>
                  <a:pt x="74" y="14"/>
                  <a:pt x="74" y="14"/>
                  <a:pt x="74" y="14"/>
                </a:cubicBezTo>
                <a:cubicBezTo>
                  <a:pt x="86" y="9"/>
                  <a:pt x="86" y="9"/>
                  <a:pt x="86" y="9"/>
                </a:cubicBezTo>
                <a:cubicBezTo>
                  <a:pt x="87" y="9"/>
                  <a:pt x="87" y="9"/>
                  <a:pt x="87" y="9"/>
                </a:cubicBezTo>
                <a:cubicBezTo>
                  <a:pt x="88" y="10"/>
                  <a:pt x="88" y="10"/>
                  <a:pt x="88" y="10"/>
                </a:cubicBezTo>
                <a:cubicBezTo>
                  <a:pt x="93" y="21"/>
                  <a:pt x="93" y="21"/>
                  <a:pt x="93" y="21"/>
                </a:cubicBezTo>
                <a:cubicBezTo>
                  <a:pt x="106" y="22"/>
                  <a:pt x="106" y="22"/>
                  <a:pt x="106" y="22"/>
                </a:cubicBezTo>
                <a:cubicBezTo>
                  <a:pt x="106" y="22"/>
                  <a:pt x="106" y="22"/>
                  <a:pt x="106" y="22"/>
                </a:cubicBezTo>
                <a:cubicBezTo>
                  <a:pt x="106" y="23"/>
                  <a:pt x="106" y="23"/>
                  <a:pt x="106" y="23"/>
                </a:cubicBezTo>
                <a:cubicBezTo>
                  <a:pt x="107" y="36"/>
                  <a:pt x="107" y="36"/>
                  <a:pt x="107" y="36"/>
                </a:cubicBezTo>
                <a:cubicBezTo>
                  <a:pt x="119" y="41"/>
                  <a:pt x="119" y="41"/>
                  <a:pt x="119" y="41"/>
                </a:cubicBezTo>
                <a:cubicBezTo>
                  <a:pt x="119" y="42"/>
                  <a:pt x="119" y="42"/>
                  <a:pt x="119" y="42"/>
                </a:cubicBezTo>
                <a:cubicBezTo>
                  <a:pt x="119" y="42"/>
                  <a:pt x="119" y="42"/>
                  <a:pt x="119" y="42"/>
                </a:cubicBezTo>
                <a:cubicBezTo>
                  <a:pt x="114" y="54"/>
                  <a:pt x="114" y="54"/>
                  <a:pt x="114" y="54"/>
                </a:cubicBezTo>
                <a:cubicBezTo>
                  <a:pt x="123" y="64"/>
                  <a:pt x="123" y="64"/>
                  <a:pt x="123" y="64"/>
                </a:cubicBezTo>
                <a:cubicBezTo>
                  <a:pt x="123" y="64"/>
                  <a:pt x="123" y="64"/>
                  <a:pt x="123" y="64"/>
                </a:cubicBezTo>
                <a:lnTo>
                  <a:pt x="123" y="65"/>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32" name="Freeform 132"/>
          <p:cNvSpPr>
            <a:spLocks noEditPoints="1"/>
          </p:cNvSpPr>
          <p:nvPr/>
        </p:nvSpPr>
        <p:spPr bwMode="auto">
          <a:xfrm>
            <a:off x="4411664" y="1266827"/>
            <a:ext cx="481013" cy="481013"/>
          </a:xfrm>
          <a:custGeom>
            <a:avLst/>
            <a:gdLst>
              <a:gd name="T0" fmla="*/ 96 w 128"/>
              <a:gd name="T1" fmla="*/ 120 h 128"/>
              <a:gd name="T2" fmla="*/ 103 w 128"/>
              <a:gd name="T3" fmla="*/ 103 h 128"/>
              <a:gd name="T4" fmla="*/ 119 w 128"/>
              <a:gd name="T5" fmla="*/ 96 h 128"/>
              <a:gd name="T6" fmla="*/ 117 w 128"/>
              <a:gd name="T7" fmla="*/ 78 h 128"/>
              <a:gd name="T8" fmla="*/ 128 w 128"/>
              <a:gd name="T9" fmla="*/ 64 h 128"/>
              <a:gd name="T10" fmla="*/ 117 w 128"/>
              <a:gd name="T11" fmla="*/ 50 h 128"/>
              <a:gd name="T12" fmla="*/ 119 w 128"/>
              <a:gd name="T13" fmla="*/ 32 h 128"/>
              <a:gd name="T14" fmla="*/ 103 w 128"/>
              <a:gd name="T15" fmla="*/ 25 h 128"/>
              <a:gd name="T16" fmla="*/ 96 w 128"/>
              <a:gd name="T17" fmla="*/ 9 h 128"/>
              <a:gd name="T18" fmla="*/ 78 w 128"/>
              <a:gd name="T19" fmla="*/ 11 h 128"/>
              <a:gd name="T20" fmla="*/ 61 w 128"/>
              <a:gd name="T21" fmla="*/ 1 h 128"/>
              <a:gd name="T22" fmla="*/ 35 w 128"/>
              <a:gd name="T23" fmla="*/ 8 h 128"/>
              <a:gd name="T24" fmla="*/ 32 w 128"/>
              <a:gd name="T25" fmla="*/ 9 h 128"/>
              <a:gd name="T26" fmla="*/ 25 w 128"/>
              <a:gd name="T27" fmla="*/ 25 h 128"/>
              <a:gd name="T28" fmla="*/ 9 w 128"/>
              <a:gd name="T29" fmla="*/ 32 h 128"/>
              <a:gd name="T30" fmla="*/ 11 w 128"/>
              <a:gd name="T31" fmla="*/ 50 h 128"/>
              <a:gd name="T32" fmla="*/ 0 w 128"/>
              <a:gd name="T33" fmla="*/ 64 h 128"/>
              <a:gd name="T34" fmla="*/ 11 w 128"/>
              <a:gd name="T35" fmla="*/ 78 h 128"/>
              <a:gd name="T36" fmla="*/ 9 w 128"/>
              <a:gd name="T37" fmla="*/ 96 h 128"/>
              <a:gd name="T38" fmla="*/ 25 w 128"/>
              <a:gd name="T39" fmla="*/ 103 h 128"/>
              <a:gd name="T40" fmla="*/ 32 w 128"/>
              <a:gd name="T41" fmla="*/ 120 h 128"/>
              <a:gd name="T42" fmla="*/ 50 w 128"/>
              <a:gd name="T43" fmla="*/ 117 h 128"/>
              <a:gd name="T44" fmla="*/ 67 w 128"/>
              <a:gd name="T45" fmla="*/ 127 h 128"/>
              <a:gd name="T46" fmla="*/ 93 w 128"/>
              <a:gd name="T47" fmla="*/ 120 h 128"/>
              <a:gd name="T48" fmla="*/ 77 w 128"/>
              <a:gd name="T49" fmla="*/ 112 h 128"/>
              <a:gd name="T50" fmla="*/ 62 w 128"/>
              <a:gd name="T51" fmla="*/ 122 h 128"/>
              <a:gd name="T52" fmla="*/ 36 w 128"/>
              <a:gd name="T53" fmla="*/ 116 h 128"/>
              <a:gd name="T54" fmla="*/ 34 w 128"/>
              <a:gd name="T55" fmla="*/ 116 h 128"/>
              <a:gd name="T56" fmla="*/ 29 w 128"/>
              <a:gd name="T57" fmla="*/ 99 h 128"/>
              <a:gd name="T58" fmla="*/ 13 w 128"/>
              <a:gd name="T59" fmla="*/ 91 h 128"/>
              <a:gd name="T60" fmla="*/ 4 w 128"/>
              <a:gd name="T61" fmla="*/ 64 h 128"/>
              <a:gd name="T62" fmla="*/ 16 w 128"/>
              <a:gd name="T63" fmla="*/ 51 h 128"/>
              <a:gd name="T64" fmla="*/ 13 w 128"/>
              <a:gd name="T65" fmla="*/ 36 h 128"/>
              <a:gd name="T66" fmla="*/ 15 w 128"/>
              <a:gd name="T67" fmla="*/ 33 h 128"/>
              <a:gd name="T68" fmla="*/ 34 w 128"/>
              <a:gd name="T69" fmla="*/ 12 h 128"/>
              <a:gd name="T70" fmla="*/ 51 w 128"/>
              <a:gd name="T71" fmla="*/ 16 h 128"/>
              <a:gd name="T72" fmla="*/ 66 w 128"/>
              <a:gd name="T73" fmla="*/ 6 h 128"/>
              <a:gd name="T74" fmla="*/ 92 w 128"/>
              <a:gd name="T75" fmla="*/ 13 h 128"/>
              <a:gd name="T76" fmla="*/ 94 w 128"/>
              <a:gd name="T77" fmla="*/ 12 h 128"/>
              <a:gd name="T78" fmla="*/ 99 w 128"/>
              <a:gd name="T79" fmla="*/ 29 h 128"/>
              <a:gd name="T80" fmla="*/ 115 w 128"/>
              <a:gd name="T81" fmla="*/ 37 h 128"/>
              <a:gd name="T82" fmla="*/ 124 w 128"/>
              <a:gd name="T83" fmla="*/ 64 h 128"/>
              <a:gd name="T84" fmla="*/ 112 w 128"/>
              <a:gd name="T85" fmla="*/ 77 h 128"/>
              <a:gd name="T86" fmla="*/ 115 w 128"/>
              <a:gd name="T87" fmla="*/ 92 h 128"/>
              <a:gd name="T88" fmla="*/ 113 w 128"/>
              <a:gd name="T89" fmla="*/ 95 h 128"/>
              <a:gd name="T90" fmla="*/ 94 w 128"/>
              <a:gd name="T91" fmla="*/ 11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8" h="128">
                <a:moveTo>
                  <a:pt x="93" y="120"/>
                </a:moveTo>
                <a:cubicBezTo>
                  <a:pt x="93" y="120"/>
                  <a:pt x="95" y="120"/>
                  <a:pt x="96" y="120"/>
                </a:cubicBezTo>
                <a:cubicBezTo>
                  <a:pt x="97" y="119"/>
                  <a:pt x="98" y="118"/>
                  <a:pt x="98" y="117"/>
                </a:cubicBezTo>
                <a:cubicBezTo>
                  <a:pt x="103" y="103"/>
                  <a:pt x="103" y="103"/>
                  <a:pt x="103" y="103"/>
                </a:cubicBezTo>
                <a:cubicBezTo>
                  <a:pt x="117" y="98"/>
                  <a:pt x="117" y="98"/>
                  <a:pt x="117" y="98"/>
                </a:cubicBezTo>
                <a:cubicBezTo>
                  <a:pt x="118" y="98"/>
                  <a:pt x="119" y="97"/>
                  <a:pt x="119" y="96"/>
                </a:cubicBezTo>
                <a:cubicBezTo>
                  <a:pt x="120" y="95"/>
                  <a:pt x="120" y="94"/>
                  <a:pt x="120" y="93"/>
                </a:cubicBezTo>
                <a:cubicBezTo>
                  <a:pt x="117" y="78"/>
                  <a:pt x="117" y="78"/>
                  <a:pt x="117" y="78"/>
                </a:cubicBezTo>
                <a:cubicBezTo>
                  <a:pt x="127" y="67"/>
                  <a:pt x="127" y="67"/>
                  <a:pt x="127" y="67"/>
                </a:cubicBezTo>
                <a:cubicBezTo>
                  <a:pt x="128" y="66"/>
                  <a:pt x="128" y="65"/>
                  <a:pt x="128" y="64"/>
                </a:cubicBezTo>
                <a:cubicBezTo>
                  <a:pt x="128" y="63"/>
                  <a:pt x="128" y="62"/>
                  <a:pt x="127" y="61"/>
                </a:cubicBezTo>
                <a:cubicBezTo>
                  <a:pt x="117" y="50"/>
                  <a:pt x="117" y="50"/>
                  <a:pt x="117" y="50"/>
                </a:cubicBezTo>
                <a:cubicBezTo>
                  <a:pt x="120" y="35"/>
                  <a:pt x="120" y="35"/>
                  <a:pt x="120" y="35"/>
                </a:cubicBezTo>
                <a:cubicBezTo>
                  <a:pt x="120" y="34"/>
                  <a:pt x="120" y="33"/>
                  <a:pt x="119" y="32"/>
                </a:cubicBezTo>
                <a:cubicBezTo>
                  <a:pt x="119" y="31"/>
                  <a:pt x="118" y="30"/>
                  <a:pt x="117" y="30"/>
                </a:cubicBezTo>
                <a:cubicBezTo>
                  <a:pt x="103" y="25"/>
                  <a:pt x="103" y="25"/>
                  <a:pt x="103" y="25"/>
                </a:cubicBezTo>
                <a:cubicBezTo>
                  <a:pt x="98" y="11"/>
                  <a:pt x="98" y="11"/>
                  <a:pt x="98" y="11"/>
                </a:cubicBezTo>
                <a:cubicBezTo>
                  <a:pt x="98" y="10"/>
                  <a:pt x="97" y="9"/>
                  <a:pt x="96" y="9"/>
                </a:cubicBezTo>
                <a:cubicBezTo>
                  <a:pt x="95" y="8"/>
                  <a:pt x="94" y="8"/>
                  <a:pt x="93" y="8"/>
                </a:cubicBezTo>
                <a:cubicBezTo>
                  <a:pt x="78" y="11"/>
                  <a:pt x="78" y="11"/>
                  <a:pt x="78" y="11"/>
                </a:cubicBezTo>
                <a:cubicBezTo>
                  <a:pt x="67" y="1"/>
                  <a:pt x="67" y="1"/>
                  <a:pt x="67" y="1"/>
                </a:cubicBezTo>
                <a:cubicBezTo>
                  <a:pt x="65" y="0"/>
                  <a:pt x="63" y="0"/>
                  <a:pt x="61" y="1"/>
                </a:cubicBezTo>
                <a:cubicBezTo>
                  <a:pt x="50" y="11"/>
                  <a:pt x="50" y="11"/>
                  <a:pt x="50" y="11"/>
                </a:cubicBezTo>
                <a:cubicBezTo>
                  <a:pt x="35" y="8"/>
                  <a:pt x="35" y="8"/>
                  <a:pt x="35" y="8"/>
                </a:cubicBezTo>
                <a:cubicBezTo>
                  <a:pt x="35" y="8"/>
                  <a:pt x="35" y="8"/>
                  <a:pt x="35" y="8"/>
                </a:cubicBezTo>
                <a:cubicBezTo>
                  <a:pt x="34" y="8"/>
                  <a:pt x="33" y="8"/>
                  <a:pt x="32" y="9"/>
                </a:cubicBezTo>
                <a:cubicBezTo>
                  <a:pt x="31" y="9"/>
                  <a:pt x="30" y="10"/>
                  <a:pt x="30" y="11"/>
                </a:cubicBezTo>
                <a:cubicBezTo>
                  <a:pt x="25" y="25"/>
                  <a:pt x="25" y="25"/>
                  <a:pt x="25" y="25"/>
                </a:cubicBezTo>
                <a:cubicBezTo>
                  <a:pt x="11" y="30"/>
                  <a:pt x="11" y="30"/>
                  <a:pt x="11" y="30"/>
                </a:cubicBezTo>
                <a:cubicBezTo>
                  <a:pt x="10" y="31"/>
                  <a:pt x="9" y="31"/>
                  <a:pt x="9" y="32"/>
                </a:cubicBezTo>
                <a:cubicBezTo>
                  <a:pt x="8" y="33"/>
                  <a:pt x="8" y="34"/>
                  <a:pt x="8" y="35"/>
                </a:cubicBezTo>
                <a:cubicBezTo>
                  <a:pt x="11" y="50"/>
                  <a:pt x="11" y="50"/>
                  <a:pt x="11" y="50"/>
                </a:cubicBezTo>
                <a:cubicBezTo>
                  <a:pt x="1" y="61"/>
                  <a:pt x="1" y="61"/>
                  <a:pt x="1" y="61"/>
                </a:cubicBezTo>
                <a:cubicBezTo>
                  <a:pt x="0" y="62"/>
                  <a:pt x="0" y="63"/>
                  <a:pt x="0" y="64"/>
                </a:cubicBezTo>
                <a:cubicBezTo>
                  <a:pt x="0" y="65"/>
                  <a:pt x="0" y="66"/>
                  <a:pt x="1" y="67"/>
                </a:cubicBezTo>
                <a:cubicBezTo>
                  <a:pt x="11" y="78"/>
                  <a:pt x="11" y="78"/>
                  <a:pt x="11" y="78"/>
                </a:cubicBezTo>
                <a:cubicBezTo>
                  <a:pt x="8" y="93"/>
                  <a:pt x="8" y="93"/>
                  <a:pt x="8" y="93"/>
                </a:cubicBezTo>
                <a:cubicBezTo>
                  <a:pt x="8" y="94"/>
                  <a:pt x="8" y="95"/>
                  <a:pt x="9" y="96"/>
                </a:cubicBezTo>
                <a:cubicBezTo>
                  <a:pt x="9" y="97"/>
                  <a:pt x="10" y="98"/>
                  <a:pt x="11" y="98"/>
                </a:cubicBezTo>
                <a:cubicBezTo>
                  <a:pt x="25" y="103"/>
                  <a:pt x="25" y="103"/>
                  <a:pt x="25" y="103"/>
                </a:cubicBezTo>
                <a:cubicBezTo>
                  <a:pt x="30" y="117"/>
                  <a:pt x="30" y="117"/>
                  <a:pt x="30" y="117"/>
                </a:cubicBezTo>
                <a:cubicBezTo>
                  <a:pt x="30" y="118"/>
                  <a:pt x="31" y="119"/>
                  <a:pt x="32" y="120"/>
                </a:cubicBezTo>
                <a:cubicBezTo>
                  <a:pt x="33" y="120"/>
                  <a:pt x="34" y="120"/>
                  <a:pt x="35" y="120"/>
                </a:cubicBezTo>
                <a:cubicBezTo>
                  <a:pt x="50" y="117"/>
                  <a:pt x="50" y="117"/>
                  <a:pt x="50" y="117"/>
                </a:cubicBezTo>
                <a:cubicBezTo>
                  <a:pt x="61" y="127"/>
                  <a:pt x="61" y="127"/>
                  <a:pt x="61" y="127"/>
                </a:cubicBezTo>
                <a:cubicBezTo>
                  <a:pt x="63" y="128"/>
                  <a:pt x="65" y="128"/>
                  <a:pt x="67" y="127"/>
                </a:cubicBezTo>
                <a:cubicBezTo>
                  <a:pt x="78" y="117"/>
                  <a:pt x="78" y="117"/>
                  <a:pt x="78" y="117"/>
                </a:cubicBezTo>
                <a:lnTo>
                  <a:pt x="93" y="120"/>
                </a:lnTo>
                <a:close/>
                <a:moveTo>
                  <a:pt x="91" y="115"/>
                </a:moveTo>
                <a:cubicBezTo>
                  <a:pt x="77" y="112"/>
                  <a:pt x="77" y="112"/>
                  <a:pt x="77" y="112"/>
                </a:cubicBezTo>
                <a:cubicBezTo>
                  <a:pt x="64" y="124"/>
                  <a:pt x="64" y="124"/>
                  <a:pt x="64" y="124"/>
                </a:cubicBezTo>
                <a:cubicBezTo>
                  <a:pt x="62" y="122"/>
                  <a:pt x="62" y="122"/>
                  <a:pt x="62" y="122"/>
                </a:cubicBezTo>
                <a:cubicBezTo>
                  <a:pt x="51" y="112"/>
                  <a:pt x="51" y="112"/>
                  <a:pt x="51" y="112"/>
                </a:cubicBezTo>
                <a:cubicBezTo>
                  <a:pt x="36" y="116"/>
                  <a:pt x="36" y="116"/>
                  <a:pt x="36" y="116"/>
                </a:cubicBezTo>
                <a:cubicBezTo>
                  <a:pt x="36" y="115"/>
                  <a:pt x="36" y="115"/>
                  <a:pt x="36" y="115"/>
                </a:cubicBezTo>
                <a:cubicBezTo>
                  <a:pt x="34" y="116"/>
                  <a:pt x="34" y="116"/>
                  <a:pt x="34" y="116"/>
                </a:cubicBezTo>
                <a:cubicBezTo>
                  <a:pt x="33" y="113"/>
                  <a:pt x="33" y="113"/>
                  <a:pt x="33" y="113"/>
                </a:cubicBezTo>
                <a:cubicBezTo>
                  <a:pt x="29" y="99"/>
                  <a:pt x="29" y="99"/>
                  <a:pt x="29" y="99"/>
                </a:cubicBezTo>
                <a:cubicBezTo>
                  <a:pt x="12" y="94"/>
                  <a:pt x="12" y="94"/>
                  <a:pt x="12" y="94"/>
                </a:cubicBezTo>
                <a:cubicBezTo>
                  <a:pt x="13" y="91"/>
                  <a:pt x="13" y="91"/>
                  <a:pt x="13" y="91"/>
                </a:cubicBezTo>
                <a:cubicBezTo>
                  <a:pt x="16" y="77"/>
                  <a:pt x="16" y="77"/>
                  <a:pt x="16" y="77"/>
                </a:cubicBezTo>
                <a:cubicBezTo>
                  <a:pt x="4" y="64"/>
                  <a:pt x="4" y="64"/>
                  <a:pt x="4" y="64"/>
                </a:cubicBezTo>
                <a:cubicBezTo>
                  <a:pt x="6" y="62"/>
                  <a:pt x="6" y="62"/>
                  <a:pt x="6" y="62"/>
                </a:cubicBezTo>
                <a:cubicBezTo>
                  <a:pt x="16" y="51"/>
                  <a:pt x="16" y="51"/>
                  <a:pt x="16" y="51"/>
                </a:cubicBezTo>
                <a:cubicBezTo>
                  <a:pt x="13" y="36"/>
                  <a:pt x="13" y="36"/>
                  <a:pt x="13" y="36"/>
                </a:cubicBezTo>
                <a:cubicBezTo>
                  <a:pt x="13" y="36"/>
                  <a:pt x="13" y="36"/>
                  <a:pt x="13" y="36"/>
                </a:cubicBezTo>
                <a:cubicBezTo>
                  <a:pt x="12" y="34"/>
                  <a:pt x="12" y="34"/>
                  <a:pt x="12" y="34"/>
                </a:cubicBezTo>
                <a:cubicBezTo>
                  <a:pt x="15" y="33"/>
                  <a:pt x="15" y="33"/>
                  <a:pt x="15" y="33"/>
                </a:cubicBezTo>
                <a:cubicBezTo>
                  <a:pt x="29" y="29"/>
                  <a:pt x="29" y="29"/>
                  <a:pt x="29" y="29"/>
                </a:cubicBezTo>
                <a:cubicBezTo>
                  <a:pt x="34" y="12"/>
                  <a:pt x="34" y="12"/>
                  <a:pt x="34" y="12"/>
                </a:cubicBezTo>
                <a:cubicBezTo>
                  <a:pt x="37" y="13"/>
                  <a:pt x="37" y="13"/>
                  <a:pt x="37" y="13"/>
                </a:cubicBezTo>
                <a:cubicBezTo>
                  <a:pt x="51" y="16"/>
                  <a:pt x="51" y="16"/>
                  <a:pt x="51" y="16"/>
                </a:cubicBezTo>
                <a:cubicBezTo>
                  <a:pt x="64" y="4"/>
                  <a:pt x="64" y="4"/>
                  <a:pt x="64" y="4"/>
                </a:cubicBezTo>
                <a:cubicBezTo>
                  <a:pt x="66" y="6"/>
                  <a:pt x="66" y="6"/>
                  <a:pt x="66" y="6"/>
                </a:cubicBezTo>
                <a:cubicBezTo>
                  <a:pt x="77" y="16"/>
                  <a:pt x="77" y="16"/>
                  <a:pt x="77" y="16"/>
                </a:cubicBezTo>
                <a:cubicBezTo>
                  <a:pt x="92" y="13"/>
                  <a:pt x="92" y="13"/>
                  <a:pt x="92" y="13"/>
                </a:cubicBezTo>
                <a:cubicBezTo>
                  <a:pt x="92" y="13"/>
                  <a:pt x="92" y="13"/>
                  <a:pt x="92" y="13"/>
                </a:cubicBezTo>
                <a:cubicBezTo>
                  <a:pt x="94" y="12"/>
                  <a:pt x="94" y="12"/>
                  <a:pt x="94" y="12"/>
                </a:cubicBezTo>
                <a:cubicBezTo>
                  <a:pt x="95" y="15"/>
                  <a:pt x="95" y="15"/>
                  <a:pt x="95" y="15"/>
                </a:cubicBezTo>
                <a:cubicBezTo>
                  <a:pt x="99" y="29"/>
                  <a:pt x="99" y="29"/>
                  <a:pt x="99" y="29"/>
                </a:cubicBezTo>
                <a:cubicBezTo>
                  <a:pt x="116" y="34"/>
                  <a:pt x="116" y="34"/>
                  <a:pt x="116" y="34"/>
                </a:cubicBezTo>
                <a:cubicBezTo>
                  <a:pt x="115" y="37"/>
                  <a:pt x="115" y="37"/>
                  <a:pt x="115" y="37"/>
                </a:cubicBezTo>
                <a:cubicBezTo>
                  <a:pt x="112" y="51"/>
                  <a:pt x="112" y="51"/>
                  <a:pt x="112" y="51"/>
                </a:cubicBezTo>
                <a:cubicBezTo>
                  <a:pt x="124" y="64"/>
                  <a:pt x="124" y="64"/>
                  <a:pt x="124" y="64"/>
                </a:cubicBezTo>
                <a:cubicBezTo>
                  <a:pt x="122" y="66"/>
                  <a:pt x="122" y="66"/>
                  <a:pt x="122" y="66"/>
                </a:cubicBezTo>
                <a:cubicBezTo>
                  <a:pt x="112" y="77"/>
                  <a:pt x="112" y="77"/>
                  <a:pt x="112" y="77"/>
                </a:cubicBezTo>
                <a:cubicBezTo>
                  <a:pt x="115" y="92"/>
                  <a:pt x="115" y="92"/>
                  <a:pt x="115" y="92"/>
                </a:cubicBezTo>
                <a:cubicBezTo>
                  <a:pt x="115" y="92"/>
                  <a:pt x="115" y="92"/>
                  <a:pt x="115" y="92"/>
                </a:cubicBezTo>
                <a:cubicBezTo>
                  <a:pt x="116" y="94"/>
                  <a:pt x="116" y="94"/>
                  <a:pt x="116" y="94"/>
                </a:cubicBezTo>
                <a:cubicBezTo>
                  <a:pt x="113" y="95"/>
                  <a:pt x="113" y="95"/>
                  <a:pt x="113" y="95"/>
                </a:cubicBezTo>
                <a:cubicBezTo>
                  <a:pt x="99" y="99"/>
                  <a:pt x="99" y="99"/>
                  <a:pt x="99" y="99"/>
                </a:cubicBezTo>
                <a:cubicBezTo>
                  <a:pt x="94" y="116"/>
                  <a:pt x="94" y="116"/>
                  <a:pt x="94" y="116"/>
                </a:cubicBezTo>
                <a:lnTo>
                  <a:pt x="91" y="115"/>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33" name="Freeform 133"/>
          <p:cNvSpPr>
            <a:spLocks noEditPoints="1"/>
          </p:cNvSpPr>
          <p:nvPr/>
        </p:nvSpPr>
        <p:spPr bwMode="auto">
          <a:xfrm>
            <a:off x="3451226" y="1277939"/>
            <a:ext cx="481013" cy="461963"/>
          </a:xfrm>
          <a:custGeom>
            <a:avLst/>
            <a:gdLst>
              <a:gd name="T0" fmla="*/ 126 w 128"/>
              <a:gd name="T1" fmla="*/ 45 h 123"/>
              <a:gd name="T2" fmla="*/ 85 w 128"/>
              <a:gd name="T3" fmla="*/ 39 h 123"/>
              <a:gd name="T4" fmla="*/ 66 w 128"/>
              <a:gd name="T5" fmla="*/ 1 h 123"/>
              <a:gd name="T6" fmla="*/ 62 w 128"/>
              <a:gd name="T7" fmla="*/ 1 h 123"/>
              <a:gd name="T8" fmla="*/ 43 w 128"/>
              <a:gd name="T9" fmla="*/ 39 h 123"/>
              <a:gd name="T10" fmla="*/ 2 w 128"/>
              <a:gd name="T11" fmla="*/ 45 h 123"/>
              <a:gd name="T12" fmla="*/ 0 w 128"/>
              <a:gd name="T13" fmla="*/ 47 h 123"/>
              <a:gd name="T14" fmla="*/ 1 w 128"/>
              <a:gd name="T15" fmla="*/ 49 h 123"/>
              <a:gd name="T16" fmla="*/ 31 w 128"/>
              <a:gd name="T17" fmla="*/ 78 h 123"/>
              <a:gd name="T18" fmla="*/ 24 w 128"/>
              <a:gd name="T19" fmla="*/ 119 h 123"/>
              <a:gd name="T20" fmla="*/ 24 w 128"/>
              <a:gd name="T21" fmla="*/ 120 h 123"/>
              <a:gd name="T22" fmla="*/ 27 w 128"/>
              <a:gd name="T23" fmla="*/ 122 h 123"/>
              <a:gd name="T24" fmla="*/ 64 w 128"/>
              <a:gd name="T25" fmla="*/ 102 h 123"/>
              <a:gd name="T26" fmla="*/ 101 w 128"/>
              <a:gd name="T27" fmla="*/ 122 h 123"/>
              <a:gd name="T28" fmla="*/ 104 w 128"/>
              <a:gd name="T29" fmla="*/ 120 h 123"/>
              <a:gd name="T30" fmla="*/ 104 w 128"/>
              <a:gd name="T31" fmla="*/ 119 h 123"/>
              <a:gd name="T32" fmla="*/ 97 w 128"/>
              <a:gd name="T33" fmla="*/ 78 h 123"/>
              <a:gd name="T34" fmla="*/ 127 w 128"/>
              <a:gd name="T35" fmla="*/ 49 h 123"/>
              <a:gd name="T36" fmla="*/ 128 w 128"/>
              <a:gd name="T37" fmla="*/ 47 h 123"/>
              <a:gd name="T38" fmla="*/ 126 w 128"/>
              <a:gd name="T39" fmla="*/ 45 h 123"/>
              <a:gd name="T40" fmla="*/ 93 w 128"/>
              <a:gd name="T41" fmla="*/ 77 h 123"/>
              <a:gd name="T42" fmla="*/ 99 w 128"/>
              <a:gd name="T43" fmla="*/ 116 h 123"/>
              <a:gd name="T44" fmla="*/ 64 w 128"/>
              <a:gd name="T45" fmla="*/ 97 h 123"/>
              <a:gd name="T46" fmla="*/ 29 w 128"/>
              <a:gd name="T47" fmla="*/ 116 h 123"/>
              <a:gd name="T48" fmla="*/ 35 w 128"/>
              <a:gd name="T49" fmla="*/ 77 h 123"/>
              <a:gd name="T50" fmla="*/ 7 w 128"/>
              <a:gd name="T51" fmla="*/ 49 h 123"/>
              <a:gd name="T52" fmla="*/ 46 w 128"/>
              <a:gd name="T53" fmla="*/ 43 h 123"/>
              <a:gd name="T54" fmla="*/ 64 w 128"/>
              <a:gd name="T55" fmla="*/ 7 h 123"/>
              <a:gd name="T56" fmla="*/ 82 w 128"/>
              <a:gd name="T57" fmla="*/ 43 h 123"/>
              <a:gd name="T58" fmla="*/ 121 w 128"/>
              <a:gd name="T59" fmla="*/ 49 h 123"/>
              <a:gd name="T60" fmla="*/ 93 w 128"/>
              <a:gd name="T61" fmla="*/ 7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8" h="123">
                <a:moveTo>
                  <a:pt x="126" y="45"/>
                </a:moveTo>
                <a:cubicBezTo>
                  <a:pt x="85" y="39"/>
                  <a:pt x="85" y="39"/>
                  <a:pt x="85" y="39"/>
                </a:cubicBezTo>
                <a:cubicBezTo>
                  <a:pt x="66" y="1"/>
                  <a:pt x="66" y="1"/>
                  <a:pt x="66" y="1"/>
                </a:cubicBezTo>
                <a:cubicBezTo>
                  <a:pt x="65" y="0"/>
                  <a:pt x="63" y="0"/>
                  <a:pt x="62" y="1"/>
                </a:cubicBezTo>
                <a:cubicBezTo>
                  <a:pt x="43" y="39"/>
                  <a:pt x="43" y="39"/>
                  <a:pt x="43" y="39"/>
                </a:cubicBezTo>
                <a:cubicBezTo>
                  <a:pt x="2" y="45"/>
                  <a:pt x="2" y="45"/>
                  <a:pt x="2" y="45"/>
                </a:cubicBezTo>
                <a:cubicBezTo>
                  <a:pt x="1" y="45"/>
                  <a:pt x="0" y="46"/>
                  <a:pt x="0" y="47"/>
                </a:cubicBezTo>
                <a:cubicBezTo>
                  <a:pt x="0" y="48"/>
                  <a:pt x="0" y="48"/>
                  <a:pt x="1" y="49"/>
                </a:cubicBezTo>
                <a:cubicBezTo>
                  <a:pt x="31" y="78"/>
                  <a:pt x="31" y="78"/>
                  <a:pt x="31" y="78"/>
                </a:cubicBezTo>
                <a:cubicBezTo>
                  <a:pt x="24" y="119"/>
                  <a:pt x="24" y="119"/>
                  <a:pt x="24" y="119"/>
                </a:cubicBezTo>
                <a:cubicBezTo>
                  <a:pt x="24" y="120"/>
                  <a:pt x="24" y="120"/>
                  <a:pt x="24" y="120"/>
                </a:cubicBezTo>
                <a:cubicBezTo>
                  <a:pt x="24" y="121"/>
                  <a:pt x="25" y="123"/>
                  <a:pt x="27" y="122"/>
                </a:cubicBezTo>
                <a:cubicBezTo>
                  <a:pt x="64" y="102"/>
                  <a:pt x="64" y="102"/>
                  <a:pt x="64" y="102"/>
                </a:cubicBezTo>
                <a:cubicBezTo>
                  <a:pt x="101" y="122"/>
                  <a:pt x="101" y="122"/>
                  <a:pt x="101" y="122"/>
                </a:cubicBezTo>
                <a:cubicBezTo>
                  <a:pt x="103" y="123"/>
                  <a:pt x="104" y="121"/>
                  <a:pt x="104" y="120"/>
                </a:cubicBezTo>
                <a:cubicBezTo>
                  <a:pt x="104" y="120"/>
                  <a:pt x="104" y="120"/>
                  <a:pt x="104" y="119"/>
                </a:cubicBezTo>
                <a:cubicBezTo>
                  <a:pt x="97" y="78"/>
                  <a:pt x="97" y="78"/>
                  <a:pt x="97" y="78"/>
                </a:cubicBezTo>
                <a:cubicBezTo>
                  <a:pt x="127" y="49"/>
                  <a:pt x="127" y="49"/>
                  <a:pt x="127" y="49"/>
                </a:cubicBezTo>
                <a:cubicBezTo>
                  <a:pt x="128" y="48"/>
                  <a:pt x="128" y="48"/>
                  <a:pt x="128" y="47"/>
                </a:cubicBezTo>
                <a:cubicBezTo>
                  <a:pt x="128" y="46"/>
                  <a:pt x="127" y="45"/>
                  <a:pt x="126" y="45"/>
                </a:cubicBezTo>
                <a:close/>
                <a:moveTo>
                  <a:pt x="93" y="77"/>
                </a:moveTo>
                <a:cubicBezTo>
                  <a:pt x="99" y="116"/>
                  <a:pt x="99" y="116"/>
                  <a:pt x="99" y="116"/>
                </a:cubicBezTo>
                <a:cubicBezTo>
                  <a:pt x="64" y="97"/>
                  <a:pt x="64" y="97"/>
                  <a:pt x="64" y="97"/>
                </a:cubicBezTo>
                <a:cubicBezTo>
                  <a:pt x="29" y="116"/>
                  <a:pt x="29" y="116"/>
                  <a:pt x="29" y="116"/>
                </a:cubicBezTo>
                <a:cubicBezTo>
                  <a:pt x="35" y="77"/>
                  <a:pt x="35" y="77"/>
                  <a:pt x="35" y="77"/>
                </a:cubicBezTo>
                <a:cubicBezTo>
                  <a:pt x="7" y="49"/>
                  <a:pt x="7" y="49"/>
                  <a:pt x="7" y="49"/>
                </a:cubicBezTo>
                <a:cubicBezTo>
                  <a:pt x="46" y="43"/>
                  <a:pt x="46" y="43"/>
                  <a:pt x="46" y="43"/>
                </a:cubicBezTo>
                <a:cubicBezTo>
                  <a:pt x="64" y="7"/>
                  <a:pt x="64" y="7"/>
                  <a:pt x="64" y="7"/>
                </a:cubicBezTo>
                <a:cubicBezTo>
                  <a:pt x="82" y="43"/>
                  <a:pt x="82" y="43"/>
                  <a:pt x="82" y="43"/>
                </a:cubicBezTo>
                <a:cubicBezTo>
                  <a:pt x="121" y="49"/>
                  <a:pt x="121" y="49"/>
                  <a:pt x="121" y="49"/>
                </a:cubicBezTo>
                <a:lnTo>
                  <a:pt x="93" y="77"/>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nvGrpSpPr>
          <p:cNvPr id="202" name="组合 201">
            <a:extLst>
              <a:ext uri="{FF2B5EF4-FFF2-40B4-BE49-F238E27FC236}">
                <a16:creationId xmlns="" xmlns:a16="http://schemas.microsoft.com/office/drawing/2014/main" id="{79D585AE-A2D0-4284-B794-2B638B4411B0}"/>
              </a:ext>
            </a:extLst>
          </p:cNvPr>
          <p:cNvGrpSpPr/>
          <p:nvPr/>
        </p:nvGrpSpPr>
        <p:grpSpPr>
          <a:xfrm>
            <a:off x="2489201" y="1266827"/>
            <a:ext cx="481012" cy="481014"/>
            <a:chOff x="2489201" y="1266827"/>
            <a:chExt cx="481012" cy="481014"/>
          </a:xfrm>
        </p:grpSpPr>
        <p:sp>
          <p:nvSpPr>
            <p:cNvPr id="134" name="Oval 134"/>
            <p:cNvSpPr>
              <a:spLocks noChangeArrowheads="1"/>
            </p:cNvSpPr>
            <p:nvPr/>
          </p:nvSpPr>
          <p:spPr bwMode="auto">
            <a:xfrm>
              <a:off x="2714626" y="1720853"/>
              <a:ext cx="30163" cy="26988"/>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35" name="Oval 135"/>
            <p:cNvSpPr>
              <a:spLocks noChangeArrowheads="1"/>
            </p:cNvSpPr>
            <p:nvPr/>
          </p:nvSpPr>
          <p:spPr bwMode="auto">
            <a:xfrm>
              <a:off x="2714626" y="1266827"/>
              <a:ext cx="30163" cy="26988"/>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36" name="Freeform 136"/>
            <p:cNvSpPr>
              <a:spLocks/>
            </p:cNvSpPr>
            <p:nvPr/>
          </p:nvSpPr>
          <p:spPr bwMode="auto">
            <a:xfrm>
              <a:off x="2827338" y="1690690"/>
              <a:ext cx="30163" cy="26988"/>
            </a:xfrm>
            <a:custGeom>
              <a:avLst/>
              <a:gdLst>
                <a:gd name="T0" fmla="*/ 4 w 8"/>
                <a:gd name="T1" fmla="*/ 0 h 7"/>
                <a:gd name="T2" fmla="*/ 2 w 8"/>
                <a:gd name="T3" fmla="*/ 0 h 7"/>
                <a:gd name="T4" fmla="*/ 1 w 8"/>
                <a:gd name="T5" fmla="*/ 2 h 7"/>
                <a:gd name="T6" fmla="*/ 1 w 8"/>
                <a:gd name="T7" fmla="*/ 5 h 7"/>
                <a:gd name="T8" fmla="*/ 4 w 8"/>
                <a:gd name="T9" fmla="*/ 7 h 7"/>
                <a:gd name="T10" fmla="*/ 6 w 8"/>
                <a:gd name="T11" fmla="*/ 7 h 7"/>
                <a:gd name="T12" fmla="*/ 7 w 8"/>
                <a:gd name="T13" fmla="*/ 2 h 7"/>
                <a:gd name="T14" fmla="*/ 4 w 8"/>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7">
                  <a:moveTo>
                    <a:pt x="4" y="0"/>
                  </a:moveTo>
                  <a:cubicBezTo>
                    <a:pt x="4" y="0"/>
                    <a:pt x="3" y="0"/>
                    <a:pt x="2" y="0"/>
                  </a:cubicBezTo>
                  <a:cubicBezTo>
                    <a:pt x="2" y="1"/>
                    <a:pt x="1" y="2"/>
                    <a:pt x="1" y="2"/>
                  </a:cubicBezTo>
                  <a:cubicBezTo>
                    <a:pt x="0" y="3"/>
                    <a:pt x="1" y="4"/>
                    <a:pt x="1" y="5"/>
                  </a:cubicBezTo>
                  <a:cubicBezTo>
                    <a:pt x="2" y="6"/>
                    <a:pt x="3" y="7"/>
                    <a:pt x="4" y="7"/>
                  </a:cubicBezTo>
                  <a:cubicBezTo>
                    <a:pt x="5" y="7"/>
                    <a:pt x="5" y="7"/>
                    <a:pt x="6" y="7"/>
                  </a:cubicBezTo>
                  <a:cubicBezTo>
                    <a:pt x="8" y="6"/>
                    <a:pt x="8" y="3"/>
                    <a:pt x="7" y="2"/>
                  </a:cubicBezTo>
                  <a:cubicBezTo>
                    <a:pt x="7" y="1"/>
                    <a:pt x="5" y="0"/>
                    <a:pt x="4"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37" name="Freeform 137"/>
            <p:cNvSpPr>
              <a:spLocks/>
            </p:cNvSpPr>
            <p:nvPr/>
          </p:nvSpPr>
          <p:spPr bwMode="auto">
            <a:xfrm>
              <a:off x="2601913" y="1296989"/>
              <a:ext cx="30163" cy="30163"/>
            </a:xfrm>
            <a:custGeom>
              <a:avLst/>
              <a:gdLst>
                <a:gd name="T0" fmla="*/ 6 w 8"/>
                <a:gd name="T1" fmla="*/ 7 h 8"/>
                <a:gd name="T2" fmla="*/ 7 w 8"/>
                <a:gd name="T3" fmla="*/ 2 h 8"/>
                <a:gd name="T4" fmla="*/ 4 w 8"/>
                <a:gd name="T5" fmla="*/ 0 h 8"/>
                <a:gd name="T6" fmla="*/ 2 w 8"/>
                <a:gd name="T7" fmla="*/ 1 h 8"/>
                <a:gd name="T8" fmla="*/ 1 w 8"/>
                <a:gd name="T9" fmla="*/ 6 h 8"/>
                <a:gd name="T10" fmla="*/ 6 w 8"/>
                <a:gd name="T11" fmla="*/ 7 h 8"/>
              </a:gdLst>
              <a:ahLst/>
              <a:cxnLst>
                <a:cxn ang="0">
                  <a:pos x="T0" y="T1"/>
                </a:cxn>
                <a:cxn ang="0">
                  <a:pos x="T2" y="T3"/>
                </a:cxn>
                <a:cxn ang="0">
                  <a:pos x="T4" y="T5"/>
                </a:cxn>
                <a:cxn ang="0">
                  <a:pos x="T6" y="T7"/>
                </a:cxn>
                <a:cxn ang="0">
                  <a:pos x="T8" y="T9"/>
                </a:cxn>
                <a:cxn ang="0">
                  <a:pos x="T10" y="T11"/>
                </a:cxn>
              </a:cxnLst>
              <a:rect l="0" t="0" r="r" b="b"/>
              <a:pathLst>
                <a:path w="8" h="8">
                  <a:moveTo>
                    <a:pt x="6" y="7"/>
                  </a:moveTo>
                  <a:cubicBezTo>
                    <a:pt x="7" y="6"/>
                    <a:pt x="8" y="4"/>
                    <a:pt x="7" y="2"/>
                  </a:cubicBezTo>
                  <a:cubicBezTo>
                    <a:pt x="6" y="1"/>
                    <a:pt x="5" y="0"/>
                    <a:pt x="4" y="0"/>
                  </a:cubicBezTo>
                  <a:cubicBezTo>
                    <a:pt x="3" y="0"/>
                    <a:pt x="3" y="0"/>
                    <a:pt x="2" y="1"/>
                  </a:cubicBezTo>
                  <a:cubicBezTo>
                    <a:pt x="0" y="2"/>
                    <a:pt x="0" y="4"/>
                    <a:pt x="1" y="6"/>
                  </a:cubicBezTo>
                  <a:cubicBezTo>
                    <a:pt x="2" y="7"/>
                    <a:pt x="4" y="8"/>
                    <a:pt x="6" y="7"/>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38" name="Freeform 138"/>
            <p:cNvSpPr>
              <a:spLocks/>
            </p:cNvSpPr>
            <p:nvPr/>
          </p:nvSpPr>
          <p:spPr bwMode="auto">
            <a:xfrm>
              <a:off x="2909888" y="1608140"/>
              <a:ext cx="30163" cy="26988"/>
            </a:xfrm>
            <a:custGeom>
              <a:avLst/>
              <a:gdLst>
                <a:gd name="T0" fmla="*/ 6 w 8"/>
                <a:gd name="T1" fmla="*/ 0 h 7"/>
                <a:gd name="T2" fmla="*/ 4 w 8"/>
                <a:gd name="T3" fmla="*/ 0 h 7"/>
                <a:gd name="T4" fmla="*/ 1 w 8"/>
                <a:gd name="T5" fmla="*/ 2 h 7"/>
                <a:gd name="T6" fmla="*/ 2 w 8"/>
                <a:gd name="T7" fmla="*/ 6 h 7"/>
                <a:gd name="T8" fmla="*/ 7 w 8"/>
                <a:gd name="T9" fmla="*/ 5 h 7"/>
                <a:gd name="T10" fmla="*/ 6 w 8"/>
                <a:gd name="T11" fmla="*/ 0 h 7"/>
              </a:gdLst>
              <a:ahLst/>
              <a:cxnLst>
                <a:cxn ang="0">
                  <a:pos x="T0" y="T1"/>
                </a:cxn>
                <a:cxn ang="0">
                  <a:pos x="T2" y="T3"/>
                </a:cxn>
                <a:cxn ang="0">
                  <a:pos x="T4" y="T5"/>
                </a:cxn>
                <a:cxn ang="0">
                  <a:pos x="T6" y="T7"/>
                </a:cxn>
                <a:cxn ang="0">
                  <a:pos x="T8" y="T9"/>
                </a:cxn>
                <a:cxn ang="0">
                  <a:pos x="T10" y="T11"/>
                </a:cxn>
              </a:cxnLst>
              <a:rect l="0" t="0" r="r" b="b"/>
              <a:pathLst>
                <a:path w="8" h="7">
                  <a:moveTo>
                    <a:pt x="6" y="0"/>
                  </a:moveTo>
                  <a:cubicBezTo>
                    <a:pt x="6" y="0"/>
                    <a:pt x="5" y="0"/>
                    <a:pt x="4" y="0"/>
                  </a:cubicBezTo>
                  <a:cubicBezTo>
                    <a:pt x="3" y="0"/>
                    <a:pt x="2" y="0"/>
                    <a:pt x="1" y="2"/>
                  </a:cubicBezTo>
                  <a:cubicBezTo>
                    <a:pt x="0" y="3"/>
                    <a:pt x="1" y="5"/>
                    <a:pt x="2" y="6"/>
                  </a:cubicBezTo>
                  <a:cubicBezTo>
                    <a:pt x="4" y="7"/>
                    <a:pt x="6" y="7"/>
                    <a:pt x="7" y="5"/>
                  </a:cubicBezTo>
                  <a:cubicBezTo>
                    <a:pt x="8" y="3"/>
                    <a:pt x="8" y="1"/>
                    <a:pt x="6"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39" name="Freeform 139"/>
            <p:cNvSpPr>
              <a:spLocks/>
            </p:cNvSpPr>
            <p:nvPr/>
          </p:nvSpPr>
          <p:spPr bwMode="auto">
            <a:xfrm>
              <a:off x="2519363" y="1379540"/>
              <a:ext cx="26988" cy="30163"/>
            </a:xfrm>
            <a:custGeom>
              <a:avLst/>
              <a:gdLst>
                <a:gd name="T0" fmla="*/ 2 w 7"/>
                <a:gd name="T1" fmla="*/ 7 h 8"/>
                <a:gd name="T2" fmla="*/ 7 w 7"/>
                <a:gd name="T3" fmla="*/ 6 h 8"/>
                <a:gd name="T4" fmla="*/ 7 w 7"/>
                <a:gd name="T5" fmla="*/ 3 h 8"/>
                <a:gd name="T6" fmla="*/ 5 w 7"/>
                <a:gd name="T7" fmla="*/ 1 h 8"/>
                <a:gd name="T8" fmla="*/ 4 w 7"/>
                <a:gd name="T9" fmla="*/ 0 h 8"/>
                <a:gd name="T10" fmla="*/ 1 w 7"/>
                <a:gd name="T11" fmla="*/ 2 h 8"/>
                <a:gd name="T12" fmla="*/ 2 w 7"/>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7" h="8">
                  <a:moveTo>
                    <a:pt x="2" y="7"/>
                  </a:moveTo>
                  <a:cubicBezTo>
                    <a:pt x="4" y="8"/>
                    <a:pt x="6" y="7"/>
                    <a:pt x="7" y="6"/>
                  </a:cubicBezTo>
                  <a:cubicBezTo>
                    <a:pt x="7" y="5"/>
                    <a:pt x="7" y="4"/>
                    <a:pt x="7" y="3"/>
                  </a:cubicBezTo>
                  <a:cubicBezTo>
                    <a:pt x="7" y="2"/>
                    <a:pt x="6" y="1"/>
                    <a:pt x="5" y="1"/>
                  </a:cubicBezTo>
                  <a:cubicBezTo>
                    <a:pt x="5" y="0"/>
                    <a:pt x="4" y="0"/>
                    <a:pt x="4" y="0"/>
                  </a:cubicBezTo>
                  <a:cubicBezTo>
                    <a:pt x="2" y="0"/>
                    <a:pt x="1" y="1"/>
                    <a:pt x="1" y="2"/>
                  </a:cubicBezTo>
                  <a:cubicBezTo>
                    <a:pt x="0" y="4"/>
                    <a:pt x="0" y="6"/>
                    <a:pt x="2" y="7"/>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40" name="Freeform 140"/>
            <p:cNvSpPr>
              <a:spLocks/>
            </p:cNvSpPr>
            <p:nvPr/>
          </p:nvSpPr>
          <p:spPr bwMode="auto">
            <a:xfrm>
              <a:off x="2944813" y="1495427"/>
              <a:ext cx="25400" cy="26988"/>
            </a:xfrm>
            <a:custGeom>
              <a:avLst/>
              <a:gdLst>
                <a:gd name="T0" fmla="*/ 3 w 7"/>
                <a:gd name="T1" fmla="*/ 0 h 7"/>
                <a:gd name="T2" fmla="*/ 1 w 7"/>
                <a:gd name="T3" fmla="*/ 1 h 7"/>
                <a:gd name="T4" fmla="*/ 0 w 7"/>
                <a:gd name="T5" fmla="*/ 3 h 7"/>
                <a:gd name="T6" fmla="*/ 3 w 7"/>
                <a:gd name="T7" fmla="*/ 7 h 7"/>
                <a:gd name="T8" fmla="*/ 7 w 7"/>
                <a:gd name="T9" fmla="*/ 3 h 7"/>
                <a:gd name="T10" fmla="*/ 3 w 7"/>
                <a:gd name="T11" fmla="*/ 0 h 7"/>
              </a:gdLst>
              <a:ahLst/>
              <a:cxnLst>
                <a:cxn ang="0">
                  <a:pos x="T0" y="T1"/>
                </a:cxn>
                <a:cxn ang="0">
                  <a:pos x="T2" y="T3"/>
                </a:cxn>
                <a:cxn ang="0">
                  <a:pos x="T4" y="T5"/>
                </a:cxn>
                <a:cxn ang="0">
                  <a:pos x="T6" y="T7"/>
                </a:cxn>
                <a:cxn ang="0">
                  <a:pos x="T8" y="T9"/>
                </a:cxn>
                <a:cxn ang="0">
                  <a:pos x="T10" y="T11"/>
                </a:cxn>
              </a:cxnLst>
              <a:rect l="0" t="0" r="r" b="b"/>
              <a:pathLst>
                <a:path w="7" h="7">
                  <a:moveTo>
                    <a:pt x="3" y="0"/>
                  </a:moveTo>
                  <a:cubicBezTo>
                    <a:pt x="2" y="0"/>
                    <a:pt x="2" y="0"/>
                    <a:pt x="1" y="1"/>
                  </a:cubicBezTo>
                  <a:cubicBezTo>
                    <a:pt x="0" y="1"/>
                    <a:pt x="0" y="2"/>
                    <a:pt x="0" y="3"/>
                  </a:cubicBezTo>
                  <a:cubicBezTo>
                    <a:pt x="0" y="5"/>
                    <a:pt x="1" y="7"/>
                    <a:pt x="3" y="7"/>
                  </a:cubicBezTo>
                  <a:cubicBezTo>
                    <a:pt x="5" y="7"/>
                    <a:pt x="7" y="5"/>
                    <a:pt x="7" y="3"/>
                  </a:cubicBezTo>
                  <a:cubicBezTo>
                    <a:pt x="7" y="1"/>
                    <a:pt x="5" y="0"/>
                    <a:pt x="3"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41" name="Freeform 141"/>
            <p:cNvSpPr>
              <a:spLocks/>
            </p:cNvSpPr>
            <p:nvPr/>
          </p:nvSpPr>
          <p:spPr bwMode="auto">
            <a:xfrm>
              <a:off x="2489201" y="1495427"/>
              <a:ext cx="26988" cy="26988"/>
            </a:xfrm>
            <a:custGeom>
              <a:avLst/>
              <a:gdLst>
                <a:gd name="T0" fmla="*/ 4 w 7"/>
                <a:gd name="T1" fmla="*/ 0 h 7"/>
                <a:gd name="T2" fmla="*/ 1 w 7"/>
                <a:gd name="T3" fmla="*/ 1 h 7"/>
                <a:gd name="T4" fmla="*/ 0 w 7"/>
                <a:gd name="T5" fmla="*/ 3 h 7"/>
                <a:gd name="T6" fmla="*/ 1 w 7"/>
                <a:gd name="T7" fmla="*/ 6 h 7"/>
                <a:gd name="T8" fmla="*/ 4 w 7"/>
                <a:gd name="T9" fmla="*/ 7 h 7"/>
                <a:gd name="T10" fmla="*/ 7 w 7"/>
                <a:gd name="T11" fmla="*/ 3 h 7"/>
                <a:gd name="T12" fmla="*/ 4 w 7"/>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4" y="0"/>
                  </a:moveTo>
                  <a:cubicBezTo>
                    <a:pt x="3" y="0"/>
                    <a:pt x="2" y="0"/>
                    <a:pt x="1" y="1"/>
                  </a:cubicBezTo>
                  <a:cubicBezTo>
                    <a:pt x="0" y="1"/>
                    <a:pt x="0" y="2"/>
                    <a:pt x="0" y="3"/>
                  </a:cubicBezTo>
                  <a:cubicBezTo>
                    <a:pt x="0" y="4"/>
                    <a:pt x="0" y="5"/>
                    <a:pt x="1" y="6"/>
                  </a:cubicBezTo>
                  <a:cubicBezTo>
                    <a:pt x="2" y="6"/>
                    <a:pt x="3" y="7"/>
                    <a:pt x="4" y="7"/>
                  </a:cubicBezTo>
                  <a:cubicBezTo>
                    <a:pt x="6" y="7"/>
                    <a:pt x="7" y="5"/>
                    <a:pt x="7" y="3"/>
                  </a:cubicBezTo>
                  <a:cubicBezTo>
                    <a:pt x="7" y="1"/>
                    <a:pt x="6" y="0"/>
                    <a:pt x="4"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42" name="Freeform 142"/>
            <p:cNvSpPr>
              <a:spLocks/>
            </p:cNvSpPr>
            <p:nvPr/>
          </p:nvSpPr>
          <p:spPr bwMode="auto">
            <a:xfrm>
              <a:off x="2914651" y="1379540"/>
              <a:ext cx="25400" cy="26988"/>
            </a:xfrm>
            <a:custGeom>
              <a:avLst/>
              <a:gdLst>
                <a:gd name="T0" fmla="*/ 3 w 7"/>
                <a:gd name="T1" fmla="*/ 0 h 7"/>
                <a:gd name="T2" fmla="*/ 2 w 7"/>
                <a:gd name="T3" fmla="*/ 1 h 7"/>
                <a:gd name="T4" fmla="*/ 0 w 7"/>
                <a:gd name="T5" fmla="*/ 3 h 7"/>
                <a:gd name="T6" fmla="*/ 0 w 7"/>
                <a:gd name="T7" fmla="*/ 6 h 7"/>
                <a:gd name="T8" fmla="*/ 3 w 7"/>
                <a:gd name="T9" fmla="*/ 7 h 7"/>
                <a:gd name="T10" fmla="*/ 5 w 7"/>
                <a:gd name="T11" fmla="*/ 7 h 7"/>
                <a:gd name="T12" fmla="*/ 6 w 7"/>
                <a:gd name="T13" fmla="*/ 2 h 7"/>
                <a:gd name="T14" fmla="*/ 3 w 7"/>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7">
                  <a:moveTo>
                    <a:pt x="3" y="0"/>
                  </a:moveTo>
                  <a:cubicBezTo>
                    <a:pt x="3" y="0"/>
                    <a:pt x="2" y="0"/>
                    <a:pt x="2" y="1"/>
                  </a:cubicBezTo>
                  <a:cubicBezTo>
                    <a:pt x="1" y="1"/>
                    <a:pt x="0" y="2"/>
                    <a:pt x="0" y="3"/>
                  </a:cubicBezTo>
                  <a:cubicBezTo>
                    <a:pt x="0" y="4"/>
                    <a:pt x="0" y="5"/>
                    <a:pt x="0" y="6"/>
                  </a:cubicBezTo>
                  <a:cubicBezTo>
                    <a:pt x="1" y="7"/>
                    <a:pt x="2" y="7"/>
                    <a:pt x="3" y="7"/>
                  </a:cubicBezTo>
                  <a:cubicBezTo>
                    <a:pt x="4" y="7"/>
                    <a:pt x="5" y="7"/>
                    <a:pt x="5" y="7"/>
                  </a:cubicBezTo>
                  <a:cubicBezTo>
                    <a:pt x="7" y="6"/>
                    <a:pt x="7" y="4"/>
                    <a:pt x="6" y="2"/>
                  </a:cubicBezTo>
                  <a:cubicBezTo>
                    <a:pt x="6" y="1"/>
                    <a:pt x="5" y="0"/>
                    <a:pt x="3"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43" name="Freeform 143"/>
            <p:cNvSpPr>
              <a:spLocks/>
            </p:cNvSpPr>
            <p:nvPr/>
          </p:nvSpPr>
          <p:spPr bwMode="auto">
            <a:xfrm>
              <a:off x="2519363" y="1608140"/>
              <a:ext cx="30163" cy="26988"/>
            </a:xfrm>
            <a:custGeom>
              <a:avLst/>
              <a:gdLst>
                <a:gd name="T0" fmla="*/ 4 w 8"/>
                <a:gd name="T1" fmla="*/ 0 h 7"/>
                <a:gd name="T2" fmla="*/ 2 w 8"/>
                <a:gd name="T3" fmla="*/ 0 h 7"/>
                <a:gd name="T4" fmla="*/ 0 w 8"/>
                <a:gd name="T5" fmla="*/ 2 h 7"/>
                <a:gd name="T6" fmla="*/ 1 w 8"/>
                <a:gd name="T7" fmla="*/ 5 h 7"/>
                <a:gd name="T8" fmla="*/ 5 w 8"/>
                <a:gd name="T9" fmla="*/ 6 h 7"/>
                <a:gd name="T10" fmla="*/ 7 w 8"/>
                <a:gd name="T11" fmla="*/ 2 h 7"/>
                <a:gd name="T12" fmla="*/ 4 w 8"/>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8" h="7">
                  <a:moveTo>
                    <a:pt x="4" y="0"/>
                  </a:moveTo>
                  <a:cubicBezTo>
                    <a:pt x="3" y="0"/>
                    <a:pt x="2" y="0"/>
                    <a:pt x="2" y="0"/>
                  </a:cubicBezTo>
                  <a:cubicBezTo>
                    <a:pt x="1" y="1"/>
                    <a:pt x="0" y="1"/>
                    <a:pt x="0" y="2"/>
                  </a:cubicBezTo>
                  <a:cubicBezTo>
                    <a:pt x="0" y="3"/>
                    <a:pt x="0" y="4"/>
                    <a:pt x="1" y="5"/>
                  </a:cubicBezTo>
                  <a:cubicBezTo>
                    <a:pt x="2" y="7"/>
                    <a:pt x="4" y="7"/>
                    <a:pt x="5" y="6"/>
                  </a:cubicBezTo>
                  <a:cubicBezTo>
                    <a:pt x="7" y="5"/>
                    <a:pt x="8" y="3"/>
                    <a:pt x="7" y="2"/>
                  </a:cubicBezTo>
                  <a:cubicBezTo>
                    <a:pt x="6" y="0"/>
                    <a:pt x="5" y="0"/>
                    <a:pt x="4"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44" name="Freeform 144"/>
            <p:cNvSpPr>
              <a:spLocks/>
            </p:cNvSpPr>
            <p:nvPr/>
          </p:nvSpPr>
          <p:spPr bwMode="auto">
            <a:xfrm>
              <a:off x="2827338" y="1296989"/>
              <a:ext cx="30163" cy="30163"/>
            </a:xfrm>
            <a:custGeom>
              <a:avLst/>
              <a:gdLst>
                <a:gd name="T0" fmla="*/ 6 w 8"/>
                <a:gd name="T1" fmla="*/ 1 h 8"/>
                <a:gd name="T2" fmla="*/ 4 w 8"/>
                <a:gd name="T3" fmla="*/ 0 h 8"/>
                <a:gd name="T4" fmla="*/ 1 w 8"/>
                <a:gd name="T5" fmla="*/ 2 h 8"/>
                <a:gd name="T6" fmla="*/ 1 w 8"/>
                <a:gd name="T7" fmla="*/ 5 h 8"/>
                <a:gd name="T8" fmla="*/ 2 w 8"/>
                <a:gd name="T9" fmla="*/ 7 h 8"/>
                <a:gd name="T10" fmla="*/ 7 w 8"/>
                <a:gd name="T11" fmla="*/ 6 h 8"/>
                <a:gd name="T12" fmla="*/ 6 w 8"/>
                <a:gd name="T13" fmla="*/ 1 h 8"/>
              </a:gdLst>
              <a:ahLst/>
              <a:cxnLst>
                <a:cxn ang="0">
                  <a:pos x="T0" y="T1"/>
                </a:cxn>
                <a:cxn ang="0">
                  <a:pos x="T2" y="T3"/>
                </a:cxn>
                <a:cxn ang="0">
                  <a:pos x="T4" y="T5"/>
                </a:cxn>
                <a:cxn ang="0">
                  <a:pos x="T6" y="T7"/>
                </a:cxn>
                <a:cxn ang="0">
                  <a:pos x="T8" y="T9"/>
                </a:cxn>
                <a:cxn ang="0">
                  <a:pos x="T10" y="T11"/>
                </a:cxn>
                <a:cxn ang="0">
                  <a:pos x="T12" y="T13"/>
                </a:cxn>
              </a:cxnLst>
              <a:rect l="0" t="0" r="r" b="b"/>
              <a:pathLst>
                <a:path w="8" h="8">
                  <a:moveTo>
                    <a:pt x="6" y="1"/>
                  </a:moveTo>
                  <a:cubicBezTo>
                    <a:pt x="5" y="0"/>
                    <a:pt x="5" y="0"/>
                    <a:pt x="4" y="0"/>
                  </a:cubicBezTo>
                  <a:cubicBezTo>
                    <a:pt x="3" y="0"/>
                    <a:pt x="2" y="1"/>
                    <a:pt x="1" y="2"/>
                  </a:cubicBezTo>
                  <a:cubicBezTo>
                    <a:pt x="1" y="3"/>
                    <a:pt x="0" y="4"/>
                    <a:pt x="1" y="5"/>
                  </a:cubicBezTo>
                  <a:cubicBezTo>
                    <a:pt x="1" y="6"/>
                    <a:pt x="2" y="6"/>
                    <a:pt x="2" y="7"/>
                  </a:cubicBezTo>
                  <a:cubicBezTo>
                    <a:pt x="4" y="8"/>
                    <a:pt x="6" y="7"/>
                    <a:pt x="7" y="6"/>
                  </a:cubicBezTo>
                  <a:cubicBezTo>
                    <a:pt x="8" y="4"/>
                    <a:pt x="8" y="2"/>
                    <a:pt x="6" y="1"/>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45" name="Freeform 145"/>
            <p:cNvSpPr>
              <a:spLocks/>
            </p:cNvSpPr>
            <p:nvPr/>
          </p:nvSpPr>
          <p:spPr bwMode="auto">
            <a:xfrm>
              <a:off x="2601913" y="1690690"/>
              <a:ext cx="30163" cy="26988"/>
            </a:xfrm>
            <a:custGeom>
              <a:avLst/>
              <a:gdLst>
                <a:gd name="T0" fmla="*/ 6 w 8"/>
                <a:gd name="T1" fmla="*/ 0 h 7"/>
                <a:gd name="T2" fmla="*/ 4 w 8"/>
                <a:gd name="T3" fmla="*/ 0 h 7"/>
                <a:gd name="T4" fmla="*/ 1 w 8"/>
                <a:gd name="T5" fmla="*/ 2 h 7"/>
                <a:gd name="T6" fmla="*/ 0 w 8"/>
                <a:gd name="T7" fmla="*/ 4 h 7"/>
                <a:gd name="T8" fmla="*/ 2 w 8"/>
                <a:gd name="T9" fmla="*/ 7 h 7"/>
                <a:gd name="T10" fmla="*/ 7 w 8"/>
                <a:gd name="T11" fmla="*/ 5 h 7"/>
                <a:gd name="T12" fmla="*/ 7 w 8"/>
                <a:gd name="T13" fmla="*/ 2 h 7"/>
                <a:gd name="T14" fmla="*/ 6 w 8"/>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7">
                  <a:moveTo>
                    <a:pt x="6" y="0"/>
                  </a:moveTo>
                  <a:cubicBezTo>
                    <a:pt x="5" y="0"/>
                    <a:pt x="4" y="0"/>
                    <a:pt x="4" y="0"/>
                  </a:cubicBezTo>
                  <a:cubicBezTo>
                    <a:pt x="3" y="0"/>
                    <a:pt x="1" y="1"/>
                    <a:pt x="1" y="2"/>
                  </a:cubicBezTo>
                  <a:cubicBezTo>
                    <a:pt x="0" y="2"/>
                    <a:pt x="0" y="3"/>
                    <a:pt x="0" y="4"/>
                  </a:cubicBezTo>
                  <a:cubicBezTo>
                    <a:pt x="1" y="5"/>
                    <a:pt x="1" y="6"/>
                    <a:pt x="2" y="7"/>
                  </a:cubicBezTo>
                  <a:cubicBezTo>
                    <a:pt x="4" y="7"/>
                    <a:pt x="6" y="7"/>
                    <a:pt x="7" y="5"/>
                  </a:cubicBezTo>
                  <a:cubicBezTo>
                    <a:pt x="7" y="4"/>
                    <a:pt x="8" y="3"/>
                    <a:pt x="7" y="2"/>
                  </a:cubicBezTo>
                  <a:cubicBezTo>
                    <a:pt x="7" y="2"/>
                    <a:pt x="6" y="1"/>
                    <a:pt x="6"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03" name="组合 202">
            <a:extLst>
              <a:ext uri="{FF2B5EF4-FFF2-40B4-BE49-F238E27FC236}">
                <a16:creationId xmlns="" xmlns:a16="http://schemas.microsoft.com/office/drawing/2014/main" id="{8A0B261E-7073-4092-B20F-B4D15D1A3BCE}"/>
              </a:ext>
            </a:extLst>
          </p:cNvPr>
          <p:cNvGrpSpPr/>
          <p:nvPr/>
        </p:nvGrpSpPr>
        <p:grpSpPr>
          <a:xfrm>
            <a:off x="1528763" y="1266827"/>
            <a:ext cx="481013" cy="481013"/>
            <a:chOff x="1528763" y="1266827"/>
            <a:chExt cx="481013" cy="481013"/>
          </a:xfrm>
        </p:grpSpPr>
        <p:sp>
          <p:nvSpPr>
            <p:cNvPr id="146" name="Freeform 146"/>
            <p:cNvSpPr>
              <a:spLocks/>
            </p:cNvSpPr>
            <p:nvPr/>
          </p:nvSpPr>
          <p:spPr bwMode="auto">
            <a:xfrm>
              <a:off x="1762125" y="1620840"/>
              <a:ext cx="14288" cy="127000"/>
            </a:xfrm>
            <a:custGeom>
              <a:avLst/>
              <a:gdLst>
                <a:gd name="T0" fmla="*/ 2 w 4"/>
                <a:gd name="T1" fmla="*/ 0 h 34"/>
                <a:gd name="T2" fmla="*/ 0 w 4"/>
                <a:gd name="T3" fmla="*/ 2 h 34"/>
                <a:gd name="T4" fmla="*/ 0 w 4"/>
                <a:gd name="T5" fmla="*/ 32 h 34"/>
                <a:gd name="T6" fmla="*/ 2 w 4"/>
                <a:gd name="T7" fmla="*/ 34 h 34"/>
                <a:gd name="T8" fmla="*/ 4 w 4"/>
                <a:gd name="T9" fmla="*/ 32 h 34"/>
                <a:gd name="T10" fmla="*/ 4 w 4"/>
                <a:gd name="T11" fmla="*/ 2 h 34"/>
                <a:gd name="T12" fmla="*/ 2 w 4"/>
                <a:gd name="T13" fmla="*/ 0 h 34"/>
              </a:gdLst>
              <a:ahLst/>
              <a:cxnLst>
                <a:cxn ang="0">
                  <a:pos x="T0" y="T1"/>
                </a:cxn>
                <a:cxn ang="0">
                  <a:pos x="T2" y="T3"/>
                </a:cxn>
                <a:cxn ang="0">
                  <a:pos x="T4" y="T5"/>
                </a:cxn>
                <a:cxn ang="0">
                  <a:pos x="T6" y="T7"/>
                </a:cxn>
                <a:cxn ang="0">
                  <a:pos x="T8" y="T9"/>
                </a:cxn>
                <a:cxn ang="0">
                  <a:pos x="T10" y="T11"/>
                </a:cxn>
                <a:cxn ang="0">
                  <a:pos x="T12" y="T13"/>
                </a:cxn>
              </a:cxnLst>
              <a:rect l="0" t="0" r="r" b="b"/>
              <a:pathLst>
                <a:path w="4" h="34">
                  <a:moveTo>
                    <a:pt x="2" y="0"/>
                  </a:moveTo>
                  <a:cubicBezTo>
                    <a:pt x="1" y="0"/>
                    <a:pt x="0" y="1"/>
                    <a:pt x="0" y="2"/>
                  </a:cubicBezTo>
                  <a:cubicBezTo>
                    <a:pt x="0" y="32"/>
                    <a:pt x="0" y="32"/>
                    <a:pt x="0" y="32"/>
                  </a:cubicBezTo>
                  <a:cubicBezTo>
                    <a:pt x="0" y="33"/>
                    <a:pt x="1" y="34"/>
                    <a:pt x="2" y="34"/>
                  </a:cubicBezTo>
                  <a:cubicBezTo>
                    <a:pt x="3" y="34"/>
                    <a:pt x="4" y="33"/>
                    <a:pt x="4" y="32"/>
                  </a:cubicBezTo>
                  <a:cubicBezTo>
                    <a:pt x="4" y="2"/>
                    <a:pt x="4" y="2"/>
                    <a:pt x="4" y="2"/>
                  </a:cubicBezTo>
                  <a:cubicBezTo>
                    <a:pt x="4" y="1"/>
                    <a:pt x="3" y="0"/>
                    <a:pt x="2"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47" name="Freeform 147"/>
            <p:cNvSpPr>
              <a:spLocks/>
            </p:cNvSpPr>
            <p:nvPr/>
          </p:nvSpPr>
          <p:spPr bwMode="auto">
            <a:xfrm>
              <a:off x="1762125" y="1266827"/>
              <a:ext cx="14288" cy="128588"/>
            </a:xfrm>
            <a:custGeom>
              <a:avLst/>
              <a:gdLst>
                <a:gd name="T0" fmla="*/ 2 w 4"/>
                <a:gd name="T1" fmla="*/ 0 h 34"/>
                <a:gd name="T2" fmla="*/ 0 w 4"/>
                <a:gd name="T3" fmla="*/ 2 h 34"/>
                <a:gd name="T4" fmla="*/ 0 w 4"/>
                <a:gd name="T5" fmla="*/ 32 h 34"/>
                <a:gd name="T6" fmla="*/ 2 w 4"/>
                <a:gd name="T7" fmla="*/ 34 h 34"/>
                <a:gd name="T8" fmla="*/ 4 w 4"/>
                <a:gd name="T9" fmla="*/ 32 h 34"/>
                <a:gd name="T10" fmla="*/ 4 w 4"/>
                <a:gd name="T11" fmla="*/ 2 h 34"/>
                <a:gd name="T12" fmla="*/ 2 w 4"/>
                <a:gd name="T13" fmla="*/ 0 h 34"/>
              </a:gdLst>
              <a:ahLst/>
              <a:cxnLst>
                <a:cxn ang="0">
                  <a:pos x="T0" y="T1"/>
                </a:cxn>
                <a:cxn ang="0">
                  <a:pos x="T2" y="T3"/>
                </a:cxn>
                <a:cxn ang="0">
                  <a:pos x="T4" y="T5"/>
                </a:cxn>
                <a:cxn ang="0">
                  <a:pos x="T6" y="T7"/>
                </a:cxn>
                <a:cxn ang="0">
                  <a:pos x="T8" y="T9"/>
                </a:cxn>
                <a:cxn ang="0">
                  <a:pos x="T10" y="T11"/>
                </a:cxn>
                <a:cxn ang="0">
                  <a:pos x="T12" y="T13"/>
                </a:cxn>
              </a:cxnLst>
              <a:rect l="0" t="0" r="r" b="b"/>
              <a:pathLst>
                <a:path w="4" h="34">
                  <a:moveTo>
                    <a:pt x="2" y="0"/>
                  </a:moveTo>
                  <a:cubicBezTo>
                    <a:pt x="1" y="0"/>
                    <a:pt x="0" y="1"/>
                    <a:pt x="0" y="2"/>
                  </a:cubicBezTo>
                  <a:cubicBezTo>
                    <a:pt x="0" y="32"/>
                    <a:pt x="0" y="32"/>
                    <a:pt x="0" y="32"/>
                  </a:cubicBezTo>
                  <a:cubicBezTo>
                    <a:pt x="0" y="33"/>
                    <a:pt x="1" y="34"/>
                    <a:pt x="2" y="34"/>
                  </a:cubicBezTo>
                  <a:cubicBezTo>
                    <a:pt x="3" y="34"/>
                    <a:pt x="4" y="33"/>
                    <a:pt x="4" y="32"/>
                  </a:cubicBezTo>
                  <a:cubicBezTo>
                    <a:pt x="4" y="2"/>
                    <a:pt x="4" y="2"/>
                    <a:pt x="4" y="2"/>
                  </a:cubicBezTo>
                  <a:cubicBezTo>
                    <a:pt x="4" y="1"/>
                    <a:pt x="3" y="0"/>
                    <a:pt x="2"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48" name="Freeform 148"/>
            <p:cNvSpPr>
              <a:spLocks/>
            </p:cNvSpPr>
            <p:nvPr/>
          </p:nvSpPr>
          <p:spPr bwMode="auto">
            <a:xfrm>
              <a:off x="1528763" y="1500190"/>
              <a:ext cx="127000" cy="14288"/>
            </a:xfrm>
            <a:custGeom>
              <a:avLst/>
              <a:gdLst>
                <a:gd name="T0" fmla="*/ 34 w 34"/>
                <a:gd name="T1" fmla="*/ 2 h 4"/>
                <a:gd name="T2" fmla="*/ 32 w 34"/>
                <a:gd name="T3" fmla="*/ 0 h 4"/>
                <a:gd name="T4" fmla="*/ 2 w 34"/>
                <a:gd name="T5" fmla="*/ 0 h 4"/>
                <a:gd name="T6" fmla="*/ 0 w 34"/>
                <a:gd name="T7" fmla="*/ 2 h 4"/>
                <a:gd name="T8" fmla="*/ 2 w 34"/>
                <a:gd name="T9" fmla="*/ 4 h 4"/>
                <a:gd name="T10" fmla="*/ 32 w 34"/>
                <a:gd name="T11" fmla="*/ 4 h 4"/>
                <a:gd name="T12" fmla="*/ 34 w 34"/>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34" h="4">
                  <a:moveTo>
                    <a:pt x="34" y="2"/>
                  </a:moveTo>
                  <a:cubicBezTo>
                    <a:pt x="34" y="1"/>
                    <a:pt x="33" y="0"/>
                    <a:pt x="32" y="0"/>
                  </a:cubicBezTo>
                  <a:cubicBezTo>
                    <a:pt x="2" y="0"/>
                    <a:pt x="2" y="0"/>
                    <a:pt x="2" y="0"/>
                  </a:cubicBezTo>
                  <a:cubicBezTo>
                    <a:pt x="1" y="0"/>
                    <a:pt x="0" y="1"/>
                    <a:pt x="0" y="2"/>
                  </a:cubicBezTo>
                  <a:cubicBezTo>
                    <a:pt x="0" y="3"/>
                    <a:pt x="1" y="4"/>
                    <a:pt x="2" y="4"/>
                  </a:cubicBezTo>
                  <a:cubicBezTo>
                    <a:pt x="32" y="4"/>
                    <a:pt x="32" y="4"/>
                    <a:pt x="32" y="4"/>
                  </a:cubicBezTo>
                  <a:cubicBezTo>
                    <a:pt x="33" y="4"/>
                    <a:pt x="34" y="3"/>
                    <a:pt x="34" y="2"/>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49" name="Freeform 149"/>
            <p:cNvSpPr>
              <a:spLocks/>
            </p:cNvSpPr>
            <p:nvPr/>
          </p:nvSpPr>
          <p:spPr bwMode="auto">
            <a:xfrm>
              <a:off x="1881188" y="1500190"/>
              <a:ext cx="128588" cy="14288"/>
            </a:xfrm>
            <a:custGeom>
              <a:avLst/>
              <a:gdLst>
                <a:gd name="T0" fmla="*/ 32 w 34"/>
                <a:gd name="T1" fmla="*/ 0 h 4"/>
                <a:gd name="T2" fmla="*/ 2 w 34"/>
                <a:gd name="T3" fmla="*/ 0 h 4"/>
                <a:gd name="T4" fmla="*/ 0 w 34"/>
                <a:gd name="T5" fmla="*/ 2 h 4"/>
                <a:gd name="T6" fmla="*/ 2 w 34"/>
                <a:gd name="T7" fmla="*/ 4 h 4"/>
                <a:gd name="T8" fmla="*/ 32 w 34"/>
                <a:gd name="T9" fmla="*/ 4 h 4"/>
                <a:gd name="T10" fmla="*/ 34 w 34"/>
                <a:gd name="T11" fmla="*/ 2 h 4"/>
                <a:gd name="T12" fmla="*/ 32 w 3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4" h="4">
                  <a:moveTo>
                    <a:pt x="32" y="0"/>
                  </a:moveTo>
                  <a:cubicBezTo>
                    <a:pt x="2" y="0"/>
                    <a:pt x="2" y="0"/>
                    <a:pt x="2" y="0"/>
                  </a:cubicBezTo>
                  <a:cubicBezTo>
                    <a:pt x="1" y="0"/>
                    <a:pt x="0" y="1"/>
                    <a:pt x="0" y="2"/>
                  </a:cubicBezTo>
                  <a:cubicBezTo>
                    <a:pt x="0" y="3"/>
                    <a:pt x="1" y="4"/>
                    <a:pt x="2" y="4"/>
                  </a:cubicBezTo>
                  <a:cubicBezTo>
                    <a:pt x="32" y="4"/>
                    <a:pt x="32" y="4"/>
                    <a:pt x="32" y="4"/>
                  </a:cubicBezTo>
                  <a:cubicBezTo>
                    <a:pt x="33" y="4"/>
                    <a:pt x="34" y="3"/>
                    <a:pt x="34" y="2"/>
                  </a:cubicBezTo>
                  <a:cubicBezTo>
                    <a:pt x="34" y="1"/>
                    <a:pt x="33" y="0"/>
                    <a:pt x="32"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50" name="Freeform 150"/>
            <p:cNvSpPr>
              <a:spLocks/>
            </p:cNvSpPr>
            <p:nvPr/>
          </p:nvSpPr>
          <p:spPr bwMode="auto">
            <a:xfrm>
              <a:off x="1820863" y="1604965"/>
              <a:ext cx="71438" cy="112713"/>
            </a:xfrm>
            <a:custGeom>
              <a:avLst/>
              <a:gdLst>
                <a:gd name="T0" fmla="*/ 4 w 19"/>
                <a:gd name="T1" fmla="*/ 1 h 30"/>
                <a:gd name="T2" fmla="*/ 2 w 19"/>
                <a:gd name="T3" fmla="*/ 0 h 30"/>
                <a:gd name="T4" fmla="*/ 1 w 19"/>
                <a:gd name="T5" fmla="*/ 0 h 30"/>
                <a:gd name="T6" fmla="*/ 0 w 19"/>
                <a:gd name="T7" fmla="*/ 1 h 30"/>
                <a:gd name="T8" fmla="*/ 0 w 19"/>
                <a:gd name="T9" fmla="*/ 3 h 30"/>
                <a:gd name="T10" fmla="*/ 15 w 19"/>
                <a:gd name="T11" fmla="*/ 29 h 30"/>
                <a:gd name="T12" fmla="*/ 18 w 19"/>
                <a:gd name="T13" fmla="*/ 30 h 30"/>
                <a:gd name="T14" fmla="*/ 19 w 19"/>
                <a:gd name="T15" fmla="*/ 26 h 30"/>
                <a:gd name="T16" fmla="*/ 4 w 19"/>
                <a:gd name="T17"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0">
                  <a:moveTo>
                    <a:pt x="4" y="1"/>
                  </a:moveTo>
                  <a:cubicBezTo>
                    <a:pt x="4" y="0"/>
                    <a:pt x="3" y="0"/>
                    <a:pt x="2" y="0"/>
                  </a:cubicBezTo>
                  <a:cubicBezTo>
                    <a:pt x="2" y="0"/>
                    <a:pt x="1" y="0"/>
                    <a:pt x="1" y="0"/>
                  </a:cubicBezTo>
                  <a:cubicBezTo>
                    <a:pt x="0" y="0"/>
                    <a:pt x="0" y="1"/>
                    <a:pt x="0" y="1"/>
                  </a:cubicBezTo>
                  <a:cubicBezTo>
                    <a:pt x="0" y="2"/>
                    <a:pt x="0" y="2"/>
                    <a:pt x="0" y="3"/>
                  </a:cubicBezTo>
                  <a:cubicBezTo>
                    <a:pt x="15" y="29"/>
                    <a:pt x="15" y="29"/>
                    <a:pt x="15" y="29"/>
                  </a:cubicBezTo>
                  <a:cubicBezTo>
                    <a:pt x="15" y="30"/>
                    <a:pt x="17" y="30"/>
                    <a:pt x="18" y="30"/>
                  </a:cubicBezTo>
                  <a:cubicBezTo>
                    <a:pt x="19" y="29"/>
                    <a:pt x="19" y="27"/>
                    <a:pt x="19" y="26"/>
                  </a:cubicBezTo>
                  <a:lnTo>
                    <a:pt x="4" y="1"/>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51" name="Freeform 151"/>
            <p:cNvSpPr>
              <a:spLocks/>
            </p:cNvSpPr>
            <p:nvPr/>
          </p:nvSpPr>
          <p:spPr bwMode="auto">
            <a:xfrm>
              <a:off x="1644650" y="1296989"/>
              <a:ext cx="76200" cy="115888"/>
            </a:xfrm>
            <a:custGeom>
              <a:avLst/>
              <a:gdLst>
                <a:gd name="T0" fmla="*/ 4 w 20"/>
                <a:gd name="T1" fmla="*/ 2 h 31"/>
                <a:gd name="T2" fmla="*/ 2 w 20"/>
                <a:gd name="T3" fmla="*/ 0 h 31"/>
                <a:gd name="T4" fmla="*/ 1 w 20"/>
                <a:gd name="T5" fmla="*/ 1 h 31"/>
                <a:gd name="T6" fmla="*/ 0 w 20"/>
                <a:gd name="T7" fmla="*/ 4 h 31"/>
                <a:gd name="T8" fmla="*/ 15 w 20"/>
                <a:gd name="T9" fmla="*/ 29 h 31"/>
                <a:gd name="T10" fmla="*/ 17 w 20"/>
                <a:gd name="T11" fmla="*/ 31 h 31"/>
                <a:gd name="T12" fmla="*/ 18 w 20"/>
                <a:gd name="T13" fmla="*/ 30 h 31"/>
                <a:gd name="T14" fmla="*/ 19 w 20"/>
                <a:gd name="T15" fmla="*/ 27 h 31"/>
                <a:gd name="T16" fmla="*/ 4 w 20"/>
                <a:gd name="T17" fmla="*/ 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31">
                  <a:moveTo>
                    <a:pt x="4" y="2"/>
                  </a:moveTo>
                  <a:cubicBezTo>
                    <a:pt x="4" y="1"/>
                    <a:pt x="3" y="0"/>
                    <a:pt x="2" y="0"/>
                  </a:cubicBezTo>
                  <a:cubicBezTo>
                    <a:pt x="2" y="0"/>
                    <a:pt x="1" y="0"/>
                    <a:pt x="1" y="1"/>
                  </a:cubicBezTo>
                  <a:cubicBezTo>
                    <a:pt x="0" y="1"/>
                    <a:pt x="0" y="3"/>
                    <a:pt x="0" y="4"/>
                  </a:cubicBezTo>
                  <a:cubicBezTo>
                    <a:pt x="15" y="29"/>
                    <a:pt x="15" y="29"/>
                    <a:pt x="15" y="29"/>
                  </a:cubicBezTo>
                  <a:cubicBezTo>
                    <a:pt x="15" y="30"/>
                    <a:pt x="16" y="31"/>
                    <a:pt x="17" y="31"/>
                  </a:cubicBezTo>
                  <a:cubicBezTo>
                    <a:pt x="17" y="31"/>
                    <a:pt x="18" y="31"/>
                    <a:pt x="18" y="30"/>
                  </a:cubicBezTo>
                  <a:cubicBezTo>
                    <a:pt x="19" y="30"/>
                    <a:pt x="20" y="28"/>
                    <a:pt x="19" y="27"/>
                  </a:cubicBezTo>
                  <a:lnTo>
                    <a:pt x="4" y="2"/>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52" name="Freeform 152"/>
            <p:cNvSpPr>
              <a:spLocks/>
            </p:cNvSpPr>
            <p:nvPr/>
          </p:nvSpPr>
          <p:spPr bwMode="auto">
            <a:xfrm>
              <a:off x="1558925" y="1560515"/>
              <a:ext cx="115888" cy="74613"/>
            </a:xfrm>
            <a:custGeom>
              <a:avLst/>
              <a:gdLst>
                <a:gd name="T0" fmla="*/ 30 w 31"/>
                <a:gd name="T1" fmla="*/ 1 h 20"/>
                <a:gd name="T2" fmla="*/ 28 w 31"/>
                <a:gd name="T3" fmla="*/ 0 h 20"/>
                <a:gd name="T4" fmla="*/ 27 w 31"/>
                <a:gd name="T5" fmla="*/ 0 h 20"/>
                <a:gd name="T6" fmla="*/ 1 w 31"/>
                <a:gd name="T7" fmla="*/ 15 h 20"/>
                <a:gd name="T8" fmla="*/ 0 w 31"/>
                <a:gd name="T9" fmla="*/ 16 h 20"/>
                <a:gd name="T10" fmla="*/ 1 w 31"/>
                <a:gd name="T11" fmla="*/ 18 h 20"/>
                <a:gd name="T12" fmla="*/ 4 w 31"/>
                <a:gd name="T13" fmla="*/ 19 h 20"/>
                <a:gd name="T14" fmla="*/ 29 w 31"/>
                <a:gd name="T15" fmla="*/ 4 h 20"/>
                <a:gd name="T16" fmla="*/ 30 w 31"/>
                <a:gd name="T17"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20">
                  <a:moveTo>
                    <a:pt x="30" y="1"/>
                  </a:moveTo>
                  <a:cubicBezTo>
                    <a:pt x="30" y="0"/>
                    <a:pt x="29" y="0"/>
                    <a:pt x="28" y="0"/>
                  </a:cubicBezTo>
                  <a:cubicBezTo>
                    <a:pt x="28" y="0"/>
                    <a:pt x="27" y="0"/>
                    <a:pt x="27" y="0"/>
                  </a:cubicBezTo>
                  <a:cubicBezTo>
                    <a:pt x="1" y="15"/>
                    <a:pt x="1" y="15"/>
                    <a:pt x="1" y="15"/>
                  </a:cubicBezTo>
                  <a:cubicBezTo>
                    <a:pt x="1" y="15"/>
                    <a:pt x="1" y="16"/>
                    <a:pt x="0" y="16"/>
                  </a:cubicBezTo>
                  <a:cubicBezTo>
                    <a:pt x="0" y="17"/>
                    <a:pt x="0" y="18"/>
                    <a:pt x="1" y="18"/>
                  </a:cubicBezTo>
                  <a:cubicBezTo>
                    <a:pt x="1" y="19"/>
                    <a:pt x="3" y="20"/>
                    <a:pt x="4" y="19"/>
                  </a:cubicBezTo>
                  <a:cubicBezTo>
                    <a:pt x="29" y="4"/>
                    <a:pt x="29" y="4"/>
                    <a:pt x="29" y="4"/>
                  </a:cubicBezTo>
                  <a:cubicBezTo>
                    <a:pt x="30" y="3"/>
                    <a:pt x="31" y="2"/>
                    <a:pt x="30" y="1"/>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53" name="Freeform 153"/>
            <p:cNvSpPr>
              <a:spLocks/>
            </p:cNvSpPr>
            <p:nvPr/>
          </p:nvSpPr>
          <p:spPr bwMode="auto">
            <a:xfrm>
              <a:off x="1862138" y="1382715"/>
              <a:ext cx="117475" cy="76200"/>
            </a:xfrm>
            <a:custGeom>
              <a:avLst/>
              <a:gdLst>
                <a:gd name="T0" fmla="*/ 1 w 31"/>
                <a:gd name="T1" fmla="*/ 16 h 20"/>
                <a:gd name="T2" fmla="*/ 1 w 31"/>
                <a:gd name="T3" fmla="*/ 18 h 20"/>
                <a:gd name="T4" fmla="*/ 4 w 31"/>
                <a:gd name="T5" fmla="*/ 19 h 20"/>
                <a:gd name="T6" fmla="*/ 30 w 31"/>
                <a:gd name="T7" fmla="*/ 4 h 20"/>
                <a:gd name="T8" fmla="*/ 31 w 31"/>
                <a:gd name="T9" fmla="*/ 3 h 20"/>
                <a:gd name="T10" fmla="*/ 30 w 31"/>
                <a:gd name="T11" fmla="*/ 1 h 20"/>
                <a:gd name="T12" fmla="*/ 28 w 31"/>
                <a:gd name="T13" fmla="*/ 0 h 20"/>
                <a:gd name="T14" fmla="*/ 27 w 31"/>
                <a:gd name="T15" fmla="*/ 0 h 20"/>
                <a:gd name="T16" fmla="*/ 2 w 31"/>
                <a:gd name="T17" fmla="*/ 15 h 20"/>
                <a:gd name="T18" fmla="*/ 1 w 31"/>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20">
                  <a:moveTo>
                    <a:pt x="1" y="16"/>
                  </a:moveTo>
                  <a:cubicBezTo>
                    <a:pt x="0" y="17"/>
                    <a:pt x="0" y="18"/>
                    <a:pt x="1" y="18"/>
                  </a:cubicBezTo>
                  <a:cubicBezTo>
                    <a:pt x="1" y="19"/>
                    <a:pt x="3" y="20"/>
                    <a:pt x="4" y="19"/>
                  </a:cubicBezTo>
                  <a:cubicBezTo>
                    <a:pt x="30" y="4"/>
                    <a:pt x="30" y="4"/>
                    <a:pt x="30" y="4"/>
                  </a:cubicBezTo>
                  <a:cubicBezTo>
                    <a:pt x="30" y="4"/>
                    <a:pt x="30" y="3"/>
                    <a:pt x="31" y="3"/>
                  </a:cubicBezTo>
                  <a:cubicBezTo>
                    <a:pt x="31" y="2"/>
                    <a:pt x="31" y="2"/>
                    <a:pt x="30" y="1"/>
                  </a:cubicBezTo>
                  <a:cubicBezTo>
                    <a:pt x="30" y="0"/>
                    <a:pt x="29" y="0"/>
                    <a:pt x="28" y="0"/>
                  </a:cubicBezTo>
                  <a:cubicBezTo>
                    <a:pt x="28" y="0"/>
                    <a:pt x="28" y="0"/>
                    <a:pt x="27" y="0"/>
                  </a:cubicBezTo>
                  <a:cubicBezTo>
                    <a:pt x="2" y="15"/>
                    <a:pt x="2" y="15"/>
                    <a:pt x="2" y="15"/>
                  </a:cubicBezTo>
                  <a:cubicBezTo>
                    <a:pt x="1" y="15"/>
                    <a:pt x="1" y="16"/>
                    <a:pt x="1" y="16"/>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54" name="Freeform 154"/>
            <p:cNvSpPr>
              <a:spLocks/>
            </p:cNvSpPr>
            <p:nvPr/>
          </p:nvSpPr>
          <p:spPr bwMode="auto">
            <a:xfrm>
              <a:off x="1862138" y="1560515"/>
              <a:ext cx="117475" cy="74613"/>
            </a:xfrm>
            <a:custGeom>
              <a:avLst/>
              <a:gdLst>
                <a:gd name="T0" fmla="*/ 30 w 31"/>
                <a:gd name="T1" fmla="*/ 15 h 20"/>
                <a:gd name="T2" fmla="*/ 4 w 31"/>
                <a:gd name="T3" fmla="*/ 0 h 20"/>
                <a:gd name="T4" fmla="*/ 3 w 31"/>
                <a:gd name="T5" fmla="*/ 0 h 20"/>
                <a:gd name="T6" fmla="*/ 1 w 31"/>
                <a:gd name="T7" fmla="*/ 1 h 20"/>
                <a:gd name="T8" fmla="*/ 2 w 31"/>
                <a:gd name="T9" fmla="*/ 4 h 20"/>
                <a:gd name="T10" fmla="*/ 27 w 31"/>
                <a:gd name="T11" fmla="*/ 19 h 20"/>
                <a:gd name="T12" fmla="*/ 30 w 31"/>
                <a:gd name="T13" fmla="*/ 18 h 20"/>
                <a:gd name="T14" fmla="*/ 30 w 31"/>
                <a:gd name="T15" fmla="*/ 15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20">
                  <a:moveTo>
                    <a:pt x="30" y="15"/>
                  </a:moveTo>
                  <a:cubicBezTo>
                    <a:pt x="4" y="0"/>
                    <a:pt x="4" y="0"/>
                    <a:pt x="4" y="0"/>
                  </a:cubicBezTo>
                  <a:cubicBezTo>
                    <a:pt x="4" y="0"/>
                    <a:pt x="3" y="0"/>
                    <a:pt x="3" y="0"/>
                  </a:cubicBezTo>
                  <a:cubicBezTo>
                    <a:pt x="2" y="0"/>
                    <a:pt x="1" y="0"/>
                    <a:pt x="1" y="1"/>
                  </a:cubicBezTo>
                  <a:cubicBezTo>
                    <a:pt x="0" y="2"/>
                    <a:pt x="1" y="3"/>
                    <a:pt x="2" y="4"/>
                  </a:cubicBezTo>
                  <a:cubicBezTo>
                    <a:pt x="27" y="19"/>
                    <a:pt x="27" y="19"/>
                    <a:pt x="27" y="19"/>
                  </a:cubicBezTo>
                  <a:cubicBezTo>
                    <a:pt x="28" y="20"/>
                    <a:pt x="30" y="19"/>
                    <a:pt x="30" y="18"/>
                  </a:cubicBezTo>
                  <a:cubicBezTo>
                    <a:pt x="31" y="17"/>
                    <a:pt x="31" y="16"/>
                    <a:pt x="30" y="1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55" name="Freeform 155"/>
            <p:cNvSpPr>
              <a:spLocks/>
            </p:cNvSpPr>
            <p:nvPr/>
          </p:nvSpPr>
          <p:spPr bwMode="auto">
            <a:xfrm>
              <a:off x="1558925" y="1382715"/>
              <a:ext cx="115888" cy="76200"/>
            </a:xfrm>
            <a:custGeom>
              <a:avLst/>
              <a:gdLst>
                <a:gd name="T0" fmla="*/ 1 w 31"/>
                <a:gd name="T1" fmla="*/ 4 h 20"/>
                <a:gd name="T2" fmla="*/ 27 w 31"/>
                <a:gd name="T3" fmla="*/ 19 h 20"/>
                <a:gd name="T4" fmla="*/ 30 w 31"/>
                <a:gd name="T5" fmla="*/ 18 h 20"/>
                <a:gd name="T6" fmla="*/ 30 w 31"/>
                <a:gd name="T7" fmla="*/ 16 h 20"/>
                <a:gd name="T8" fmla="*/ 29 w 31"/>
                <a:gd name="T9" fmla="*/ 15 h 20"/>
                <a:gd name="T10" fmla="*/ 4 w 31"/>
                <a:gd name="T11" fmla="*/ 0 h 20"/>
                <a:gd name="T12" fmla="*/ 3 w 31"/>
                <a:gd name="T13" fmla="*/ 0 h 20"/>
                <a:gd name="T14" fmla="*/ 1 w 31"/>
                <a:gd name="T15" fmla="*/ 1 h 20"/>
                <a:gd name="T16" fmla="*/ 0 w 31"/>
                <a:gd name="T17" fmla="*/ 3 h 20"/>
                <a:gd name="T18" fmla="*/ 1 w 31"/>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20">
                  <a:moveTo>
                    <a:pt x="1" y="4"/>
                  </a:moveTo>
                  <a:cubicBezTo>
                    <a:pt x="27" y="19"/>
                    <a:pt x="27" y="19"/>
                    <a:pt x="27" y="19"/>
                  </a:cubicBezTo>
                  <a:cubicBezTo>
                    <a:pt x="28" y="20"/>
                    <a:pt x="30" y="19"/>
                    <a:pt x="30" y="18"/>
                  </a:cubicBezTo>
                  <a:cubicBezTo>
                    <a:pt x="31" y="18"/>
                    <a:pt x="31" y="17"/>
                    <a:pt x="30" y="16"/>
                  </a:cubicBezTo>
                  <a:cubicBezTo>
                    <a:pt x="30" y="16"/>
                    <a:pt x="30" y="15"/>
                    <a:pt x="29" y="15"/>
                  </a:cubicBezTo>
                  <a:cubicBezTo>
                    <a:pt x="4" y="0"/>
                    <a:pt x="4" y="0"/>
                    <a:pt x="4" y="0"/>
                  </a:cubicBezTo>
                  <a:cubicBezTo>
                    <a:pt x="3" y="0"/>
                    <a:pt x="3" y="0"/>
                    <a:pt x="3" y="0"/>
                  </a:cubicBezTo>
                  <a:cubicBezTo>
                    <a:pt x="2" y="0"/>
                    <a:pt x="1" y="0"/>
                    <a:pt x="1" y="1"/>
                  </a:cubicBezTo>
                  <a:cubicBezTo>
                    <a:pt x="0" y="2"/>
                    <a:pt x="0" y="2"/>
                    <a:pt x="0" y="3"/>
                  </a:cubicBezTo>
                  <a:cubicBezTo>
                    <a:pt x="1" y="3"/>
                    <a:pt x="1" y="4"/>
                    <a:pt x="1" y="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56" name="Freeform 156"/>
            <p:cNvSpPr>
              <a:spLocks/>
            </p:cNvSpPr>
            <p:nvPr/>
          </p:nvSpPr>
          <p:spPr bwMode="auto">
            <a:xfrm>
              <a:off x="1644650" y="1604965"/>
              <a:ext cx="71438" cy="112713"/>
            </a:xfrm>
            <a:custGeom>
              <a:avLst/>
              <a:gdLst>
                <a:gd name="T0" fmla="*/ 18 w 19"/>
                <a:gd name="T1" fmla="*/ 0 h 30"/>
                <a:gd name="T2" fmla="*/ 17 w 19"/>
                <a:gd name="T3" fmla="*/ 0 h 30"/>
                <a:gd name="T4" fmla="*/ 15 w 19"/>
                <a:gd name="T5" fmla="*/ 1 h 30"/>
                <a:gd name="T6" fmla="*/ 0 w 19"/>
                <a:gd name="T7" fmla="*/ 26 h 30"/>
                <a:gd name="T8" fmla="*/ 1 w 19"/>
                <a:gd name="T9" fmla="*/ 30 h 30"/>
                <a:gd name="T10" fmla="*/ 4 w 19"/>
                <a:gd name="T11" fmla="*/ 29 h 30"/>
                <a:gd name="T12" fmla="*/ 19 w 19"/>
                <a:gd name="T13" fmla="*/ 3 h 30"/>
                <a:gd name="T14" fmla="*/ 19 w 19"/>
                <a:gd name="T15" fmla="*/ 1 h 30"/>
                <a:gd name="T16" fmla="*/ 18 w 19"/>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0">
                  <a:moveTo>
                    <a:pt x="18" y="0"/>
                  </a:moveTo>
                  <a:cubicBezTo>
                    <a:pt x="18" y="0"/>
                    <a:pt x="17" y="0"/>
                    <a:pt x="17" y="0"/>
                  </a:cubicBezTo>
                  <a:cubicBezTo>
                    <a:pt x="16" y="0"/>
                    <a:pt x="15" y="0"/>
                    <a:pt x="15" y="1"/>
                  </a:cubicBezTo>
                  <a:cubicBezTo>
                    <a:pt x="0" y="26"/>
                    <a:pt x="0" y="26"/>
                    <a:pt x="0" y="26"/>
                  </a:cubicBezTo>
                  <a:cubicBezTo>
                    <a:pt x="0" y="27"/>
                    <a:pt x="0" y="29"/>
                    <a:pt x="1" y="30"/>
                  </a:cubicBezTo>
                  <a:cubicBezTo>
                    <a:pt x="2" y="30"/>
                    <a:pt x="4" y="30"/>
                    <a:pt x="4" y="29"/>
                  </a:cubicBezTo>
                  <a:cubicBezTo>
                    <a:pt x="19" y="3"/>
                    <a:pt x="19" y="3"/>
                    <a:pt x="19" y="3"/>
                  </a:cubicBezTo>
                  <a:cubicBezTo>
                    <a:pt x="19" y="2"/>
                    <a:pt x="19" y="2"/>
                    <a:pt x="19" y="1"/>
                  </a:cubicBezTo>
                  <a:cubicBezTo>
                    <a:pt x="19" y="1"/>
                    <a:pt x="19" y="0"/>
                    <a:pt x="18"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57" name="Freeform 157"/>
            <p:cNvSpPr>
              <a:spLocks/>
            </p:cNvSpPr>
            <p:nvPr/>
          </p:nvSpPr>
          <p:spPr bwMode="auto">
            <a:xfrm>
              <a:off x="1817688" y="1296989"/>
              <a:ext cx="74613" cy="115888"/>
            </a:xfrm>
            <a:custGeom>
              <a:avLst/>
              <a:gdLst>
                <a:gd name="T0" fmla="*/ 2 w 20"/>
                <a:gd name="T1" fmla="*/ 30 h 31"/>
                <a:gd name="T2" fmla="*/ 5 w 20"/>
                <a:gd name="T3" fmla="*/ 29 h 31"/>
                <a:gd name="T4" fmla="*/ 20 w 20"/>
                <a:gd name="T5" fmla="*/ 4 h 31"/>
                <a:gd name="T6" fmla="*/ 19 w 20"/>
                <a:gd name="T7" fmla="*/ 1 h 31"/>
                <a:gd name="T8" fmla="*/ 18 w 20"/>
                <a:gd name="T9" fmla="*/ 0 h 31"/>
                <a:gd name="T10" fmla="*/ 16 w 20"/>
                <a:gd name="T11" fmla="*/ 2 h 31"/>
                <a:gd name="T12" fmla="*/ 1 w 20"/>
                <a:gd name="T13" fmla="*/ 27 h 31"/>
                <a:gd name="T14" fmla="*/ 2 w 20"/>
                <a:gd name="T15" fmla="*/ 30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31">
                  <a:moveTo>
                    <a:pt x="2" y="30"/>
                  </a:moveTo>
                  <a:cubicBezTo>
                    <a:pt x="3" y="31"/>
                    <a:pt x="4" y="31"/>
                    <a:pt x="5" y="29"/>
                  </a:cubicBezTo>
                  <a:cubicBezTo>
                    <a:pt x="20" y="4"/>
                    <a:pt x="20" y="4"/>
                    <a:pt x="20" y="4"/>
                  </a:cubicBezTo>
                  <a:cubicBezTo>
                    <a:pt x="20" y="3"/>
                    <a:pt x="20" y="1"/>
                    <a:pt x="19" y="1"/>
                  </a:cubicBezTo>
                  <a:cubicBezTo>
                    <a:pt x="19" y="0"/>
                    <a:pt x="18" y="0"/>
                    <a:pt x="18" y="0"/>
                  </a:cubicBezTo>
                  <a:cubicBezTo>
                    <a:pt x="17" y="0"/>
                    <a:pt x="16" y="1"/>
                    <a:pt x="16" y="2"/>
                  </a:cubicBezTo>
                  <a:cubicBezTo>
                    <a:pt x="1" y="27"/>
                    <a:pt x="1" y="27"/>
                    <a:pt x="1" y="27"/>
                  </a:cubicBezTo>
                  <a:cubicBezTo>
                    <a:pt x="0" y="28"/>
                    <a:pt x="1" y="30"/>
                    <a:pt x="2" y="3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04" name="组合 203">
            <a:extLst>
              <a:ext uri="{FF2B5EF4-FFF2-40B4-BE49-F238E27FC236}">
                <a16:creationId xmlns="" xmlns:a16="http://schemas.microsoft.com/office/drawing/2014/main" id="{196B41C1-AFB7-4674-A4C7-E02F0D517B44}"/>
              </a:ext>
            </a:extLst>
          </p:cNvPr>
          <p:cNvGrpSpPr/>
          <p:nvPr/>
        </p:nvGrpSpPr>
        <p:grpSpPr>
          <a:xfrm>
            <a:off x="568325" y="1266827"/>
            <a:ext cx="479425" cy="481013"/>
            <a:chOff x="568325" y="1266827"/>
            <a:chExt cx="479425" cy="481013"/>
          </a:xfrm>
        </p:grpSpPr>
        <p:sp>
          <p:nvSpPr>
            <p:cNvPr id="158" name="Oval 158"/>
            <p:cNvSpPr>
              <a:spLocks noChangeArrowheads="1"/>
            </p:cNvSpPr>
            <p:nvPr/>
          </p:nvSpPr>
          <p:spPr bwMode="auto">
            <a:xfrm>
              <a:off x="792163" y="1428752"/>
              <a:ext cx="30163" cy="2540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59" name="Freeform 159"/>
            <p:cNvSpPr>
              <a:spLocks/>
            </p:cNvSpPr>
            <p:nvPr/>
          </p:nvSpPr>
          <p:spPr bwMode="auto">
            <a:xfrm>
              <a:off x="568325" y="1266827"/>
              <a:ext cx="479425" cy="481013"/>
            </a:xfrm>
            <a:custGeom>
              <a:avLst/>
              <a:gdLst>
                <a:gd name="T0" fmla="*/ 64 w 128"/>
                <a:gd name="T1" fmla="*/ 0 h 128"/>
                <a:gd name="T2" fmla="*/ 0 w 128"/>
                <a:gd name="T3" fmla="*/ 64 h 128"/>
                <a:gd name="T4" fmla="*/ 48 w 128"/>
                <a:gd name="T5" fmla="*/ 126 h 128"/>
                <a:gd name="T6" fmla="*/ 49 w 128"/>
                <a:gd name="T7" fmla="*/ 126 h 128"/>
                <a:gd name="T8" fmla="*/ 51 w 128"/>
                <a:gd name="T9" fmla="*/ 124 h 128"/>
                <a:gd name="T10" fmla="*/ 50 w 128"/>
                <a:gd name="T11" fmla="*/ 122 h 128"/>
                <a:gd name="T12" fmla="*/ 41 w 128"/>
                <a:gd name="T13" fmla="*/ 119 h 128"/>
                <a:gd name="T14" fmla="*/ 22 w 128"/>
                <a:gd name="T15" fmla="*/ 106 h 128"/>
                <a:gd name="T16" fmla="*/ 9 w 128"/>
                <a:gd name="T17" fmla="*/ 87 h 128"/>
                <a:gd name="T18" fmla="*/ 5 w 128"/>
                <a:gd name="T19" fmla="*/ 64 h 128"/>
                <a:gd name="T20" fmla="*/ 9 w 128"/>
                <a:gd name="T21" fmla="*/ 41 h 128"/>
                <a:gd name="T22" fmla="*/ 22 w 128"/>
                <a:gd name="T23" fmla="*/ 22 h 128"/>
                <a:gd name="T24" fmla="*/ 41 w 128"/>
                <a:gd name="T25" fmla="*/ 9 h 128"/>
                <a:gd name="T26" fmla="*/ 87 w 128"/>
                <a:gd name="T27" fmla="*/ 9 h 128"/>
                <a:gd name="T28" fmla="*/ 106 w 128"/>
                <a:gd name="T29" fmla="*/ 22 h 128"/>
                <a:gd name="T30" fmla="*/ 119 w 128"/>
                <a:gd name="T31" fmla="*/ 41 h 128"/>
                <a:gd name="T32" fmla="*/ 123 w 128"/>
                <a:gd name="T33" fmla="*/ 64 h 128"/>
                <a:gd name="T34" fmla="*/ 119 w 128"/>
                <a:gd name="T35" fmla="*/ 87 h 128"/>
                <a:gd name="T36" fmla="*/ 106 w 128"/>
                <a:gd name="T37" fmla="*/ 106 h 128"/>
                <a:gd name="T38" fmla="*/ 87 w 128"/>
                <a:gd name="T39" fmla="*/ 119 h 128"/>
                <a:gd name="T40" fmla="*/ 68 w 128"/>
                <a:gd name="T41" fmla="*/ 123 h 128"/>
                <a:gd name="T42" fmla="*/ 66 w 128"/>
                <a:gd name="T43" fmla="*/ 124 h 128"/>
                <a:gd name="T44" fmla="*/ 66 w 128"/>
                <a:gd name="T45" fmla="*/ 65 h 128"/>
                <a:gd name="T46" fmla="*/ 64 w 128"/>
                <a:gd name="T47" fmla="*/ 63 h 128"/>
                <a:gd name="T48" fmla="*/ 62 w 128"/>
                <a:gd name="T49" fmla="*/ 65 h 128"/>
                <a:gd name="T50" fmla="*/ 62 w 128"/>
                <a:gd name="T51" fmla="*/ 126 h 128"/>
                <a:gd name="T52" fmla="*/ 64 w 128"/>
                <a:gd name="T53" fmla="*/ 128 h 128"/>
                <a:gd name="T54" fmla="*/ 64 w 128"/>
                <a:gd name="T55" fmla="*/ 128 h 128"/>
                <a:gd name="T56" fmla="*/ 128 w 128"/>
                <a:gd name="T57" fmla="*/ 64 h 128"/>
                <a:gd name="T58" fmla="*/ 64 w 128"/>
                <a:gd name="T5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28">
                  <a:moveTo>
                    <a:pt x="64" y="0"/>
                  </a:moveTo>
                  <a:cubicBezTo>
                    <a:pt x="29" y="0"/>
                    <a:pt x="0" y="29"/>
                    <a:pt x="0" y="64"/>
                  </a:cubicBezTo>
                  <a:cubicBezTo>
                    <a:pt x="0" y="93"/>
                    <a:pt x="20" y="119"/>
                    <a:pt x="48" y="126"/>
                  </a:cubicBezTo>
                  <a:cubicBezTo>
                    <a:pt x="49" y="126"/>
                    <a:pt x="49" y="126"/>
                    <a:pt x="49" y="126"/>
                  </a:cubicBezTo>
                  <a:cubicBezTo>
                    <a:pt x="50" y="126"/>
                    <a:pt x="51" y="125"/>
                    <a:pt x="51" y="124"/>
                  </a:cubicBezTo>
                  <a:cubicBezTo>
                    <a:pt x="51" y="123"/>
                    <a:pt x="51" y="122"/>
                    <a:pt x="50" y="122"/>
                  </a:cubicBezTo>
                  <a:cubicBezTo>
                    <a:pt x="47" y="121"/>
                    <a:pt x="44" y="120"/>
                    <a:pt x="41" y="119"/>
                  </a:cubicBezTo>
                  <a:cubicBezTo>
                    <a:pt x="34" y="116"/>
                    <a:pt x="27" y="112"/>
                    <a:pt x="22" y="106"/>
                  </a:cubicBezTo>
                  <a:cubicBezTo>
                    <a:pt x="17" y="101"/>
                    <a:pt x="12" y="94"/>
                    <a:pt x="9" y="87"/>
                  </a:cubicBezTo>
                  <a:cubicBezTo>
                    <a:pt x="6" y="80"/>
                    <a:pt x="5" y="72"/>
                    <a:pt x="5" y="64"/>
                  </a:cubicBezTo>
                  <a:cubicBezTo>
                    <a:pt x="5" y="56"/>
                    <a:pt x="6" y="48"/>
                    <a:pt x="9" y="41"/>
                  </a:cubicBezTo>
                  <a:cubicBezTo>
                    <a:pt x="12" y="34"/>
                    <a:pt x="17" y="28"/>
                    <a:pt x="22" y="22"/>
                  </a:cubicBezTo>
                  <a:cubicBezTo>
                    <a:pt x="27" y="17"/>
                    <a:pt x="34" y="12"/>
                    <a:pt x="41" y="9"/>
                  </a:cubicBezTo>
                  <a:cubicBezTo>
                    <a:pt x="56" y="3"/>
                    <a:pt x="72" y="3"/>
                    <a:pt x="87" y="9"/>
                  </a:cubicBezTo>
                  <a:cubicBezTo>
                    <a:pt x="94" y="12"/>
                    <a:pt x="101" y="17"/>
                    <a:pt x="106" y="22"/>
                  </a:cubicBezTo>
                  <a:cubicBezTo>
                    <a:pt x="111" y="28"/>
                    <a:pt x="116" y="34"/>
                    <a:pt x="119" y="41"/>
                  </a:cubicBezTo>
                  <a:cubicBezTo>
                    <a:pt x="122" y="48"/>
                    <a:pt x="123" y="56"/>
                    <a:pt x="123" y="64"/>
                  </a:cubicBezTo>
                  <a:cubicBezTo>
                    <a:pt x="123" y="72"/>
                    <a:pt x="122" y="80"/>
                    <a:pt x="119" y="87"/>
                  </a:cubicBezTo>
                  <a:cubicBezTo>
                    <a:pt x="116" y="94"/>
                    <a:pt x="111" y="101"/>
                    <a:pt x="106" y="106"/>
                  </a:cubicBezTo>
                  <a:cubicBezTo>
                    <a:pt x="101" y="112"/>
                    <a:pt x="94" y="116"/>
                    <a:pt x="87" y="119"/>
                  </a:cubicBezTo>
                  <a:cubicBezTo>
                    <a:pt x="81" y="121"/>
                    <a:pt x="74" y="123"/>
                    <a:pt x="68" y="123"/>
                  </a:cubicBezTo>
                  <a:cubicBezTo>
                    <a:pt x="66" y="124"/>
                    <a:pt x="66" y="124"/>
                    <a:pt x="66" y="124"/>
                  </a:cubicBezTo>
                  <a:cubicBezTo>
                    <a:pt x="66" y="65"/>
                    <a:pt x="66" y="65"/>
                    <a:pt x="66" y="65"/>
                  </a:cubicBezTo>
                  <a:cubicBezTo>
                    <a:pt x="66" y="64"/>
                    <a:pt x="65" y="63"/>
                    <a:pt x="64" y="63"/>
                  </a:cubicBezTo>
                  <a:cubicBezTo>
                    <a:pt x="63" y="63"/>
                    <a:pt x="62" y="64"/>
                    <a:pt x="62" y="65"/>
                  </a:cubicBezTo>
                  <a:cubicBezTo>
                    <a:pt x="62" y="126"/>
                    <a:pt x="62" y="126"/>
                    <a:pt x="62" y="126"/>
                  </a:cubicBezTo>
                  <a:cubicBezTo>
                    <a:pt x="62" y="127"/>
                    <a:pt x="63" y="128"/>
                    <a:pt x="64" y="128"/>
                  </a:cubicBezTo>
                  <a:cubicBezTo>
                    <a:pt x="64" y="128"/>
                    <a:pt x="64" y="128"/>
                    <a:pt x="64" y="128"/>
                  </a:cubicBezTo>
                  <a:cubicBezTo>
                    <a:pt x="99" y="128"/>
                    <a:pt x="128" y="99"/>
                    <a:pt x="128" y="64"/>
                  </a:cubicBezTo>
                  <a:cubicBezTo>
                    <a:pt x="128" y="29"/>
                    <a:pt x="99" y="0"/>
                    <a:pt x="64"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11" name="组合 210">
            <a:extLst>
              <a:ext uri="{FF2B5EF4-FFF2-40B4-BE49-F238E27FC236}">
                <a16:creationId xmlns="" xmlns:a16="http://schemas.microsoft.com/office/drawing/2014/main" id="{336DA811-E6E1-4BBE-8CAB-1C09B5EB36BA}"/>
              </a:ext>
            </a:extLst>
          </p:cNvPr>
          <p:cNvGrpSpPr/>
          <p:nvPr/>
        </p:nvGrpSpPr>
        <p:grpSpPr>
          <a:xfrm>
            <a:off x="11233154" y="304800"/>
            <a:ext cx="293688" cy="481013"/>
            <a:chOff x="11233154" y="304800"/>
            <a:chExt cx="293688" cy="481013"/>
          </a:xfrm>
        </p:grpSpPr>
        <p:sp>
          <p:nvSpPr>
            <p:cNvPr id="160" name="Oval 160"/>
            <p:cNvSpPr>
              <a:spLocks noChangeArrowheads="1"/>
            </p:cNvSpPr>
            <p:nvPr/>
          </p:nvSpPr>
          <p:spPr bwMode="auto">
            <a:xfrm>
              <a:off x="11339516" y="760413"/>
              <a:ext cx="25400" cy="2540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61" name="Freeform 161"/>
            <p:cNvSpPr>
              <a:spLocks/>
            </p:cNvSpPr>
            <p:nvPr/>
          </p:nvSpPr>
          <p:spPr bwMode="auto">
            <a:xfrm>
              <a:off x="11233154" y="304800"/>
              <a:ext cx="293688" cy="409576"/>
            </a:xfrm>
            <a:custGeom>
              <a:avLst/>
              <a:gdLst>
                <a:gd name="T0" fmla="*/ 39 w 78"/>
                <a:gd name="T1" fmla="*/ 0 h 109"/>
                <a:gd name="T2" fmla="*/ 0 w 78"/>
                <a:gd name="T3" fmla="*/ 39 h 109"/>
                <a:gd name="T4" fmla="*/ 1 w 78"/>
                <a:gd name="T5" fmla="*/ 48 h 109"/>
                <a:gd name="T6" fmla="*/ 1 w 78"/>
                <a:gd name="T7" fmla="*/ 48 h 109"/>
                <a:gd name="T8" fmla="*/ 1 w 78"/>
                <a:gd name="T9" fmla="*/ 49 h 109"/>
                <a:gd name="T10" fmla="*/ 3 w 78"/>
                <a:gd name="T11" fmla="*/ 51 h 109"/>
                <a:gd name="T12" fmla="*/ 5 w 78"/>
                <a:gd name="T13" fmla="*/ 49 h 109"/>
                <a:gd name="T14" fmla="*/ 5 w 78"/>
                <a:gd name="T15" fmla="*/ 48 h 109"/>
                <a:gd name="T16" fmla="*/ 4 w 78"/>
                <a:gd name="T17" fmla="*/ 39 h 109"/>
                <a:gd name="T18" fmla="*/ 14 w 78"/>
                <a:gd name="T19" fmla="*/ 15 h 109"/>
                <a:gd name="T20" fmla="*/ 39 w 78"/>
                <a:gd name="T21" fmla="*/ 5 h 109"/>
                <a:gd name="T22" fmla="*/ 64 w 78"/>
                <a:gd name="T23" fmla="*/ 15 h 109"/>
                <a:gd name="T24" fmla="*/ 74 w 78"/>
                <a:gd name="T25" fmla="*/ 39 h 109"/>
                <a:gd name="T26" fmla="*/ 64 w 78"/>
                <a:gd name="T27" fmla="*/ 64 h 109"/>
                <a:gd name="T28" fmla="*/ 50 w 78"/>
                <a:gd name="T29" fmla="*/ 72 h 109"/>
                <a:gd name="T30" fmla="*/ 50 w 78"/>
                <a:gd name="T31" fmla="*/ 73 h 109"/>
                <a:gd name="T32" fmla="*/ 49 w 78"/>
                <a:gd name="T33" fmla="*/ 73 h 109"/>
                <a:gd name="T34" fmla="*/ 29 w 78"/>
                <a:gd name="T35" fmla="*/ 96 h 109"/>
                <a:gd name="T36" fmla="*/ 29 w 78"/>
                <a:gd name="T37" fmla="*/ 106 h 109"/>
                <a:gd name="T38" fmla="*/ 32 w 78"/>
                <a:gd name="T39" fmla="*/ 109 h 109"/>
                <a:gd name="T40" fmla="*/ 34 w 78"/>
                <a:gd name="T41" fmla="*/ 106 h 109"/>
                <a:gd name="T42" fmla="*/ 34 w 78"/>
                <a:gd name="T43" fmla="*/ 97 h 109"/>
                <a:gd name="T44" fmla="*/ 40 w 78"/>
                <a:gd name="T45" fmla="*/ 83 h 109"/>
                <a:gd name="T46" fmla="*/ 50 w 78"/>
                <a:gd name="T47" fmla="*/ 77 h 109"/>
                <a:gd name="T48" fmla="*/ 50 w 78"/>
                <a:gd name="T49" fmla="*/ 77 h 109"/>
                <a:gd name="T50" fmla="*/ 78 w 78"/>
                <a:gd name="T51" fmla="*/ 39 h 109"/>
                <a:gd name="T52" fmla="*/ 39 w 78"/>
                <a:gd name="T53"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8" h="109">
                  <a:moveTo>
                    <a:pt x="39" y="0"/>
                  </a:moveTo>
                  <a:cubicBezTo>
                    <a:pt x="17" y="0"/>
                    <a:pt x="0" y="18"/>
                    <a:pt x="0" y="39"/>
                  </a:cubicBezTo>
                  <a:cubicBezTo>
                    <a:pt x="0" y="42"/>
                    <a:pt x="0" y="45"/>
                    <a:pt x="1" y="48"/>
                  </a:cubicBezTo>
                  <a:cubicBezTo>
                    <a:pt x="1" y="48"/>
                    <a:pt x="1" y="48"/>
                    <a:pt x="1" y="48"/>
                  </a:cubicBezTo>
                  <a:cubicBezTo>
                    <a:pt x="1" y="49"/>
                    <a:pt x="1" y="49"/>
                    <a:pt x="1" y="49"/>
                  </a:cubicBezTo>
                  <a:cubicBezTo>
                    <a:pt x="1" y="50"/>
                    <a:pt x="2" y="51"/>
                    <a:pt x="3" y="51"/>
                  </a:cubicBezTo>
                  <a:cubicBezTo>
                    <a:pt x="4" y="51"/>
                    <a:pt x="5" y="50"/>
                    <a:pt x="5" y="49"/>
                  </a:cubicBezTo>
                  <a:cubicBezTo>
                    <a:pt x="5" y="49"/>
                    <a:pt x="5" y="49"/>
                    <a:pt x="5" y="48"/>
                  </a:cubicBezTo>
                  <a:cubicBezTo>
                    <a:pt x="5" y="46"/>
                    <a:pt x="4" y="42"/>
                    <a:pt x="4" y="39"/>
                  </a:cubicBezTo>
                  <a:cubicBezTo>
                    <a:pt x="4" y="30"/>
                    <a:pt x="8" y="21"/>
                    <a:pt x="14" y="15"/>
                  </a:cubicBezTo>
                  <a:cubicBezTo>
                    <a:pt x="21" y="8"/>
                    <a:pt x="30" y="5"/>
                    <a:pt x="39" y="5"/>
                  </a:cubicBezTo>
                  <a:cubicBezTo>
                    <a:pt x="48" y="5"/>
                    <a:pt x="57" y="8"/>
                    <a:pt x="64" y="15"/>
                  </a:cubicBezTo>
                  <a:cubicBezTo>
                    <a:pt x="70" y="21"/>
                    <a:pt x="74" y="30"/>
                    <a:pt x="74" y="39"/>
                  </a:cubicBezTo>
                  <a:cubicBezTo>
                    <a:pt x="74" y="49"/>
                    <a:pt x="70" y="57"/>
                    <a:pt x="64" y="64"/>
                  </a:cubicBezTo>
                  <a:cubicBezTo>
                    <a:pt x="60" y="68"/>
                    <a:pt x="55" y="71"/>
                    <a:pt x="50" y="72"/>
                  </a:cubicBezTo>
                  <a:cubicBezTo>
                    <a:pt x="50" y="73"/>
                    <a:pt x="50" y="73"/>
                    <a:pt x="50" y="73"/>
                  </a:cubicBezTo>
                  <a:cubicBezTo>
                    <a:pt x="49" y="73"/>
                    <a:pt x="49" y="73"/>
                    <a:pt x="49" y="73"/>
                  </a:cubicBezTo>
                  <a:cubicBezTo>
                    <a:pt x="38" y="75"/>
                    <a:pt x="30" y="85"/>
                    <a:pt x="29" y="96"/>
                  </a:cubicBezTo>
                  <a:cubicBezTo>
                    <a:pt x="29" y="106"/>
                    <a:pt x="29" y="106"/>
                    <a:pt x="29" y="106"/>
                  </a:cubicBezTo>
                  <a:cubicBezTo>
                    <a:pt x="29" y="107"/>
                    <a:pt x="30" y="109"/>
                    <a:pt x="32" y="109"/>
                  </a:cubicBezTo>
                  <a:cubicBezTo>
                    <a:pt x="33" y="109"/>
                    <a:pt x="34" y="107"/>
                    <a:pt x="34" y="106"/>
                  </a:cubicBezTo>
                  <a:cubicBezTo>
                    <a:pt x="34" y="97"/>
                    <a:pt x="34" y="97"/>
                    <a:pt x="34" y="97"/>
                  </a:cubicBezTo>
                  <a:cubicBezTo>
                    <a:pt x="34" y="92"/>
                    <a:pt x="36" y="87"/>
                    <a:pt x="40" y="83"/>
                  </a:cubicBezTo>
                  <a:cubicBezTo>
                    <a:pt x="42" y="80"/>
                    <a:pt x="46" y="78"/>
                    <a:pt x="50" y="77"/>
                  </a:cubicBezTo>
                  <a:cubicBezTo>
                    <a:pt x="50" y="77"/>
                    <a:pt x="50" y="77"/>
                    <a:pt x="50" y="77"/>
                  </a:cubicBezTo>
                  <a:cubicBezTo>
                    <a:pt x="67" y="72"/>
                    <a:pt x="78" y="57"/>
                    <a:pt x="78" y="39"/>
                  </a:cubicBezTo>
                  <a:cubicBezTo>
                    <a:pt x="78" y="18"/>
                    <a:pt x="61" y="0"/>
                    <a:pt x="39"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10" name="组合 209">
            <a:extLst>
              <a:ext uri="{FF2B5EF4-FFF2-40B4-BE49-F238E27FC236}">
                <a16:creationId xmlns="" xmlns:a16="http://schemas.microsoft.com/office/drawing/2014/main" id="{D926C707-DD7C-4A0F-9C2E-2B3D761BC71B}"/>
              </a:ext>
            </a:extLst>
          </p:cNvPr>
          <p:cNvGrpSpPr/>
          <p:nvPr/>
        </p:nvGrpSpPr>
        <p:grpSpPr>
          <a:xfrm>
            <a:off x="10404479" y="304800"/>
            <a:ext cx="25400" cy="481013"/>
            <a:chOff x="10404479" y="304800"/>
            <a:chExt cx="25400" cy="481013"/>
          </a:xfrm>
        </p:grpSpPr>
        <p:sp>
          <p:nvSpPr>
            <p:cNvPr id="162" name="Oval 162"/>
            <p:cNvSpPr>
              <a:spLocks noChangeArrowheads="1"/>
            </p:cNvSpPr>
            <p:nvPr/>
          </p:nvSpPr>
          <p:spPr bwMode="auto">
            <a:xfrm>
              <a:off x="10404479" y="760413"/>
              <a:ext cx="25400" cy="2540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63" name="Freeform 163"/>
            <p:cNvSpPr>
              <a:spLocks/>
            </p:cNvSpPr>
            <p:nvPr/>
          </p:nvSpPr>
          <p:spPr bwMode="auto">
            <a:xfrm>
              <a:off x="10410829" y="304800"/>
              <a:ext cx="15875" cy="409576"/>
            </a:xfrm>
            <a:custGeom>
              <a:avLst/>
              <a:gdLst>
                <a:gd name="T0" fmla="*/ 2 w 4"/>
                <a:gd name="T1" fmla="*/ 109 h 109"/>
                <a:gd name="T2" fmla="*/ 4 w 4"/>
                <a:gd name="T3" fmla="*/ 106 h 109"/>
                <a:gd name="T4" fmla="*/ 4 w 4"/>
                <a:gd name="T5" fmla="*/ 2 h 109"/>
                <a:gd name="T6" fmla="*/ 2 w 4"/>
                <a:gd name="T7" fmla="*/ 0 h 109"/>
                <a:gd name="T8" fmla="*/ 0 w 4"/>
                <a:gd name="T9" fmla="*/ 2 h 109"/>
                <a:gd name="T10" fmla="*/ 0 w 4"/>
                <a:gd name="T11" fmla="*/ 106 h 109"/>
                <a:gd name="T12" fmla="*/ 2 w 4"/>
                <a:gd name="T13" fmla="*/ 109 h 109"/>
              </a:gdLst>
              <a:ahLst/>
              <a:cxnLst>
                <a:cxn ang="0">
                  <a:pos x="T0" y="T1"/>
                </a:cxn>
                <a:cxn ang="0">
                  <a:pos x="T2" y="T3"/>
                </a:cxn>
                <a:cxn ang="0">
                  <a:pos x="T4" y="T5"/>
                </a:cxn>
                <a:cxn ang="0">
                  <a:pos x="T6" y="T7"/>
                </a:cxn>
                <a:cxn ang="0">
                  <a:pos x="T8" y="T9"/>
                </a:cxn>
                <a:cxn ang="0">
                  <a:pos x="T10" y="T11"/>
                </a:cxn>
                <a:cxn ang="0">
                  <a:pos x="T12" y="T13"/>
                </a:cxn>
              </a:cxnLst>
              <a:rect l="0" t="0" r="r" b="b"/>
              <a:pathLst>
                <a:path w="4" h="109">
                  <a:moveTo>
                    <a:pt x="2" y="109"/>
                  </a:moveTo>
                  <a:cubicBezTo>
                    <a:pt x="3" y="109"/>
                    <a:pt x="4" y="107"/>
                    <a:pt x="4" y="106"/>
                  </a:cubicBezTo>
                  <a:cubicBezTo>
                    <a:pt x="4" y="2"/>
                    <a:pt x="4" y="2"/>
                    <a:pt x="4" y="2"/>
                  </a:cubicBezTo>
                  <a:cubicBezTo>
                    <a:pt x="4" y="1"/>
                    <a:pt x="3" y="0"/>
                    <a:pt x="2" y="0"/>
                  </a:cubicBezTo>
                  <a:cubicBezTo>
                    <a:pt x="1" y="0"/>
                    <a:pt x="0" y="1"/>
                    <a:pt x="0" y="2"/>
                  </a:cubicBezTo>
                  <a:cubicBezTo>
                    <a:pt x="0" y="106"/>
                    <a:pt x="0" y="106"/>
                    <a:pt x="0" y="106"/>
                  </a:cubicBezTo>
                  <a:cubicBezTo>
                    <a:pt x="0" y="107"/>
                    <a:pt x="1" y="109"/>
                    <a:pt x="2" y="109"/>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09" name="组合 208">
            <a:extLst>
              <a:ext uri="{FF2B5EF4-FFF2-40B4-BE49-F238E27FC236}">
                <a16:creationId xmlns="" xmlns:a16="http://schemas.microsoft.com/office/drawing/2014/main" id="{1B532C4E-54B7-4FD5-8AD4-31A01DE942BE}"/>
              </a:ext>
            </a:extLst>
          </p:cNvPr>
          <p:cNvGrpSpPr/>
          <p:nvPr/>
        </p:nvGrpSpPr>
        <p:grpSpPr>
          <a:xfrm>
            <a:off x="9217028" y="428625"/>
            <a:ext cx="481013" cy="233363"/>
            <a:chOff x="9217028" y="428625"/>
            <a:chExt cx="481013" cy="233363"/>
          </a:xfrm>
        </p:grpSpPr>
        <p:sp>
          <p:nvSpPr>
            <p:cNvPr id="164" name="Freeform 164"/>
            <p:cNvSpPr>
              <a:spLocks/>
            </p:cNvSpPr>
            <p:nvPr/>
          </p:nvSpPr>
          <p:spPr bwMode="auto">
            <a:xfrm>
              <a:off x="9420228" y="428625"/>
              <a:ext cx="74613" cy="233363"/>
            </a:xfrm>
            <a:custGeom>
              <a:avLst/>
              <a:gdLst>
                <a:gd name="T0" fmla="*/ 18 w 20"/>
                <a:gd name="T1" fmla="*/ 0 h 62"/>
                <a:gd name="T2" fmla="*/ 15 w 20"/>
                <a:gd name="T3" fmla="*/ 2 h 62"/>
                <a:gd name="T4" fmla="*/ 0 w 20"/>
                <a:gd name="T5" fmla="*/ 59 h 62"/>
                <a:gd name="T6" fmla="*/ 0 w 20"/>
                <a:gd name="T7" fmla="*/ 59 h 62"/>
                <a:gd name="T8" fmla="*/ 0 w 20"/>
                <a:gd name="T9" fmla="*/ 60 h 62"/>
                <a:gd name="T10" fmla="*/ 2 w 20"/>
                <a:gd name="T11" fmla="*/ 62 h 62"/>
                <a:gd name="T12" fmla="*/ 5 w 20"/>
                <a:gd name="T13" fmla="*/ 60 h 62"/>
                <a:gd name="T14" fmla="*/ 5 w 20"/>
                <a:gd name="T15" fmla="*/ 60 h 62"/>
                <a:gd name="T16" fmla="*/ 5 w 20"/>
                <a:gd name="T17" fmla="*/ 60 h 62"/>
                <a:gd name="T18" fmla="*/ 20 w 20"/>
                <a:gd name="T19" fmla="*/ 3 h 62"/>
                <a:gd name="T20" fmla="*/ 20 w 20"/>
                <a:gd name="T21" fmla="*/ 2 h 62"/>
                <a:gd name="T22" fmla="*/ 18 w 20"/>
                <a:gd name="T23"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 h="62">
                  <a:moveTo>
                    <a:pt x="18" y="0"/>
                  </a:moveTo>
                  <a:cubicBezTo>
                    <a:pt x="17" y="0"/>
                    <a:pt x="16" y="1"/>
                    <a:pt x="15" y="2"/>
                  </a:cubicBezTo>
                  <a:cubicBezTo>
                    <a:pt x="0" y="59"/>
                    <a:pt x="0" y="59"/>
                    <a:pt x="0" y="59"/>
                  </a:cubicBezTo>
                  <a:cubicBezTo>
                    <a:pt x="0" y="59"/>
                    <a:pt x="0" y="59"/>
                    <a:pt x="0" y="59"/>
                  </a:cubicBezTo>
                  <a:cubicBezTo>
                    <a:pt x="0" y="59"/>
                    <a:pt x="0" y="60"/>
                    <a:pt x="0" y="60"/>
                  </a:cubicBezTo>
                  <a:cubicBezTo>
                    <a:pt x="0" y="61"/>
                    <a:pt x="1" y="62"/>
                    <a:pt x="2" y="62"/>
                  </a:cubicBezTo>
                  <a:cubicBezTo>
                    <a:pt x="3" y="62"/>
                    <a:pt x="4" y="61"/>
                    <a:pt x="5" y="60"/>
                  </a:cubicBezTo>
                  <a:cubicBezTo>
                    <a:pt x="5" y="60"/>
                    <a:pt x="5" y="60"/>
                    <a:pt x="5" y="60"/>
                  </a:cubicBezTo>
                  <a:cubicBezTo>
                    <a:pt x="5" y="60"/>
                    <a:pt x="5" y="60"/>
                    <a:pt x="5" y="60"/>
                  </a:cubicBezTo>
                  <a:cubicBezTo>
                    <a:pt x="20" y="3"/>
                    <a:pt x="20" y="3"/>
                    <a:pt x="20" y="3"/>
                  </a:cubicBezTo>
                  <a:cubicBezTo>
                    <a:pt x="20" y="3"/>
                    <a:pt x="20" y="3"/>
                    <a:pt x="20" y="2"/>
                  </a:cubicBezTo>
                  <a:cubicBezTo>
                    <a:pt x="20" y="1"/>
                    <a:pt x="19" y="0"/>
                    <a:pt x="18"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65" name="Freeform 165"/>
            <p:cNvSpPr>
              <a:spLocks/>
            </p:cNvSpPr>
            <p:nvPr/>
          </p:nvSpPr>
          <p:spPr bwMode="auto">
            <a:xfrm>
              <a:off x="9217028" y="466725"/>
              <a:ext cx="139700" cy="161925"/>
            </a:xfrm>
            <a:custGeom>
              <a:avLst/>
              <a:gdLst>
                <a:gd name="T0" fmla="*/ 37 w 37"/>
                <a:gd name="T1" fmla="*/ 2 h 43"/>
                <a:gd name="T2" fmla="*/ 35 w 37"/>
                <a:gd name="T3" fmla="*/ 0 h 43"/>
                <a:gd name="T4" fmla="*/ 33 w 37"/>
                <a:gd name="T5" fmla="*/ 0 h 43"/>
                <a:gd name="T6" fmla="*/ 1 w 37"/>
                <a:gd name="T7" fmla="*/ 19 h 43"/>
                <a:gd name="T8" fmla="*/ 0 w 37"/>
                <a:gd name="T9" fmla="*/ 21 h 43"/>
                <a:gd name="T10" fmla="*/ 1 w 37"/>
                <a:gd name="T11" fmla="*/ 23 h 43"/>
                <a:gd name="T12" fmla="*/ 33 w 37"/>
                <a:gd name="T13" fmla="*/ 42 h 43"/>
                <a:gd name="T14" fmla="*/ 37 w 37"/>
                <a:gd name="T15" fmla="*/ 40 h 43"/>
                <a:gd name="T16" fmla="*/ 36 w 37"/>
                <a:gd name="T17" fmla="*/ 38 h 43"/>
                <a:gd name="T18" fmla="*/ 36 w 37"/>
                <a:gd name="T19" fmla="*/ 38 h 43"/>
                <a:gd name="T20" fmla="*/ 36 w 37"/>
                <a:gd name="T21" fmla="*/ 38 h 43"/>
                <a:gd name="T22" fmla="*/ 7 w 37"/>
                <a:gd name="T23" fmla="*/ 21 h 43"/>
                <a:gd name="T24" fmla="*/ 36 w 37"/>
                <a:gd name="T25" fmla="*/ 4 h 43"/>
                <a:gd name="T26" fmla="*/ 37 w 37"/>
                <a:gd name="T27" fmla="*/ 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43">
                  <a:moveTo>
                    <a:pt x="37" y="2"/>
                  </a:moveTo>
                  <a:cubicBezTo>
                    <a:pt x="37" y="1"/>
                    <a:pt x="36" y="0"/>
                    <a:pt x="35" y="0"/>
                  </a:cubicBezTo>
                  <a:cubicBezTo>
                    <a:pt x="34" y="0"/>
                    <a:pt x="34" y="0"/>
                    <a:pt x="33" y="0"/>
                  </a:cubicBezTo>
                  <a:cubicBezTo>
                    <a:pt x="1" y="19"/>
                    <a:pt x="1" y="19"/>
                    <a:pt x="1" y="19"/>
                  </a:cubicBezTo>
                  <a:cubicBezTo>
                    <a:pt x="0" y="19"/>
                    <a:pt x="0" y="20"/>
                    <a:pt x="0" y="21"/>
                  </a:cubicBezTo>
                  <a:cubicBezTo>
                    <a:pt x="0" y="22"/>
                    <a:pt x="0" y="23"/>
                    <a:pt x="1" y="23"/>
                  </a:cubicBezTo>
                  <a:cubicBezTo>
                    <a:pt x="33" y="42"/>
                    <a:pt x="33" y="42"/>
                    <a:pt x="33" y="42"/>
                  </a:cubicBezTo>
                  <a:cubicBezTo>
                    <a:pt x="35" y="43"/>
                    <a:pt x="37" y="41"/>
                    <a:pt x="37" y="40"/>
                  </a:cubicBezTo>
                  <a:cubicBezTo>
                    <a:pt x="37" y="39"/>
                    <a:pt x="37" y="38"/>
                    <a:pt x="36" y="38"/>
                  </a:cubicBezTo>
                  <a:cubicBezTo>
                    <a:pt x="36" y="38"/>
                    <a:pt x="36" y="38"/>
                    <a:pt x="36" y="38"/>
                  </a:cubicBezTo>
                  <a:cubicBezTo>
                    <a:pt x="36" y="38"/>
                    <a:pt x="36" y="38"/>
                    <a:pt x="36" y="38"/>
                  </a:cubicBezTo>
                  <a:cubicBezTo>
                    <a:pt x="7" y="21"/>
                    <a:pt x="7" y="21"/>
                    <a:pt x="7" y="21"/>
                  </a:cubicBezTo>
                  <a:cubicBezTo>
                    <a:pt x="36" y="4"/>
                    <a:pt x="36" y="4"/>
                    <a:pt x="36" y="4"/>
                  </a:cubicBezTo>
                  <a:cubicBezTo>
                    <a:pt x="36" y="4"/>
                    <a:pt x="37" y="3"/>
                    <a:pt x="37" y="2"/>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66" name="Freeform 166"/>
            <p:cNvSpPr>
              <a:spLocks/>
            </p:cNvSpPr>
            <p:nvPr/>
          </p:nvSpPr>
          <p:spPr bwMode="auto">
            <a:xfrm>
              <a:off x="9559928" y="463550"/>
              <a:ext cx="138113" cy="165100"/>
            </a:xfrm>
            <a:custGeom>
              <a:avLst/>
              <a:gdLst>
                <a:gd name="T0" fmla="*/ 36 w 37"/>
                <a:gd name="T1" fmla="*/ 20 h 44"/>
                <a:gd name="T2" fmla="*/ 4 w 37"/>
                <a:gd name="T3" fmla="*/ 1 h 44"/>
                <a:gd name="T4" fmla="*/ 0 w 37"/>
                <a:gd name="T5" fmla="*/ 3 h 44"/>
                <a:gd name="T6" fmla="*/ 1 w 37"/>
                <a:gd name="T7" fmla="*/ 5 h 44"/>
                <a:gd name="T8" fmla="*/ 1 w 37"/>
                <a:gd name="T9" fmla="*/ 5 h 44"/>
                <a:gd name="T10" fmla="*/ 30 w 37"/>
                <a:gd name="T11" fmla="*/ 22 h 44"/>
                <a:gd name="T12" fmla="*/ 1 w 37"/>
                <a:gd name="T13" fmla="*/ 39 h 44"/>
                <a:gd name="T14" fmla="*/ 1 w 37"/>
                <a:gd name="T15" fmla="*/ 39 h 44"/>
                <a:gd name="T16" fmla="*/ 1 w 37"/>
                <a:gd name="T17" fmla="*/ 39 h 44"/>
                <a:gd name="T18" fmla="*/ 0 w 37"/>
                <a:gd name="T19" fmla="*/ 41 h 44"/>
                <a:gd name="T20" fmla="*/ 4 w 37"/>
                <a:gd name="T21" fmla="*/ 43 h 44"/>
                <a:gd name="T22" fmla="*/ 36 w 37"/>
                <a:gd name="T23" fmla="*/ 24 h 44"/>
                <a:gd name="T24" fmla="*/ 37 w 37"/>
                <a:gd name="T25" fmla="*/ 22 h 44"/>
                <a:gd name="T26" fmla="*/ 36 w 37"/>
                <a:gd name="T27" fmla="*/ 2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44">
                  <a:moveTo>
                    <a:pt x="36" y="20"/>
                  </a:moveTo>
                  <a:cubicBezTo>
                    <a:pt x="4" y="1"/>
                    <a:pt x="4" y="1"/>
                    <a:pt x="4" y="1"/>
                  </a:cubicBezTo>
                  <a:cubicBezTo>
                    <a:pt x="2" y="0"/>
                    <a:pt x="0" y="2"/>
                    <a:pt x="0" y="3"/>
                  </a:cubicBezTo>
                  <a:cubicBezTo>
                    <a:pt x="0" y="4"/>
                    <a:pt x="0" y="5"/>
                    <a:pt x="1" y="5"/>
                  </a:cubicBezTo>
                  <a:cubicBezTo>
                    <a:pt x="1" y="5"/>
                    <a:pt x="1" y="5"/>
                    <a:pt x="1" y="5"/>
                  </a:cubicBezTo>
                  <a:cubicBezTo>
                    <a:pt x="30" y="22"/>
                    <a:pt x="30" y="22"/>
                    <a:pt x="30" y="22"/>
                  </a:cubicBezTo>
                  <a:cubicBezTo>
                    <a:pt x="1" y="39"/>
                    <a:pt x="1" y="39"/>
                    <a:pt x="1" y="39"/>
                  </a:cubicBezTo>
                  <a:cubicBezTo>
                    <a:pt x="1" y="39"/>
                    <a:pt x="1" y="39"/>
                    <a:pt x="1" y="39"/>
                  </a:cubicBezTo>
                  <a:cubicBezTo>
                    <a:pt x="1" y="39"/>
                    <a:pt x="1" y="39"/>
                    <a:pt x="1" y="39"/>
                  </a:cubicBezTo>
                  <a:cubicBezTo>
                    <a:pt x="0" y="39"/>
                    <a:pt x="0" y="40"/>
                    <a:pt x="0" y="41"/>
                  </a:cubicBezTo>
                  <a:cubicBezTo>
                    <a:pt x="0" y="42"/>
                    <a:pt x="2" y="44"/>
                    <a:pt x="4" y="43"/>
                  </a:cubicBezTo>
                  <a:cubicBezTo>
                    <a:pt x="36" y="24"/>
                    <a:pt x="36" y="24"/>
                    <a:pt x="36" y="24"/>
                  </a:cubicBezTo>
                  <a:cubicBezTo>
                    <a:pt x="37" y="24"/>
                    <a:pt x="37" y="23"/>
                    <a:pt x="37" y="22"/>
                  </a:cubicBezTo>
                  <a:cubicBezTo>
                    <a:pt x="37" y="21"/>
                    <a:pt x="37" y="20"/>
                    <a:pt x="36" y="2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05" name="组合 204">
            <a:extLst>
              <a:ext uri="{FF2B5EF4-FFF2-40B4-BE49-F238E27FC236}">
                <a16:creationId xmlns="" xmlns:a16="http://schemas.microsoft.com/office/drawing/2014/main" id="{A3E77C58-A099-4063-8CCF-D2FB392154C1}"/>
              </a:ext>
            </a:extLst>
          </p:cNvPr>
          <p:cNvGrpSpPr/>
          <p:nvPr/>
        </p:nvGrpSpPr>
        <p:grpSpPr>
          <a:xfrm>
            <a:off x="8256590" y="331788"/>
            <a:ext cx="481013" cy="454025"/>
            <a:chOff x="8256590" y="331788"/>
            <a:chExt cx="481013" cy="454025"/>
          </a:xfrm>
        </p:grpSpPr>
        <p:sp>
          <p:nvSpPr>
            <p:cNvPr id="167" name="Freeform 167"/>
            <p:cNvSpPr>
              <a:spLocks/>
            </p:cNvSpPr>
            <p:nvPr/>
          </p:nvSpPr>
          <p:spPr bwMode="auto">
            <a:xfrm>
              <a:off x="8331203" y="331788"/>
              <a:ext cx="406400" cy="327026"/>
            </a:xfrm>
            <a:custGeom>
              <a:avLst/>
              <a:gdLst>
                <a:gd name="T0" fmla="*/ 107 w 108"/>
                <a:gd name="T1" fmla="*/ 1 h 87"/>
                <a:gd name="T2" fmla="*/ 104 w 108"/>
                <a:gd name="T3" fmla="*/ 1 h 87"/>
                <a:gd name="T4" fmla="*/ 23 w 108"/>
                <a:gd name="T5" fmla="*/ 82 h 87"/>
                <a:gd name="T6" fmla="*/ 4 w 108"/>
                <a:gd name="T7" fmla="*/ 63 h 87"/>
                <a:gd name="T8" fmla="*/ 2 w 108"/>
                <a:gd name="T9" fmla="*/ 62 h 87"/>
                <a:gd name="T10" fmla="*/ 1 w 108"/>
                <a:gd name="T11" fmla="*/ 63 h 87"/>
                <a:gd name="T12" fmla="*/ 1 w 108"/>
                <a:gd name="T13" fmla="*/ 66 h 87"/>
                <a:gd name="T14" fmla="*/ 22 w 108"/>
                <a:gd name="T15" fmla="*/ 87 h 87"/>
                <a:gd name="T16" fmla="*/ 23 w 108"/>
                <a:gd name="T17" fmla="*/ 87 h 87"/>
                <a:gd name="T18" fmla="*/ 25 w 108"/>
                <a:gd name="T19" fmla="*/ 87 h 87"/>
                <a:gd name="T20" fmla="*/ 107 w 108"/>
                <a:gd name="T21" fmla="*/ 4 h 87"/>
                <a:gd name="T22" fmla="*/ 107 w 108"/>
                <a:gd name="T23"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8" h="87">
                  <a:moveTo>
                    <a:pt x="107" y="1"/>
                  </a:moveTo>
                  <a:cubicBezTo>
                    <a:pt x="106" y="0"/>
                    <a:pt x="105" y="0"/>
                    <a:pt x="104" y="1"/>
                  </a:cubicBezTo>
                  <a:cubicBezTo>
                    <a:pt x="23" y="82"/>
                    <a:pt x="23" y="82"/>
                    <a:pt x="23" y="82"/>
                  </a:cubicBezTo>
                  <a:cubicBezTo>
                    <a:pt x="4" y="63"/>
                    <a:pt x="4" y="63"/>
                    <a:pt x="4" y="63"/>
                  </a:cubicBezTo>
                  <a:cubicBezTo>
                    <a:pt x="3" y="62"/>
                    <a:pt x="3" y="62"/>
                    <a:pt x="2" y="62"/>
                  </a:cubicBezTo>
                  <a:cubicBezTo>
                    <a:pt x="2" y="62"/>
                    <a:pt x="1" y="62"/>
                    <a:pt x="1" y="63"/>
                  </a:cubicBezTo>
                  <a:cubicBezTo>
                    <a:pt x="0" y="64"/>
                    <a:pt x="0" y="65"/>
                    <a:pt x="1" y="66"/>
                  </a:cubicBezTo>
                  <a:cubicBezTo>
                    <a:pt x="22" y="87"/>
                    <a:pt x="22" y="87"/>
                    <a:pt x="22" y="87"/>
                  </a:cubicBezTo>
                  <a:cubicBezTo>
                    <a:pt x="22" y="87"/>
                    <a:pt x="23" y="87"/>
                    <a:pt x="23" y="87"/>
                  </a:cubicBezTo>
                  <a:cubicBezTo>
                    <a:pt x="24" y="87"/>
                    <a:pt x="24" y="87"/>
                    <a:pt x="25" y="87"/>
                  </a:cubicBezTo>
                  <a:cubicBezTo>
                    <a:pt x="107" y="4"/>
                    <a:pt x="107" y="4"/>
                    <a:pt x="107" y="4"/>
                  </a:cubicBezTo>
                  <a:cubicBezTo>
                    <a:pt x="108" y="3"/>
                    <a:pt x="108" y="2"/>
                    <a:pt x="107" y="1"/>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68" name="Freeform 168"/>
            <p:cNvSpPr>
              <a:spLocks/>
            </p:cNvSpPr>
            <p:nvPr/>
          </p:nvSpPr>
          <p:spPr bwMode="auto">
            <a:xfrm>
              <a:off x="8256590" y="463550"/>
              <a:ext cx="322263" cy="322263"/>
            </a:xfrm>
            <a:custGeom>
              <a:avLst/>
              <a:gdLst>
                <a:gd name="T0" fmla="*/ 84 w 86"/>
                <a:gd name="T1" fmla="*/ 31 h 86"/>
                <a:gd name="T2" fmla="*/ 82 w 86"/>
                <a:gd name="T3" fmla="*/ 33 h 86"/>
                <a:gd name="T4" fmla="*/ 82 w 86"/>
                <a:gd name="T5" fmla="*/ 81 h 86"/>
                <a:gd name="T6" fmla="*/ 5 w 86"/>
                <a:gd name="T7" fmla="*/ 81 h 86"/>
                <a:gd name="T8" fmla="*/ 5 w 86"/>
                <a:gd name="T9" fmla="*/ 4 h 86"/>
                <a:gd name="T10" fmla="*/ 67 w 86"/>
                <a:gd name="T11" fmla="*/ 4 h 86"/>
                <a:gd name="T12" fmla="*/ 70 w 86"/>
                <a:gd name="T13" fmla="*/ 2 h 86"/>
                <a:gd name="T14" fmla="*/ 67 w 86"/>
                <a:gd name="T15" fmla="*/ 0 h 86"/>
                <a:gd name="T16" fmla="*/ 6 w 86"/>
                <a:gd name="T17" fmla="*/ 0 h 86"/>
                <a:gd name="T18" fmla="*/ 0 w 86"/>
                <a:gd name="T19" fmla="*/ 6 h 86"/>
                <a:gd name="T20" fmla="*/ 0 w 86"/>
                <a:gd name="T21" fmla="*/ 80 h 86"/>
                <a:gd name="T22" fmla="*/ 6 w 86"/>
                <a:gd name="T23" fmla="*/ 86 h 86"/>
                <a:gd name="T24" fmla="*/ 80 w 86"/>
                <a:gd name="T25" fmla="*/ 86 h 86"/>
                <a:gd name="T26" fmla="*/ 86 w 86"/>
                <a:gd name="T27" fmla="*/ 80 h 86"/>
                <a:gd name="T28" fmla="*/ 86 w 86"/>
                <a:gd name="T29" fmla="*/ 33 h 86"/>
                <a:gd name="T30" fmla="*/ 84 w 86"/>
                <a:gd name="T31" fmla="*/ 3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6" h="86">
                  <a:moveTo>
                    <a:pt x="84" y="31"/>
                  </a:moveTo>
                  <a:cubicBezTo>
                    <a:pt x="83" y="31"/>
                    <a:pt x="82" y="32"/>
                    <a:pt x="82" y="33"/>
                  </a:cubicBezTo>
                  <a:cubicBezTo>
                    <a:pt x="82" y="81"/>
                    <a:pt x="82" y="81"/>
                    <a:pt x="82" y="81"/>
                  </a:cubicBezTo>
                  <a:cubicBezTo>
                    <a:pt x="5" y="81"/>
                    <a:pt x="5" y="81"/>
                    <a:pt x="5" y="81"/>
                  </a:cubicBezTo>
                  <a:cubicBezTo>
                    <a:pt x="5" y="4"/>
                    <a:pt x="5" y="4"/>
                    <a:pt x="5" y="4"/>
                  </a:cubicBezTo>
                  <a:cubicBezTo>
                    <a:pt x="67" y="4"/>
                    <a:pt x="67" y="4"/>
                    <a:pt x="67" y="4"/>
                  </a:cubicBezTo>
                  <a:cubicBezTo>
                    <a:pt x="69" y="4"/>
                    <a:pt x="70" y="3"/>
                    <a:pt x="70" y="2"/>
                  </a:cubicBezTo>
                  <a:cubicBezTo>
                    <a:pt x="70" y="1"/>
                    <a:pt x="69" y="0"/>
                    <a:pt x="67" y="0"/>
                  </a:cubicBezTo>
                  <a:cubicBezTo>
                    <a:pt x="6" y="0"/>
                    <a:pt x="6" y="0"/>
                    <a:pt x="6" y="0"/>
                  </a:cubicBezTo>
                  <a:cubicBezTo>
                    <a:pt x="3" y="0"/>
                    <a:pt x="0" y="2"/>
                    <a:pt x="0" y="6"/>
                  </a:cubicBezTo>
                  <a:cubicBezTo>
                    <a:pt x="0" y="80"/>
                    <a:pt x="0" y="80"/>
                    <a:pt x="0" y="80"/>
                  </a:cubicBezTo>
                  <a:cubicBezTo>
                    <a:pt x="0" y="83"/>
                    <a:pt x="3" y="86"/>
                    <a:pt x="6" y="86"/>
                  </a:cubicBezTo>
                  <a:cubicBezTo>
                    <a:pt x="80" y="86"/>
                    <a:pt x="80" y="86"/>
                    <a:pt x="80" y="86"/>
                  </a:cubicBezTo>
                  <a:cubicBezTo>
                    <a:pt x="83" y="86"/>
                    <a:pt x="86" y="83"/>
                    <a:pt x="86" y="80"/>
                  </a:cubicBezTo>
                  <a:cubicBezTo>
                    <a:pt x="86" y="33"/>
                    <a:pt x="86" y="33"/>
                    <a:pt x="86" y="33"/>
                  </a:cubicBezTo>
                  <a:cubicBezTo>
                    <a:pt x="86" y="32"/>
                    <a:pt x="85" y="31"/>
                    <a:pt x="84" y="31"/>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sp>
        <p:nvSpPr>
          <p:cNvPr id="169" name="Freeform 169"/>
          <p:cNvSpPr>
            <a:spLocks/>
          </p:cNvSpPr>
          <p:nvPr/>
        </p:nvSpPr>
        <p:spPr bwMode="auto">
          <a:xfrm>
            <a:off x="7296152" y="381000"/>
            <a:ext cx="479425" cy="330201"/>
          </a:xfrm>
          <a:custGeom>
            <a:avLst/>
            <a:gdLst>
              <a:gd name="T0" fmla="*/ 127 w 128"/>
              <a:gd name="T1" fmla="*/ 1 h 88"/>
              <a:gd name="T2" fmla="*/ 124 w 128"/>
              <a:gd name="T3" fmla="*/ 1 h 88"/>
              <a:gd name="T4" fmla="*/ 43 w 128"/>
              <a:gd name="T5" fmla="*/ 82 h 88"/>
              <a:gd name="T6" fmla="*/ 4 w 128"/>
              <a:gd name="T7" fmla="*/ 44 h 88"/>
              <a:gd name="T8" fmla="*/ 2 w 128"/>
              <a:gd name="T9" fmla="*/ 43 h 88"/>
              <a:gd name="T10" fmla="*/ 1 w 128"/>
              <a:gd name="T11" fmla="*/ 44 h 88"/>
              <a:gd name="T12" fmla="*/ 0 w 128"/>
              <a:gd name="T13" fmla="*/ 45 h 88"/>
              <a:gd name="T14" fmla="*/ 1 w 128"/>
              <a:gd name="T15" fmla="*/ 47 h 88"/>
              <a:gd name="T16" fmla="*/ 41 w 128"/>
              <a:gd name="T17" fmla="*/ 87 h 88"/>
              <a:gd name="T18" fmla="*/ 44 w 128"/>
              <a:gd name="T19" fmla="*/ 87 h 88"/>
              <a:gd name="T20" fmla="*/ 127 w 128"/>
              <a:gd name="T21" fmla="*/ 4 h 88"/>
              <a:gd name="T22" fmla="*/ 127 w 128"/>
              <a:gd name="T23" fmla="*/ 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88">
                <a:moveTo>
                  <a:pt x="127" y="1"/>
                </a:moveTo>
                <a:cubicBezTo>
                  <a:pt x="126" y="0"/>
                  <a:pt x="125" y="0"/>
                  <a:pt x="124" y="1"/>
                </a:cubicBezTo>
                <a:cubicBezTo>
                  <a:pt x="43" y="82"/>
                  <a:pt x="43" y="82"/>
                  <a:pt x="43" y="82"/>
                </a:cubicBezTo>
                <a:cubicBezTo>
                  <a:pt x="4" y="44"/>
                  <a:pt x="4" y="44"/>
                  <a:pt x="4" y="44"/>
                </a:cubicBezTo>
                <a:cubicBezTo>
                  <a:pt x="3" y="43"/>
                  <a:pt x="3" y="43"/>
                  <a:pt x="2" y="43"/>
                </a:cubicBezTo>
                <a:cubicBezTo>
                  <a:pt x="2" y="43"/>
                  <a:pt x="1" y="43"/>
                  <a:pt x="1" y="44"/>
                </a:cubicBezTo>
                <a:cubicBezTo>
                  <a:pt x="0" y="44"/>
                  <a:pt x="0" y="45"/>
                  <a:pt x="0" y="45"/>
                </a:cubicBezTo>
                <a:cubicBezTo>
                  <a:pt x="0" y="46"/>
                  <a:pt x="0" y="46"/>
                  <a:pt x="1" y="47"/>
                </a:cubicBezTo>
                <a:cubicBezTo>
                  <a:pt x="41" y="87"/>
                  <a:pt x="41" y="87"/>
                  <a:pt x="41" y="87"/>
                </a:cubicBezTo>
                <a:cubicBezTo>
                  <a:pt x="42" y="88"/>
                  <a:pt x="43" y="88"/>
                  <a:pt x="44" y="87"/>
                </a:cubicBezTo>
                <a:cubicBezTo>
                  <a:pt x="127" y="4"/>
                  <a:pt x="127" y="4"/>
                  <a:pt x="127" y="4"/>
                </a:cubicBezTo>
                <a:cubicBezTo>
                  <a:pt x="128" y="3"/>
                  <a:pt x="128" y="2"/>
                  <a:pt x="127" y="1"/>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70" name="Freeform 170"/>
          <p:cNvSpPr>
            <a:spLocks/>
          </p:cNvSpPr>
          <p:nvPr/>
        </p:nvSpPr>
        <p:spPr bwMode="auto">
          <a:xfrm>
            <a:off x="6334127" y="304800"/>
            <a:ext cx="481013" cy="481013"/>
          </a:xfrm>
          <a:custGeom>
            <a:avLst/>
            <a:gdLst>
              <a:gd name="T0" fmla="*/ 4 w 128"/>
              <a:gd name="T1" fmla="*/ 127 h 128"/>
              <a:gd name="T2" fmla="*/ 64 w 128"/>
              <a:gd name="T3" fmla="*/ 67 h 128"/>
              <a:gd name="T4" fmla="*/ 124 w 128"/>
              <a:gd name="T5" fmla="*/ 127 h 128"/>
              <a:gd name="T6" fmla="*/ 127 w 128"/>
              <a:gd name="T7" fmla="*/ 127 h 128"/>
              <a:gd name="T8" fmla="*/ 128 w 128"/>
              <a:gd name="T9" fmla="*/ 126 h 128"/>
              <a:gd name="T10" fmla="*/ 127 w 128"/>
              <a:gd name="T11" fmla="*/ 124 h 128"/>
              <a:gd name="T12" fmla="*/ 67 w 128"/>
              <a:gd name="T13" fmla="*/ 64 h 128"/>
              <a:gd name="T14" fmla="*/ 68 w 128"/>
              <a:gd name="T15" fmla="*/ 63 h 128"/>
              <a:gd name="T16" fmla="*/ 127 w 128"/>
              <a:gd name="T17" fmla="*/ 4 h 128"/>
              <a:gd name="T18" fmla="*/ 127 w 128"/>
              <a:gd name="T19" fmla="*/ 1 h 128"/>
              <a:gd name="T20" fmla="*/ 124 w 128"/>
              <a:gd name="T21" fmla="*/ 1 h 128"/>
              <a:gd name="T22" fmla="*/ 64 w 128"/>
              <a:gd name="T23" fmla="*/ 61 h 128"/>
              <a:gd name="T24" fmla="*/ 4 w 128"/>
              <a:gd name="T25" fmla="*/ 1 h 128"/>
              <a:gd name="T26" fmla="*/ 2 w 128"/>
              <a:gd name="T27" fmla="*/ 0 h 128"/>
              <a:gd name="T28" fmla="*/ 1 w 128"/>
              <a:gd name="T29" fmla="*/ 1 h 128"/>
              <a:gd name="T30" fmla="*/ 1 w 128"/>
              <a:gd name="T31" fmla="*/ 4 h 128"/>
              <a:gd name="T32" fmla="*/ 61 w 128"/>
              <a:gd name="T33" fmla="*/ 64 h 128"/>
              <a:gd name="T34" fmla="*/ 60 w 128"/>
              <a:gd name="T35" fmla="*/ 65 h 128"/>
              <a:gd name="T36" fmla="*/ 1 w 128"/>
              <a:gd name="T37" fmla="*/ 124 h 128"/>
              <a:gd name="T38" fmla="*/ 1 w 128"/>
              <a:gd name="T39" fmla="*/ 127 h 128"/>
              <a:gd name="T40" fmla="*/ 4 w 128"/>
              <a:gd name="T41" fmla="*/ 12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8">
                <a:moveTo>
                  <a:pt x="4" y="127"/>
                </a:moveTo>
                <a:cubicBezTo>
                  <a:pt x="64" y="67"/>
                  <a:pt x="64" y="67"/>
                  <a:pt x="64" y="67"/>
                </a:cubicBezTo>
                <a:cubicBezTo>
                  <a:pt x="124" y="127"/>
                  <a:pt x="124" y="127"/>
                  <a:pt x="124" y="127"/>
                </a:cubicBezTo>
                <a:cubicBezTo>
                  <a:pt x="125" y="128"/>
                  <a:pt x="126" y="128"/>
                  <a:pt x="127" y="127"/>
                </a:cubicBezTo>
                <a:cubicBezTo>
                  <a:pt x="128" y="127"/>
                  <a:pt x="128" y="126"/>
                  <a:pt x="128" y="126"/>
                </a:cubicBezTo>
                <a:cubicBezTo>
                  <a:pt x="128" y="125"/>
                  <a:pt x="128" y="125"/>
                  <a:pt x="127" y="124"/>
                </a:cubicBezTo>
                <a:cubicBezTo>
                  <a:pt x="67" y="64"/>
                  <a:pt x="67" y="64"/>
                  <a:pt x="67" y="64"/>
                </a:cubicBezTo>
                <a:cubicBezTo>
                  <a:pt x="68" y="63"/>
                  <a:pt x="68" y="63"/>
                  <a:pt x="68" y="63"/>
                </a:cubicBezTo>
                <a:cubicBezTo>
                  <a:pt x="127" y="4"/>
                  <a:pt x="127" y="4"/>
                  <a:pt x="127" y="4"/>
                </a:cubicBezTo>
                <a:cubicBezTo>
                  <a:pt x="128" y="3"/>
                  <a:pt x="128" y="2"/>
                  <a:pt x="127" y="1"/>
                </a:cubicBezTo>
                <a:cubicBezTo>
                  <a:pt x="126" y="0"/>
                  <a:pt x="125" y="0"/>
                  <a:pt x="124" y="1"/>
                </a:cubicBezTo>
                <a:cubicBezTo>
                  <a:pt x="64" y="61"/>
                  <a:pt x="64" y="61"/>
                  <a:pt x="64" y="61"/>
                </a:cubicBezTo>
                <a:cubicBezTo>
                  <a:pt x="4" y="1"/>
                  <a:pt x="4" y="1"/>
                  <a:pt x="4" y="1"/>
                </a:cubicBezTo>
                <a:cubicBezTo>
                  <a:pt x="3" y="0"/>
                  <a:pt x="3" y="0"/>
                  <a:pt x="2" y="0"/>
                </a:cubicBezTo>
                <a:cubicBezTo>
                  <a:pt x="2" y="0"/>
                  <a:pt x="1" y="0"/>
                  <a:pt x="1" y="1"/>
                </a:cubicBezTo>
                <a:cubicBezTo>
                  <a:pt x="0" y="2"/>
                  <a:pt x="0" y="3"/>
                  <a:pt x="1" y="4"/>
                </a:cubicBezTo>
                <a:cubicBezTo>
                  <a:pt x="61" y="64"/>
                  <a:pt x="61" y="64"/>
                  <a:pt x="61" y="64"/>
                </a:cubicBezTo>
                <a:cubicBezTo>
                  <a:pt x="60" y="65"/>
                  <a:pt x="60" y="65"/>
                  <a:pt x="60" y="65"/>
                </a:cubicBezTo>
                <a:cubicBezTo>
                  <a:pt x="1" y="124"/>
                  <a:pt x="1" y="124"/>
                  <a:pt x="1" y="124"/>
                </a:cubicBezTo>
                <a:cubicBezTo>
                  <a:pt x="0" y="125"/>
                  <a:pt x="0" y="126"/>
                  <a:pt x="1" y="127"/>
                </a:cubicBezTo>
                <a:cubicBezTo>
                  <a:pt x="2" y="128"/>
                  <a:pt x="3" y="128"/>
                  <a:pt x="4" y="127"/>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nvGrpSpPr>
          <p:cNvPr id="206" name="组合 205">
            <a:extLst>
              <a:ext uri="{FF2B5EF4-FFF2-40B4-BE49-F238E27FC236}">
                <a16:creationId xmlns="" xmlns:a16="http://schemas.microsoft.com/office/drawing/2014/main" id="{03D775C0-C692-45BB-BF04-A48B8FB7D260}"/>
              </a:ext>
            </a:extLst>
          </p:cNvPr>
          <p:cNvGrpSpPr/>
          <p:nvPr/>
        </p:nvGrpSpPr>
        <p:grpSpPr>
          <a:xfrm>
            <a:off x="5373689" y="304800"/>
            <a:ext cx="479426" cy="485776"/>
            <a:chOff x="5373689" y="304800"/>
            <a:chExt cx="479426" cy="485776"/>
          </a:xfrm>
        </p:grpSpPr>
        <p:sp>
          <p:nvSpPr>
            <p:cNvPr id="171" name="Freeform 171"/>
            <p:cNvSpPr>
              <a:spLocks/>
            </p:cNvSpPr>
            <p:nvPr/>
          </p:nvSpPr>
          <p:spPr bwMode="auto">
            <a:xfrm>
              <a:off x="5373689" y="304800"/>
              <a:ext cx="479425" cy="481013"/>
            </a:xfrm>
            <a:custGeom>
              <a:avLst/>
              <a:gdLst>
                <a:gd name="T0" fmla="*/ 127 w 128"/>
                <a:gd name="T1" fmla="*/ 1 h 128"/>
                <a:gd name="T2" fmla="*/ 126 w 128"/>
                <a:gd name="T3" fmla="*/ 0 h 128"/>
                <a:gd name="T4" fmla="*/ 124 w 128"/>
                <a:gd name="T5" fmla="*/ 1 h 128"/>
                <a:gd name="T6" fmla="*/ 1 w 128"/>
                <a:gd name="T7" fmla="*/ 124 h 128"/>
                <a:gd name="T8" fmla="*/ 1 w 128"/>
                <a:gd name="T9" fmla="*/ 127 h 128"/>
                <a:gd name="T10" fmla="*/ 2 w 128"/>
                <a:gd name="T11" fmla="*/ 128 h 128"/>
                <a:gd name="T12" fmla="*/ 4 w 128"/>
                <a:gd name="T13" fmla="*/ 127 h 128"/>
                <a:gd name="T14" fmla="*/ 127 w 128"/>
                <a:gd name="T15" fmla="*/ 4 h 128"/>
                <a:gd name="T16" fmla="*/ 127 w 128"/>
                <a:gd name="T17"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28">
                  <a:moveTo>
                    <a:pt x="127" y="1"/>
                  </a:moveTo>
                  <a:cubicBezTo>
                    <a:pt x="127" y="0"/>
                    <a:pt x="126" y="0"/>
                    <a:pt x="126" y="0"/>
                  </a:cubicBezTo>
                  <a:cubicBezTo>
                    <a:pt x="125" y="0"/>
                    <a:pt x="125" y="0"/>
                    <a:pt x="124" y="1"/>
                  </a:cubicBezTo>
                  <a:cubicBezTo>
                    <a:pt x="1" y="124"/>
                    <a:pt x="1" y="124"/>
                    <a:pt x="1" y="124"/>
                  </a:cubicBezTo>
                  <a:cubicBezTo>
                    <a:pt x="0" y="125"/>
                    <a:pt x="0" y="126"/>
                    <a:pt x="1" y="127"/>
                  </a:cubicBezTo>
                  <a:cubicBezTo>
                    <a:pt x="1" y="128"/>
                    <a:pt x="2" y="128"/>
                    <a:pt x="2" y="128"/>
                  </a:cubicBezTo>
                  <a:cubicBezTo>
                    <a:pt x="3" y="128"/>
                    <a:pt x="3" y="128"/>
                    <a:pt x="4" y="127"/>
                  </a:cubicBezTo>
                  <a:cubicBezTo>
                    <a:pt x="127" y="4"/>
                    <a:pt x="127" y="4"/>
                    <a:pt x="127" y="4"/>
                  </a:cubicBezTo>
                  <a:cubicBezTo>
                    <a:pt x="128" y="3"/>
                    <a:pt x="128" y="2"/>
                    <a:pt x="127" y="1"/>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72" name="Freeform 172"/>
            <p:cNvSpPr>
              <a:spLocks noEditPoints="1"/>
            </p:cNvSpPr>
            <p:nvPr/>
          </p:nvSpPr>
          <p:spPr bwMode="auto">
            <a:xfrm>
              <a:off x="5373689" y="304800"/>
              <a:ext cx="184150" cy="188913"/>
            </a:xfrm>
            <a:custGeom>
              <a:avLst/>
              <a:gdLst>
                <a:gd name="T0" fmla="*/ 7 w 49"/>
                <a:gd name="T1" fmla="*/ 42 h 50"/>
                <a:gd name="T2" fmla="*/ 15 w 49"/>
                <a:gd name="T3" fmla="*/ 47 h 50"/>
                <a:gd name="T4" fmla="*/ 34 w 49"/>
                <a:gd name="T5" fmla="*/ 47 h 50"/>
                <a:gd name="T6" fmla="*/ 42 w 49"/>
                <a:gd name="T7" fmla="*/ 42 h 50"/>
                <a:gd name="T8" fmla="*/ 47 w 49"/>
                <a:gd name="T9" fmla="*/ 34 h 50"/>
                <a:gd name="T10" fmla="*/ 49 w 49"/>
                <a:gd name="T11" fmla="*/ 24 h 50"/>
                <a:gd name="T12" fmla="*/ 47 w 49"/>
                <a:gd name="T13" fmla="*/ 15 h 50"/>
                <a:gd name="T14" fmla="*/ 42 w 49"/>
                <a:gd name="T15" fmla="*/ 7 h 50"/>
                <a:gd name="T16" fmla="*/ 34 w 49"/>
                <a:gd name="T17" fmla="*/ 2 h 50"/>
                <a:gd name="T18" fmla="*/ 25 w 49"/>
                <a:gd name="T19" fmla="*/ 0 h 50"/>
                <a:gd name="T20" fmla="*/ 15 w 49"/>
                <a:gd name="T21" fmla="*/ 2 h 50"/>
                <a:gd name="T22" fmla="*/ 7 w 49"/>
                <a:gd name="T23" fmla="*/ 7 h 50"/>
                <a:gd name="T24" fmla="*/ 2 w 49"/>
                <a:gd name="T25" fmla="*/ 15 h 50"/>
                <a:gd name="T26" fmla="*/ 0 w 49"/>
                <a:gd name="T27" fmla="*/ 24 h 50"/>
                <a:gd name="T28" fmla="*/ 2 w 49"/>
                <a:gd name="T29" fmla="*/ 34 h 50"/>
                <a:gd name="T30" fmla="*/ 7 w 49"/>
                <a:gd name="T31" fmla="*/ 42 h 50"/>
                <a:gd name="T32" fmla="*/ 25 w 49"/>
                <a:gd name="T33" fmla="*/ 5 h 50"/>
                <a:gd name="T34" fmla="*/ 45 w 49"/>
                <a:gd name="T35" fmla="*/ 24 h 50"/>
                <a:gd name="T36" fmla="*/ 25 w 49"/>
                <a:gd name="T37" fmla="*/ 44 h 50"/>
                <a:gd name="T38" fmla="*/ 5 w 49"/>
                <a:gd name="T39" fmla="*/ 24 h 50"/>
                <a:gd name="T40" fmla="*/ 25 w 49"/>
                <a:gd name="T41" fmla="*/ 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 h="50">
                  <a:moveTo>
                    <a:pt x="7" y="42"/>
                  </a:moveTo>
                  <a:cubicBezTo>
                    <a:pt x="9" y="44"/>
                    <a:pt x="12" y="46"/>
                    <a:pt x="15" y="47"/>
                  </a:cubicBezTo>
                  <a:cubicBezTo>
                    <a:pt x="21" y="50"/>
                    <a:pt x="28" y="50"/>
                    <a:pt x="34" y="47"/>
                  </a:cubicBezTo>
                  <a:cubicBezTo>
                    <a:pt x="37" y="46"/>
                    <a:pt x="40" y="44"/>
                    <a:pt x="42" y="42"/>
                  </a:cubicBezTo>
                  <a:cubicBezTo>
                    <a:pt x="44" y="40"/>
                    <a:pt x="46" y="37"/>
                    <a:pt x="47" y="34"/>
                  </a:cubicBezTo>
                  <a:cubicBezTo>
                    <a:pt x="48" y="31"/>
                    <a:pt x="49" y="28"/>
                    <a:pt x="49" y="24"/>
                  </a:cubicBezTo>
                  <a:cubicBezTo>
                    <a:pt x="49" y="21"/>
                    <a:pt x="48" y="18"/>
                    <a:pt x="47" y="15"/>
                  </a:cubicBezTo>
                  <a:cubicBezTo>
                    <a:pt x="46" y="12"/>
                    <a:pt x="44" y="9"/>
                    <a:pt x="42" y="7"/>
                  </a:cubicBezTo>
                  <a:cubicBezTo>
                    <a:pt x="40" y="5"/>
                    <a:pt x="37" y="3"/>
                    <a:pt x="34" y="2"/>
                  </a:cubicBezTo>
                  <a:cubicBezTo>
                    <a:pt x="31" y="1"/>
                    <a:pt x="28" y="0"/>
                    <a:pt x="25" y="0"/>
                  </a:cubicBezTo>
                  <a:cubicBezTo>
                    <a:pt x="21" y="0"/>
                    <a:pt x="18" y="1"/>
                    <a:pt x="15" y="2"/>
                  </a:cubicBezTo>
                  <a:cubicBezTo>
                    <a:pt x="12" y="3"/>
                    <a:pt x="9" y="5"/>
                    <a:pt x="7" y="7"/>
                  </a:cubicBezTo>
                  <a:cubicBezTo>
                    <a:pt x="5" y="9"/>
                    <a:pt x="3" y="12"/>
                    <a:pt x="2" y="15"/>
                  </a:cubicBezTo>
                  <a:cubicBezTo>
                    <a:pt x="1" y="18"/>
                    <a:pt x="0" y="21"/>
                    <a:pt x="0" y="24"/>
                  </a:cubicBezTo>
                  <a:cubicBezTo>
                    <a:pt x="0" y="28"/>
                    <a:pt x="1" y="31"/>
                    <a:pt x="2" y="34"/>
                  </a:cubicBezTo>
                  <a:cubicBezTo>
                    <a:pt x="3" y="37"/>
                    <a:pt x="5" y="40"/>
                    <a:pt x="7" y="42"/>
                  </a:cubicBezTo>
                  <a:close/>
                  <a:moveTo>
                    <a:pt x="25" y="5"/>
                  </a:moveTo>
                  <a:cubicBezTo>
                    <a:pt x="36" y="5"/>
                    <a:pt x="45" y="13"/>
                    <a:pt x="45" y="24"/>
                  </a:cubicBezTo>
                  <a:cubicBezTo>
                    <a:pt x="45" y="36"/>
                    <a:pt x="36" y="44"/>
                    <a:pt x="25" y="44"/>
                  </a:cubicBezTo>
                  <a:cubicBezTo>
                    <a:pt x="14" y="44"/>
                    <a:pt x="5" y="36"/>
                    <a:pt x="5" y="24"/>
                  </a:cubicBezTo>
                  <a:cubicBezTo>
                    <a:pt x="5" y="13"/>
                    <a:pt x="14" y="5"/>
                    <a:pt x="25" y="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73" name="Freeform 173"/>
            <p:cNvSpPr>
              <a:spLocks noEditPoints="1"/>
            </p:cNvSpPr>
            <p:nvPr/>
          </p:nvSpPr>
          <p:spPr bwMode="auto">
            <a:xfrm>
              <a:off x="5670552" y="601663"/>
              <a:ext cx="182563" cy="188913"/>
            </a:xfrm>
            <a:custGeom>
              <a:avLst/>
              <a:gdLst>
                <a:gd name="T0" fmla="*/ 47 w 49"/>
                <a:gd name="T1" fmla="*/ 15 h 50"/>
                <a:gd name="T2" fmla="*/ 42 w 49"/>
                <a:gd name="T3" fmla="*/ 7 h 50"/>
                <a:gd name="T4" fmla="*/ 34 w 49"/>
                <a:gd name="T5" fmla="*/ 2 h 50"/>
                <a:gd name="T6" fmla="*/ 24 w 49"/>
                <a:gd name="T7" fmla="*/ 0 h 50"/>
                <a:gd name="T8" fmla="*/ 15 w 49"/>
                <a:gd name="T9" fmla="*/ 2 h 50"/>
                <a:gd name="T10" fmla="*/ 7 w 49"/>
                <a:gd name="T11" fmla="*/ 7 h 50"/>
                <a:gd name="T12" fmla="*/ 2 w 49"/>
                <a:gd name="T13" fmla="*/ 15 h 50"/>
                <a:gd name="T14" fmla="*/ 0 w 49"/>
                <a:gd name="T15" fmla="*/ 24 h 50"/>
                <a:gd name="T16" fmla="*/ 2 w 49"/>
                <a:gd name="T17" fmla="*/ 34 h 50"/>
                <a:gd name="T18" fmla="*/ 7 w 49"/>
                <a:gd name="T19" fmla="*/ 42 h 50"/>
                <a:gd name="T20" fmla="*/ 15 w 49"/>
                <a:gd name="T21" fmla="*/ 47 h 50"/>
                <a:gd name="T22" fmla="*/ 34 w 49"/>
                <a:gd name="T23" fmla="*/ 47 h 50"/>
                <a:gd name="T24" fmla="*/ 42 w 49"/>
                <a:gd name="T25" fmla="*/ 42 h 50"/>
                <a:gd name="T26" fmla="*/ 47 w 49"/>
                <a:gd name="T27" fmla="*/ 34 h 50"/>
                <a:gd name="T28" fmla="*/ 49 w 49"/>
                <a:gd name="T29" fmla="*/ 24 h 50"/>
                <a:gd name="T30" fmla="*/ 47 w 49"/>
                <a:gd name="T31" fmla="*/ 15 h 50"/>
                <a:gd name="T32" fmla="*/ 24 w 49"/>
                <a:gd name="T33" fmla="*/ 44 h 50"/>
                <a:gd name="T34" fmla="*/ 4 w 49"/>
                <a:gd name="T35" fmla="*/ 24 h 50"/>
                <a:gd name="T36" fmla="*/ 24 w 49"/>
                <a:gd name="T37" fmla="*/ 4 h 50"/>
                <a:gd name="T38" fmla="*/ 44 w 49"/>
                <a:gd name="T39" fmla="*/ 24 h 50"/>
                <a:gd name="T40" fmla="*/ 24 w 49"/>
                <a:gd name="T41" fmla="*/ 4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 h="50">
                  <a:moveTo>
                    <a:pt x="47" y="15"/>
                  </a:moveTo>
                  <a:cubicBezTo>
                    <a:pt x="46" y="12"/>
                    <a:pt x="44" y="9"/>
                    <a:pt x="42" y="7"/>
                  </a:cubicBezTo>
                  <a:cubicBezTo>
                    <a:pt x="40" y="5"/>
                    <a:pt x="37" y="3"/>
                    <a:pt x="34" y="2"/>
                  </a:cubicBezTo>
                  <a:cubicBezTo>
                    <a:pt x="31" y="1"/>
                    <a:pt x="28" y="0"/>
                    <a:pt x="24" y="0"/>
                  </a:cubicBezTo>
                  <a:cubicBezTo>
                    <a:pt x="21" y="0"/>
                    <a:pt x="18" y="1"/>
                    <a:pt x="15" y="2"/>
                  </a:cubicBezTo>
                  <a:cubicBezTo>
                    <a:pt x="12" y="3"/>
                    <a:pt x="9" y="5"/>
                    <a:pt x="7" y="7"/>
                  </a:cubicBezTo>
                  <a:cubicBezTo>
                    <a:pt x="5" y="9"/>
                    <a:pt x="3" y="12"/>
                    <a:pt x="2" y="15"/>
                  </a:cubicBezTo>
                  <a:cubicBezTo>
                    <a:pt x="1" y="18"/>
                    <a:pt x="0" y="21"/>
                    <a:pt x="0" y="24"/>
                  </a:cubicBezTo>
                  <a:cubicBezTo>
                    <a:pt x="0" y="28"/>
                    <a:pt x="1" y="31"/>
                    <a:pt x="2" y="34"/>
                  </a:cubicBezTo>
                  <a:cubicBezTo>
                    <a:pt x="3" y="37"/>
                    <a:pt x="5" y="40"/>
                    <a:pt x="7" y="42"/>
                  </a:cubicBezTo>
                  <a:cubicBezTo>
                    <a:pt x="9" y="44"/>
                    <a:pt x="12" y="46"/>
                    <a:pt x="15" y="47"/>
                  </a:cubicBezTo>
                  <a:cubicBezTo>
                    <a:pt x="21" y="50"/>
                    <a:pt x="28" y="50"/>
                    <a:pt x="34" y="47"/>
                  </a:cubicBezTo>
                  <a:cubicBezTo>
                    <a:pt x="37" y="46"/>
                    <a:pt x="40" y="44"/>
                    <a:pt x="42" y="42"/>
                  </a:cubicBezTo>
                  <a:cubicBezTo>
                    <a:pt x="44" y="40"/>
                    <a:pt x="46" y="37"/>
                    <a:pt x="47" y="34"/>
                  </a:cubicBezTo>
                  <a:cubicBezTo>
                    <a:pt x="48" y="31"/>
                    <a:pt x="49" y="28"/>
                    <a:pt x="49" y="24"/>
                  </a:cubicBezTo>
                  <a:cubicBezTo>
                    <a:pt x="49" y="21"/>
                    <a:pt x="48" y="18"/>
                    <a:pt x="47" y="15"/>
                  </a:cubicBezTo>
                  <a:close/>
                  <a:moveTo>
                    <a:pt x="24" y="44"/>
                  </a:moveTo>
                  <a:cubicBezTo>
                    <a:pt x="13" y="44"/>
                    <a:pt x="4" y="35"/>
                    <a:pt x="4" y="24"/>
                  </a:cubicBezTo>
                  <a:cubicBezTo>
                    <a:pt x="4" y="13"/>
                    <a:pt x="13" y="4"/>
                    <a:pt x="24" y="4"/>
                  </a:cubicBezTo>
                  <a:cubicBezTo>
                    <a:pt x="35" y="4"/>
                    <a:pt x="44" y="13"/>
                    <a:pt x="44" y="24"/>
                  </a:cubicBezTo>
                  <a:cubicBezTo>
                    <a:pt x="44" y="35"/>
                    <a:pt x="35" y="44"/>
                    <a:pt x="24" y="4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08" name="组合 207">
            <a:extLst>
              <a:ext uri="{FF2B5EF4-FFF2-40B4-BE49-F238E27FC236}">
                <a16:creationId xmlns="" xmlns:a16="http://schemas.microsoft.com/office/drawing/2014/main" id="{CF801BAE-42FE-456B-9B33-1A7B71B457C9}"/>
              </a:ext>
            </a:extLst>
          </p:cNvPr>
          <p:cNvGrpSpPr/>
          <p:nvPr/>
        </p:nvGrpSpPr>
        <p:grpSpPr>
          <a:xfrm>
            <a:off x="4411664" y="439738"/>
            <a:ext cx="481013" cy="211138"/>
            <a:chOff x="4411664" y="439738"/>
            <a:chExt cx="481013" cy="211138"/>
          </a:xfrm>
        </p:grpSpPr>
        <p:sp>
          <p:nvSpPr>
            <p:cNvPr id="174" name="Freeform 174"/>
            <p:cNvSpPr>
              <a:spLocks/>
            </p:cNvSpPr>
            <p:nvPr/>
          </p:nvSpPr>
          <p:spPr bwMode="auto">
            <a:xfrm>
              <a:off x="4411664" y="439738"/>
              <a:ext cx="481013" cy="15875"/>
            </a:xfrm>
            <a:custGeom>
              <a:avLst/>
              <a:gdLst>
                <a:gd name="T0" fmla="*/ 2 w 128"/>
                <a:gd name="T1" fmla="*/ 4 h 4"/>
                <a:gd name="T2" fmla="*/ 126 w 128"/>
                <a:gd name="T3" fmla="*/ 4 h 4"/>
                <a:gd name="T4" fmla="*/ 128 w 128"/>
                <a:gd name="T5" fmla="*/ 2 h 4"/>
                <a:gd name="T6" fmla="*/ 126 w 128"/>
                <a:gd name="T7" fmla="*/ 0 h 4"/>
                <a:gd name="T8" fmla="*/ 2 w 128"/>
                <a:gd name="T9" fmla="*/ 0 h 4"/>
                <a:gd name="T10" fmla="*/ 0 w 128"/>
                <a:gd name="T11" fmla="*/ 2 h 4"/>
                <a:gd name="T12" fmla="*/ 2 w 12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28" h="4">
                  <a:moveTo>
                    <a:pt x="2" y="4"/>
                  </a:moveTo>
                  <a:cubicBezTo>
                    <a:pt x="126" y="4"/>
                    <a:pt x="126" y="4"/>
                    <a:pt x="126" y="4"/>
                  </a:cubicBezTo>
                  <a:cubicBezTo>
                    <a:pt x="127" y="4"/>
                    <a:pt x="128" y="3"/>
                    <a:pt x="128" y="2"/>
                  </a:cubicBezTo>
                  <a:cubicBezTo>
                    <a:pt x="128" y="1"/>
                    <a:pt x="127" y="0"/>
                    <a:pt x="126" y="0"/>
                  </a:cubicBezTo>
                  <a:cubicBezTo>
                    <a:pt x="2" y="0"/>
                    <a:pt x="2" y="0"/>
                    <a:pt x="2" y="0"/>
                  </a:cubicBezTo>
                  <a:cubicBezTo>
                    <a:pt x="1" y="0"/>
                    <a:pt x="0" y="1"/>
                    <a:pt x="0" y="2"/>
                  </a:cubicBezTo>
                  <a:cubicBezTo>
                    <a:pt x="0" y="3"/>
                    <a:pt x="1" y="4"/>
                    <a:pt x="2" y="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75" name="Freeform 175"/>
            <p:cNvSpPr>
              <a:spLocks/>
            </p:cNvSpPr>
            <p:nvPr/>
          </p:nvSpPr>
          <p:spPr bwMode="auto">
            <a:xfrm>
              <a:off x="4411664" y="636588"/>
              <a:ext cx="481013" cy="14288"/>
            </a:xfrm>
            <a:custGeom>
              <a:avLst/>
              <a:gdLst>
                <a:gd name="T0" fmla="*/ 126 w 128"/>
                <a:gd name="T1" fmla="*/ 0 h 4"/>
                <a:gd name="T2" fmla="*/ 2 w 128"/>
                <a:gd name="T3" fmla="*/ 0 h 4"/>
                <a:gd name="T4" fmla="*/ 0 w 128"/>
                <a:gd name="T5" fmla="*/ 2 h 4"/>
                <a:gd name="T6" fmla="*/ 2 w 128"/>
                <a:gd name="T7" fmla="*/ 4 h 4"/>
                <a:gd name="T8" fmla="*/ 126 w 128"/>
                <a:gd name="T9" fmla="*/ 4 h 4"/>
                <a:gd name="T10" fmla="*/ 128 w 128"/>
                <a:gd name="T11" fmla="*/ 2 h 4"/>
                <a:gd name="T12" fmla="*/ 126 w 12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28" h="4">
                  <a:moveTo>
                    <a:pt x="126" y="0"/>
                  </a:moveTo>
                  <a:cubicBezTo>
                    <a:pt x="2" y="0"/>
                    <a:pt x="2" y="0"/>
                    <a:pt x="2" y="0"/>
                  </a:cubicBezTo>
                  <a:cubicBezTo>
                    <a:pt x="1" y="0"/>
                    <a:pt x="0" y="1"/>
                    <a:pt x="0" y="2"/>
                  </a:cubicBezTo>
                  <a:cubicBezTo>
                    <a:pt x="0" y="3"/>
                    <a:pt x="1" y="4"/>
                    <a:pt x="2" y="4"/>
                  </a:cubicBezTo>
                  <a:cubicBezTo>
                    <a:pt x="126" y="4"/>
                    <a:pt x="126" y="4"/>
                    <a:pt x="126" y="4"/>
                  </a:cubicBezTo>
                  <a:cubicBezTo>
                    <a:pt x="127" y="4"/>
                    <a:pt x="128" y="3"/>
                    <a:pt x="128" y="2"/>
                  </a:cubicBezTo>
                  <a:cubicBezTo>
                    <a:pt x="128" y="1"/>
                    <a:pt x="127" y="0"/>
                    <a:pt x="126"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07" name="组合 206">
            <a:extLst>
              <a:ext uri="{FF2B5EF4-FFF2-40B4-BE49-F238E27FC236}">
                <a16:creationId xmlns="" xmlns:a16="http://schemas.microsoft.com/office/drawing/2014/main" id="{CBAD93B1-D0D7-448D-AC70-E8DCC4D19984}"/>
              </a:ext>
            </a:extLst>
          </p:cNvPr>
          <p:cNvGrpSpPr/>
          <p:nvPr/>
        </p:nvGrpSpPr>
        <p:grpSpPr>
          <a:xfrm>
            <a:off x="3451226" y="331788"/>
            <a:ext cx="481013" cy="428626"/>
            <a:chOff x="3451226" y="331788"/>
            <a:chExt cx="481013" cy="428626"/>
          </a:xfrm>
        </p:grpSpPr>
        <p:sp>
          <p:nvSpPr>
            <p:cNvPr id="176" name="Freeform 176"/>
            <p:cNvSpPr>
              <a:spLocks/>
            </p:cNvSpPr>
            <p:nvPr/>
          </p:nvSpPr>
          <p:spPr bwMode="auto">
            <a:xfrm>
              <a:off x="3451226" y="538163"/>
              <a:ext cx="481013" cy="14288"/>
            </a:xfrm>
            <a:custGeom>
              <a:avLst/>
              <a:gdLst>
                <a:gd name="T0" fmla="*/ 126 w 128"/>
                <a:gd name="T1" fmla="*/ 0 h 4"/>
                <a:gd name="T2" fmla="*/ 2 w 128"/>
                <a:gd name="T3" fmla="*/ 0 h 4"/>
                <a:gd name="T4" fmla="*/ 0 w 128"/>
                <a:gd name="T5" fmla="*/ 2 h 4"/>
                <a:gd name="T6" fmla="*/ 2 w 128"/>
                <a:gd name="T7" fmla="*/ 4 h 4"/>
                <a:gd name="T8" fmla="*/ 126 w 128"/>
                <a:gd name="T9" fmla="*/ 4 h 4"/>
                <a:gd name="T10" fmla="*/ 128 w 128"/>
                <a:gd name="T11" fmla="*/ 2 h 4"/>
                <a:gd name="T12" fmla="*/ 126 w 12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28" h="4">
                  <a:moveTo>
                    <a:pt x="126" y="0"/>
                  </a:moveTo>
                  <a:cubicBezTo>
                    <a:pt x="2" y="0"/>
                    <a:pt x="2" y="0"/>
                    <a:pt x="2" y="0"/>
                  </a:cubicBezTo>
                  <a:cubicBezTo>
                    <a:pt x="1" y="0"/>
                    <a:pt x="0" y="1"/>
                    <a:pt x="0" y="2"/>
                  </a:cubicBezTo>
                  <a:cubicBezTo>
                    <a:pt x="0" y="3"/>
                    <a:pt x="1" y="4"/>
                    <a:pt x="2" y="4"/>
                  </a:cubicBezTo>
                  <a:cubicBezTo>
                    <a:pt x="126" y="4"/>
                    <a:pt x="126" y="4"/>
                    <a:pt x="126" y="4"/>
                  </a:cubicBezTo>
                  <a:cubicBezTo>
                    <a:pt x="127" y="4"/>
                    <a:pt x="128" y="3"/>
                    <a:pt x="128" y="2"/>
                  </a:cubicBezTo>
                  <a:cubicBezTo>
                    <a:pt x="128" y="1"/>
                    <a:pt x="127" y="0"/>
                    <a:pt x="126"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77" name="Oval 177"/>
            <p:cNvSpPr>
              <a:spLocks noChangeArrowheads="1"/>
            </p:cNvSpPr>
            <p:nvPr/>
          </p:nvSpPr>
          <p:spPr bwMode="auto">
            <a:xfrm>
              <a:off x="3676651" y="331788"/>
              <a:ext cx="30163" cy="30163"/>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78" name="Oval 178"/>
            <p:cNvSpPr>
              <a:spLocks noChangeArrowheads="1"/>
            </p:cNvSpPr>
            <p:nvPr/>
          </p:nvSpPr>
          <p:spPr bwMode="auto">
            <a:xfrm>
              <a:off x="3676651" y="730251"/>
              <a:ext cx="30163" cy="30163"/>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sp>
        <p:nvSpPr>
          <p:cNvPr id="179" name="Freeform 179"/>
          <p:cNvSpPr>
            <a:spLocks/>
          </p:cNvSpPr>
          <p:nvPr/>
        </p:nvSpPr>
        <p:spPr bwMode="auto">
          <a:xfrm>
            <a:off x="2519363" y="304800"/>
            <a:ext cx="420688" cy="481013"/>
          </a:xfrm>
          <a:custGeom>
            <a:avLst/>
            <a:gdLst>
              <a:gd name="T0" fmla="*/ 111 w 112"/>
              <a:gd name="T1" fmla="*/ 96 h 128"/>
              <a:gd name="T2" fmla="*/ 112 w 112"/>
              <a:gd name="T3" fmla="*/ 94 h 128"/>
              <a:gd name="T4" fmla="*/ 111 w 112"/>
              <a:gd name="T5" fmla="*/ 93 h 128"/>
              <a:gd name="T6" fmla="*/ 61 w 112"/>
              <a:gd name="T7" fmla="*/ 64 h 128"/>
              <a:gd name="T8" fmla="*/ 111 w 112"/>
              <a:gd name="T9" fmla="*/ 35 h 128"/>
              <a:gd name="T10" fmla="*/ 111 w 112"/>
              <a:gd name="T11" fmla="*/ 32 h 128"/>
              <a:gd name="T12" fmla="*/ 108 w 112"/>
              <a:gd name="T13" fmla="*/ 31 h 128"/>
              <a:gd name="T14" fmla="*/ 58 w 112"/>
              <a:gd name="T15" fmla="*/ 60 h 128"/>
              <a:gd name="T16" fmla="*/ 58 w 112"/>
              <a:gd name="T17" fmla="*/ 2 h 128"/>
              <a:gd name="T18" fmla="*/ 56 w 112"/>
              <a:gd name="T19" fmla="*/ 0 h 128"/>
              <a:gd name="T20" fmla="*/ 54 w 112"/>
              <a:gd name="T21" fmla="*/ 2 h 128"/>
              <a:gd name="T22" fmla="*/ 54 w 112"/>
              <a:gd name="T23" fmla="*/ 60 h 128"/>
              <a:gd name="T24" fmla="*/ 4 w 112"/>
              <a:gd name="T25" fmla="*/ 31 h 128"/>
              <a:gd name="T26" fmla="*/ 1 w 112"/>
              <a:gd name="T27" fmla="*/ 32 h 128"/>
              <a:gd name="T28" fmla="*/ 1 w 112"/>
              <a:gd name="T29" fmla="*/ 35 h 128"/>
              <a:gd name="T30" fmla="*/ 51 w 112"/>
              <a:gd name="T31" fmla="*/ 64 h 128"/>
              <a:gd name="T32" fmla="*/ 1 w 112"/>
              <a:gd name="T33" fmla="*/ 93 h 128"/>
              <a:gd name="T34" fmla="*/ 0 w 112"/>
              <a:gd name="T35" fmla="*/ 94 h 128"/>
              <a:gd name="T36" fmla="*/ 1 w 112"/>
              <a:gd name="T37" fmla="*/ 96 h 128"/>
              <a:gd name="T38" fmla="*/ 4 w 112"/>
              <a:gd name="T39" fmla="*/ 97 h 128"/>
              <a:gd name="T40" fmla="*/ 54 w 112"/>
              <a:gd name="T41" fmla="*/ 68 h 128"/>
              <a:gd name="T42" fmla="*/ 54 w 112"/>
              <a:gd name="T43" fmla="*/ 126 h 128"/>
              <a:gd name="T44" fmla="*/ 56 w 112"/>
              <a:gd name="T45" fmla="*/ 128 h 128"/>
              <a:gd name="T46" fmla="*/ 58 w 112"/>
              <a:gd name="T47" fmla="*/ 126 h 128"/>
              <a:gd name="T48" fmla="*/ 58 w 112"/>
              <a:gd name="T49" fmla="*/ 68 h 128"/>
              <a:gd name="T50" fmla="*/ 108 w 112"/>
              <a:gd name="T51" fmla="*/ 97 h 128"/>
              <a:gd name="T52" fmla="*/ 111 w 112"/>
              <a:gd name="T53" fmla="*/ 9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2" h="128">
                <a:moveTo>
                  <a:pt x="111" y="96"/>
                </a:moveTo>
                <a:cubicBezTo>
                  <a:pt x="112" y="95"/>
                  <a:pt x="112" y="95"/>
                  <a:pt x="112" y="94"/>
                </a:cubicBezTo>
                <a:cubicBezTo>
                  <a:pt x="111" y="94"/>
                  <a:pt x="111" y="93"/>
                  <a:pt x="111" y="93"/>
                </a:cubicBezTo>
                <a:cubicBezTo>
                  <a:pt x="61" y="64"/>
                  <a:pt x="61" y="64"/>
                  <a:pt x="61" y="64"/>
                </a:cubicBezTo>
                <a:cubicBezTo>
                  <a:pt x="111" y="35"/>
                  <a:pt x="111" y="35"/>
                  <a:pt x="111" y="35"/>
                </a:cubicBezTo>
                <a:cubicBezTo>
                  <a:pt x="112" y="34"/>
                  <a:pt x="112" y="33"/>
                  <a:pt x="111" y="32"/>
                </a:cubicBezTo>
                <a:cubicBezTo>
                  <a:pt x="111" y="31"/>
                  <a:pt x="109" y="31"/>
                  <a:pt x="108" y="31"/>
                </a:cubicBezTo>
                <a:cubicBezTo>
                  <a:pt x="58" y="60"/>
                  <a:pt x="58" y="60"/>
                  <a:pt x="58" y="60"/>
                </a:cubicBezTo>
                <a:cubicBezTo>
                  <a:pt x="58" y="2"/>
                  <a:pt x="58" y="2"/>
                  <a:pt x="58" y="2"/>
                </a:cubicBezTo>
                <a:cubicBezTo>
                  <a:pt x="58" y="1"/>
                  <a:pt x="57" y="0"/>
                  <a:pt x="56" y="0"/>
                </a:cubicBezTo>
                <a:cubicBezTo>
                  <a:pt x="55" y="0"/>
                  <a:pt x="54" y="1"/>
                  <a:pt x="54" y="2"/>
                </a:cubicBezTo>
                <a:cubicBezTo>
                  <a:pt x="54" y="60"/>
                  <a:pt x="54" y="60"/>
                  <a:pt x="54" y="60"/>
                </a:cubicBezTo>
                <a:cubicBezTo>
                  <a:pt x="4" y="31"/>
                  <a:pt x="4" y="31"/>
                  <a:pt x="4" y="31"/>
                </a:cubicBezTo>
                <a:cubicBezTo>
                  <a:pt x="3" y="31"/>
                  <a:pt x="1" y="31"/>
                  <a:pt x="1" y="32"/>
                </a:cubicBezTo>
                <a:cubicBezTo>
                  <a:pt x="0" y="33"/>
                  <a:pt x="0" y="34"/>
                  <a:pt x="1" y="35"/>
                </a:cubicBezTo>
                <a:cubicBezTo>
                  <a:pt x="51" y="64"/>
                  <a:pt x="51" y="64"/>
                  <a:pt x="51" y="64"/>
                </a:cubicBezTo>
                <a:cubicBezTo>
                  <a:pt x="1" y="93"/>
                  <a:pt x="1" y="93"/>
                  <a:pt x="1" y="93"/>
                </a:cubicBezTo>
                <a:cubicBezTo>
                  <a:pt x="1" y="93"/>
                  <a:pt x="1" y="94"/>
                  <a:pt x="0" y="94"/>
                </a:cubicBezTo>
                <a:cubicBezTo>
                  <a:pt x="0" y="95"/>
                  <a:pt x="0" y="95"/>
                  <a:pt x="1" y="96"/>
                </a:cubicBezTo>
                <a:cubicBezTo>
                  <a:pt x="1" y="97"/>
                  <a:pt x="3" y="97"/>
                  <a:pt x="4" y="97"/>
                </a:cubicBezTo>
                <a:cubicBezTo>
                  <a:pt x="54" y="68"/>
                  <a:pt x="54" y="68"/>
                  <a:pt x="54" y="68"/>
                </a:cubicBezTo>
                <a:cubicBezTo>
                  <a:pt x="54" y="126"/>
                  <a:pt x="54" y="126"/>
                  <a:pt x="54" y="126"/>
                </a:cubicBezTo>
                <a:cubicBezTo>
                  <a:pt x="54" y="127"/>
                  <a:pt x="55" y="128"/>
                  <a:pt x="56" y="128"/>
                </a:cubicBezTo>
                <a:cubicBezTo>
                  <a:pt x="57" y="128"/>
                  <a:pt x="58" y="127"/>
                  <a:pt x="58" y="126"/>
                </a:cubicBezTo>
                <a:cubicBezTo>
                  <a:pt x="58" y="68"/>
                  <a:pt x="58" y="68"/>
                  <a:pt x="58" y="68"/>
                </a:cubicBezTo>
                <a:cubicBezTo>
                  <a:pt x="108" y="97"/>
                  <a:pt x="108" y="97"/>
                  <a:pt x="108" y="97"/>
                </a:cubicBezTo>
                <a:cubicBezTo>
                  <a:pt x="109" y="97"/>
                  <a:pt x="111" y="97"/>
                  <a:pt x="111" y="96"/>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80" name="Freeform 180"/>
          <p:cNvSpPr>
            <a:spLocks/>
          </p:cNvSpPr>
          <p:nvPr/>
        </p:nvSpPr>
        <p:spPr bwMode="auto">
          <a:xfrm>
            <a:off x="1528763" y="538163"/>
            <a:ext cx="481013" cy="14288"/>
          </a:xfrm>
          <a:custGeom>
            <a:avLst/>
            <a:gdLst>
              <a:gd name="T0" fmla="*/ 126 w 128"/>
              <a:gd name="T1" fmla="*/ 0 h 4"/>
              <a:gd name="T2" fmla="*/ 2 w 128"/>
              <a:gd name="T3" fmla="*/ 0 h 4"/>
              <a:gd name="T4" fmla="*/ 0 w 128"/>
              <a:gd name="T5" fmla="*/ 2 h 4"/>
              <a:gd name="T6" fmla="*/ 2 w 128"/>
              <a:gd name="T7" fmla="*/ 4 h 4"/>
              <a:gd name="T8" fmla="*/ 126 w 128"/>
              <a:gd name="T9" fmla="*/ 4 h 4"/>
              <a:gd name="T10" fmla="*/ 128 w 128"/>
              <a:gd name="T11" fmla="*/ 2 h 4"/>
              <a:gd name="T12" fmla="*/ 126 w 12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28" h="4">
                <a:moveTo>
                  <a:pt x="126" y="0"/>
                </a:moveTo>
                <a:cubicBezTo>
                  <a:pt x="2" y="0"/>
                  <a:pt x="2" y="0"/>
                  <a:pt x="2" y="0"/>
                </a:cubicBezTo>
                <a:cubicBezTo>
                  <a:pt x="1" y="0"/>
                  <a:pt x="0" y="1"/>
                  <a:pt x="0" y="2"/>
                </a:cubicBezTo>
                <a:cubicBezTo>
                  <a:pt x="0" y="3"/>
                  <a:pt x="1" y="4"/>
                  <a:pt x="2" y="4"/>
                </a:cubicBezTo>
                <a:cubicBezTo>
                  <a:pt x="126" y="4"/>
                  <a:pt x="126" y="4"/>
                  <a:pt x="126" y="4"/>
                </a:cubicBezTo>
                <a:cubicBezTo>
                  <a:pt x="127" y="4"/>
                  <a:pt x="128" y="3"/>
                  <a:pt x="128" y="2"/>
                </a:cubicBezTo>
                <a:cubicBezTo>
                  <a:pt x="128" y="1"/>
                  <a:pt x="127" y="0"/>
                  <a:pt x="126"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81" name="Freeform 181"/>
          <p:cNvSpPr>
            <a:spLocks/>
          </p:cNvSpPr>
          <p:nvPr/>
        </p:nvSpPr>
        <p:spPr bwMode="auto">
          <a:xfrm>
            <a:off x="568325" y="304800"/>
            <a:ext cx="479425" cy="481013"/>
          </a:xfrm>
          <a:custGeom>
            <a:avLst/>
            <a:gdLst>
              <a:gd name="T0" fmla="*/ 126 w 128"/>
              <a:gd name="T1" fmla="*/ 62 h 128"/>
              <a:gd name="T2" fmla="*/ 66 w 128"/>
              <a:gd name="T3" fmla="*/ 62 h 128"/>
              <a:gd name="T4" fmla="*/ 66 w 128"/>
              <a:gd name="T5" fmla="*/ 2 h 128"/>
              <a:gd name="T6" fmla="*/ 64 w 128"/>
              <a:gd name="T7" fmla="*/ 0 h 128"/>
              <a:gd name="T8" fmla="*/ 62 w 128"/>
              <a:gd name="T9" fmla="*/ 2 h 128"/>
              <a:gd name="T10" fmla="*/ 62 w 128"/>
              <a:gd name="T11" fmla="*/ 62 h 128"/>
              <a:gd name="T12" fmla="*/ 2 w 128"/>
              <a:gd name="T13" fmla="*/ 62 h 128"/>
              <a:gd name="T14" fmla="*/ 0 w 128"/>
              <a:gd name="T15" fmla="*/ 64 h 128"/>
              <a:gd name="T16" fmla="*/ 2 w 128"/>
              <a:gd name="T17" fmla="*/ 66 h 128"/>
              <a:gd name="T18" fmla="*/ 62 w 128"/>
              <a:gd name="T19" fmla="*/ 66 h 128"/>
              <a:gd name="T20" fmla="*/ 62 w 128"/>
              <a:gd name="T21" fmla="*/ 126 h 128"/>
              <a:gd name="T22" fmla="*/ 64 w 128"/>
              <a:gd name="T23" fmla="*/ 128 h 128"/>
              <a:gd name="T24" fmla="*/ 66 w 128"/>
              <a:gd name="T25" fmla="*/ 126 h 128"/>
              <a:gd name="T26" fmla="*/ 66 w 128"/>
              <a:gd name="T27" fmla="*/ 66 h 128"/>
              <a:gd name="T28" fmla="*/ 126 w 128"/>
              <a:gd name="T29" fmla="*/ 66 h 128"/>
              <a:gd name="T30" fmla="*/ 128 w 128"/>
              <a:gd name="T31" fmla="*/ 64 h 128"/>
              <a:gd name="T32" fmla="*/ 126 w 128"/>
              <a:gd name="T33" fmla="*/ 6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8" h="128">
                <a:moveTo>
                  <a:pt x="126" y="62"/>
                </a:moveTo>
                <a:cubicBezTo>
                  <a:pt x="66" y="62"/>
                  <a:pt x="66" y="62"/>
                  <a:pt x="66" y="62"/>
                </a:cubicBezTo>
                <a:cubicBezTo>
                  <a:pt x="66" y="2"/>
                  <a:pt x="66" y="2"/>
                  <a:pt x="66" y="2"/>
                </a:cubicBezTo>
                <a:cubicBezTo>
                  <a:pt x="66" y="1"/>
                  <a:pt x="65" y="0"/>
                  <a:pt x="64" y="0"/>
                </a:cubicBezTo>
                <a:cubicBezTo>
                  <a:pt x="63" y="0"/>
                  <a:pt x="62" y="1"/>
                  <a:pt x="62" y="2"/>
                </a:cubicBezTo>
                <a:cubicBezTo>
                  <a:pt x="62" y="62"/>
                  <a:pt x="62" y="62"/>
                  <a:pt x="62" y="62"/>
                </a:cubicBezTo>
                <a:cubicBezTo>
                  <a:pt x="2" y="62"/>
                  <a:pt x="2" y="62"/>
                  <a:pt x="2" y="62"/>
                </a:cubicBezTo>
                <a:cubicBezTo>
                  <a:pt x="1" y="62"/>
                  <a:pt x="0" y="63"/>
                  <a:pt x="0" y="64"/>
                </a:cubicBezTo>
                <a:cubicBezTo>
                  <a:pt x="0" y="65"/>
                  <a:pt x="1" y="66"/>
                  <a:pt x="2" y="66"/>
                </a:cubicBezTo>
                <a:cubicBezTo>
                  <a:pt x="62" y="66"/>
                  <a:pt x="62" y="66"/>
                  <a:pt x="62" y="66"/>
                </a:cubicBezTo>
                <a:cubicBezTo>
                  <a:pt x="62" y="126"/>
                  <a:pt x="62" y="126"/>
                  <a:pt x="62" y="126"/>
                </a:cubicBezTo>
                <a:cubicBezTo>
                  <a:pt x="62" y="127"/>
                  <a:pt x="63" y="128"/>
                  <a:pt x="64" y="128"/>
                </a:cubicBezTo>
                <a:cubicBezTo>
                  <a:pt x="65" y="128"/>
                  <a:pt x="66" y="127"/>
                  <a:pt x="66" y="126"/>
                </a:cubicBezTo>
                <a:cubicBezTo>
                  <a:pt x="66" y="66"/>
                  <a:pt x="66" y="66"/>
                  <a:pt x="66" y="66"/>
                </a:cubicBezTo>
                <a:cubicBezTo>
                  <a:pt x="126" y="66"/>
                  <a:pt x="126" y="66"/>
                  <a:pt x="126" y="66"/>
                </a:cubicBezTo>
                <a:cubicBezTo>
                  <a:pt x="127" y="66"/>
                  <a:pt x="128" y="65"/>
                  <a:pt x="128" y="64"/>
                </a:cubicBezTo>
                <a:cubicBezTo>
                  <a:pt x="128" y="63"/>
                  <a:pt x="127" y="62"/>
                  <a:pt x="126" y="62"/>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Tree>
    <p:extLst>
      <p:ext uri="{BB962C8B-B14F-4D97-AF65-F5344CB8AC3E}">
        <p14:creationId xmlns:p14="http://schemas.microsoft.com/office/powerpoint/2010/main" val="3867792012"/>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Freeform 5"/>
          <p:cNvSpPr>
            <a:spLocks noEditPoints="1"/>
          </p:cNvSpPr>
          <p:nvPr/>
        </p:nvSpPr>
        <p:spPr bwMode="auto">
          <a:xfrm>
            <a:off x="11215688" y="6072188"/>
            <a:ext cx="330200" cy="481013"/>
          </a:xfrm>
          <a:custGeom>
            <a:avLst/>
            <a:gdLst>
              <a:gd name="T0" fmla="*/ 82 w 88"/>
              <a:gd name="T1" fmla="*/ 0 h 128"/>
              <a:gd name="T2" fmla="*/ 6 w 88"/>
              <a:gd name="T3" fmla="*/ 0 h 128"/>
              <a:gd name="T4" fmla="*/ 0 w 88"/>
              <a:gd name="T5" fmla="*/ 6 h 128"/>
              <a:gd name="T6" fmla="*/ 0 w 88"/>
              <a:gd name="T7" fmla="*/ 122 h 128"/>
              <a:gd name="T8" fmla="*/ 6 w 88"/>
              <a:gd name="T9" fmla="*/ 128 h 128"/>
              <a:gd name="T10" fmla="*/ 82 w 88"/>
              <a:gd name="T11" fmla="*/ 128 h 128"/>
              <a:gd name="T12" fmla="*/ 88 w 88"/>
              <a:gd name="T13" fmla="*/ 122 h 128"/>
              <a:gd name="T14" fmla="*/ 88 w 88"/>
              <a:gd name="T15" fmla="*/ 6 h 128"/>
              <a:gd name="T16" fmla="*/ 82 w 88"/>
              <a:gd name="T17" fmla="*/ 0 h 128"/>
              <a:gd name="T18" fmla="*/ 83 w 88"/>
              <a:gd name="T19" fmla="*/ 123 h 128"/>
              <a:gd name="T20" fmla="*/ 5 w 88"/>
              <a:gd name="T21" fmla="*/ 123 h 128"/>
              <a:gd name="T22" fmla="*/ 5 w 88"/>
              <a:gd name="T23" fmla="*/ 5 h 128"/>
              <a:gd name="T24" fmla="*/ 83 w 88"/>
              <a:gd name="T25" fmla="*/ 5 h 128"/>
              <a:gd name="T26" fmla="*/ 83 w 88"/>
              <a:gd name="T27"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 h="128">
                <a:moveTo>
                  <a:pt x="82" y="0"/>
                </a:moveTo>
                <a:cubicBezTo>
                  <a:pt x="6" y="0"/>
                  <a:pt x="6" y="0"/>
                  <a:pt x="6" y="0"/>
                </a:cubicBezTo>
                <a:cubicBezTo>
                  <a:pt x="3" y="0"/>
                  <a:pt x="0" y="3"/>
                  <a:pt x="0" y="6"/>
                </a:cubicBezTo>
                <a:cubicBezTo>
                  <a:pt x="0" y="122"/>
                  <a:pt x="0" y="122"/>
                  <a:pt x="0" y="122"/>
                </a:cubicBezTo>
                <a:cubicBezTo>
                  <a:pt x="0" y="125"/>
                  <a:pt x="3" y="128"/>
                  <a:pt x="6" y="128"/>
                </a:cubicBezTo>
                <a:cubicBezTo>
                  <a:pt x="82" y="128"/>
                  <a:pt x="82" y="128"/>
                  <a:pt x="82" y="128"/>
                </a:cubicBezTo>
                <a:cubicBezTo>
                  <a:pt x="85" y="128"/>
                  <a:pt x="88" y="125"/>
                  <a:pt x="88" y="122"/>
                </a:cubicBezTo>
                <a:cubicBezTo>
                  <a:pt x="88" y="6"/>
                  <a:pt x="88" y="6"/>
                  <a:pt x="88" y="6"/>
                </a:cubicBezTo>
                <a:cubicBezTo>
                  <a:pt x="88" y="3"/>
                  <a:pt x="85" y="0"/>
                  <a:pt x="82" y="0"/>
                </a:cubicBezTo>
                <a:close/>
                <a:moveTo>
                  <a:pt x="83" y="123"/>
                </a:moveTo>
                <a:cubicBezTo>
                  <a:pt x="5" y="123"/>
                  <a:pt x="5" y="123"/>
                  <a:pt x="5" y="123"/>
                </a:cubicBezTo>
                <a:cubicBezTo>
                  <a:pt x="5" y="5"/>
                  <a:pt x="5" y="5"/>
                  <a:pt x="5" y="5"/>
                </a:cubicBezTo>
                <a:cubicBezTo>
                  <a:pt x="83" y="5"/>
                  <a:pt x="83" y="5"/>
                  <a:pt x="83" y="5"/>
                </a:cubicBezTo>
                <a:lnTo>
                  <a:pt x="83" y="1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4" name="Freeform 6"/>
          <p:cNvSpPr>
            <a:spLocks noEditPoints="1"/>
          </p:cNvSpPr>
          <p:nvPr/>
        </p:nvSpPr>
        <p:spPr bwMode="auto">
          <a:xfrm>
            <a:off x="11342688" y="6154738"/>
            <a:ext cx="74613" cy="74613"/>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5 h 20"/>
              <a:gd name="T12" fmla="*/ 15 w 20"/>
              <a:gd name="T13" fmla="*/ 10 h 20"/>
              <a:gd name="T14" fmla="*/ 10 w 20"/>
              <a:gd name="T15" fmla="*/ 15 h 20"/>
              <a:gd name="T16" fmla="*/ 5 w 20"/>
              <a:gd name="T17" fmla="*/ 10 h 20"/>
              <a:gd name="T18" fmla="*/ 10 w 20"/>
              <a:gd name="T19" fmla="*/ 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5" y="20"/>
                  <a:pt x="20" y="15"/>
                  <a:pt x="20" y="10"/>
                </a:cubicBezTo>
                <a:cubicBezTo>
                  <a:pt x="20" y="5"/>
                  <a:pt x="15" y="0"/>
                  <a:pt x="10" y="0"/>
                </a:cubicBezTo>
                <a:cubicBezTo>
                  <a:pt x="5" y="0"/>
                  <a:pt x="0" y="5"/>
                  <a:pt x="0" y="10"/>
                </a:cubicBezTo>
                <a:cubicBezTo>
                  <a:pt x="0" y="15"/>
                  <a:pt x="5" y="20"/>
                  <a:pt x="10" y="20"/>
                </a:cubicBezTo>
                <a:close/>
                <a:moveTo>
                  <a:pt x="10" y="5"/>
                </a:moveTo>
                <a:cubicBezTo>
                  <a:pt x="13" y="5"/>
                  <a:pt x="15" y="7"/>
                  <a:pt x="15" y="10"/>
                </a:cubicBezTo>
                <a:cubicBezTo>
                  <a:pt x="15" y="13"/>
                  <a:pt x="13" y="15"/>
                  <a:pt x="10" y="15"/>
                </a:cubicBezTo>
                <a:cubicBezTo>
                  <a:pt x="7" y="15"/>
                  <a:pt x="5" y="13"/>
                  <a:pt x="5" y="10"/>
                </a:cubicBezTo>
                <a:cubicBezTo>
                  <a:pt x="5" y="7"/>
                  <a:pt x="7" y="5"/>
                  <a:pt x="10" y="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5" name="Freeform 7"/>
          <p:cNvSpPr>
            <a:spLocks noEditPoints="1"/>
          </p:cNvSpPr>
          <p:nvPr/>
        </p:nvSpPr>
        <p:spPr bwMode="auto">
          <a:xfrm>
            <a:off x="11274425" y="6286500"/>
            <a:ext cx="211138" cy="209550"/>
          </a:xfrm>
          <a:custGeom>
            <a:avLst/>
            <a:gdLst>
              <a:gd name="T0" fmla="*/ 28 w 56"/>
              <a:gd name="T1" fmla="*/ 56 h 56"/>
              <a:gd name="T2" fmla="*/ 56 w 56"/>
              <a:gd name="T3" fmla="*/ 28 h 56"/>
              <a:gd name="T4" fmla="*/ 28 w 56"/>
              <a:gd name="T5" fmla="*/ 0 h 56"/>
              <a:gd name="T6" fmla="*/ 0 w 56"/>
              <a:gd name="T7" fmla="*/ 28 h 56"/>
              <a:gd name="T8" fmla="*/ 28 w 56"/>
              <a:gd name="T9" fmla="*/ 56 h 56"/>
              <a:gd name="T10" fmla="*/ 28 w 56"/>
              <a:gd name="T11" fmla="*/ 4 h 56"/>
              <a:gd name="T12" fmla="*/ 52 w 56"/>
              <a:gd name="T13" fmla="*/ 28 h 56"/>
              <a:gd name="T14" fmla="*/ 28 w 56"/>
              <a:gd name="T15" fmla="*/ 52 h 56"/>
              <a:gd name="T16" fmla="*/ 4 w 56"/>
              <a:gd name="T17" fmla="*/ 28 h 56"/>
              <a:gd name="T18" fmla="*/ 28 w 56"/>
              <a:gd name="T19" fmla="*/ 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56"/>
                </a:moveTo>
                <a:cubicBezTo>
                  <a:pt x="44" y="56"/>
                  <a:pt x="56" y="43"/>
                  <a:pt x="56" y="28"/>
                </a:cubicBezTo>
                <a:cubicBezTo>
                  <a:pt x="56" y="12"/>
                  <a:pt x="44" y="0"/>
                  <a:pt x="28" y="0"/>
                </a:cubicBezTo>
                <a:cubicBezTo>
                  <a:pt x="12" y="0"/>
                  <a:pt x="0" y="12"/>
                  <a:pt x="0" y="28"/>
                </a:cubicBezTo>
                <a:cubicBezTo>
                  <a:pt x="0" y="43"/>
                  <a:pt x="12" y="56"/>
                  <a:pt x="28" y="56"/>
                </a:cubicBezTo>
                <a:close/>
                <a:moveTo>
                  <a:pt x="28" y="4"/>
                </a:moveTo>
                <a:cubicBezTo>
                  <a:pt x="41" y="4"/>
                  <a:pt x="52" y="15"/>
                  <a:pt x="52" y="28"/>
                </a:cubicBezTo>
                <a:cubicBezTo>
                  <a:pt x="52" y="41"/>
                  <a:pt x="41" y="52"/>
                  <a:pt x="28" y="52"/>
                </a:cubicBezTo>
                <a:cubicBezTo>
                  <a:pt x="15" y="52"/>
                  <a:pt x="4" y="41"/>
                  <a:pt x="4" y="28"/>
                </a:cubicBezTo>
                <a:cubicBezTo>
                  <a:pt x="4" y="15"/>
                  <a:pt x="15" y="4"/>
                  <a:pt x="28" y="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6" name="Oval 8"/>
          <p:cNvSpPr>
            <a:spLocks noChangeArrowheads="1"/>
          </p:cNvSpPr>
          <p:nvPr/>
        </p:nvSpPr>
        <p:spPr bwMode="auto">
          <a:xfrm>
            <a:off x="11364913" y="6375400"/>
            <a:ext cx="30163" cy="30163"/>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7" name="Oval 9"/>
          <p:cNvSpPr>
            <a:spLocks noChangeArrowheads="1"/>
          </p:cNvSpPr>
          <p:nvPr/>
        </p:nvSpPr>
        <p:spPr bwMode="auto">
          <a:xfrm>
            <a:off x="10404475" y="6245225"/>
            <a:ext cx="30163" cy="30163"/>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8" name="Freeform 10"/>
          <p:cNvSpPr>
            <a:spLocks noEditPoints="1"/>
          </p:cNvSpPr>
          <p:nvPr/>
        </p:nvSpPr>
        <p:spPr bwMode="auto">
          <a:xfrm>
            <a:off x="10325100" y="6169025"/>
            <a:ext cx="187325" cy="184150"/>
          </a:xfrm>
          <a:custGeom>
            <a:avLst/>
            <a:gdLst>
              <a:gd name="T0" fmla="*/ 25 w 50"/>
              <a:gd name="T1" fmla="*/ 0 h 49"/>
              <a:gd name="T2" fmla="*/ 0 w 50"/>
              <a:gd name="T3" fmla="*/ 24 h 49"/>
              <a:gd name="T4" fmla="*/ 25 w 50"/>
              <a:gd name="T5" fmla="*/ 49 h 49"/>
              <a:gd name="T6" fmla="*/ 50 w 50"/>
              <a:gd name="T7" fmla="*/ 24 h 49"/>
              <a:gd name="T8" fmla="*/ 25 w 50"/>
              <a:gd name="T9" fmla="*/ 0 h 49"/>
              <a:gd name="T10" fmla="*/ 39 w 50"/>
              <a:gd name="T11" fmla="*/ 38 h 49"/>
              <a:gd name="T12" fmla="*/ 25 w 50"/>
              <a:gd name="T13" fmla="*/ 44 h 49"/>
              <a:gd name="T14" fmla="*/ 11 w 50"/>
              <a:gd name="T15" fmla="*/ 38 h 49"/>
              <a:gd name="T16" fmla="*/ 5 w 50"/>
              <a:gd name="T17" fmla="*/ 24 h 49"/>
              <a:gd name="T18" fmla="*/ 11 w 50"/>
              <a:gd name="T19" fmla="*/ 10 h 49"/>
              <a:gd name="T20" fmla="*/ 25 w 50"/>
              <a:gd name="T21" fmla="*/ 4 h 49"/>
              <a:gd name="T22" fmla="*/ 39 w 50"/>
              <a:gd name="T23" fmla="*/ 10 h 49"/>
              <a:gd name="T24" fmla="*/ 45 w 50"/>
              <a:gd name="T25" fmla="*/ 24 h 49"/>
              <a:gd name="T26" fmla="*/ 39 w 50"/>
              <a:gd name="T27" fmla="*/ 3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49">
                <a:moveTo>
                  <a:pt x="25" y="0"/>
                </a:moveTo>
                <a:cubicBezTo>
                  <a:pt x="11" y="0"/>
                  <a:pt x="0" y="11"/>
                  <a:pt x="0" y="24"/>
                </a:cubicBezTo>
                <a:cubicBezTo>
                  <a:pt x="0" y="38"/>
                  <a:pt x="11" y="49"/>
                  <a:pt x="25" y="49"/>
                </a:cubicBezTo>
                <a:cubicBezTo>
                  <a:pt x="39" y="49"/>
                  <a:pt x="50" y="38"/>
                  <a:pt x="50" y="24"/>
                </a:cubicBezTo>
                <a:cubicBezTo>
                  <a:pt x="50" y="11"/>
                  <a:pt x="39" y="0"/>
                  <a:pt x="25" y="0"/>
                </a:cubicBezTo>
                <a:close/>
                <a:moveTo>
                  <a:pt x="39" y="38"/>
                </a:moveTo>
                <a:cubicBezTo>
                  <a:pt x="35" y="42"/>
                  <a:pt x="30" y="44"/>
                  <a:pt x="25" y="44"/>
                </a:cubicBezTo>
                <a:cubicBezTo>
                  <a:pt x="20" y="44"/>
                  <a:pt x="15" y="42"/>
                  <a:pt x="11" y="38"/>
                </a:cubicBezTo>
                <a:cubicBezTo>
                  <a:pt x="7" y="34"/>
                  <a:pt x="5" y="29"/>
                  <a:pt x="5" y="24"/>
                </a:cubicBezTo>
                <a:cubicBezTo>
                  <a:pt x="5" y="19"/>
                  <a:pt x="7" y="14"/>
                  <a:pt x="11" y="10"/>
                </a:cubicBezTo>
                <a:cubicBezTo>
                  <a:pt x="15" y="6"/>
                  <a:pt x="20" y="4"/>
                  <a:pt x="25" y="4"/>
                </a:cubicBezTo>
                <a:cubicBezTo>
                  <a:pt x="30" y="4"/>
                  <a:pt x="35" y="6"/>
                  <a:pt x="39" y="10"/>
                </a:cubicBezTo>
                <a:cubicBezTo>
                  <a:pt x="43" y="14"/>
                  <a:pt x="45" y="19"/>
                  <a:pt x="45" y="24"/>
                </a:cubicBezTo>
                <a:cubicBezTo>
                  <a:pt x="45" y="29"/>
                  <a:pt x="43" y="34"/>
                  <a:pt x="39" y="38"/>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9" name="Freeform 11"/>
          <p:cNvSpPr>
            <a:spLocks noEditPoints="1"/>
          </p:cNvSpPr>
          <p:nvPr/>
        </p:nvSpPr>
        <p:spPr bwMode="auto">
          <a:xfrm>
            <a:off x="10231438" y="6072188"/>
            <a:ext cx="374650" cy="481013"/>
          </a:xfrm>
          <a:custGeom>
            <a:avLst/>
            <a:gdLst>
              <a:gd name="T0" fmla="*/ 54 w 100"/>
              <a:gd name="T1" fmla="*/ 100 h 128"/>
              <a:gd name="T2" fmla="*/ 100 w 100"/>
              <a:gd name="T3" fmla="*/ 50 h 128"/>
              <a:gd name="T4" fmla="*/ 50 w 100"/>
              <a:gd name="T5" fmla="*/ 0 h 128"/>
              <a:gd name="T6" fmla="*/ 0 w 100"/>
              <a:gd name="T7" fmla="*/ 50 h 128"/>
              <a:gd name="T8" fmla="*/ 46 w 100"/>
              <a:gd name="T9" fmla="*/ 100 h 128"/>
              <a:gd name="T10" fmla="*/ 48 w 100"/>
              <a:gd name="T11" fmla="*/ 100 h 128"/>
              <a:gd name="T12" fmla="*/ 48 w 100"/>
              <a:gd name="T13" fmla="*/ 123 h 128"/>
              <a:gd name="T14" fmla="*/ 17 w 100"/>
              <a:gd name="T15" fmla="*/ 123 h 128"/>
              <a:gd name="T16" fmla="*/ 14 w 100"/>
              <a:gd name="T17" fmla="*/ 126 h 128"/>
              <a:gd name="T18" fmla="*/ 17 w 100"/>
              <a:gd name="T19" fmla="*/ 128 h 128"/>
              <a:gd name="T20" fmla="*/ 83 w 100"/>
              <a:gd name="T21" fmla="*/ 128 h 128"/>
              <a:gd name="T22" fmla="*/ 86 w 100"/>
              <a:gd name="T23" fmla="*/ 126 h 128"/>
              <a:gd name="T24" fmla="*/ 83 w 100"/>
              <a:gd name="T25" fmla="*/ 123 h 128"/>
              <a:gd name="T26" fmla="*/ 52 w 100"/>
              <a:gd name="T27" fmla="*/ 123 h 128"/>
              <a:gd name="T28" fmla="*/ 52 w 100"/>
              <a:gd name="T29" fmla="*/ 100 h 128"/>
              <a:gd name="T30" fmla="*/ 54 w 100"/>
              <a:gd name="T31" fmla="*/ 100 h 128"/>
              <a:gd name="T32" fmla="*/ 50 w 100"/>
              <a:gd name="T33" fmla="*/ 96 h 128"/>
              <a:gd name="T34" fmla="*/ 32 w 100"/>
              <a:gd name="T35" fmla="*/ 92 h 128"/>
              <a:gd name="T36" fmla="*/ 18 w 100"/>
              <a:gd name="T37" fmla="*/ 82 h 128"/>
              <a:gd name="T38" fmla="*/ 8 w 100"/>
              <a:gd name="T39" fmla="*/ 68 h 128"/>
              <a:gd name="T40" fmla="*/ 5 w 100"/>
              <a:gd name="T41" fmla="*/ 50 h 128"/>
              <a:gd name="T42" fmla="*/ 8 w 100"/>
              <a:gd name="T43" fmla="*/ 32 h 128"/>
              <a:gd name="T44" fmla="*/ 18 w 100"/>
              <a:gd name="T45" fmla="*/ 18 h 128"/>
              <a:gd name="T46" fmla="*/ 32 w 100"/>
              <a:gd name="T47" fmla="*/ 8 h 128"/>
              <a:gd name="T48" fmla="*/ 68 w 100"/>
              <a:gd name="T49" fmla="*/ 8 h 128"/>
              <a:gd name="T50" fmla="*/ 82 w 100"/>
              <a:gd name="T51" fmla="*/ 18 h 128"/>
              <a:gd name="T52" fmla="*/ 92 w 100"/>
              <a:gd name="T53" fmla="*/ 32 h 128"/>
              <a:gd name="T54" fmla="*/ 95 w 100"/>
              <a:gd name="T55" fmla="*/ 50 h 128"/>
              <a:gd name="T56" fmla="*/ 92 w 100"/>
              <a:gd name="T57" fmla="*/ 68 h 128"/>
              <a:gd name="T58" fmla="*/ 82 w 100"/>
              <a:gd name="T59" fmla="*/ 82 h 128"/>
              <a:gd name="T60" fmla="*/ 68 w 100"/>
              <a:gd name="T61" fmla="*/ 92 h 128"/>
              <a:gd name="T62" fmla="*/ 50 w 100"/>
              <a:gd name="T63" fmla="*/ 9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0" h="128">
                <a:moveTo>
                  <a:pt x="54" y="100"/>
                </a:moveTo>
                <a:cubicBezTo>
                  <a:pt x="80" y="98"/>
                  <a:pt x="100" y="76"/>
                  <a:pt x="100" y="50"/>
                </a:cubicBezTo>
                <a:cubicBezTo>
                  <a:pt x="100" y="22"/>
                  <a:pt x="78" y="0"/>
                  <a:pt x="50" y="0"/>
                </a:cubicBezTo>
                <a:cubicBezTo>
                  <a:pt x="22" y="0"/>
                  <a:pt x="0" y="22"/>
                  <a:pt x="0" y="50"/>
                </a:cubicBezTo>
                <a:cubicBezTo>
                  <a:pt x="0" y="76"/>
                  <a:pt x="20" y="98"/>
                  <a:pt x="46" y="100"/>
                </a:cubicBezTo>
                <a:cubicBezTo>
                  <a:pt x="48" y="100"/>
                  <a:pt x="48" y="100"/>
                  <a:pt x="48" y="100"/>
                </a:cubicBezTo>
                <a:cubicBezTo>
                  <a:pt x="48" y="123"/>
                  <a:pt x="48" y="123"/>
                  <a:pt x="48" y="123"/>
                </a:cubicBezTo>
                <a:cubicBezTo>
                  <a:pt x="17" y="123"/>
                  <a:pt x="17" y="123"/>
                  <a:pt x="17" y="123"/>
                </a:cubicBezTo>
                <a:cubicBezTo>
                  <a:pt x="15" y="123"/>
                  <a:pt x="14" y="124"/>
                  <a:pt x="14" y="126"/>
                </a:cubicBezTo>
                <a:cubicBezTo>
                  <a:pt x="14" y="127"/>
                  <a:pt x="15" y="128"/>
                  <a:pt x="17" y="128"/>
                </a:cubicBezTo>
                <a:cubicBezTo>
                  <a:pt x="83" y="128"/>
                  <a:pt x="83" y="128"/>
                  <a:pt x="83" y="128"/>
                </a:cubicBezTo>
                <a:cubicBezTo>
                  <a:pt x="85" y="128"/>
                  <a:pt x="86" y="127"/>
                  <a:pt x="86" y="126"/>
                </a:cubicBezTo>
                <a:cubicBezTo>
                  <a:pt x="86" y="124"/>
                  <a:pt x="85" y="123"/>
                  <a:pt x="83" y="123"/>
                </a:cubicBezTo>
                <a:cubicBezTo>
                  <a:pt x="52" y="123"/>
                  <a:pt x="52" y="123"/>
                  <a:pt x="52" y="123"/>
                </a:cubicBezTo>
                <a:cubicBezTo>
                  <a:pt x="52" y="100"/>
                  <a:pt x="52" y="100"/>
                  <a:pt x="52" y="100"/>
                </a:cubicBezTo>
                <a:lnTo>
                  <a:pt x="54" y="100"/>
                </a:lnTo>
                <a:close/>
                <a:moveTo>
                  <a:pt x="50" y="96"/>
                </a:moveTo>
                <a:cubicBezTo>
                  <a:pt x="44" y="96"/>
                  <a:pt x="38" y="94"/>
                  <a:pt x="32" y="92"/>
                </a:cubicBezTo>
                <a:cubicBezTo>
                  <a:pt x="27" y="90"/>
                  <a:pt x="22" y="86"/>
                  <a:pt x="18" y="82"/>
                </a:cubicBezTo>
                <a:cubicBezTo>
                  <a:pt x="14" y="78"/>
                  <a:pt x="10" y="73"/>
                  <a:pt x="8" y="68"/>
                </a:cubicBezTo>
                <a:cubicBezTo>
                  <a:pt x="6" y="62"/>
                  <a:pt x="5" y="56"/>
                  <a:pt x="5" y="50"/>
                </a:cubicBezTo>
                <a:cubicBezTo>
                  <a:pt x="5" y="44"/>
                  <a:pt x="6" y="38"/>
                  <a:pt x="8" y="32"/>
                </a:cubicBezTo>
                <a:cubicBezTo>
                  <a:pt x="10" y="27"/>
                  <a:pt x="14" y="22"/>
                  <a:pt x="18" y="18"/>
                </a:cubicBezTo>
                <a:cubicBezTo>
                  <a:pt x="22" y="14"/>
                  <a:pt x="27" y="10"/>
                  <a:pt x="32" y="8"/>
                </a:cubicBezTo>
                <a:cubicBezTo>
                  <a:pt x="44" y="3"/>
                  <a:pt x="56" y="3"/>
                  <a:pt x="68" y="8"/>
                </a:cubicBezTo>
                <a:cubicBezTo>
                  <a:pt x="73" y="10"/>
                  <a:pt x="78" y="14"/>
                  <a:pt x="82" y="18"/>
                </a:cubicBezTo>
                <a:cubicBezTo>
                  <a:pt x="86" y="22"/>
                  <a:pt x="90" y="27"/>
                  <a:pt x="92" y="32"/>
                </a:cubicBezTo>
                <a:cubicBezTo>
                  <a:pt x="94" y="38"/>
                  <a:pt x="95" y="44"/>
                  <a:pt x="95" y="50"/>
                </a:cubicBezTo>
                <a:cubicBezTo>
                  <a:pt x="95" y="56"/>
                  <a:pt x="94" y="62"/>
                  <a:pt x="92" y="68"/>
                </a:cubicBezTo>
                <a:cubicBezTo>
                  <a:pt x="90" y="73"/>
                  <a:pt x="86" y="78"/>
                  <a:pt x="82" y="82"/>
                </a:cubicBezTo>
                <a:cubicBezTo>
                  <a:pt x="78" y="86"/>
                  <a:pt x="73" y="90"/>
                  <a:pt x="68" y="92"/>
                </a:cubicBezTo>
                <a:cubicBezTo>
                  <a:pt x="62" y="94"/>
                  <a:pt x="56" y="96"/>
                  <a:pt x="50" y="96"/>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0" name="Oval 12"/>
          <p:cNvSpPr>
            <a:spLocks noChangeArrowheads="1"/>
          </p:cNvSpPr>
          <p:nvPr/>
        </p:nvSpPr>
        <p:spPr bwMode="auto">
          <a:xfrm>
            <a:off x="9436100" y="6289675"/>
            <a:ext cx="44450" cy="49213"/>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1" name="Freeform 13"/>
          <p:cNvSpPr>
            <a:spLocks noEditPoints="1"/>
          </p:cNvSpPr>
          <p:nvPr/>
        </p:nvSpPr>
        <p:spPr bwMode="auto">
          <a:xfrm>
            <a:off x="9217025" y="6072188"/>
            <a:ext cx="481013" cy="481013"/>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106 w 128"/>
              <a:gd name="T11" fmla="*/ 106 h 128"/>
              <a:gd name="T12" fmla="*/ 87 w 128"/>
              <a:gd name="T13" fmla="*/ 119 h 128"/>
              <a:gd name="T14" fmla="*/ 64 w 128"/>
              <a:gd name="T15" fmla="*/ 123 h 128"/>
              <a:gd name="T16" fmla="*/ 41 w 128"/>
              <a:gd name="T17" fmla="*/ 119 h 128"/>
              <a:gd name="T18" fmla="*/ 22 w 128"/>
              <a:gd name="T19" fmla="*/ 106 h 128"/>
              <a:gd name="T20" fmla="*/ 9 w 128"/>
              <a:gd name="T21" fmla="*/ 87 h 128"/>
              <a:gd name="T22" fmla="*/ 5 w 128"/>
              <a:gd name="T23" fmla="*/ 64 h 128"/>
              <a:gd name="T24" fmla="*/ 9 w 128"/>
              <a:gd name="T25" fmla="*/ 41 h 128"/>
              <a:gd name="T26" fmla="*/ 22 w 128"/>
              <a:gd name="T27" fmla="*/ 22 h 128"/>
              <a:gd name="T28" fmla="*/ 41 w 128"/>
              <a:gd name="T29" fmla="*/ 9 h 128"/>
              <a:gd name="T30" fmla="*/ 87 w 128"/>
              <a:gd name="T31" fmla="*/ 9 h 128"/>
              <a:gd name="T32" fmla="*/ 106 w 128"/>
              <a:gd name="T33" fmla="*/ 22 h 128"/>
              <a:gd name="T34" fmla="*/ 119 w 128"/>
              <a:gd name="T35" fmla="*/ 41 h 128"/>
              <a:gd name="T36" fmla="*/ 123 w 128"/>
              <a:gd name="T37" fmla="*/ 64 h 128"/>
              <a:gd name="T38" fmla="*/ 119 w 128"/>
              <a:gd name="T39" fmla="*/ 87 h 128"/>
              <a:gd name="T40" fmla="*/ 106 w 128"/>
              <a:gd name="T41" fmla="*/ 10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106" y="106"/>
                </a:moveTo>
                <a:cubicBezTo>
                  <a:pt x="101" y="111"/>
                  <a:pt x="94" y="116"/>
                  <a:pt x="87" y="119"/>
                </a:cubicBezTo>
                <a:cubicBezTo>
                  <a:pt x="80" y="122"/>
                  <a:pt x="72" y="123"/>
                  <a:pt x="64" y="123"/>
                </a:cubicBezTo>
                <a:cubicBezTo>
                  <a:pt x="56" y="123"/>
                  <a:pt x="48" y="122"/>
                  <a:pt x="41" y="119"/>
                </a:cubicBezTo>
                <a:cubicBezTo>
                  <a:pt x="34" y="116"/>
                  <a:pt x="27" y="111"/>
                  <a:pt x="22" y="106"/>
                </a:cubicBezTo>
                <a:cubicBezTo>
                  <a:pt x="17" y="101"/>
                  <a:pt x="12" y="94"/>
                  <a:pt x="9" y="87"/>
                </a:cubicBezTo>
                <a:cubicBezTo>
                  <a:pt x="6" y="80"/>
                  <a:pt x="5" y="72"/>
                  <a:pt x="5" y="64"/>
                </a:cubicBezTo>
                <a:cubicBezTo>
                  <a:pt x="5" y="56"/>
                  <a:pt x="6" y="48"/>
                  <a:pt x="9" y="41"/>
                </a:cubicBezTo>
                <a:cubicBezTo>
                  <a:pt x="12" y="34"/>
                  <a:pt x="17" y="27"/>
                  <a:pt x="22" y="22"/>
                </a:cubicBezTo>
                <a:cubicBezTo>
                  <a:pt x="27" y="16"/>
                  <a:pt x="34" y="12"/>
                  <a:pt x="41" y="9"/>
                </a:cubicBezTo>
                <a:cubicBezTo>
                  <a:pt x="56" y="3"/>
                  <a:pt x="72" y="3"/>
                  <a:pt x="87" y="9"/>
                </a:cubicBezTo>
                <a:cubicBezTo>
                  <a:pt x="94" y="12"/>
                  <a:pt x="101" y="16"/>
                  <a:pt x="106" y="22"/>
                </a:cubicBezTo>
                <a:cubicBezTo>
                  <a:pt x="112" y="27"/>
                  <a:pt x="116" y="34"/>
                  <a:pt x="119" y="41"/>
                </a:cubicBezTo>
                <a:cubicBezTo>
                  <a:pt x="122" y="48"/>
                  <a:pt x="123" y="56"/>
                  <a:pt x="123" y="64"/>
                </a:cubicBezTo>
                <a:cubicBezTo>
                  <a:pt x="123" y="72"/>
                  <a:pt x="122" y="80"/>
                  <a:pt x="119" y="87"/>
                </a:cubicBezTo>
                <a:cubicBezTo>
                  <a:pt x="116" y="94"/>
                  <a:pt x="112" y="101"/>
                  <a:pt x="106" y="106"/>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2" name="Freeform 14"/>
          <p:cNvSpPr>
            <a:spLocks noEditPoints="1"/>
          </p:cNvSpPr>
          <p:nvPr/>
        </p:nvSpPr>
        <p:spPr bwMode="auto">
          <a:xfrm>
            <a:off x="9513888" y="6248400"/>
            <a:ext cx="128588" cy="127000"/>
          </a:xfrm>
          <a:custGeom>
            <a:avLst/>
            <a:gdLst>
              <a:gd name="T0" fmla="*/ 17 w 34"/>
              <a:gd name="T1" fmla="*/ 0 h 34"/>
              <a:gd name="T2" fmla="*/ 0 w 34"/>
              <a:gd name="T3" fmla="*/ 17 h 34"/>
              <a:gd name="T4" fmla="*/ 17 w 34"/>
              <a:gd name="T5" fmla="*/ 34 h 34"/>
              <a:gd name="T6" fmla="*/ 34 w 34"/>
              <a:gd name="T7" fmla="*/ 17 h 34"/>
              <a:gd name="T8" fmla="*/ 17 w 34"/>
              <a:gd name="T9" fmla="*/ 0 h 34"/>
              <a:gd name="T10" fmla="*/ 17 w 34"/>
              <a:gd name="T11" fmla="*/ 30 h 34"/>
              <a:gd name="T12" fmla="*/ 5 w 34"/>
              <a:gd name="T13" fmla="*/ 17 h 34"/>
              <a:gd name="T14" fmla="*/ 17 w 34"/>
              <a:gd name="T15" fmla="*/ 5 h 34"/>
              <a:gd name="T16" fmla="*/ 30 w 34"/>
              <a:gd name="T17" fmla="*/ 17 h 34"/>
              <a:gd name="T18" fmla="*/ 17 w 34"/>
              <a:gd name="T19"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0"/>
                </a:moveTo>
                <a:cubicBezTo>
                  <a:pt x="8" y="0"/>
                  <a:pt x="0" y="8"/>
                  <a:pt x="0" y="17"/>
                </a:cubicBezTo>
                <a:cubicBezTo>
                  <a:pt x="0" y="27"/>
                  <a:pt x="8" y="34"/>
                  <a:pt x="17" y="34"/>
                </a:cubicBezTo>
                <a:cubicBezTo>
                  <a:pt x="26" y="34"/>
                  <a:pt x="34" y="27"/>
                  <a:pt x="34" y="17"/>
                </a:cubicBezTo>
                <a:cubicBezTo>
                  <a:pt x="34" y="8"/>
                  <a:pt x="26" y="0"/>
                  <a:pt x="17" y="0"/>
                </a:cubicBezTo>
                <a:close/>
                <a:moveTo>
                  <a:pt x="17" y="30"/>
                </a:moveTo>
                <a:cubicBezTo>
                  <a:pt x="10" y="30"/>
                  <a:pt x="5" y="24"/>
                  <a:pt x="5" y="17"/>
                </a:cubicBezTo>
                <a:cubicBezTo>
                  <a:pt x="5" y="10"/>
                  <a:pt x="10" y="5"/>
                  <a:pt x="17" y="5"/>
                </a:cubicBezTo>
                <a:cubicBezTo>
                  <a:pt x="24" y="5"/>
                  <a:pt x="30" y="10"/>
                  <a:pt x="30" y="17"/>
                </a:cubicBezTo>
                <a:cubicBezTo>
                  <a:pt x="30" y="24"/>
                  <a:pt x="24" y="30"/>
                  <a:pt x="17" y="3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3" name="Freeform 15"/>
          <p:cNvSpPr>
            <a:spLocks noEditPoints="1"/>
          </p:cNvSpPr>
          <p:nvPr/>
        </p:nvSpPr>
        <p:spPr bwMode="auto">
          <a:xfrm>
            <a:off x="9274175" y="6248400"/>
            <a:ext cx="127000" cy="127000"/>
          </a:xfrm>
          <a:custGeom>
            <a:avLst/>
            <a:gdLst>
              <a:gd name="T0" fmla="*/ 17 w 34"/>
              <a:gd name="T1" fmla="*/ 0 h 34"/>
              <a:gd name="T2" fmla="*/ 0 w 34"/>
              <a:gd name="T3" fmla="*/ 17 h 34"/>
              <a:gd name="T4" fmla="*/ 17 w 34"/>
              <a:gd name="T5" fmla="*/ 34 h 34"/>
              <a:gd name="T6" fmla="*/ 34 w 34"/>
              <a:gd name="T7" fmla="*/ 17 h 34"/>
              <a:gd name="T8" fmla="*/ 17 w 34"/>
              <a:gd name="T9" fmla="*/ 0 h 34"/>
              <a:gd name="T10" fmla="*/ 17 w 34"/>
              <a:gd name="T11" fmla="*/ 30 h 34"/>
              <a:gd name="T12" fmla="*/ 4 w 34"/>
              <a:gd name="T13" fmla="*/ 17 h 34"/>
              <a:gd name="T14" fmla="*/ 17 w 34"/>
              <a:gd name="T15" fmla="*/ 5 h 34"/>
              <a:gd name="T16" fmla="*/ 29 w 34"/>
              <a:gd name="T17" fmla="*/ 17 h 34"/>
              <a:gd name="T18" fmla="*/ 17 w 34"/>
              <a:gd name="T19"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0"/>
                </a:moveTo>
                <a:cubicBezTo>
                  <a:pt x="8" y="0"/>
                  <a:pt x="0" y="8"/>
                  <a:pt x="0" y="17"/>
                </a:cubicBezTo>
                <a:cubicBezTo>
                  <a:pt x="0" y="27"/>
                  <a:pt x="8" y="34"/>
                  <a:pt x="17" y="34"/>
                </a:cubicBezTo>
                <a:cubicBezTo>
                  <a:pt x="26" y="34"/>
                  <a:pt x="34" y="27"/>
                  <a:pt x="34" y="17"/>
                </a:cubicBezTo>
                <a:cubicBezTo>
                  <a:pt x="34" y="8"/>
                  <a:pt x="26" y="0"/>
                  <a:pt x="17" y="0"/>
                </a:cubicBezTo>
                <a:close/>
                <a:moveTo>
                  <a:pt x="17" y="30"/>
                </a:moveTo>
                <a:cubicBezTo>
                  <a:pt x="10" y="30"/>
                  <a:pt x="4" y="24"/>
                  <a:pt x="4" y="17"/>
                </a:cubicBezTo>
                <a:cubicBezTo>
                  <a:pt x="4" y="10"/>
                  <a:pt x="10" y="5"/>
                  <a:pt x="17" y="5"/>
                </a:cubicBezTo>
                <a:cubicBezTo>
                  <a:pt x="24" y="5"/>
                  <a:pt x="29" y="10"/>
                  <a:pt x="29" y="17"/>
                </a:cubicBezTo>
                <a:cubicBezTo>
                  <a:pt x="29" y="24"/>
                  <a:pt x="24" y="30"/>
                  <a:pt x="17" y="3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4" name="Freeform 16"/>
          <p:cNvSpPr>
            <a:spLocks noEditPoints="1"/>
          </p:cNvSpPr>
          <p:nvPr/>
        </p:nvSpPr>
        <p:spPr bwMode="auto">
          <a:xfrm>
            <a:off x="9394825" y="6369050"/>
            <a:ext cx="127000" cy="127000"/>
          </a:xfrm>
          <a:custGeom>
            <a:avLst/>
            <a:gdLst>
              <a:gd name="T0" fmla="*/ 17 w 34"/>
              <a:gd name="T1" fmla="*/ 0 h 34"/>
              <a:gd name="T2" fmla="*/ 0 w 34"/>
              <a:gd name="T3" fmla="*/ 17 h 34"/>
              <a:gd name="T4" fmla="*/ 17 w 34"/>
              <a:gd name="T5" fmla="*/ 34 h 34"/>
              <a:gd name="T6" fmla="*/ 34 w 34"/>
              <a:gd name="T7" fmla="*/ 17 h 34"/>
              <a:gd name="T8" fmla="*/ 17 w 34"/>
              <a:gd name="T9" fmla="*/ 0 h 34"/>
              <a:gd name="T10" fmla="*/ 17 w 34"/>
              <a:gd name="T11" fmla="*/ 30 h 34"/>
              <a:gd name="T12" fmla="*/ 4 w 34"/>
              <a:gd name="T13" fmla="*/ 17 h 34"/>
              <a:gd name="T14" fmla="*/ 17 w 34"/>
              <a:gd name="T15" fmla="*/ 5 h 34"/>
              <a:gd name="T16" fmla="*/ 30 w 34"/>
              <a:gd name="T17" fmla="*/ 17 h 34"/>
              <a:gd name="T18" fmla="*/ 17 w 34"/>
              <a:gd name="T19"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0"/>
                </a:moveTo>
                <a:cubicBezTo>
                  <a:pt x="8" y="0"/>
                  <a:pt x="0" y="8"/>
                  <a:pt x="0" y="17"/>
                </a:cubicBezTo>
                <a:cubicBezTo>
                  <a:pt x="0" y="27"/>
                  <a:pt x="8" y="34"/>
                  <a:pt x="17" y="34"/>
                </a:cubicBezTo>
                <a:cubicBezTo>
                  <a:pt x="26" y="34"/>
                  <a:pt x="34" y="27"/>
                  <a:pt x="34" y="17"/>
                </a:cubicBezTo>
                <a:cubicBezTo>
                  <a:pt x="34" y="8"/>
                  <a:pt x="26" y="0"/>
                  <a:pt x="17" y="0"/>
                </a:cubicBezTo>
                <a:close/>
                <a:moveTo>
                  <a:pt x="17" y="30"/>
                </a:moveTo>
                <a:cubicBezTo>
                  <a:pt x="10" y="30"/>
                  <a:pt x="4" y="24"/>
                  <a:pt x="4" y="17"/>
                </a:cubicBezTo>
                <a:cubicBezTo>
                  <a:pt x="4" y="10"/>
                  <a:pt x="10" y="5"/>
                  <a:pt x="17" y="5"/>
                </a:cubicBezTo>
                <a:cubicBezTo>
                  <a:pt x="24" y="5"/>
                  <a:pt x="30" y="10"/>
                  <a:pt x="30" y="17"/>
                </a:cubicBezTo>
                <a:cubicBezTo>
                  <a:pt x="30" y="24"/>
                  <a:pt x="24" y="30"/>
                  <a:pt x="17" y="3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5" name="Freeform 17"/>
          <p:cNvSpPr>
            <a:spLocks noEditPoints="1"/>
          </p:cNvSpPr>
          <p:nvPr/>
        </p:nvSpPr>
        <p:spPr bwMode="auto">
          <a:xfrm>
            <a:off x="9394825" y="6127750"/>
            <a:ext cx="127000" cy="128588"/>
          </a:xfrm>
          <a:custGeom>
            <a:avLst/>
            <a:gdLst>
              <a:gd name="T0" fmla="*/ 17 w 34"/>
              <a:gd name="T1" fmla="*/ 34 h 34"/>
              <a:gd name="T2" fmla="*/ 34 w 34"/>
              <a:gd name="T3" fmla="*/ 17 h 34"/>
              <a:gd name="T4" fmla="*/ 17 w 34"/>
              <a:gd name="T5" fmla="*/ 0 h 34"/>
              <a:gd name="T6" fmla="*/ 0 w 34"/>
              <a:gd name="T7" fmla="*/ 17 h 34"/>
              <a:gd name="T8" fmla="*/ 17 w 34"/>
              <a:gd name="T9" fmla="*/ 34 h 34"/>
              <a:gd name="T10" fmla="*/ 17 w 34"/>
              <a:gd name="T11" fmla="*/ 5 h 34"/>
              <a:gd name="T12" fmla="*/ 30 w 34"/>
              <a:gd name="T13" fmla="*/ 17 h 34"/>
              <a:gd name="T14" fmla="*/ 17 w 34"/>
              <a:gd name="T15" fmla="*/ 30 h 34"/>
              <a:gd name="T16" fmla="*/ 4 w 34"/>
              <a:gd name="T17" fmla="*/ 17 h 34"/>
              <a:gd name="T18" fmla="*/ 17 w 34"/>
              <a:gd name="T19" fmla="*/ 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34"/>
                </a:moveTo>
                <a:cubicBezTo>
                  <a:pt x="26" y="34"/>
                  <a:pt x="34" y="27"/>
                  <a:pt x="34" y="17"/>
                </a:cubicBezTo>
                <a:cubicBezTo>
                  <a:pt x="34" y="8"/>
                  <a:pt x="26" y="0"/>
                  <a:pt x="17" y="0"/>
                </a:cubicBezTo>
                <a:cubicBezTo>
                  <a:pt x="8" y="0"/>
                  <a:pt x="0" y="8"/>
                  <a:pt x="0" y="17"/>
                </a:cubicBezTo>
                <a:cubicBezTo>
                  <a:pt x="0" y="27"/>
                  <a:pt x="8" y="34"/>
                  <a:pt x="17" y="34"/>
                </a:cubicBezTo>
                <a:close/>
                <a:moveTo>
                  <a:pt x="17" y="5"/>
                </a:moveTo>
                <a:cubicBezTo>
                  <a:pt x="24" y="5"/>
                  <a:pt x="30" y="10"/>
                  <a:pt x="30" y="17"/>
                </a:cubicBezTo>
                <a:cubicBezTo>
                  <a:pt x="30" y="24"/>
                  <a:pt x="24" y="30"/>
                  <a:pt x="17" y="30"/>
                </a:cubicBezTo>
                <a:cubicBezTo>
                  <a:pt x="10" y="30"/>
                  <a:pt x="4" y="24"/>
                  <a:pt x="4" y="17"/>
                </a:cubicBezTo>
                <a:cubicBezTo>
                  <a:pt x="4" y="10"/>
                  <a:pt x="10" y="5"/>
                  <a:pt x="17" y="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6" name="Freeform 18"/>
          <p:cNvSpPr>
            <a:spLocks noEditPoints="1"/>
          </p:cNvSpPr>
          <p:nvPr/>
        </p:nvSpPr>
        <p:spPr bwMode="auto">
          <a:xfrm>
            <a:off x="8256588" y="6075363"/>
            <a:ext cx="481013" cy="477838"/>
          </a:xfrm>
          <a:custGeom>
            <a:avLst/>
            <a:gdLst>
              <a:gd name="T0" fmla="*/ 29 w 128"/>
              <a:gd name="T1" fmla="*/ 50 h 127"/>
              <a:gd name="T2" fmla="*/ 128 w 128"/>
              <a:gd name="T3" fmla="*/ 31 h 127"/>
              <a:gd name="T4" fmla="*/ 123 w 128"/>
              <a:gd name="T5" fmla="*/ 4 h 127"/>
              <a:gd name="T6" fmla="*/ 117 w 128"/>
              <a:gd name="T7" fmla="*/ 0 h 127"/>
              <a:gd name="T8" fmla="*/ 116 w 128"/>
              <a:gd name="T9" fmla="*/ 0 h 127"/>
              <a:gd name="T10" fmla="*/ 5 w 128"/>
              <a:gd name="T11" fmla="*/ 21 h 127"/>
              <a:gd name="T12" fmla="*/ 0 w 128"/>
              <a:gd name="T13" fmla="*/ 27 h 127"/>
              <a:gd name="T14" fmla="*/ 0 w 128"/>
              <a:gd name="T15" fmla="*/ 121 h 127"/>
              <a:gd name="T16" fmla="*/ 6 w 128"/>
              <a:gd name="T17" fmla="*/ 127 h 127"/>
              <a:gd name="T18" fmla="*/ 122 w 128"/>
              <a:gd name="T19" fmla="*/ 127 h 127"/>
              <a:gd name="T20" fmla="*/ 128 w 128"/>
              <a:gd name="T21" fmla="*/ 121 h 127"/>
              <a:gd name="T22" fmla="*/ 128 w 128"/>
              <a:gd name="T23" fmla="*/ 51 h 127"/>
              <a:gd name="T24" fmla="*/ 29 w 128"/>
              <a:gd name="T25" fmla="*/ 50 h 127"/>
              <a:gd name="T26" fmla="*/ 118 w 128"/>
              <a:gd name="T27" fmla="*/ 4 h 127"/>
              <a:gd name="T28" fmla="*/ 121 w 128"/>
              <a:gd name="T29" fmla="*/ 19 h 127"/>
              <a:gd name="T30" fmla="*/ 102 w 128"/>
              <a:gd name="T31" fmla="*/ 7 h 127"/>
              <a:gd name="T32" fmla="*/ 118 w 128"/>
              <a:gd name="T33" fmla="*/ 4 h 127"/>
              <a:gd name="T34" fmla="*/ 96 w 128"/>
              <a:gd name="T35" fmla="*/ 8 h 127"/>
              <a:gd name="T36" fmla="*/ 122 w 128"/>
              <a:gd name="T37" fmla="*/ 26 h 127"/>
              <a:gd name="T38" fmla="*/ 123 w 128"/>
              <a:gd name="T39" fmla="*/ 28 h 127"/>
              <a:gd name="T40" fmla="*/ 121 w 128"/>
              <a:gd name="T41" fmla="*/ 28 h 127"/>
              <a:gd name="T42" fmla="*/ 111 w 128"/>
              <a:gd name="T43" fmla="*/ 30 h 127"/>
              <a:gd name="T44" fmla="*/ 82 w 128"/>
              <a:gd name="T45" fmla="*/ 11 h 127"/>
              <a:gd name="T46" fmla="*/ 96 w 128"/>
              <a:gd name="T47" fmla="*/ 8 h 127"/>
              <a:gd name="T48" fmla="*/ 76 w 128"/>
              <a:gd name="T49" fmla="*/ 12 h 127"/>
              <a:gd name="T50" fmla="*/ 105 w 128"/>
              <a:gd name="T51" fmla="*/ 31 h 127"/>
              <a:gd name="T52" fmla="*/ 91 w 128"/>
              <a:gd name="T53" fmla="*/ 34 h 127"/>
              <a:gd name="T54" fmla="*/ 62 w 128"/>
              <a:gd name="T55" fmla="*/ 15 h 127"/>
              <a:gd name="T56" fmla="*/ 76 w 128"/>
              <a:gd name="T57" fmla="*/ 12 h 127"/>
              <a:gd name="T58" fmla="*/ 56 w 128"/>
              <a:gd name="T59" fmla="*/ 16 h 127"/>
              <a:gd name="T60" fmla="*/ 85 w 128"/>
              <a:gd name="T61" fmla="*/ 35 h 127"/>
              <a:gd name="T62" fmla="*/ 71 w 128"/>
              <a:gd name="T63" fmla="*/ 38 h 127"/>
              <a:gd name="T64" fmla="*/ 42 w 128"/>
              <a:gd name="T65" fmla="*/ 18 h 127"/>
              <a:gd name="T66" fmla="*/ 56 w 128"/>
              <a:gd name="T67" fmla="*/ 16 h 127"/>
              <a:gd name="T68" fmla="*/ 36 w 128"/>
              <a:gd name="T69" fmla="*/ 20 h 127"/>
              <a:gd name="T70" fmla="*/ 65 w 128"/>
              <a:gd name="T71" fmla="*/ 39 h 127"/>
              <a:gd name="T72" fmla="*/ 51 w 128"/>
              <a:gd name="T73" fmla="*/ 42 h 127"/>
              <a:gd name="T74" fmla="*/ 22 w 128"/>
              <a:gd name="T75" fmla="*/ 22 h 127"/>
              <a:gd name="T76" fmla="*/ 36 w 128"/>
              <a:gd name="T77" fmla="*/ 20 h 127"/>
              <a:gd name="T78" fmla="*/ 6 w 128"/>
              <a:gd name="T79" fmla="*/ 26 h 127"/>
              <a:gd name="T80" fmla="*/ 16 w 128"/>
              <a:gd name="T81" fmla="*/ 24 h 127"/>
              <a:gd name="T82" fmla="*/ 45 w 128"/>
              <a:gd name="T83" fmla="*/ 43 h 127"/>
              <a:gd name="T84" fmla="*/ 31 w 128"/>
              <a:gd name="T85" fmla="*/ 46 h 127"/>
              <a:gd name="T86" fmla="*/ 5 w 128"/>
              <a:gd name="T87" fmla="*/ 28 h 127"/>
              <a:gd name="T88" fmla="*/ 4 w 128"/>
              <a:gd name="T89" fmla="*/ 26 h 127"/>
              <a:gd name="T90" fmla="*/ 6 w 128"/>
              <a:gd name="T91" fmla="*/ 26 h 127"/>
              <a:gd name="T92" fmla="*/ 25 w 128"/>
              <a:gd name="T93" fmla="*/ 47 h 127"/>
              <a:gd name="T94" fmla="*/ 9 w 128"/>
              <a:gd name="T95" fmla="*/ 50 h 127"/>
              <a:gd name="T96" fmla="*/ 6 w 128"/>
              <a:gd name="T97" fmla="*/ 34 h 127"/>
              <a:gd name="T98" fmla="*/ 25 w 128"/>
              <a:gd name="T99" fmla="*/ 47 h 127"/>
              <a:gd name="T100" fmla="*/ 123 w 128"/>
              <a:gd name="T101" fmla="*/ 122 h 127"/>
              <a:gd name="T102" fmla="*/ 5 w 128"/>
              <a:gd name="T103" fmla="*/ 122 h 127"/>
              <a:gd name="T104" fmla="*/ 5 w 128"/>
              <a:gd name="T105" fmla="*/ 55 h 127"/>
              <a:gd name="T106" fmla="*/ 123 w 128"/>
              <a:gd name="T107" fmla="*/ 55 h 127"/>
              <a:gd name="T108" fmla="*/ 123 w 128"/>
              <a:gd name="T109" fmla="*/ 122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8" h="127">
                <a:moveTo>
                  <a:pt x="29" y="50"/>
                </a:moveTo>
                <a:cubicBezTo>
                  <a:pt x="128" y="31"/>
                  <a:pt x="128" y="31"/>
                  <a:pt x="128" y="31"/>
                </a:cubicBezTo>
                <a:cubicBezTo>
                  <a:pt x="123" y="4"/>
                  <a:pt x="123" y="4"/>
                  <a:pt x="123" y="4"/>
                </a:cubicBezTo>
                <a:cubicBezTo>
                  <a:pt x="122" y="2"/>
                  <a:pt x="120" y="0"/>
                  <a:pt x="117" y="0"/>
                </a:cubicBezTo>
                <a:cubicBezTo>
                  <a:pt x="116" y="0"/>
                  <a:pt x="116" y="0"/>
                  <a:pt x="116" y="0"/>
                </a:cubicBezTo>
                <a:cubicBezTo>
                  <a:pt x="5" y="21"/>
                  <a:pt x="5" y="21"/>
                  <a:pt x="5" y="21"/>
                </a:cubicBezTo>
                <a:cubicBezTo>
                  <a:pt x="2" y="22"/>
                  <a:pt x="0" y="24"/>
                  <a:pt x="0" y="27"/>
                </a:cubicBezTo>
                <a:cubicBezTo>
                  <a:pt x="0" y="121"/>
                  <a:pt x="0" y="121"/>
                  <a:pt x="0" y="121"/>
                </a:cubicBezTo>
                <a:cubicBezTo>
                  <a:pt x="0" y="124"/>
                  <a:pt x="3" y="127"/>
                  <a:pt x="6" y="127"/>
                </a:cubicBezTo>
                <a:cubicBezTo>
                  <a:pt x="122" y="127"/>
                  <a:pt x="122" y="127"/>
                  <a:pt x="122" y="127"/>
                </a:cubicBezTo>
                <a:cubicBezTo>
                  <a:pt x="125" y="127"/>
                  <a:pt x="128" y="124"/>
                  <a:pt x="128" y="121"/>
                </a:cubicBezTo>
                <a:cubicBezTo>
                  <a:pt x="128" y="51"/>
                  <a:pt x="128" y="51"/>
                  <a:pt x="128" y="51"/>
                </a:cubicBezTo>
                <a:lnTo>
                  <a:pt x="29" y="50"/>
                </a:lnTo>
                <a:close/>
                <a:moveTo>
                  <a:pt x="118" y="4"/>
                </a:moveTo>
                <a:cubicBezTo>
                  <a:pt x="121" y="19"/>
                  <a:pt x="121" y="19"/>
                  <a:pt x="121" y="19"/>
                </a:cubicBezTo>
                <a:cubicBezTo>
                  <a:pt x="102" y="7"/>
                  <a:pt x="102" y="7"/>
                  <a:pt x="102" y="7"/>
                </a:cubicBezTo>
                <a:lnTo>
                  <a:pt x="118" y="4"/>
                </a:lnTo>
                <a:close/>
                <a:moveTo>
                  <a:pt x="96" y="8"/>
                </a:moveTo>
                <a:cubicBezTo>
                  <a:pt x="122" y="26"/>
                  <a:pt x="122" y="26"/>
                  <a:pt x="122" y="26"/>
                </a:cubicBezTo>
                <a:cubicBezTo>
                  <a:pt x="123" y="28"/>
                  <a:pt x="123" y="28"/>
                  <a:pt x="123" y="28"/>
                </a:cubicBezTo>
                <a:cubicBezTo>
                  <a:pt x="121" y="28"/>
                  <a:pt x="121" y="28"/>
                  <a:pt x="121" y="28"/>
                </a:cubicBezTo>
                <a:cubicBezTo>
                  <a:pt x="111" y="30"/>
                  <a:pt x="111" y="30"/>
                  <a:pt x="111" y="30"/>
                </a:cubicBezTo>
                <a:cubicBezTo>
                  <a:pt x="82" y="11"/>
                  <a:pt x="82" y="11"/>
                  <a:pt x="82" y="11"/>
                </a:cubicBezTo>
                <a:lnTo>
                  <a:pt x="96" y="8"/>
                </a:lnTo>
                <a:close/>
                <a:moveTo>
                  <a:pt x="76" y="12"/>
                </a:moveTo>
                <a:cubicBezTo>
                  <a:pt x="105" y="31"/>
                  <a:pt x="105" y="31"/>
                  <a:pt x="105" y="31"/>
                </a:cubicBezTo>
                <a:cubicBezTo>
                  <a:pt x="91" y="34"/>
                  <a:pt x="91" y="34"/>
                  <a:pt x="91" y="34"/>
                </a:cubicBezTo>
                <a:cubicBezTo>
                  <a:pt x="62" y="15"/>
                  <a:pt x="62" y="15"/>
                  <a:pt x="62" y="15"/>
                </a:cubicBezTo>
                <a:lnTo>
                  <a:pt x="76" y="12"/>
                </a:lnTo>
                <a:close/>
                <a:moveTo>
                  <a:pt x="56" y="16"/>
                </a:moveTo>
                <a:cubicBezTo>
                  <a:pt x="85" y="35"/>
                  <a:pt x="85" y="35"/>
                  <a:pt x="85" y="35"/>
                </a:cubicBezTo>
                <a:cubicBezTo>
                  <a:pt x="71" y="38"/>
                  <a:pt x="71" y="38"/>
                  <a:pt x="71" y="38"/>
                </a:cubicBezTo>
                <a:cubicBezTo>
                  <a:pt x="42" y="18"/>
                  <a:pt x="42" y="18"/>
                  <a:pt x="42" y="18"/>
                </a:cubicBezTo>
                <a:lnTo>
                  <a:pt x="56" y="16"/>
                </a:lnTo>
                <a:close/>
                <a:moveTo>
                  <a:pt x="36" y="20"/>
                </a:moveTo>
                <a:cubicBezTo>
                  <a:pt x="65" y="39"/>
                  <a:pt x="65" y="39"/>
                  <a:pt x="65" y="39"/>
                </a:cubicBezTo>
                <a:cubicBezTo>
                  <a:pt x="51" y="42"/>
                  <a:pt x="51" y="42"/>
                  <a:pt x="51" y="42"/>
                </a:cubicBezTo>
                <a:cubicBezTo>
                  <a:pt x="22" y="22"/>
                  <a:pt x="22" y="22"/>
                  <a:pt x="22" y="22"/>
                </a:cubicBezTo>
                <a:lnTo>
                  <a:pt x="36" y="20"/>
                </a:lnTo>
                <a:close/>
                <a:moveTo>
                  <a:pt x="6" y="26"/>
                </a:moveTo>
                <a:cubicBezTo>
                  <a:pt x="16" y="24"/>
                  <a:pt x="16" y="24"/>
                  <a:pt x="16" y="24"/>
                </a:cubicBezTo>
                <a:cubicBezTo>
                  <a:pt x="45" y="43"/>
                  <a:pt x="45" y="43"/>
                  <a:pt x="45" y="43"/>
                </a:cubicBezTo>
                <a:cubicBezTo>
                  <a:pt x="31" y="46"/>
                  <a:pt x="31" y="46"/>
                  <a:pt x="31" y="46"/>
                </a:cubicBezTo>
                <a:cubicBezTo>
                  <a:pt x="5" y="28"/>
                  <a:pt x="5" y="28"/>
                  <a:pt x="5" y="28"/>
                </a:cubicBezTo>
                <a:cubicBezTo>
                  <a:pt x="4" y="26"/>
                  <a:pt x="4" y="26"/>
                  <a:pt x="4" y="26"/>
                </a:cubicBezTo>
                <a:lnTo>
                  <a:pt x="6" y="26"/>
                </a:lnTo>
                <a:close/>
                <a:moveTo>
                  <a:pt x="25" y="47"/>
                </a:moveTo>
                <a:cubicBezTo>
                  <a:pt x="9" y="50"/>
                  <a:pt x="9" y="50"/>
                  <a:pt x="9" y="50"/>
                </a:cubicBezTo>
                <a:cubicBezTo>
                  <a:pt x="6" y="34"/>
                  <a:pt x="6" y="34"/>
                  <a:pt x="6" y="34"/>
                </a:cubicBezTo>
                <a:lnTo>
                  <a:pt x="25" y="47"/>
                </a:lnTo>
                <a:close/>
                <a:moveTo>
                  <a:pt x="123" y="122"/>
                </a:moveTo>
                <a:cubicBezTo>
                  <a:pt x="5" y="122"/>
                  <a:pt x="5" y="122"/>
                  <a:pt x="5" y="122"/>
                </a:cubicBezTo>
                <a:cubicBezTo>
                  <a:pt x="5" y="55"/>
                  <a:pt x="5" y="55"/>
                  <a:pt x="5" y="55"/>
                </a:cubicBezTo>
                <a:cubicBezTo>
                  <a:pt x="123" y="55"/>
                  <a:pt x="123" y="55"/>
                  <a:pt x="123" y="55"/>
                </a:cubicBezTo>
                <a:lnTo>
                  <a:pt x="123" y="122"/>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7" name="Freeform 19"/>
          <p:cNvSpPr>
            <a:spLocks/>
          </p:cNvSpPr>
          <p:nvPr/>
        </p:nvSpPr>
        <p:spPr bwMode="auto">
          <a:xfrm>
            <a:off x="8328025" y="6353175"/>
            <a:ext cx="338138" cy="15875"/>
          </a:xfrm>
          <a:custGeom>
            <a:avLst/>
            <a:gdLst>
              <a:gd name="T0" fmla="*/ 2 w 90"/>
              <a:gd name="T1" fmla="*/ 4 h 4"/>
              <a:gd name="T2" fmla="*/ 88 w 90"/>
              <a:gd name="T3" fmla="*/ 4 h 4"/>
              <a:gd name="T4" fmla="*/ 90 w 90"/>
              <a:gd name="T5" fmla="*/ 2 h 4"/>
              <a:gd name="T6" fmla="*/ 88 w 90"/>
              <a:gd name="T7" fmla="*/ 0 h 4"/>
              <a:gd name="T8" fmla="*/ 2 w 90"/>
              <a:gd name="T9" fmla="*/ 0 h 4"/>
              <a:gd name="T10" fmla="*/ 0 w 90"/>
              <a:gd name="T11" fmla="*/ 2 h 4"/>
              <a:gd name="T12" fmla="*/ 2 w 9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90" h="4">
                <a:moveTo>
                  <a:pt x="2" y="4"/>
                </a:moveTo>
                <a:cubicBezTo>
                  <a:pt x="88" y="4"/>
                  <a:pt x="88" y="4"/>
                  <a:pt x="88" y="4"/>
                </a:cubicBezTo>
                <a:cubicBezTo>
                  <a:pt x="89" y="4"/>
                  <a:pt x="90" y="3"/>
                  <a:pt x="90" y="2"/>
                </a:cubicBezTo>
                <a:cubicBezTo>
                  <a:pt x="90" y="1"/>
                  <a:pt x="89" y="0"/>
                  <a:pt x="88" y="0"/>
                </a:cubicBezTo>
                <a:cubicBezTo>
                  <a:pt x="2" y="0"/>
                  <a:pt x="2" y="0"/>
                  <a:pt x="2" y="0"/>
                </a:cubicBezTo>
                <a:cubicBezTo>
                  <a:pt x="1" y="0"/>
                  <a:pt x="0" y="1"/>
                  <a:pt x="0" y="2"/>
                </a:cubicBezTo>
                <a:cubicBezTo>
                  <a:pt x="0" y="3"/>
                  <a:pt x="1" y="4"/>
                  <a:pt x="2" y="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8" name="Freeform 20"/>
          <p:cNvSpPr>
            <a:spLocks/>
          </p:cNvSpPr>
          <p:nvPr/>
        </p:nvSpPr>
        <p:spPr bwMode="auto">
          <a:xfrm>
            <a:off x="8328025" y="6410325"/>
            <a:ext cx="338138" cy="14288"/>
          </a:xfrm>
          <a:custGeom>
            <a:avLst/>
            <a:gdLst>
              <a:gd name="T0" fmla="*/ 2 w 90"/>
              <a:gd name="T1" fmla="*/ 4 h 4"/>
              <a:gd name="T2" fmla="*/ 88 w 90"/>
              <a:gd name="T3" fmla="*/ 4 h 4"/>
              <a:gd name="T4" fmla="*/ 90 w 90"/>
              <a:gd name="T5" fmla="*/ 2 h 4"/>
              <a:gd name="T6" fmla="*/ 88 w 90"/>
              <a:gd name="T7" fmla="*/ 0 h 4"/>
              <a:gd name="T8" fmla="*/ 2 w 90"/>
              <a:gd name="T9" fmla="*/ 0 h 4"/>
              <a:gd name="T10" fmla="*/ 0 w 90"/>
              <a:gd name="T11" fmla="*/ 2 h 4"/>
              <a:gd name="T12" fmla="*/ 2 w 9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90" h="4">
                <a:moveTo>
                  <a:pt x="2" y="4"/>
                </a:moveTo>
                <a:cubicBezTo>
                  <a:pt x="88" y="4"/>
                  <a:pt x="88" y="4"/>
                  <a:pt x="88" y="4"/>
                </a:cubicBezTo>
                <a:cubicBezTo>
                  <a:pt x="89" y="4"/>
                  <a:pt x="90" y="3"/>
                  <a:pt x="90" y="2"/>
                </a:cubicBezTo>
                <a:cubicBezTo>
                  <a:pt x="90" y="1"/>
                  <a:pt x="89" y="0"/>
                  <a:pt x="88" y="0"/>
                </a:cubicBezTo>
                <a:cubicBezTo>
                  <a:pt x="2" y="0"/>
                  <a:pt x="2" y="0"/>
                  <a:pt x="2" y="0"/>
                </a:cubicBezTo>
                <a:cubicBezTo>
                  <a:pt x="1" y="0"/>
                  <a:pt x="0" y="1"/>
                  <a:pt x="0" y="2"/>
                </a:cubicBezTo>
                <a:cubicBezTo>
                  <a:pt x="0" y="3"/>
                  <a:pt x="1" y="4"/>
                  <a:pt x="2" y="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9" name="Freeform 21"/>
          <p:cNvSpPr>
            <a:spLocks/>
          </p:cNvSpPr>
          <p:nvPr/>
        </p:nvSpPr>
        <p:spPr bwMode="auto">
          <a:xfrm>
            <a:off x="8328025" y="6465888"/>
            <a:ext cx="165100" cy="15875"/>
          </a:xfrm>
          <a:custGeom>
            <a:avLst/>
            <a:gdLst>
              <a:gd name="T0" fmla="*/ 2 w 44"/>
              <a:gd name="T1" fmla="*/ 4 h 4"/>
              <a:gd name="T2" fmla="*/ 41 w 44"/>
              <a:gd name="T3" fmla="*/ 4 h 4"/>
              <a:gd name="T4" fmla="*/ 44 w 44"/>
              <a:gd name="T5" fmla="*/ 2 h 4"/>
              <a:gd name="T6" fmla="*/ 41 w 44"/>
              <a:gd name="T7" fmla="*/ 0 h 4"/>
              <a:gd name="T8" fmla="*/ 2 w 44"/>
              <a:gd name="T9" fmla="*/ 0 h 4"/>
              <a:gd name="T10" fmla="*/ 0 w 44"/>
              <a:gd name="T11" fmla="*/ 2 h 4"/>
              <a:gd name="T12" fmla="*/ 2 w 4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44" h="4">
                <a:moveTo>
                  <a:pt x="2" y="4"/>
                </a:moveTo>
                <a:cubicBezTo>
                  <a:pt x="41" y="4"/>
                  <a:pt x="41" y="4"/>
                  <a:pt x="41" y="4"/>
                </a:cubicBezTo>
                <a:cubicBezTo>
                  <a:pt x="43" y="4"/>
                  <a:pt x="44" y="3"/>
                  <a:pt x="44" y="2"/>
                </a:cubicBezTo>
                <a:cubicBezTo>
                  <a:pt x="44" y="1"/>
                  <a:pt x="43" y="0"/>
                  <a:pt x="41" y="0"/>
                </a:cubicBezTo>
                <a:cubicBezTo>
                  <a:pt x="2" y="0"/>
                  <a:pt x="2" y="0"/>
                  <a:pt x="2" y="0"/>
                </a:cubicBezTo>
                <a:cubicBezTo>
                  <a:pt x="1" y="0"/>
                  <a:pt x="0" y="1"/>
                  <a:pt x="0" y="2"/>
                </a:cubicBezTo>
                <a:cubicBezTo>
                  <a:pt x="0" y="3"/>
                  <a:pt x="1" y="4"/>
                  <a:pt x="2" y="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50" name="Freeform 22"/>
          <p:cNvSpPr>
            <a:spLocks noEditPoints="1"/>
          </p:cNvSpPr>
          <p:nvPr/>
        </p:nvSpPr>
        <p:spPr bwMode="auto">
          <a:xfrm>
            <a:off x="7296150" y="6072188"/>
            <a:ext cx="479425" cy="481013"/>
          </a:xfrm>
          <a:custGeom>
            <a:avLst/>
            <a:gdLst>
              <a:gd name="T0" fmla="*/ 128 w 128"/>
              <a:gd name="T1" fmla="*/ 51 h 128"/>
              <a:gd name="T2" fmla="*/ 29 w 128"/>
              <a:gd name="T3" fmla="*/ 51 h 128"/>
              <a:gd name="T4" fmla="*/ 128 w 128"/>
              <a:gd name="T5" fmla="*/ 32 h 128"/>
              <a:gd name="T6" fmla="*/ 123 w 128"/>
              <a:gd name="T7" fmla="*/ 5 h 128"/>
              <a:gd name="T8" fmla="*/ 117 w 128"/>
              <a:gd name="T9" fmla="*/ 0 h 128"/>
              <a:gd name="T10" fmla="*/ 116 w 128"/>
              <a:gd name="T11" fmla="*/ 0 h 128"/>
              <a:gd name="T12" fmla="*/ 5 w 128"/>
              <a:gd name="T13" fmla="*/ 22 h 128"/>
              <a:gd name="T14" fmla="*/ 0 w 128"/>
              <a:gd name="T15" fmla="*/ 28 h 128"/>
              <a:gd name="T16" fmla="*/ 0 w 128"/>
              <a:gd name="T17" fmla="*/ 122 h 128"/>
              <a:gd name="T18" fmla="*/ 6 w 128"/>
              <a:gd name="T19" fmla="*/ 128 h 128"/>
              <a:gd name="T20" fmla="*/ 122 w 128"/>
              <a:gd name="T21" fmla="*/ 128 h 128"/>
              <a:gd name="T22" fmla="*/ 128 w 128"/>
              <a:gd name="T23" fmla="*/ 122 h 128"/>
              <a:gd name="T24" fmla="*/ 128 w 128"/>
              <a:gd name="T25" fmla="*/ 51 h 128"/>
              <a:gd name="T26" fmla="*/ 118 w 128"/>
              <a:gd name="T27" fmla="*/ 4 h 128"/>
              <a:gd name="T28" fmla="*/ 121 w 128"/>
              <a:gd name="T29" fmla="*/ 20 h 128"/>
              <a:gd name="T30" fmla="*/ 102 w 128"/>
              <a:gd name="T31" fmla="*/ 7 h 128"/>
              <a:gd name="T32" fmla="*/ 118 w 128"/>
              <a:gd name="T33" fmla="*/ 4 h 128"/>
              <a:gd name="T34" fmla="*/ 96 w 128"/>
              <a:gd name="T35" fmla="*/ 9 h 128"/>
              <a:gd name="T36" fmla="*/ 122 w 128"/>
              <a:gd name="T37" fmla="*/ 26 h 128"/>
              <a:gd name="T38" fmla="*/ 123 w 128"/>
              <a:gd name="T39" fmla="*/ 28 h 128"/>
              <a:gd name="T40" fmla="*/ 121 w 128"/>
              <a:gd name="T41" fmla="*/ 29 h 128"/>
              <a:gd name="T42" fmla="*/ 111 w 128"/>
              <a:gd name="T43" fmla="*/ 31 h 128"/>
              <a:gd name="T44" fmla="*/ 82 w 128"/>
              <a:gd name="T45" fmla="*/ 11 h 128"/>
              <a:gd name="T46" fmla="*/ 96 w 128"/>
              <a:gd name="T47" fmla="*/ 9 h 128"/>
              <a:gd name="T48" fmla="*/ 76 w 128"/>
              <a:gd name="T49" fmla="*/ 13 h 128"/>
              <a:gd name="T50" fmla="*/ 105 w 128"/>
              <a:gd name="T51" fmla="*/ 32 h 128"/>
              <a:gd name="T52" fmla="*/ 91 w 128"/>
              <a:gd name="T53" fmla="*/ 35 h 128"/>
              <a:gd name="T54" fmla="*/ 62 w 128"/>
              <a:gd name="T55" fmla="*/ 15 h 128"/>
              <a:gd name="T56" fmla="*/ 76 w 128"/>
              <a:gd name="T57" fmla="*/ 13 h 128"/>
              <a:gd name="T58" fmla="*/ 56 w 128"/>
              <a:gd name="T59" fmla="*/ 16 h 128"/>
              <a:gd name="T60" fmla="*/ 85 w 128"/>
              <a:gd name="T61" fmla="*/ 36 h 128"/>
              <a:gd name="T62" fmla="*/ 71 w 128"/>
              <a:gd name="T63" fmla="*/ 39 h 128"/>
              <a:gd name="T64" fmla="*/ 42 w 128"/>
              <a:gd name="T65" fmla="*/ 19 h 128"/>
              <a:gd name="T66" fmla="*/ 56 w 128"/>
              <a:gd name="T67" fmla="*/ 16 h 128"/>
              <a:gd name="T68" fmla="*/ 36 w 128"/>
              <a:gd name="T69" fmla="*/ 20 h 128"/>
              <a:gd name="T70" fmla="*/ 65 w 128"/>
              <a:gd name="T71" fmla="*/ 40 h 128"/>
              <a:gd name="T72" fmla="*/ 51 w 128"/>
              <a:gd name="T73" fmla="*/ 43 h 128"/>
              <a:gd name="T74" fmla="*/ 22 w 128"/>
              <a:gd name="T75" fmla="*/ 23 h 128"/>
              <a:gd name="T76" fmla="*/ 36 w 128"/>
              <a:gd name="T77" fmla="*/ 20 h 128"/>
              <a:gd name="T78" fmla="*/ 6 w 128"/>
              <a:gd name="T79" fmla="*/ 26 h 128"/>
              <a:gd name="T80" fmla="*/ 16 w 128"/>
              <a:gd name="T81" fmla="*/ 24 h 128"/>
              <a:gd name="T82" fmla="*/ 45 w 128"/>
              <a:gd name="T83" fmla="*/ 44 h 128"/>
              <a:gd name="T84" fmla="*/ 31 w 128"/>
              <a:gd name="T85" fmla="*/ 46 h 128"/>
              <a:gd name="T86" fmla="*/ 5 w 128"/>
              <a:gd name="T87" fmla="*/ 29 h 128"/>
              <a:gd name="T88" fmla="*/ 4 w 128"/>
              <a:gd name="T89" fmla="*/ 27 h 128"/>
              <a:gd name="T90" fmla="*/ 6 w 128"/>
              <a:gd name="T91" fmla="*/ 26 h 128"/>
              <a:gd name="T92" fmla="*/ 25 w 128"/>
              <a:gd name="T93" fmla="*/ 48 h 128"/>
              <a:gd name="T94" fmla="*/ 9 w 128"/>
              <a:gd name="T95" fmla="*/ 51 h 128"/>
              <a:gd name="T96" fmla="*/ 6 w 128"/>
              <a:gd name="T97" fmla="*/ 35 h 128"/>
              <a:gd name="T98" fmla="*/ 25 w 128"/>
              <a:gd name="T99" fmla="*/ 48 h 128"/>
              <a:gd name="T100" fmla="*/ 123 w 128"/>
              <a:gd name="T101" fmla="*/ 123 h 128"/>
              <a:gd name="T102" fmla="*/ 5 w 128"/>
              <a:gd name="T103" fmla="*/ 123 h 128"/>
              <a:gd name="T104" fmla="*/ 5 w 128"/>
              <a:gd name="T105" fmla="*/ 56 h 128"/>
              <a:gd name="T106" fmla="*/ 123 w 128"/>
              <a:gd name="T107" fmla="*/ 56 h 128"/>
              <a:gd name="T108" fmla="*/ 123 w 128"/>
              <a:gd name="T109"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8" h="128">
                <a:moveTo>
                  <a:pt x="128" y="51"/>
                </a:moveTo>
                <a:cubicBezTo>
                  <a:pt x="29" y="51"/>
                  <a:pt x="29" y="51"/>
                  <a:pt x="29" y="51"/>
                </a:cubicBezTo>
                <a:cubicBezTo>
                  <a:pt x="128" y="32"/>
                  <a:pt x="128" y="32"/>
                  <a:pt x="128" y="32"/>
                </a:cubicBezTo>
                <a:cubicBezTo>
                  <a:pt x="123" y="5"/>
                  <a:pt x="123" y="5"/>
                  <a:pt x="123" y="5"/>
                </a:cubicBezTo>
                <a:cubicBezTo>
                  <a:pt x="122" y="2"/>
                  <a:pt x="120" y="0"/>
                  <a:pt x="117" y="0"/>
                </a:cubicBezTo>
                <a:cubicBezTo>
                  <a:pt x="116" y="0"/>
                  <a:pt x="116" y="0"/>
                  <a:pt x="116" y="0"/>
                </a:cubicBezTo>
                <a:cubicBezTo>
                  <a:pt x="5" y="22"/>
                  <a:pt x="5" y="22"/>
                  <a:pt x="5" y="22"/>
                </a:cubicBezTo>
                <a:cubicBezTo>
                  <a:pt x="2" y="23"/>
                  <a:pt x="0" y="25"/>
                  <a:pt x="0" y="28"/>
                </a:cubicBezTo>
                <a:cubicBezTo>
                  <a:pt x="0" y="122"/>
                  <a:pt x="0" y="122"/>
                  <a:pt x="0" y="122"/>
                </a:cubicBezTo>
                <a:cubicBezTo>
                  <a:pt x="0" y="125"/>
                  <a:pt x="3" y="128"/>
                  <a:pt x="6" y="128"/>
                </a:cubicBezTo>
                <a:cubicBezTo>
                  <a:pt x="122" y="128"/>
                  <a:pt x="122" y="128"/>
                  <a:pt x="122" y="128"/>
                </a:cubicBezTo>
                <a:cubicBezTo>
                  <a:pt x="125" y="128"/>
                  <a:pt x="128" y="125"/>
                  <a:pt x="128" y="122"/>
                </a:cubicBezTo>
                <a:lnTo>
                  <a:pt x="128" y="51"/>
                </a:lnTo>
                <a:close/>
                <a:moveTo>
                  <a:pt x="118" y="4"/>
                </a:moveTo>
                <a:cubicBezTo>
                  <a:pt x="121" y="20"/>
                  <a:pt x="121" y="20"/>
                  <a:pt x="121" y="20"/>
                </a:cubicBezTo>
                <a:cubicBezTo>
                  <a:pt x="102" y="7"/>
                  <a:pt x="102" y="7"/>
                  <a:pt x="102" y="7"/>
                </a:cubicBezTo>
                <a:lnTo>
                  <a:pt x="118" y="4"/>
                </a:lnTo>
                <a:close/>
                <a:moveTo>
                  <a:pt x="96" y="9"/>
                </a:moveTo>
                <a:cubicBezTo>
                  <a:pt x="122" y="26"/>
                  <a:pt x="122" y="26"/>
                  <a:pt x="122" y="26"/>
                </a:cubicBezTo>
                <a:cubicBezTo>
                  <a:pt x="123" y="28"/>
                  <a:pt x="123" y="28"/>
                  <a:pt x="123" y="28"/>
                </a:cubicBezTo>
                <a:cubicBezTo>
                  <a:pt x="121" y="29"/>
                  <a:pt x="121" y="29"/>
                  <a:pt x="121" y="29"/>
                </a:cubicBezTo>
                <a:cubicBezTo>
                  <a:pt x="111" y="31"/>
                  <a:pt x="111" y="31"/>
                  <a:pt x="111" y="31"/>
                </a:cubicBezTo>
                <a:cubicBezTo>
                  <a:pt x="82" y="11"/>
                  <a:pt x="82" y="11"/>
                  <a:pt x="82" y="11"/>
                </a:cubicBezTo>
                <a:lnTo>
                  <a:pt x="96" y="9"/>
                </a:lnTo>
                <a:close/>
                <a:moveTo>
                  <a:pt x="76" y="13"/>
                </a:moveTo>
                <a:cubicBezTo>
                  <a:pt x="105" y="32"/>
                  <a:pt x="105" y="32"/>
                  <a:pt x="105" y="32"/>
                </a:cubicBezTo>
                <a:cubicBezTo>
                  <a:pt x="91" y="35"/>
                  <a:pt x="91" y="35"/>
                  <a:pt x="91" y="35"/>
                </a:cubicBezTo>
                <a:cubicBezTo>
                  <a:pt x="62" y="15"/>
                  <a:pt x="62" y="15"/>
                  <a:pt x="62" y="15"/>
                </a:cubicBezTo>
                <a:lnTo>
                  <a:pt x="76" y="13"/>
                </a:lnTo>
                <a:close/>
                <a:moveTo>
                  <a:pt x="56" y="16"/>
                </a:moveTo>
                <a:cubicBezTo>
                  <a:pt x="85" y="36"/>
                  <a:pt x="85" y="36"/>
                  <a:pt x="85" y="36"/>
                </a:cubicBezTo>
                <a:cubicBezTo>
                  <a:pt x="71" y="39"/>
                  <a:pt x="71" y="39"/>
                  <a:pt x="71" y="39"/>
                </a:cubicBezTo>
                <a:cubicBezTo>
                  <a:pt x="42" y="19"/>
                  <a:pt x="42" y="19"/>
                  <a:pt x="42" y="19"/>
                </a:cubicBezTo>
                <a:lnTo>
                  <a:pt x="56" y="16"/>
                </a:lnTo>
                <a:close/>
                <a:moveTo>
                  <a:pt x="36" y="20"/>
                </a:moveTo>
                <a:cubicBezTo>
                  <a:pt x="65" y="40"/>
                  <a:pt x="65" y="40"/>
                  <a:pt x="65" y="40"/>
                </a:cubicBezTo>
                <a:cubicBezTo>
                  <a:pt x="51" y="43"/>
                  <a:pt x="51" y="43"/>
                  <a:pt x="51" y="43"/>
                </a:cubicBezTo>
                <a:cubicBezTo>
                  <a:pt x="22" y="23"/>
                  <a:pt x="22" y="23"/>
                  <a:pt x="22" y="23"/>
                </a:cubicBezTo>
                <a:lnTo>
                  <a:pt x="36" y="20"/>
                </a:lnTo>
                <a:close/>
                <a:moveTo>
                  <a:pt x="6" y="26"/>
                </a:moveTo>
                <a:cubicBezTo>
                  <a:pt x="16" y="24"/>
                  <a:pt x="16" y="24"/>
                  <a:pt x="16" y="24"/>
                </a:cubicBezTo>
                <a:cubicBezTo>
                  <a:pt x="45" y="44"/>
                  <a:pt x="45" y="44"/>
                  <a:pt x="45" y="44"/>
                </a:cubicBezTo>
                <a:cubicBezTo>
                  <a:pt x="31" y="46"/>
                  <a:pt x="31" y="46"/>
                  <a:pt x="31" y="46"/>
                </a:cubicBezTo>
                <a:cubicBezTo>
                  <a:pt x="5" y="29"/>
                  <a:pt x="5" y="29"/>
                  <a:pt x="5" y="29"/>
                </a:cubicBezTo>
                <a:cubicBezTo>
                  <a:pt x="4" y="27"/>
                  <a:pt x="4" y="27"/>
                  <a:pt x="4" y="27"/>
                </a:cubicBezTo>
                <a:lnTo>
                  <a:pt x="6" y="26"/>
                </a:lnTo>
                <a:close/>
                <a:moveTo>
                  <a:pt x="25" y="48"/>
                </a:moveTo>
                <a:cubicBezTo>
                  <a:pt x="9" y="51"/>
                  <a:pt x="9" y="51"/>
                  <a:pt x="9" y="51"/>
                </a:cubicBezTo>
                <a:cubicBezTo>
                  <a:pt x="6" y="35"/>
                  <a:pt x="6" y="35"/>
                  <a:pt x="6" y="35"/>
                </a:cubicBezTo>
                <a:lnTo>
                  <a:pt x="25" y="48"/>
                </a:lnTo>
                <a:close/>
                <a:moveTo>
                  <a:pt x="123" y="123"/>
                </a:moveTo>
                <a:cubicBezTo>
                  <a:pt x="5" y="123"/>
                  <a:pt x="5" y="123"/>
                  <a:pt x="5" y="123"/>
                </a:cubicBezTo>
                <a:cubicBezTo>
                  <a:pt x="5" y="56"/>
                  <a:pt x="5" y="56"/>
                  <a:pt x="5" y="56"/>
                </a:cubicBezTo>
                <a:cubicBezTo>
                  <a:pt x="123" y="56"/>
                  <a:pt x="123" y="56"/>
                  <a:pt x="123" y="56"/>
                </a:cubicBezTo>
                <a:lnTo>
                  <a:pt x="123" y="1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51" name="Freeform 23"/>
          <p:cNvSpPr>
            <a:spLocks noEditPoints="1"/>
          </p:cNvSpPr>
          <p:nvPr/>
        </p:nvSpPr>
        <p:spPr bwMode="auto">
          <a:xfrm>
            <a:off x="6334125" y="6191250"/>
            <a:ext cx="296863" cy="241300"/>
          </a:xfrm>
          <a:custGeom>
            <a:avLst/>
            <a:gdLst>
              <a:gd name="T0" fmla="*/ 73 w 79"/>
              <a:gd name="T1" fmla="*/ 0 h 64"/>
              <a:gd name="T2" fmla="*/ 6 w 79"/>
              <a:gd name="T3" fmla="*/ 0 h 64"/>
              <a:gd name="T4" fmla="*/ 0 w 79"/>
              <a:gd name="T5" fmla="*/ 6 h 64"/>
              <a:gd name="T6" fmla="*/ 0 w 79"/>
              <a:gd name="T7" fmla="*/ 58 h 64"/>
              <a:gd name="T8" fmla="*/ 6 w 79"/>
              <a:gd name="T9" fmla="*/ 64 h 64"/>
              <a:gd name="T10" fmla="*/ 73 w 79"/>
              <a:gd name="T11" fmla="*/ 64 h 64"/>
              <a:gd name="T12" fmla="*/ 79 w 79"/>
              <a:gd name="T13" fmla="*/ 58 h 64"/>
              <a:gd name="T14" fmla="*/ 79 w 79"/>
              <a:gd name="T15" fmla="*/ 6 h 64"/>
              <a:gd name="T16" fmla="*/ 73 w 79"/>
              <a:gd name="T17" fmla="*/ 0 h 64"/>
              <a:gd name="T18" fmla="*/ 74 w 79"/>
              <a:gd name="T19" fmla="*/ 59 h 64"/>
              <a:gd name="T20" fmla="*/ 5 w 79"/>
              <a:gd name="T21" fmla="*/ 59 h 64"/>
              <a:gd name="T22" fmla="*/ 5 w 79"/>
              <a:gd name="T23" fmla="*/ 5 h 64"/>
              <a:gd name="T24" fmla="*/ 74 w 79"/>
              <a:gd name="T25" fmla="*/ 5 h 64"/>
              <a:gd name="T26" fmla="*/ 74 w 79"/>
              <a:gd name="T27" fmla="*/ 5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9" h="64">
                <a:moveTo>
                  <a:pt x="73" y="0"/>
                </a:moveTo>
                <a:cubicBezTo>
                  <a:pt x="6" y="0"/>
                  <a:pt x="6" y="0"/>
                  <a:pt x="6" y="0"/>
                </a:cubicBezTo>
                <a:cubicBezTo>
                  <a:pt x="3" y="0"/>
                  <a:pt x="0" y="3"/>
                  <a:pt x="0" y="6"/>
                </a:cubicBezTo>
                <a:cubicBezTo>
                  <a:pt x="0" y="58"/>
                  <a:pt x="0" y="58"/>
                  <a:pt x="0" y="58"/>
                </a:cubicBezTo>
                <a:cubicBezTo>
                  <a:pt x="0" y="61"/>
                  <a:pt x="3" y="64"/>
                  <a:pt x="6" y="64"/>
                </a:cubicBezTo>
                <a:cubicBezTo>
                  <a:pt x="73" y="64"/>
                  <a:pt x="73" y="64"/>
                  <a:pt x="73" y="64"/>
                </a:cubicBezTo>
                <a:cubicBezTo>
                  <a:pt x="76" y="64"/>
                  <a:pt x="79" y="61"/>
                  <a:pt x="79" y="58"/>
                </a:cubicBezTo>
                <a:cubicBezTo>
                  <a:pt x="79" y="6"/>
                  <a:pt x="79" y="6"/>
                  <a:pt x="79" y="6"/>
                </a:cubicBezTo>
                <a:cubicBezTo>
                  <a:pt x="79" y="3"/>
                  <a:pt x="76" y="0"/>
                  <a:pt x="73" y="0"/>
                </a:cubicBezTo>
                <a:close/>
                <a:moveTo>
                  <a:pt x="74" y="59"/>
                </a:moveTo>
                <a:cubicBezTo>
                  <a:pt x="5" y="59"/>
                  <a:pt x="5" y="59"/>
                  <a:pt x="5" y="59"/>
                </a:cubicBezTo>
                <a:cubicBezTo>
                  <a:pt x="5" y="5"/>
                  <a:pt x="5" y="5"/>
                  <a:pt x="5" y="5"/>
                </a:cubicBezTo>
                <a:cubicBezTo>
                  <a:pt x="74" y="5"/>
                  <a:pt x="74" y="5"/>
                  <a:pt x="74" y="5"/>
                </a:cubicBezTo>
                <a:lnTo>
                  <a:pt x="74" y="59"/>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52" name="Freeform 24"/>
          <p:cNvSpPr>
            <a:spLocks noEditPoints="1"/>
          </p:cNvSpPr>
          <p:nvPr/>
        </p:nvSpPr>
        <p:spPr bwMode="auto">
          <a:xfrm>
            <a:off x="6669088" y="6191250"/>
            <a:ext cx="146050" cy="241300"/>
          </a:xfrm>
          <a:custGeom>
            <a:avLst/>
            <a:gdLst>
              <a:gd name="T0" fmla="*/ 37 w 39"/>
              <a:gd name="T1" fmla="*/ 0 h 64"/>
              <a:gd name="T2" fmla="*/ 36 w 39"/>
              <a:gd name="T3" fmla="*/ 0 h 64"/>
              <a:gd name="T4" fmla="*/ 1 w 39"/>
              <a:gd name="T5" fmla="*/ 16 h 64"/>
              <a:gd name="T6" fmla="*/ 0 w 39"/>
              <a:gd name="T7" fmla="*/ 18 h 64"/>
              <a:gd name="T8" fmla="*/ 0 w 39"/>
              <a:gd name="T9" fmla="*/ 46 h 64"/>
              <a:gd name="T10" fmla="*/ 1 w 39"/>
              <a:gd name="T11" fmla="*/ 48 h 64"/>
              <a:gd name="T12" fmla="*/ 36 w 39"/>
              <a:gd name="T13" fmla="*/ 64 h 64"/>
              <a:gd name="T14" fmla="*/ 37 w 39"/>
              <a:gd name="T15" fmla="*/ 64 h 64"/>
              <a:gd name="T16" fmla="*/ 39 w 39"/>
              <a:gd name="T17" fmla="*/ 62 h 64"/>
              <a:gd name="T18" fmla="*/ 39 w 39"/>
              <a:gd name="T19" fmla="*/ 2 h 64"/>
              <a:gd name="T20" fmla="*/ 37 w 39"/>
              <a:gd name="T21" fmla="*/ 0 h 64"/>
              <a:gd name="T22" fmla="*/ 34 w 39"/>
              <a:gd name="T23" fmla="*/ 58 h 64"/>
              <a:gd name="T24" fmla="*/ 5 w 39"/>
              <a:gd name="T25" fmla="*/ 44 h 64"/>
              <a:gd name="T26" fmla="*/ 5 w 39"/>
              <a:gd name="T27" fmla="*/ 20 h 64"/>
              <a:gd name="T28" fmla="*/ 34 w 39"/>
              <a:gd name="T29" fmla="*/ 6 h 64"/>
              <a:gd name="T30" fmla="*/ 34 w 39"/>
              <a:gd name="T31" fmla="*/ 5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 h="64">
                <a:moveTo>
                  <a:pt x="37" y="0"/>
                </a:moveTo>
                <a:cubicBezTo>
                  <a:pt x="36" y="0"/>
                  <a:pt x="36" y="0"/>
                  <a:pt x="36" y="0"/>
                </a:cubicBezTo>
                <a:cubicBezTo>
                  <a:pt x="35" y="0"/>
                  <a:pt x="13" y="11"/>
                  <a:pt x="1" y="16"/>
                </a:cubicBezTo>
                <a:cubicBezTo>
                  <a:pt x="1" y="17"/>
                  <a:pt x="0" y="17"/>
                  <a:pt x="0" y="18"/>
                </a:cubicBezTo>
                <a:cubicBezTo>
                  <a:pt x="0" y="46"/>
                  <a:pt x="0" y="46"/>
                  <a:pt x="0" y="46"/>
                </a:cubicBezTo>
                <a:cubicBezTo>
                  <a:pt x="0" y="47"/>
                  <a:pt x="1" y="47"/>
                  <a:pt x="1" y="48"/>
                </a:cubicBezTo>
                <a:cubicBezTo>
                  <a:pt x="13" y="53"/>
                  <a:pt x="35" y="64"/>
                  <a:pt x="36" y="64"/>
                </a:cubicBezTo>
                <a:cubicBezTo>
                  <a:pt x="36" y="64"/>
                  <a:pt x="36" y="64"/>
                  <a:pt x="37" y="64"/>
                </a:cubicBezTo>
                <a:cubicBezTo>
                  <a:pt x="38" y="64"/>
                  <a:pt x="39" y="63"/>
                  <a:pt x="39" y="62"/>
                </a:cubicBezTo>
                <a:cubicBezTo>
                  <a:pt x="39" y="2"/>
                  <a:pt x="39" y="2"/>
                  <a:pt x="39" y="2"/>
                </a:cubicBezTo>
                <a:cubicBezTo>
                  <a:pt x="39" y="1"/>
                  <a:pt x="38" y="0"/>
                  <a:pt x="37" y="0"/>
                </a:cubicBezTo>
                <a:close/>
                <a:moveTo>
                  <a:pt x="34" y="58"/>
                </a:moveTo>
                <a:cubicBezTo>
                  <a:pt x="5" y="44"/>
                  <a:pt x="5" y="44"/>
                  <a:pt x="5" y="44"/>
                </a:cubicBezTo>
                <a:cubicBezTo>
                  <a:pt x="5" y="20"/>
                  <a:pt x="5" y="20"/>
                  <a:pt x="5" y="20"/>
                </a:cubicBezTo>
                <a:cubicBezTo>
                  <a:pt x="34" y="6"/>
                  <a:pt x="34" y="6"/>
                  <a:pt x="34" y="6"/>
                </a:cubicBezTo>
                <a:lnTo>
                  <a:pt x="34" y="58"/>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53" name="Freeform 25"/>
          <p:cNvSpPr>
            <a:spLocks noEditPoints="1"/>
          </p:cNvSpPr>
          <p:nvPr/>
        </p:nvSpPr>
        <p:spPr bwMode="auto">
          <a:xfrm>
            <a:off x="5456238" y="6143625"/>
            <a:ext cx="77788" cy="77788"/>
          </a:xfrm>
          <a:custGeom>
            <a:avLst/>
            <a:gdLst>
              <a:gd name="T0" fmla="*/ 11 w 21"/>
              <a:gd name="T1" fmla="*/ 21 h 21"/>
              <a:gd name="T2" fmla="*/ 21 w 21"/>
              <a:gd name="T3" fmla="*/ 10 h 21"/>
              <a:gd name="T4" fmla="*/ 11 w 21"/>
              <a:gd name="T5" fmla="*/ 0 h 21"/>
              <a:gd name="T6" fmla="*/ 0 w 21"/>
              <a:gd name="T7" fmla="*/ 10 h 21"/>
              <a:gd name="T8" fmla="*/ 11 w 21"/>
              <a:gd name="T9" fmla="*/ 21 h 21"/>
              <a:gd name="T10" fmla="*/ 11 w 21"/>
              <a:gd name="T11" fmla="*/ 4 h 21"/>
              <a:gd name="T12" fmla="*/ 17 w 21"/>
              <a:gd name="T13" fmla="*/ 10 h 21"/>
              <a:gd name="T14" fmla="*/ 11 w 21"/>
              <a:gd name="T15" fmla="*/ 16 h 21"/>
              <a:gd name="T16" fmla="*/ 5 w 21"/>
              <a:gd name="T17" fmla="*/ 10 h 21"/>
              <a:gd name="T18" fmla="*/ 11 w 21"/>
              <a:gd name="T19" fmla="*/ 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11" y="21"/>
                </a:moveTo>
                <a:cubicBezTo>
                  <a:pt x="17" y="21"/>
                  <a:pt x="21" y="16"/>
                  <a:pt x="21" y="10"/>
                </a:cubicBezTo>
                <a:cubicBezTo>
                  <a:pt x="21" y="4"/>
                  <a:pt x="17" y="0"/>
                  <a:pt x="11" y="0"/>
                </a:cubicBezTo>
                <a:cubicBezTo>
                  <a:pt x="5" y="0"/>
                  <a:pt x="0" y="4"/>
                  <a:pt x="0" y="10"/>
                </a:cubicBezTo>
                <a:cubicBezTo>
                  <a:pt x="0" y="16"/>
                  <a:pt x="5" y="21"/>
                  <a:pt x="11" y="21"/>
                </a:cubicBezTo>
                <a:close/>
                <a:moveTo>
                  <a:pt x="11" y="4"/>
                </a:moveTo>
                <a:cubicBezTo>
                  <a:pt x="14" y="4"/>
                  <a:pt x="17" y="7"/>
                  <a:pt x="17" y="10"/>
                </a:cubicBezTo>
                <a:cubicBezTo>
                  <a:pt x="17" y="13"/>
                  <a:pt x="14" y="16"/>
                  <a:pt x="11" y="16"/>
                </a:cubicBezTo>
                <a:cubicBezTo>
                  <a:pt x="8" y="16"/>
                  <a:pt x="5" y="13"/>
                  <a:pt x="5" y="10"/>
                </a:cubicBezTo>
                <a:cubicBezTo>
                  <a:pt x="5" y="7"/>
                  <a:pt x="8" y="4"/>
                  <a:pt x="11" y="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54" name="Freeform 26"/>
          <p:cNvSpPr>
            <a:spLocks noEditPoints="1"/>
          </p:cNvSpPr>
          <p:nvPr/>
        </p:nvSpPr>
        <p:spPr bwMode="auto">
          <a:xfrm>
            <a:off x="5481638" y="6196013"/>
            <a:ext cx="288925" cy="149225"/>
          </a:xfrm>
          <a:custGeom>
            <a:avLst/>
            <a:gdLst>
              <a:gd name="T0" fmla="*/ 0 w 77"/>
              <a:gd name="T1" fmla="*/ 37 h 40"/>
              <a:gd name="T2" fmla="*/ 0 w 77"/>
              <a:gd name="T3" fmla="*/ 38 h 40"/>
              <a:gd name="T4" fmla="*/ 2 w 77"/>
              <a:gd name="T5" fmla="*/ 40 h 40"/>
              <a:gd name="T6" fmla="*/ 75 w 77"/>
              <a:gd name="T7" fmla="*/ 40 h 40"/>
              <a:gd name="T8" fmla="*/ 77 w 77"/>
              <a:gd name="T9" fmla="*/ 38 h 40"/>
              <a:gd name="T10" fmla="*/ 76 w 77"/>
              <a:gd name="T11" fmla="*/ 37 h 40"/>
              <a:gd name="T12" fmla="*/ 75 w 77"/>
              <a:gd name="T13" fmla="*/ 36 h 40"/>
              <a:gd name="T14" fmla="*/ 76 w 77"/>
              <a:gd name="T15" fmla="*/ 36 h 40"/>
              <a:gd name="T16" fmla="*/ 48 w 77"/>
              <a:gd name="T17" fmla="*/ 1 h 40"/>
              <a:gd name="T18" fmla="*/ 45 w 77"/>
              <a:gd name="T19" fmla="*/ 1 h 40"/>
              <a:gd name="T20" fmla="*/ 30 w 77"/>
              <a:gd name="T21" fmla="*/ 20 h 40"/>
              <a:gd name="T22" fmla="*/ 24 w 77"/>
              <a:gd name="T23" fmla="*/ 12 h 40"/>
              <a:gd name="T24" fmla="*/ 21 w 77"/>
              <a:gd name="T25" fmla="*/ 12 h 40"/>
              <a:gd name="T26" fmla="*/ 0 w 77"/>
              <a:gd name="T27" fmla="*/ 37 h 40"/>
              <a:gd name="T28" fmla="*/ 22 w 77"/>
              <a:gd name="T29" fmla="*/ 17 h 40"/>
              <a:gd name="T30" fmla="*/ 30 w 77"/>
              <a:gd name="T31" fmla="*/ 27 h 40"/>
              <a:gd name="T32" fmla="*/ 46 w 77"/>
              <a:gd name="T33" fmla="*/ 7 h 40"/>
              <a:gd name="T34" fmla="*/ 69 w 77"/>
              <a:gd name="T35" fmla="*/ 36 h 40"/>
              <a:gd name="T36" fmla="*/ 7 w 77"/>
              <a:gd name="T37" fmla="*/ 36 h 40"/>
              <a:gd name="T38" fmla="*/ 22 w 77"/>
              <a:gd name="T39"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7" h="40">
                <a:moveTo>
                  <a:pt x="0" y="37"/>
                </a:moveTo>
                <a:cubicBezTo>
                  <a:pt x="0" y="37"/>
                  <a:pt x="0" y="38"/>
                  <a:pt x="0" y="38"/>
                </a:cubicBezTo>
                <a:cubicBezTo>
                  <a:pt x="0" y="39"/>
                  <a:pt x="1" y="40"/>
                  <a:pt x="2" y="40"/>
                </a:cubicBezTo>
                <a:cubicBezTo>
                  <a:pt x="75" y="40"/>
                  <a:pt x="75" y="40"/>
                  <a:pt x="75" y="40"/>
                </a:cubicBezTo>
                <a:cubicBezTo>
                  <a:pt x="76" y="40"/>
                  <a:pt x="77" y="39"/>
                  <a:pt x="77" y="38"/>
                </a:cubicBezTo>
                <a:cubicBezTo>
                  <a:pt x="77" y="38"/>
                  <a:pt x="77" y="38"/>
                  <a:pt x="76" y="37"/>
                </a:cubicBezTo>
                <a:cubicBezTo>
                  <a:pt x="75" y="36"/>
                  <a:pt x="75" y="36"/>
                  <a:pt x="75" y="36"/>
                </a:cubicBezTo>
                <a:cubicBezTo>
                  <a:pt x="76" y="36"/>
                  <a:pt x="76" y="36"/>
                  <a:pt x="76" y="36"/>
                </a:cubicBezTo>
                <a:cubicBezTo>
                  <a:pt x="48" y="1"/>
                  <a:pt x="48" y="1"/>
                  <a:pt x="48" y="1"/>
                </a:cubicBezTo>
                <a:cubicBezTo>
                  <a:pt x="47" y="0"/>
                  <a:pt x="45" y="0"/>
                  <a:pt x="45" y="1"/>
                </a:cubicBezTo>
                <a:cubicBezTo>
                  <a:pt x="30" y="20"/>
                  <a:pt x="30" y="20"/>
                  <a:pt x="30" y="20"/>
                </a:cubicBezTo>
                <a:cubicBezTo>
                  <a:pt x="24" y="12"/>
                  <a:pt x="24" y="12"/>
                  <a:pt x="24" y="12"/>
                </a:cubicBezTo>
                <a:cubicBezTo>
                  <a:pt x="23" y="11"/>
                  <a:pt x="21" y="11"/>
                  <a:pt x="21" y="12"/>
                </a:cubicBezTo>
                <a:cubicBezTo>
                  <a:pt x="0" y="37"/>
                  <a:pt x="0" y="37"/>
                  <a:pt x="0" y="37"/>
                </a:cubicBezTo>
                <a:close/>
                <a:moveTo>
                  <a:pt x="22" y="17"/>
                </a:moveTo>
                <a:cubicBezTo>
                  <a:pt x="30" y="27"/>
                  <a:pt x="30" y="27"/>
                  <a:pt x="30" y="27"/>
                </a:cubicBezTo>
                <a:cubicBezTo>
                  <a:pt x="46" y="7"/>
                  <a:pt x="46" y="7"/>
                  <a:pt x="46" y="7"/>
                </a:cubicBezTo>
                <a:cubicBezTo>
                  <a:pt x="69" y="36"/>
                  <a:pt x="69" y="36"/>
                  <a:pt x="69" y="36"/>
                </a:cubicBezTo>
                <a:cubicBezTo>
                  <a:pt x="7" y="36"/>
                  <a:pt x="7" y="36"/>
                  <a:pt x="7" y="36"/>
                </a:cubicBezTo>
                <a:lnTo>
                  <a:pt x="22" y="17"/>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55" name="Freeform 27"/>
          <p:cNvSpPr>
            <a:spLocks noEditPoints="1"/>
          </p:cNvSpPr>
          <p:nvPr/>
        </p:nvSpPr>
        <p:spPr bwMode="auto">
          <a:xfrm>
            <a:off x="5399088" y="6072188"/>
            <a:ext cx="428625" cy="481013"/>
          </a:xfrm>
          <a:custGeom>
            <a:avLst/>
            <a:gdLst>
              <a:gd name="T0" fmla="*/ 108 w 114"/>
              <a:gd name="T1" fmla="*/ 0 h 128"/>
              <a:gd name="T2" fmla="*/ 6 w 114"/>
              <a:gd name="T3" fmla="*/ 0 h 128"/>
              <a:gd name="T4" fmla="*/ 0 w 114"/>
              <a:gd name="T5" fmla="*/ 6 h 128"/>
              <a:gd name="T6" fmla="*/ 0 w 114"/>
              <a:gd name="T7" fmla="*/ 122 h 128"/>
              <a:gd name="T8" fmla="*/ 6 w 114"/>
              <a:gd name="T9" fmla="*/ 128 h 128"/>
              <a:gd name="T10" fmla="*/ 108 w 114"/>
              <a:gd name="T11" fmla="*/ 128 h 128"/>
              <a:gd name="T12" fmla="*/ 114 w 114"/>
              <a:gd name="T13" fmla="*/ 122 h 128"/>
              <a:gd name="T14" fmla="*/ 114 w 114"/>
              <a:gd name="T15" fmla="*/ 6 h 128"/>
              <a:gd name="T16" fmla="*/ 108 w 114"/>
              <a:gd name="T17" fmla="*/ 0 h 128"/>
              <a:gd name="T18" fmla="*/ 109 w 114"/>
              <a:gd name="T19" fmla="*/ 123 h 128"/>
              <a:gd name="T20" fmla="*/ 5 w 114"/>
              <a:gd name="T21" fmla="*/ 123 h 128"/>
              <a:gd name="T22" fmla="*/ 5 w 114"/>
              <a:gd name="T23" fmla="*/ 92 h 128"/>
              <a:gd name="T24" fmla="*/ 109 w 114"/>
              <a:gd name="T25" fmla="*/ 92 h 128"/>
              <a:gd name="T26" fmla="*/ 109 w 114"/>
              <a:gd name="T27" fmla="*/ 123 h 128"/>
              <a:gd name="T28" fmla="*/ 109 w 114"/>
              <a:gd name="T29" fmla="*/ 87 h 128"/>
              <a:gd name="T30" fmla="*/ 5 w 114"/>
              <a:gd name="T31" fmla="*/ 87 h 128"/>
              <a:gd name="T32" fmla="*/ 5 w 114"/>
              <a:gd name="T33" fmla="*/ 5 h 128"/>
              <a:gd name="T34" fmla="*/ 109 w 114"/>
              <a:gd name="T35" fmla="*/ 5 h 128"/>
              <a:gd name="T36" fmla="*/ 109 w 114"/>
              <a:gd name="T37" fmla="*/ 8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 h="128">
                <a:moveTo>
                  <a:pt x="108" y="0"/>
                </a:moveTo>
                <a:cubicBezTo>
                  <a:pt x="6" y="0"/>
                  <a:pt x="6" y="0"/>
                  <a:pt x="6" y="0"/>
                </a:cubicBezTo>
                <a:cubicBezTo>
                  <a:pt x="3" y="0"/>
                  <a:pt x="0" y="3"/>
                  <a:pt x="0" y="6"/>
                </a:cubicBezTo>
                <a:cubicBezTo>
                  <a:pt x="0" y="122"/>
                  <a:pt x="0" y="122"/>
                  <a:pt x="0" y="122"/>
                </a:cubicBezTo>
                <a:cubicBezTo>
                  <a:pt x="0" y="125"/>
                  <a:pt x="3" y="128"/>
                  <a:pt x="6" y="128"/>
                </a:cubicBezTo>
                <a:cubicBezTo>
                  <a:pt x="108" y="128"/>
                  <a:pt x="108" y="128"/>
                  <a:pt x="108" y="128"/>
                </a:cubicBezTo>
                <a:cubicBezTo>
                  <a:pt x="111" y="128"/>
                  <a:pt x="114" y="125"/>
                  <a:pt x="114" y="122"/>
                </a:cubicBezTo>
                <a:cubicBezTo>
                  <a:pt x="114" y="6"/>
                  <a:pt x="114" y="6"/>
                  <a:pt x="114" y="6"/>
                </a:cubicBezTo>
                <a:cubicBezTo>
                  <a:pt x="114" y="3"/>
                  <a:pt x="111" y="0"/>
                  <a:pt x="108" y="0"/>
                </a:cubicBezTo>
                <a:close/>
                <a:moveTo>
                  <a:pt x="109" y="123"/>
                </a:moveTo>
                <a:cubicBezTo>
                  <a:pt x="5" y="123"/>
                  <a:pt x="5" y="123"/>
                  <a:pt x="5" y="123"/>
                </a:cubicBezTo>
                <a:cubicBezTo>
                  <a:pt x="5" y="92"/>
                  <a:pt x="5" y="92"/>
                  <a:pt x="5" y="92"/>
                </a:cubicBezTo>
                <a:cubicBezTo>
                  <a:pt x="109" y="92"/>
                  <a:pt x="109" y="92"/>
                  <a:pt x="109" y="92"/>
                </a:cubicBezTo>
                <a:lnTo>
                  <a:pt x="109" y="123"/>
                </a:lnTo>
                <a:close/>
                <a:moveTo>
                  <a:pt x="109" y="87"/>
                </a:moveTo>
                <a:cubicBezTo>
                  <a:pt x="5" y="87"/>
                  <a:pt x="5" y="87"/>
                  <a:pt x="5" y="87"/>
                </a:cubicBezTo>
                <a:cubicBezTo>
                  <a:pt x="5" y="5"/>
                  <a:pt x="5" y="5"/>
                  <a:pt x="5" y="5"/>
                </a:cubicBezTo>
                <a:cubicBezTo>
                  <a:pt x="109" y="5"/>
                  <a:pt x="109" y="5"/>
                  <a:pt x="109" y="5"/>
                </a:cubicBezTo>
                <a:lnTo>
                  <a:pt x="109" y="87"/>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56" name="Freeform 28"/>
          <p:cNvSpPr>
            <a:spLocks/>
          </p:cNvSpPr>
          <p:nvPr/>
        </p:nvSpPr>
        <p:spPr bwMode="auto">
          <a:xfrm>
            <a:off x="5511800" y="6470650"/>
            <a:ext cx="203200" cy="17463"/>
          </a:xfrm>
          <a:custGeom>
            <a:avLst/>
            <a:gdLst>
              <a:gd name="T0" fmla="*/ 2 w 54"/>
              <a:gd name="T1" fmla="*/ 5 h 5"/>
              <a:gd name="T2" fmla="*/ 52 w 54"/>
              <a:gd name="T3" fmla="*/ 5 h 5"/>
              <a:gd name="T4" fmla="*/ 54 w 54"/>
              <a:gd name="T5" fmla="*/ 2 h 5"/>
              <a:gd name="T6" fmla="*/ 52 w 54"/>
              <a:gd name="T7" fmla="*/ 0 h 5"/>
              <a:gd name="T8" fmla="*/ 2 w 54"/>
              <a:gd name="T9" fmla="*/ 0 h 5"/>
              <a:gd name="T10" fmla="*/ 0 w 54"/>
              <a:gd name="T11" fmla="*/ 2 h 5"/>
              <a:gd name="T12" fmla="*/ 2 w 54"/>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4" h="5">
                <a:moveTo>
                  <a:pt x="2" y="5"/>
                </a:moveTo>
                <a:cubicBezTo>
                  <a:pt x="52" y="5"/>
                  <a:pt x="52" y="5"/>
                  <a:pt x="52" y="5"/>
                </a:cubicBezTo>
                <a:cubicBezTo>
                  <a:pt x="53" y="5"/>
                  <a:pt x="54" y="4"/>
                  <a:pt x="54" y="2"/>
                </a:cubicBezTo>
                <a:cubicBezTo>
                  <a:pt x="54" y="1"/>
                  <a:pt x="53" y="0"/>
                  <a:pt x="52" y="0"/>
                </a:cubicBezTo>
                <a:cubicBezTo>
                  <a:pt x="2" y="0"/>
                  <a:pt x="2" y="0"/>
                  <a:pt x="2" y="0"/>
                </a:cubicBezTo>
                <a:cubicBezTo>
                  <a:pt x="1" y="0"/>
                  <a:pt x="0" y="1"/>
                  <a:pt x="0" y="2"/>
                </a:cubicBezTo>
                <a:cubicBezTo>
                  <a:pt x="0" y="4"/>
                  <a:pt x="1" y="5"/>
                  <a:pt x="2" y="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57" name="Freeform 29"/>
          <p:cNvSpPr>
            <a:spLocks noEditPoints="1"/>
          </p:cNvSpPr>
          <p:nvPr/>
        </p:nvSpPr>
        <p:spPr bwMode="auto">
          <a:xfrm>
            <a:off x="4494213" y="6143625"/>
            <a:ext cx="79375" cy="77788"/>
          </a:xfrm>
          <a:custGeom>
            <a:avLst/>
            <a:gdLst>
              <a:gd name="T0" fmla="*/ 11 w 21"/>
              <a:gd name="T1" fmla="*/ 21 h 21"/>
              <a:gd name="T2" fmla="*/ 21 w 21"/>
              <a:gd name="T3" fmla="*/ 10 h 21"/>
              <a:gd name="T4" fmla="*/ 11 w 21"/>
              <a:gd name="T5" fmla="*/ 0 h 21"/>
              <a:gd name="T6" fmla="*/ 0 w 21"/>
              <a:gd name="T7" fmla="*/ 10 h 21"/>
              <a:gd name="T8" fmla="*/ 11 w 21"/>
              <a:gd name="T9" fmla="*/ 21 h 21"/>
              <a:gd name="T10" fmla="*/ 11 w 21"/>
              <a:gd name="T11" fmla="*/ 4 h 21"/>
              <a:gd name="T12" fmla="*/ 17 w 21"/>
              <a:gd name="T13" fmla="*/ 10 h 21"/>
              <a:gd name="T14" fmla="*/ 11 w 21"/>
              <a:gd name="T15" fmla="*/ 16 h 21"/>
              <a:gd name="T16" fmla="*/ 5 w 21"/>
              <a:gd name="T17" fmla="*/ 10 h 21"/>
              <a:gd name="T18" fmla="*/ 11 w 21"/>
              <a:gd name="T19" fmla="*/ 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11" y="21"/>
                </a:moveTo>
                <a:cubicBezTo>
                  <a:pt x="17" y="21"/>
                  <a:pt x="21" y="16"/>
                  <a:pt x="21" y="10"/>
                </a:cubicBezTo>
                <a:cubicBezTo>
                  <a:pt x="21" y="4"/>
                  <a:pt x="17" y="0"/>
                  <a:pt x="11" y="0"/>
                </a:cubicBezTo>
                <a:cubicBezTo>
                  <a:pt x="5" y="0"/>
                  <a:pt x="0" y="4"/>
                  <a:pt x="0" y="10"/>
                </a:cubicBezTo>
                <a:cubicBezTo>
                  <a:pt x="0" y="16"/>
                  <a:pt x="5" y="21"/>
                  <a:pt x="11" y="21"/>
                </a:cubicBezTo>
                <a:close/>
                <a:moveTo>
                  <a:pt x="11" y="4"/>
                </a:moveTo>
                <a:cubicBezTo>
                  <a:pt x="14" y="4"/>
                  <a:pt x="17" y="7"/>
                  <a:pt x="17" y="10"/>
                </a:cubicBezTo>
                <a:cubicBezTo>
                  <a:pt x="17" y="13"/>
                  <a:pt x="14" y="16"/>
                  <a:pt x="11" y="16"/>
                </a:cubicBezTo>
                <a:cubicBezTo>
                  <a:pt x="8" y="16"/>
                  <a:pt x="5" y="13"/>
                  <a:pt x="5" y="10"/>
                </a:cubicBezTo>
                <a:cubicBezTo>
                  <a:pt x="5" y="7"/>
                  <a:pt x="8" y="4"/>
                  <a:pt x="11" y="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58" name="Freeform 30"/>
          <p:cNvSpPr>
            <a:spLocks noEditPoints="1"/>
          </p:cNvSpPr>
          <p:nvPr/>
        </p:nvSpPr>
        <p:spPr bwMode="auto">
          <a:xfrm>
            <a:off x="4521200" y="6196013"/>
            <a:ext cx="288925" cy="149225"/>
          </a:xfrm>
          <a:custGeom>
            <a:avLst/>
            <a:gdLst>
              <a:gd name="T0" fmla="*/ 0 w 77"/>
              <a:gd name="T1" fmla="*/ 38 h 40"/>
              <a:gd name="T2" fmla="*/ 2 w 77"/>
              <a:gd name="T3" fmla="*/ 40 h 40"/>
              <a:gd name="T4" fmla="*/ 75 w 77"/>
              <a:gd name="T5" fmla="*/ 40 h 40"/>
              <a:gd name="T6" fmla="*/ 77 w 77"/>
              <a:gd name="T7" fmla="*/ 38 h 40"/>
              <a:gd name="T8" fmla="*/ 76 w 77"/>
              <a:gd name="T9" fmla="*/ 37 h 40"/>
              <a:gd name="T10" fmla="*/ 76 w 77"/>
              <a:gd name="T11" fmla="*/ 36 h 40"/>
              <a:gd name="T12" fmla="*/ 76 w 77"/>
              <a:gd name="T13" fmla="*/ 36 h 40"/>
              <a:gd name="T14" fmla="*/ 48 w 77"/>
              <a:gd name="T15" fmla="*/ 1 h 40"/>
              <a:gd name="T16" fmla="*/ 45 w 77"/>
              <a:gd name="T17" fmla="*/ 1 h 40"/>
              <a:gd name="T18" fmla="*/ 30 w 77"/>
              <a:gd name="T19" fmla="*/ 20 h 40"/>
              <a:gd name="T20" fmla="*/ 24 w 77"/>
              <a:gd name="T21" fmla="*/ 12 h 40"/>
              <a:gd name="T22" fmla="*/ 20 w 77"/>
              <a:gd name="T23" fmla="*/ 12 h 40"/>
              <a:gd name="T24" fmla="*/ 0 w 77"/>
              <a:gd name="T25" fmla="*/ 37 h 40"/>
              <a:gd name="T26" fmla="*/ 0 w 77"/>
              <a:gd name="T27" fmla="*/ 38 h 40"/>
              <a:gd name="T28" fmla="*/ 22 w 77"/>
              <a:gd name="T29" fmla="*/ 17 h 40"/>
              <a:gd name="T30" fmla="*/ 30 w 77"/>
              <a:gd name="T31" fmla="*/ 27 h 40"/>
              <a:gd name="T32" fmla="*/ 46 w 77"/>
              <a:gd name="T33" fmla="*/ 7 h 40"/>
              <a:gd name="T34" fmla="*/ 69 w 77"/>
              <a:gd name="T35" fmla="*/ 36 h 40"/>
              <a:gd name="T36" fmla="*/ 7 w 77"/>
              <a:gd name="T37" fmla="*/ 36 h 40"/>
              <a:gd name="T38" fmla="*/ 22 w 77"/>
              <a:gd name="T39"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7" h="40">
                <a:moveTo>
                  <a:pt x="0" y="38"/>
                </a:moveTo>
                <a:cubicBezTo>
                  <a:pt x="0" y="39"/>
                  <a:pt x="1" y="40"/>
                  <a:pt x="2" y="40"/>
                </a:cubicBezTo>
                <a:cubicBezTo>
                  <a:pt x="75" y="40"/>
                  <a:pt x="75" y="40"/>
                  <a:pt x="75" y="40"/>
                </a:cubicBezTo>
                <a:cubicBezTo>
                  <a:pt x="76" y="40"/>
                  <a:pt x="77" y="39"/>
                  <a:pt x="77" y="38"/>
                </a:cubicBezTo>
                <a:cubicBezTo>
                  <a:pt x="77" y="38"/>
                  <a:pt x="77" y="37"/>
                  <a:pt x="76" y="37"/>
                </a:cubicBezTo>
                <a:cubicBezTo>
                  <a:pt x="76" y="36"/>
                  <a:pt x="76" y="36"/>
                  <a:pt x="76" y="36"/>
                </a:cubicBezTo>
                <a:cubicBezTo>
                  <a:pt x="76" y="36"/>
                  <a:pt x="76" y="36"/>
                  <a:pt x="76" y="36"/>
                </a:cubicBezTo>
                <a:cubicBezTo>
                  <a:pt x="48" y="1"/>
                  <a:pt x="48" y="1"/>
                  <a:pt x="48" y="1"/>
                </a:cubicBezTo>
                <a:cubicBezTo>
                  <a:pt x="47" y="0"/>
                  <a:pt x="45" y="0"/>
                  <a:pt x="45" y="1"/>
                </a:cubicBezTo>
                <a:cubicBezTo>
                  <a:pt x="30" y="20"/>
                  <a:pt x="30" y="20"/>
                  <a:pt x="30" y="20"/>
                </a:cubicBezTo>
                <a:cubicBezTo>
                  <a:pt x="24" y="12"/>
                  <a:pt x="24" y="12"/>
                  <a:pt x="24" y="12"/>
                </a:cubicBezTo>
                <a:cubicBezTo>
                  <a:pt x="23" y="11"/>
                  <a:pt x="21" y="11"/>
                  <a:pt x="20" y="12"/>
                </a:cubicBezTo>
                <a:cubicBezTo>
                  <a:pt x="0" y="37"/>
                  <a:pt x="0" y="37"/>
                  <a:pt x="0" y="37"/>
                </a:cubicBezTo>
                <a:cubicBezTo>
                  <a:pt x="0" y="38"/>
                  <a:pt x="0" y="38"/>
                  <a:pt x="0" y="38"/>
                </a:cubicBezTo>
                <a:close/>
                <a:moveTo>
                  <a:pt x="22" y="17"/>
                </a:moveTo>
                <a:cubicBezTo>
                  <a:pt x="30" y="27"/>
                  <a:pt x="30" y="27"/>
                  <a:pt x="30" y="27"/>
                </a:cubicBezTo>
                <a:cubicBezTo>
                  <a:pt x="46" y="7"/>
                  <a:pt x="46" y="7"/>
                  <a:pt x="46" y="7"/>
                </a:cubicBezTo>
                <a:cubicBezTo>
                  <a:pt x="69" y="36"/>
                  <a:pt x="69" y="36"/>
                  <a:pt x="69" y="36"/>
                </a:cubicBezTo>
                <a:cubicBezTo>
                  <a:pt x="7" y="36"/>
                  <a:pt x="7" y="36"/>
                  <a:pt x="7" y="36"/>
                </a:cubicBezTo>
                <a:lnTo>
                  <a:pt x="22" y="17"/>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59" name="Freeform 31"/>
          <p:cNvSpPr>
            <a:spLocks noEditPoints="1"/>
          </p:cNvSpPr>
          <p:nvPr/>
        </p:nvSpPr>
        <p:spPr bwMode="auto">
          <a:xfrm>
            <a:off x="4438650" y="6072188"/>
            <a:ext cx="427038" cy="481013"/>
          </a:xfrm>
          <a:custGeom>
            <a:avLst/>
            <a:gdLst>
              <a:gd name="T0" fmla="*/ 108 w 114"/>
              <a:gd name="T1" fmla="*/ 0 h 128"/>
              <a:gd name="T2" fmla="*/ 6 w 114"/>
              <a:gd name="T3" fmla="*/ 0 h 128"/>
              <a:gd name="T4" fmla="*/ 0 w 114"/>
              <a:gd name="T5" fmla="*/ 6 h 128"/>
              <a:gd name="T6" fmla="*/ 0 w 114"/>
              <a:gd name="T7" fmla="*/ 122 h 128"/>
              <a:gd name="T8" fmla="*/ 6 w 114"/>
              <a:gd name="T9" fmla="*/ 128 h 128"/>
              <a:gd name="T10" fmla="*/ 108 w 114"/>
              <a:gd name="T11" fmla="*/ 128 h 128"/>
              <a:gd name="T12" fmla="*/ 114 w 114"/>
              <a:gd name="T13" fmla="*/ 122 h 128"/>
              <a:gd name="T14" fmla="*/ 114 w 114"/>
              <a:gd name="T15" fmla="*/ 6 h 128"/>
              <a:gd name="T16" fmla="*/ 108 w 114"/>
              <a:gd name="T17" fmla="*/ 0 h 128"/>
              <a:gd name="T18" fmla="*/ 109 w 114"/>
              <a:gd name="T19" fmla="*/ 123 h 128"/>
              <a:gd name="T20" fmla="*/ 5 w 114"/>
              <a:gd name="T21" fmla="*/ 123 h 128"/>
              <a:gd name="T22" fmla="*/ 5 w 114"/>
              <a:gd name="T23" fmla="*/ 92 h 128"/>
              <a:gd name="T24" fmla="*/ 109 w 114"/>
              <a:gd name="T25" fmla="*/ 92 h 128"/>
              <a:gd name="T26" fmla="*/ 109 w 114"/>
              <a:gd name="T27" fmla="*/ 123 h 128"/>
              <a:gd name="T28" fmla="*/ 109 w 114"/>
              <a:gd name="T29" fmla="*/ 87 h 128"/>
              <a:gd name="T30" fmla="*/ 5 w 114"/>
              <a:gd name="T31" fmla="*/ 87 h 128"/>
              <a:gd name="T32" fmla="*/ 5 w 114"/>
              <a:gd name="T33" fmla="*/ 5 h 128"/>
              <a:gd name="T34" fmla="*/ 109 w 114"/>
              <a:gd name="T35" fmla="*/ 5 h 128"/>
              <a:gd name="T36" fmla="*/ 109 w 114"/>
              <a:gd name="T37" fmla="*/ 8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 h="128">
                <a:moveTo>
                  <a:pt x="108" y="0"/>
                </a:moveTo>
                <a:cubicBezTo>
                  <a:pt x="6" y="0"/>
                  <a:pt x="6" y="0"/>
                  <a:pt x="6" y="0"/>
                </a:cubicBezTo>
                <a:cubicBezTo>
                  <a:pt x="3" y="0"/>
                  <a:pt x="0" y="3"/>
                  <a:pt x="0" y="6"/>
                </a:cubicBezTo>
                <a:cubicBezTo>
                  <a:pt x="0" y="122"/>
                  <a:pt x="0" y="122"/>
                  <a:pt x="0" y="122"/>
                </a:cubicBezTo>
                <a:cubicBezTo>
                  <a:pt x="0" y="125"/>
                  <a:pt x="3" y="128"/>
                  <a:pt x="6" y="128"/>
                </a:cubicBezTo>
                <a:cubicBezTo>
                  <a:pt x="108" y="128"/>
                  <a:pt x="108" y="128"/>
                  <a:pt x="108" y="128"/>
                </a:cubicBezTo>
                <a:cubicBezTo>
                  <a:pt x="111" y="128"/>
                  <a:pt x="114" y="125"/>
                  <a:pt x="114" y="122"/>
                </a:cubicBezTo>
                <a:cubicBezTo>
                  <a:pt x="114" y="6"/>
                  <a:pt x="114" y="6"/>
                  <a:pt x="114" y="6"/>
                </a:cubicBezTo>
                <a:cubicBezTo>
                  <a:pt x="114" y="3"/>
                  <a:pt x="111" y="0"/>
                  <a:pt x="108" y="0"/>
                </a:cubicBezTo>
                <a:close/>
                <a:moveTo>
                  <a:pt x="109" y="123"/>
                </a:moveTo>
                <a:cubicBezTo>
                  <a:pt x="5" y="123"/>
                  <a:pt x="5" y="123"/>
                  <a:pt x="5" y="123"/>
                </a:cubicBezTo>
                <a:cubicBezTo>
                  <a:pt x="5" y="92"/>
                  <a:pt x="5" y="92"/>
                  <a:pt x="5" y="92"/>
                </a:cubicBezTo>
                <a:cubicBezTo>
                  <a:pt x="109" y="92"/>
                  <a:pt x="109" y="92"/>
                  <a:pt x="109" y="92"/>
                </a:cubicBezTo>
                <a:lnTo>
                  <a:pt x="109" y="123"/>
                </a:lnTo>
                <a:close/>
                <a:moveTo>
                  <a:pt x="109" y="87"/>
                </a:moveTo>
                <a:cubicBezTo>
                  <a:pt x="5" y="87"/>
                  <a:pt x="5" y="87"/>
                  <a:pt x="5" y="87"/>
                </a:cubicBezTo>
                <a:cubicBezTo>
                  <a:pt x="5" y="5"/>
                  <a:pt x="5" y="5"/>
                  <a:pt x="5" y="5"/>
                </a:cubicBezTo>
                <a:cubicBezTo>
                  <a:pt x="109" y="5"/>
                  <a:pt x="109" y="5"/>
                  <a:pt x="109" y="5"/>
                </a:cubicBezTo>
                <a:lnTo>
                  <a:pt x="109" y="87"/>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60" name="Oval 32"/>
          <p:cNvSpPr>
            <a:spLocks noChangeArrowheads="1"/>
          </p:cNvSpPr>
          <p:nvPr/>
        </p:nvSpPr>
        <p:spPr bwMode="auto">
          <a:xfrm>
            <a:off x="3683000" y="6375400"/>
            <a:ext cx="26988" cy="26988"/>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61" name="Freeform 33"/>
          <p:cNvSpPr>
            <a:spLocks/>
          </p:cNvSpPr>
          <p:nvPr/>
        </p:nvSpPr>
        <p:spPr bwMode="auto">
          <a:xfrm>
            <a:off x="3506788" y="6323013"/>
            <a:ext cx="71438" cy="19050"/>
          </a:xfrm>
          <a:custGeom>
            <a:avLst/>
            <a:gdLst>
              <a:gd name="T0" fmla="*/ 0 w 19"/>
              <a:gd name="T1" fmla="*/ 3 h 5"/>
              <a:gd name="T2" fmla="*/ 2 w 19"/>
              <a:gd name="T3" fmla="*/ 5 h 5"/>
              <a:gd name="T4" fmla="*/ 17 w 19"/>
              <a:gd name="T5" fmla="*/ 5 h 5"/>
              <a:gd name="T6" fmla="*/ 19 w 19"/>
              <a:gd name="T7" fmla="*/ 3 h 5"/>
              <a:gd name="T8" fmla="*/ 17 w 19"/>
              <a:gd name="T9" fmla="*/ 0 h 5"/>
              <a:gd name="T10" fmla="*/ 2 w 19"/>
              <a:gd name="T11" fmla="*/ 0 h 5"/>
              <a:gd name="T12" fmla="*/ 0 w 19"/>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0" y="3"/>
                </a:moveTo>
                <a:cubicBezTo>
                  <a:pt x="0" y="4"/>
                  <a:pt x="1" y="5"/>
                  <a:pt x="2" y="5"/>
                </a:cubicBezTo>
                <a:cubicBezTo>
                  <a:pt x="17" y="5"/>
                  <a:pt x="17" y="5"/>
                  <a:pt x="17" y="5"/>
                </a:cubicBezTo>
                <a:cubicBezTo>
                  <a:pt x="18" y="5"/>
                  <a:pt x="19" y="4"/>
                  <a:pt x="19" y="3"/>
                </a:cubicBezTo>
                <a:cubicBezTo>
                  <a:pt x="19" y="1"/>
                  <a:pt x="18" y="0"/>
                  <a:pt x="17" y="0"/>
                </a:cubicBezTo>
                <a:cubicBezTo>
                  <a:pt x="2" y="0"/>
                  <a:pt x="2" y="0"/>
                  <a:pt x="2" y="0"/>
                </a:cubicBezTo>
                <a:cubicBezTo>
                  <a:pt x="1" y="0"/>
                  <a:pt x="0" y="1"/>
                  <a:pt x="0" y="3"/>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62" name="Freeform 34"/>
          <p:cNvSpPr>
            <a:spLocks noEditPoints="1"/>
          </p:cNvSpPr>
          <p:nvPr/>
        </p:nvSpPr>
        <p:spPr bwMode="auto">
          <a:xfrm>
            <a:off x="3616325" y="6311900"/>
            <a:ext cx="157163" cy="153988"/>
          </a:xfrm>
          <a:custGeom>
            <a:avLst/>
            <a:gdLst>
              <a:gd name="T0" fmla="*/ 21 w 42"/>
              <a:gd name="T1" fmla="*/ 41 h 41"/>
              <a:gd name="T2" fmla="*/ 42 w 42"/>
              <a:gd name="T3" fmla="*/ 20 h 41"/>
              <a:gd name="T4" fmla="*/ 21 w 42"/>
              <a:gd name="T5" fmla="*/ 0 h 41"/>
              <a:gd name="T6" fmla="*/ 0 w 42"/>
              <a:gd name="T7" fmla="*/ 20 h 41"/>
              <a:gd name="T8" fmla="*/ 21 w 42"/>
              <a:gd name="T9" fmla="*/ 41 h 41"/>
              <a:gd name="T10" fmla="*/ 21 w 42"/>
              <a:gd name="T11" fmla="*/ 4 h 41"/>
              <a:gd name="T12" fmla="*/ 38 w 42"/>
              <a:gd name="T13" fmla="*/ 20 h 41"/>
              <a:gd name="T14" fmla="*/ 21 w 42"/>
              <a:gd name="T15" fmla="*/ 37 h 41"/>
              <a:gd name="T16" fmla="*/ 5 w 42"/>
              <a:gd name="T17" fmla="*/ 20 h 41"/>
              <a:gd name="T18" fmla="*/ 21 w 42"/>
              <a:gd name="T19"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41">
                <a:moveTo>
                  <a:pt x="21" y="41"/>
                </a:moveTo>
                <a:cubicBezTo>
                  <a:pt x="33" y="41"/>
                  <a:pt x="42" y="32"/>
                  <a:pt x="42" y="20"/>
                </a:cubicBezTo>
                <a:cubicBezTo>
                  <a:pt x="42" y="9"/>
                  <a:pt x="33" y="0"/>
                  <a:pt x="21" y="0"/>
                </a:cubicBezTo>
                <a:cubicBezTo>
                  <a:pt x="10" y="0"/>
                  <a:pt x="0" y="9"/>
                  <a:pt x="0" y="20"/>
                </a:cubicBezTo>
                <a:cubicBezTo>
                  <a:pt x="0" y="32"/>
                  <a:pt x="10" y="41"/>
                  <a:pt x="21" y="41"/>
                </a:cubicBezTo>
                <a:close/>
                <a:moveTo>
                  <a:pt x="21" y="4"/>
                </a:moveTo>
                <a:cubicBezTo>
                  <a:pt x="30" y="4"/>
                  <a:pt x="38" y="11"/>
                  <a:pt x="38" y="20"/>
                </a:cubicBezTo>
                <a:cubicBezTo>
                  <a:pt x="38" y="29"/>
                  <a:pt x="30" y="37"/>
                  <a:pt x="21" y="37"/>
                </a:cubicBezTo>
                <a:cubicBezTo>
                  <a:pt x="12" y="37"/>
                  <a:pt x="5" y="29"/>
                  <a:pt x="5" y="20"/>
                </a:cubicBezTo>
                <a:cubicBezTo>
                  <a:pt x="5" y="11"/>
                  <a:pt x="12" y="4"/>
                  <a:pt x="21" y="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63" name="Freeform 35"/>
          <p:cNvSpPr>
            <a:spLocks noEditPoints="1"/>
          </p:cNvSpPr>
          <p:nvPr/>
        </p:nvSpPr>
        <p:spPr bwMode="auto">
          <a:xfrm>
            <a:off x="3451225" y="6097588"/>
            <a:ext cx="484188" cy="425450"/>
          </a:xfrm>
          <a:custGeom>
            <a:avLst/>
            <a:gdLst>
              <a:gd name="T0" fmla="*/ 124 w 129"/>
              <a:gd name="T1" fmla="*/ 33 h 113"/>
              <a:gd name="T2" fmla="*/ 36 w 129"/>
              <a:gd name="T3" fmla="*/ 1 h 113"/>
              <a:gd name="T4" fmla="*/ 28 w 129"/>
              <a:gd name="T5" fmla="*/ 5 h 113"/>
              <a:gd name="T6" fmla="*/ 18 w 129"/>
              <a:gd name="T7" fmla="*/ 34 h 113"/>
              <a:gd name="T8" fmla="*/ 13 w 129"/>
              <a:gd name="T9" fmla="*/ 34 h 113"/>
              <a:gd name="T10" fmla="*/ 7 w 129"/>
              <a:gd name="T11" fmla="*/ 40 h 113"/>
              <a:gd name="T12" fmla="*/ 7 w 129"/>
              <a:gd name="T13" fmla="*/ 42 h 113"/>
              <a:gd name="T14" fmla="*/ 6 w 129"/>
              <a:gd name="T15" fmla="*/ 42 h 113"/>
              <a:gd name="T16" fmla="*/ 0 w 129"/>
              <a:gd name="T17" fmla="*/ 48 h 113"/>
              <a:gd name="T18" fmla="*/ 0 w 129"/>
              <a:gd name="T19" fmla="*/ 107 h 113"/>
              <a:gd name="T20" fmla="*/ 6 w 129"/>
              <a:gd name="T21" fmla="*/ 113 h 113"/>
              <a:gd name="T22" fmla="*/ 97 w 129"/>
              <a:gd name="T23" fmla="*/ 113 h 113"/>
              <a:gd name="T24" fmla="*/ 103 w 129"/>
              <a:gd name="T25" fmla="*/ 109 h 113"/>
              <a:gd name="T26" fmla="*/ 128 w 129"/>
              <a:gd name="T27" fmla="*/ 41 h 113"/>
              <a:gd name="T28" fmla="*/ 124 w 129"/>
              <a:gd name="T29" fmla="*/ 33 h 113"/>
              <a:gd name="T30" fmla="*/ 96 w 129"/>
              <a:gd name="T31" fmla="*/ 108 h 113"/>
              <a:gd name="T32" fmla="*/ 5 w 129"/>
              <a:gd name="T33" fmla="*/ 108 h 113"/>
              <a:gd name="T34" fmla="*/ 5 w 129"/>
              <a:gd name="T35" fmla="*/ 46 h 113"/>
              <a:gd name="T36" fmla="*/ 12 w 129"/>
              <a:gd name="T37" fmla="*/ 46 h 113"/>
              <a:gd name="T38" fmla="*/ 12 w 129"/>
              <a:gd name="T39" fmla="*/ 39 h 113"/>
              <a:gd name="T40" fmla="*/ 30 w 129"/>
              <a:gd name="T41" fmla="*/ 39 h 113"/>
              <a:gd name="T42" fmla="*/ 30 w 129"/>
              <a:gd name="T43" fmla="*/ 46 h 113"/>
              <a:gd name="T44" fmla="*/ 96 w 129"/>
              <a:gd name="T45" fmla="*/ 46 h 113"/>
              <a:gd name="T46" fmla="*/ 96 w 129"/>
              <a:gd name="T47" fmla="*/ 108 h 113"/>
              <a:gd name="T48" fmla="*/ 101 w 129"/>
              <a:gd name="T49" fmla="*/ 101 h 113"/>
              <a:gd name="T50" fmla="*/ 101 w 129"/>
              <a:gd name="T51" fmla="*/ 48 h 113"/>
              <a:gd name="T52" fmla="*/ 95 w 129"/>
              <a:gd name="T53" fmla="*/ 42 h 113"/>
              <a:gd name="T54" fmla="*/ 34 w 129"/>
              <a:gd name="T55" fmla="*/ 42 h 113"/>
              <a:gd name="T56" fmla="*/ 34 w 129"/>
              <a:gd name="T57" fmla="*/ 40 h 113"/>
              <a:gd name="T58" fmla="*/ 28 w 129"/>
              <a:gd name="T59" fmla="*/ 34 h 113"/>
              <a:gd name="T60" fmla="*/ 22 w 129"/>
              <a:gd name="T61" fmla="*/ 34 h 113"/>
              <a:gd name="T62" fmla="*/ 33 w 129"/>
              <a:gd name="T63" fmla="*/ 5 h 113"/>
              <a:gd name="T64" fmla="*/ 124 w 129"/>
              <a:gd name="T65" fmla="*/ 38 h 113"/>
              <a:gd name="T66" fmla="*/ 101 w 129"/>
              <a:gd name="T67" fmla="*/ 101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9" h="113">
                <a:moveTo>
                  <a:pt x="124" y="33"/>
                </a:moveTo>
                <a:cubicBezTo>
                  <a:pt x="36" y="1"/>
                  <a:pt x="36" y="1"/>
                  <a:pt x="36" y="1"/>
                </a:cubicBezTo>
                <a:cubicBezTo>
                  <a:pt x="33" y="0"/>
                  <a:pt x="29" y="2"/>
                  <a:pt x="28" y="5"/>
                </a:cubicBezTo>
                <a:cubicBezTo>
                  <a:pt x="18" y="34"/>
                  <a:pt x="18" y="34"/>
                  <a:pt x="18" y="34"/>
                </a:cubicBezTo>
                <a:cubicBezTo>
                  <a:pt x="13" y="34"/>
                  <a:pt x="13" y="34"/>
                  <a:pt x="13" y="34"/>
                </a:cubicBezTo>
                <a:cubicBezTo>
                  <a:pt x="10" y="34"/>
                  <a:pt x="7" y="37"/>
                  <a:pt x="7" y="40"/>
                </a:cubicBezTo>
                <a:cubicBezTo>
                  <a:pt x="7" y="42"/>
                  <a:pt x="7" y="42"/>
                  <a:pt x="7" y="42"/>
                </a:cubicBezTo>
                <a:cubicBezTo>
                  <a:pt x="6" y="42"/>
                  <a:pt x="6" y="42"/>
                  <a:pt x="6" y="42"/>
                </a:cubicBezTo>
                <a:cubicBezTo>
                  <a:pt x="3" y="42"/>
                  <a:pt x="0" y="44"/>
                  <a:pt x="0" y="48"/>
                </a:cubicBezTo>
                <a:cubicBezTo>
                  <a:pt x="0" y="107"/>
                  <a:pt x="0" y="107"/>
                  <a:pt x="0" y="107"/>
                </a:cubicBezTo>
                <a:cubicBezTo>
                  <a:pt x="0" y="110"/>
                  <a:pt x="3" y="113"/>
                  <a:pt x="6" y="113"/>
                </a:cubicBezTo>
                <a:cubicBezTo>
                  <a:pt x="97" y="113"/>
                  <a:pt x="97" y="113"/>
                  <a:pt x="97" y="113"/>
                </a:cubicBezTo>
                <a:cubicBezTo>
                  <a:pt x="100" y="113"/>
                  <a:pt x="102" y="111"/>
                  <a:pt x="103" y="109"/>
                </a:cubicBezTo>
                <a:cubicBezTo>
                  <a:pt x="128" y="41"/>
                  <a:pt x="128" y="41"/>
                  <a:pt x="128" y="41"/>
                </a:cubicBezTo>
                <a:cubicBezTo>
                  <a:pt x="129" y="38"/>
                  <a:pt x="127" y="35"/>
                  <a:pt x="124" y="33"/>
                </a:cubicBezTo>
                <a:close/>
                <a:moveTo>
                  <a:pt x="96" y="108"/>
                </a:moveTo>
                <a:cubicBezTo>
                  <a:pt x="5" y="108"/>
                  <a:pt x="5" y="108"/>
                  <a:pt x="5" y="108"/>
                </a:cubicBezTo>
                <a:cubicBezTo>
                  <a:pt x="5" y="46"/>
                  <a:pt x="5" y="46"/>
                  <a:pt x="5" y="46"/>
                </a:cubicBezTo>
                <a:cubicBezTo>
                  <a:pt x="12" y="46"/>
                  <a:pt x="12" y="46"/>
                  <a:pt x="12" y="46"/>
                </a:cubicBezTo>
                <a:cubicBezTo>
                  <a:pt x="12" y="39"/>
                  <a:pt x="12" y="39"/>
                  <a:pt x="12" y="39"/>
                </a:cubicBezTo>
                <a:cubicBezTo>
                  <a:pt x="30" y="39"/>
                  <a:pt x="30" y="39"/>
                  <a:pt x="30" y="39"/>
                </a:cubicBezTo>
                <a:cubicBezTo>
                  <a:pt x="30" y="46"/>
                  <a:pt x="30" y="46"/>
                  <a:pt x="30" y="46"/>
                </a:cubicBezTo>
                <a:cubicBezTo>
                  <a:pt x="96" y="46"/>
                  <a:pt x="96" y="46"/>
                  <a:pt x="96" y="46"/>
                </a:cubicBezTo>
                <a:lnTo>
                  <a:pt x="96" y="108"/>
                </a:lnTo>
                <a:close/>
                <a:moveTo>
                  <a:pt x="101" y="101"/>
                </a:moveTo>
                <a:cubicBezTo>
                  <a:pt x="101" y="48"/>
                  <a:pt x="101" y="48"/>
                  <a:pt x="101" y="48"/>
                </a:cubicBezTo>
                <a:cubicBezTo>
                  <a:pt x="101" y="44"/>
                  <a:pt x="98" y="42"/>
                  <a:pt x="95" y="42"/>
                </a:cubicBezTo>
                <a:cubicBezTo>
                  <a:pt x="34" y="42"/>
                  <a:pt x="34" y="42"/>
                  <a:pt x="34" y="42"/>
                </a:cubicBezTo>
                <a:cubicBezTo>
                  <a:pt x="34" y="40"/>
                  <a:pt x="34" y="40"/>
                  <a:pt x="34" y="40"/>
                </a:cubicBezTo>
                <a:cubicBezTo>
                  <a:pt x="34" y="37"/>
                  <a:pt x="32" y="34"/>
                  <a:pt x="28" y="34"/>
                </a:cubicBezTo>
                <a:cubicBezTo>
                  <a:pt x="22" y="34"/>
                  <a:pt x="22" y="34"/>
                  <a:pt x="22" y="34"/>
                </a:cubicBezTo>
                <a:cubicBezTo>
                  <a:pt x="33" y="5"/>
                  <a:pt x="33" y="5"/>
                  <a:pt x="33" y="5"/>
                </a:cubicBezTo>
                <a:cubicBezTo>
                  <a:pt x="124" y="38"/>
                  <a:pt x="124" y="38"/>
                  <a:pt x="124" y="38"/>
                </a:cubicBezTo>
                <a:lnTo>
                  <a:pt x="101" y="101"/>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64" name="Freeform 36"/>
          <p:cNvSpPr>
            <a:spLocks noEditPoints="1"/>
          </p:cNvSpPr>
          <p:nvPr/>
        </p:nvSpPr>
        <p:spPr bwMode="auto">
          <a:xfrm>
            <a:off x="2601913" y="6289675"/>
            <a:ext cx="79375" cy="82550"/>
          </a:xfrm>
          <a:custGeom>
            <a:avLst/>
            <a:gdLst>
              <a:gd name="T0" fmla="*/ 10 w 21"/>
              <a:gd name="T1" fmla="*/ 22 h 22"/>
              <a:gd name="T2" fmla="*/ 21 w 21"/>
              <a:gd name="T3" fmla="*/ 11 h 22"/>
              <a:gd name="T4" fmla="*/ 10 w 21"/>
              <a:gd name="T5" fmla="*/ 0 h 22"/>
              <a:gd name="T6" fmla="*/ 0 w 21"/>
              <a:gd name="T7" fmla="*/ 11 h 22"/>
              <a:gd name="T8" fmla="*/ 10 w 21"/>
              <a:gd name="T9" fmla="*/ 22 h 22"/>
              <a:gd name="T10" fmla="*/ 10 w 21"/>
              <a:gd name="T11" fmla="*/ 5 h 22"/>
              <a:gd name="T12" fmla="*/ 16 w 21"/>
              <a:gd name="T13" fmla="*/ 11 h 22"/>
              <a:gd name="T14" fmla="*/ 10 w 21"/>
              <a:gd name="T15" fmla="*/ 17 h 22"/>
              <a:gd name="T16" fmla="*/ 4 w 21"/>
              <a:gd name="T17" fmla="*/ 11 h 22"/>
              <a:gd name="T18" fmla="*/ 10 w 21"/>
              <a:gd name="T19" fmla="*/ 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2">
                <a:moveTo>
                  <a:pt x="10" y="22"/>
                </a:moveTo>
                <a:cubicBezTo>
                  <a:pt x="16" y="22"/>
                  <a:pt x="21" y="17"/>
                  <a:pt x="21" y="11"/>
                </a:cubicBezTo>
                <a:cubicBezTo>
                  <a:pt x="21" y="5"/>
                  <a:pt x="16" y="0"/>
                  <a:pt x="10" y="0"/>
                </a:cubicBezTo>
                <a:cubicBezTo>
                  <a:pt x="4" y="0"/>
                  <a:pt x="0" y="5"/>
                  <a:pt x="0" y="11"/>
                </a:cubicBezTo>
                <a:cubicBezTo>
                  <a:pt x="0" y="17"/>
                  <a:pt x="4" y="22"/>
                  <a:pt x="10" y="22"/>
                </a:cubicBezTo>
                <a:close/>
                <a:moveTo>
                  <a:pt x="10" y="5"/>
                </a:moveTo>
                <a:cubicBezTo>
                  <a:pt x="14" y="5"/>
                  <a:pt x="16" y="8"/>
                  <a:pt x="16" y="11"/>
                </a:cubicBezTo>
                <a:cubicBezTo>
                  <a:pt x="16" y="14"/>
                  <a:pt x="14" y="17"/>
                  <a:pt x="10" y="17"/>
                </a:cubicBezTo>
                <a:cubicBezTo>
                  <a:pt x="7" y="17"/>
                  <a:pt x="4" y="14"/>
                  <a:pt x="4" y="11"/>
                </a:cubicBezTo>
                <a:cubicBezTo>
                  <a:pt x="4" y="8"/>
                  <a:pt x="7" y="5"/>
                  <a:pt x="10" y="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65" name="Freeform 37"/>
          <p:cNvSpPr>
            <a:spLocks noEditPoints="1"/>
          </p:cNvSpPr>
          <p:nvPr/>
        </p:nvSpPr>
        <p:spPr bwMode="auto">
          <a:xfrm>
            <a:off x="2625725" y="6345238"/>
            <a:ext cx="288925" cy="150813"/>
          </a:xfrm>
          <a:custGeom>
            <a:avLst/>
            <a:gdLst>
              <a:gd name="T0" fmla="*/ 0 w 77"/>
              <a:gd name="T1" fmla="*/ 38 h 40"/>
              <a:gd name="T2" fmla="*/ 2 w 77"/>
              <a:gd name="T3" fmla="*/ 40 h 40"/>
              <a:gd name="T4" fmla="*/ 75 w 77"/>
              <a:gd name="T5" fmla="*/ 40 h 40"/>
              <a:gd name="T6" fmla="*/ 77 w 77"/>
              <a:gd name="T7" fmla="*/ 38 h 40"/>
              <a:gd name="T8" fmla="*/ 77 w 77"/>
              <a:gd name="T9" fmla="*/ 37 h 40"/>
              <a:gd name="T10" fmla="*/ 76 w 77"/>
              <a:gd name="T11" fmla="*/ 36 h 40"/>
              <a:gd name="T12" fmla="*/ 76 w 77"/>
              <a:gd name="T13" fmla="*/ 36 h 40"/>
              <a:gd name="T14" fmla="*/ 48 w 77"/>
              <a:gd name="T15" fmla="*/ 1 h 40"/>
              <a:gd name="T16" fmla="*/ 45 w 77"/>
              <a:gd name="T17" fmla="*/ 1 h 40"/>
              <a:gd name="T18" fmla="*/ 30 w 77"/>
              <a:gd name="T19" fmla="*/ 20 h 40"/>
              <a:gd name="T20" fmla="*/ 24 w 77"/>
              <a:gd name="T21" fmla="*/ 12 h 40"/>
              <a:gd name="T22" fmla="*/ 22 w 77"/>
              <a:gd name="T23" fmla="*/ 11 h 40"/>
              <a:gd name="T24" fmla="*/ 21 w 77"/>
              <a:gd name="T25" fmla="*/ 12 h 40"/>
              <a:gd name="T26" fmla="*/ 1 w 77"/>
              <a:gd name="T27" fmla="*/ 37 h 40"/>
              <a:gd name="T28" fmla="*/ 0 w 77"/>
              <a:gd name="T29" fmla="*/ 38 h 40"/>
              <a:gd name="T30" fmla="*/ 22 w 77"/>
              <a:gd name="T31" fmla="*/ 17 h 40"/>
              <a:gd name="T32" fmla="*/ 30 w 77"/>
              <a:gd name="T33" fmla="*/ 27 h 40"/>
              <a:gd name="T34" fmla="*/ 47 w 77"/>
              <a:gd name="T35" fmla="*/ 6 h 40"/>
              <a:gd name="T36" fmla="*/ 70 w 77"/>
              <a:gd name="T37" fmla="*/ 36 h 40"/>
              <a:gd name="T38" fmla="*/ 8 w 77"/>
              <a:gd name="T39" fmla="*/ 36 h 40"/>
              <a:gd name="T40" fmla="*/ 22 w 77"/>
              <a:gd name="T4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7" h="40">
                <a:moveTo>
                  <a:pt x="0" y="38"/>
                </a:moveTo>
                <a:cubicBezTo>
                  <a:pt x="0" y="39"/>
                  <a:pt x="1" y="40"/>
                  <a:pt x="2" y="40"/>
                </a:cubicBezTo>
                <a:cubicBezTo>
                  <a:pt x="75" y="40"/>
                  <a:pt x="75" y="40"/>
                  <a:pt x="75" y="40"/>
                </a:cubicBezTo>
                <a:cubicBezTo>
                  <a:pt x="76" y="40"/>
                  <a:pt x="77" y="39"/>
                  <a:pt x="77" y="38"/>
                </a:cubicBezTo>
                <a:cubicBezTo>
                  <a:pt x="77" y="38"/>
                  <a:pt x="77" y="37"/>
                  <a:pt x="77" y="37"/>
                </a:cubicBezTo>
                <a:cubicBezTo>
                  <a:pt x="76" y="36"/>
                  <a:pt x="76" y="36"/>
                  <a:pt x="76" y="36"/>
                </a:cubicBezTo>
                <a:cubicBezTo>
                  <a:pt x="76" y="36"/>
                  <a:pt x="76" y="36"/>
                  <a:pt x="76" y="36"/>
                </a:cubicBezTo>
                <a:cubicBezTo>
                  <a:pt x="48" y="1"/>
                  <a:pt x="48" y="1"/>
                  <a:pt x="48" y="1"/>
                </a:cubicBezTo>
                <a:cubicBezTo>
                  <a:pt x="47" y="0"/>
                  <a:pt x="46" y="0"/>
                  <a:pt x="45" y="1"/>
                </a:cubicBezTo>
                <a:cubicBezTo>
                  <a:pt x="30" y="20"/>
                  <a:pt x="30" y="20"/>
                  <a:pt x="30" y="20"/>
                </a:cubicBezTo>
                <a:cubicBezTo>
                  <a:pt x="24" y="12"/>
                  <a:pt x="24" y="12"/>
                  <a:pt x="24" y="12"/>
                </a:cubicBezTo>
                <a:cubicBezTo>
                  <a:pt x="24" y="11"/>
                  <a:pt x="23" y="11"/>
                  <a:pt x="22" y="11"/>
                </a:cubicBezTo>
                <a:cubicBezTo>
                  <a:pt x="22" y="11"/>
                  <a:pt x="21" y="11"/>
                  <a:pt x="21" y="12"/>
                </a:cubicBezTo>
                <a:cubicBezTo>
                  <a:pt x="1" y="37"/>
                  <a:pt x="1" y="37"/>
                  <a:pt x="1" y="37"/>
                </a:cubicBezTo>
                <a:cubicBezTo>
                  <a:pt x="0" y="37"/>
                  <a:pt x="0" y="38"/>
                  <a:pt x="0" y="38"/>
                </a:cubicBezTo>
                <a:close/>
                <a:moveTo>
                  <a:pt x="22" y="17"/>
                </a:moveTo>
                <a:cubicBezTo>
                  <a:pt x="30" y="27"/>
                  <a:pt x="30" y="27"/>
                  <a:pt x="30" y="27"/>
                </a:cubicBezTo>
                <a:cubicBezTo>
                  <a:pt x="47" y="6"/>
                  <a:pt x="47" y="6"/>
                  <a:pt x="47" y="6"/>
                </a:cubicBezTo>
                <a:cubicBezTo>
                  <a:pt x="70" y="36"/>
                  <a:pt x="70" y="36"/>
                  <a:pt x="70" y="36"/>
                </a:cubicBezTo>
                <a:cubicBezTo>
                  <a:pt x="8" y="36"/>
                  <a:pt x="8" y="36"/>
                  <a:pt x="8" y="36"/>
                </a:cubicBezTo>
                <a:lnTo>
                  <a:pt x="22" y="17"/>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66" name="Freeform 38"/>
          <p:cNvSpPr>
            <a:spLocks noEditPoints="1"/>
          </p:cNvSpPr>
          <p:nvPr/>
        </p:nvSpPr>
        <p:spPr bwMode="auto">
          <a:xfrm>
            <a:off x="2489200" y="6072188"/>
            <a:ext cx="481013" cy="481013"/>
          </a:xfrm>
          <a:custGeom>
            <a:avLst/>
            <a:gdLst>
              <a:gd name="T0" fmla="*/ 122 w 128"/>
              <a:gd name="T1" fmla="*/ 44 h 128"/>
              <a:gd name="T2" fmla="*/ 121 w 128"/>
              <a:gd name="T3" fmla="*/ 44 h 128"/>
              <a:gd name="T4" fmla="*/ 107 w 128"/>
              <a:gd name="T5" fmla="*/ 4 h 128"/>
              <a:gd name="T6" fmla="*/ 101 w 128"/>
              <a:gd name="T7" fmla="*/ 0 h 128"/>
              <a:gd name="T8" fmla="*/ 99 w 128"/>
              <a:gd name="T9" fmla="*/ 0 h 128"/>
              <a:gd name="T10" fmla="*/ 4 w 128"/>
              <a:gd name="T11" fmla="*/ 35 h 128"/>
              <a:gd name="T12" fmla="*/ 1 w 128"/>
              <a:gd name="T13" fmla="*/ 38 h 128"/>
              <a:gd name="T14" fmla="*/ 0 w 128"/>
              <a:gd name="T15" fmla="*/ 43 h 128"/>
              <a:gd name="T16" fmla="*/ 15 w 128"/>
              <a:gd name="T17" fmla="*/ 83 h 128"/>
              <a:gd name="T18" fmla="*/ 15 w 128"/>
              <a:gd name="T19" fmla="*/ 122 h 128"/>
              <a:gd name="T20" fmla="*/ 21 w 128"/>
              <a:gd name="T21" fmla="*/ 128 h 128"/>
              <a:gd name="T22" fmla="*/ 122 w 128"/>
              <a:gd name="T23" fmla="*/ 128 h 128"/>
              <a:gd name="T24" fmla="*/ 128 w 128"/>
              <a:gd name="T25" fmla="*/ 122 h 128"/>
              <a:gd name="T26" fmla="*/ 128 w 128"/>
              <a:gd name="T27" fmla="*/ 50 h 128"/>
              <a:gd name="T28" fmla="*/ 122 w 128"/>
              <a:gd name="T29" fmla="*/ 44 h 128"/>
              <a:gd name="T30" fmla="*/ 15 w 128"/>
              <a:gd name="T31" fmla="*/ 50 h 128"/>
              <a:gd name="T32" fmla="*/ 15 w 128"/>
              <a:gd name="T33" fmla="*/ 69 h 128"/>
              <a:gd name="T34" fmla="*/ 4 w 128"/>
              <a:gd name="T35" fmla="*/ 40 h 128"/>
              <a:gd name="T36" fmla="*/ 102 w 128"/>
              <a:gd name="T37" fmla="*/ 4 h 128"/>
              <a:gd name="T38" fmla="*/ 116 w 128"/>
              <a:gd name="T39" fmla="*/ 44 h 128"/>
              <a:gd name="T40" fmla="*/ 21 w 128"/>
              <a:gd name="T41" fmla="*/ 44 h 128"/>
              <a:gd name="T42" fmla="*/ 15 w 128"/>
              <a:gd name="T43" fmla="*/ 50 h 128"/>
              <a:gd name="T44" fmla="*/ 123 w 128"/>
              <a:gd name="T45" fmla="*/ 123 h 128"/>
              <a:gd name="T46" fmla="*/ 19 w 128"/>
              <a:gd name="T47" fmla="*/ 123 h 128"/>
              <a:gd name="T48" fmla="*/ 19 w 128"/>
              <a:gd name="T49" fmla="*/ 48 h 128"/>
              <a:gd name="T50" fmla="*/ 123 w 128"/>
              <a:gd name="T51" fmla="*/ 48 h 128"/>
              <a:gd name="T52" fmla="*/ 123 w 128"/>
              <a:gd name="T53"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122" y="44"/>
                </a:moveTo>
                <a:cubicBezTo>
                  <a:pt x="121" y="44"/>
                  <a:pt x="121" y="44"/>
                  <a:pt x="121" y="44"/>
                </a:cubicBezTo>
                <a:cubicBezTo>
                  <a:pt x="107" y="4"/>
                  <a:pt x="107" y="4"/>
                  <a:pt x="107" y="4"/>
                </a:cubicBezTo>
                <a:cubicBezTo>
                  <a:pt x="106" y="2"/>
                  <a:pt x="104" y="0"/>
                  <a:pt x="101" y="0"/>
                </a:cubicBezTo>
                <a:cubicBezTo>
                  <a:pt x="100" y="0"/>
                  <a:pt x="100" y="0"/>
                  <a:pt x="99" y="0"/>
                </a:cubicBezTo>
                <a:cubicBezTo>
                  <a:pt x="4" y="35"/>
                  <a:pt x="4" y="35"/>
                  <a:pt x="4" y="35"/>
                </a:cubicBezTo>
                <a:cubicBezTo>
                  <a:pt x="2" y="36"/>
                  <a:pt x="1" y="37"/>
                  <a:pt x="1" y="38"/>
                </a:cubicBezTo>
                <a:cubicBezTo>
                  <a:pt x="0" y="40"/>
                  <a:pt x="0" y="41"/>
                  <a:pt x="0" y="43"/>
                </a:cubicBezTo>
                <a:cubicBezTo>
                  <a:pt x="15" y="83"/>
                  <a:pt x="15" y="83"/>
                  <a:pt x="15" y="83"/>
                </a:cubicBezTo>
                <a:cubicBezTo>
                  <a:pt x="15" y="122"/>
                  <a:pt x="15" y="122"/>
                  <a:pt x="15" y="122"/>
                </a:cubicBezTo>
                <a:cubicBezTo>
                  <a:pt x="15" y="125"/>
                  <a:pt x="18" y="128"/>
                  <a:pt x="21" y="128"/>
                </a:cubicBezTo>
                <a:cubicBezTo>
                  <a:pt x="122" y="128"/>
                  <a:pt x="122" y="128"/>
                  <a:pt x="122" y="128"/>
                </a:cubicBezTo>
                <a:cubicBezTo>
                  <a:pt x="125" y="128"/>
                  <a:pt x="128" y="125"/>
                  <a:pt x="128" y="122"/>
                </a:cubicBezTo>
                <a:cubicBezTo>
                  <a:pt x="128" y="50"/>
                  <a:pt x="128" y="50"/>
                  <a:pt x="128" y="50"/>
                </a:cubicBezTo>
                <a:cubicBezTo>
                  <a:pt x="128" y="46"/>
                  <a:pt x="125" y="44"/>
                  <a:pt x="122" y="44"/>
                </a:cubicBezTo>
                <a:close/>
                <a:moveTo>
                  <a:pt x="15" y="50"/>
                </a:moveTo>
                <a:cubicBezTo>
                  <a:pt x="15" y="69"/>
                  <a:pt x="15" y="69"/>
                  <a:pt x="15" y="69"/>
                </a:cubicBezTo>
                <a:cubicBezTo>
                  <a:pt x="4" y="40"/>
                  <a:pt x="4" y="40"/>
                  <a:pt x="4" y="40"/>
                </a:cubicBezTo>
                <a:cubicBezTo>
                  <a:pt x="102" y="4"/>
                  <a:pt x="102" y="4"/>
                  <a:pt x="102" y="4"/>
                </a:cubicBezTo>
                <a:cubicBezTo>
                  <a:pt x="116" y="44"/>
                  <a:pt x="116" y="44"/>
                  <a:pt x="116" y="44"/>
                </a:cubicBezTo>
                <a:cubicBezTo>
                  <a:pt x="21" y="44"/>
                  <a:pt x="21" y="44"/>
                  <a:pt x="21" y="44"/>
                </a:cubicBezTo>
                <a:cubicBezTo>
                  <a:pt x="18" y="44"/>
                  <a:pt x="15" y="46"/>
                  <a:pt x="15" y="50"/>
                </a:cubicBezTo>
                <a:close/>
                <a:moveTo>
                  <a:pt x="123" y="123"/>
                </a:moveTo>
                <a:cubicBezTo>
                  <a:pt x="19" y="123"/>
                  <a:pt x="19" y="123"/>
                  <a:pt x="19" y="123"/>
                </a:cubicBezTo>
                <a:cubicBezTo>
                  <a:pt x="19" y="48"/>
                  <a:pt x="19" y="48"/>
                  <a:pt x="19" y="48"/>
                </a:cubicBezTo>
                <a:cubicBezTo>
                  <a:pt x="123" y="48"/>
                  <a:pt x="123" y="48"/>
                  <a:pt x="123" y="48"/>
                </a:cubicBezTo>
                <a:lnTo>
                  <a:pt x="123" y="1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67" name="Freeform 39"/>
          <p:cNvSpPr>
            <a:spLocks noEditPoints="1"/>
          </p:cNvSpPr>
          <p:nvPr/>
        </p:nvSpPr>
        <p:spPr bwMode="auto">
          <a:xfrm>
            <a:off x="1641475" y="6237288"/>
            <a:ext cx="79375" cy="79375"/>
          </a:xfrm>
          <a:custGeom>
            <a:avLst/>
            <a:gdLst>
              <a:gd name="T0" fmla="*/ 10 w 21"/>
              <a:gd name="T1" fmla="*/ 21 h 21"/>
              <a:gd name="T2" fmla="*/ 21 w 21"/>
              <a:gd name="T3" fmla="*/ 11 h 21"/>
              <a:gd name="T4" fmla="*/ 10 w 21"/>
              <a:gd name="T5" fmla="*/ 0 h 21"/>
              <a:gd name="T6" fmla="*/ 0 w 21"/>
              <a:gd name="T7" fmla="*/ 11 h 21"/>
              <a:gd name="T8" fmla="*/ 10 w 21"/>
              <a:gd name="T9" fmla="*/ 21 h 21"/>
              <a:gd name="T10" fmla="*/ 10 w 21"/>
              <a:gd name="T11" fmla="*/ 5 h 21"/>
              <a:gd name="T12" fmla="*/ 16 w 21"/>
              <a:gd name="T13" fmla="*/ 11 h 21"/>
              <a:gd name="T14" fmla="*/ 10 w 21"/>
              <a:gd name="T15" fmla="*/ 17 h 21"/>
              <a:gd name="T16" fmla="*/ 4 w 21"/>
              <a:gd name="T17" fmla="*/ 11 h 21"/>
              <a:gd name="T18" fmla="*/ 10 w 21"/>
              <a:gd name="T19" fmla="*/ 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10" y="21"/>
                </a:moveTo>
                <a:cubicBezTo>
                  <a:pt x="16" y="21"/>
                  <a:pt x="21" y="17"/>
                  <a:pt x="21" y="11"/>
                </a:cubicBezTo>
                <a:cubicBezTo>
                  <a:pt x="21" y="5"/>
                  <a:pt x="16" y="0"/>
                  <a:pt x="10" y="0"/>
                </a:cubicBezTo>
                <a:cubicBezTo>
                  <a:pt x="4" y="0"/>
                  <a:pt x="0" y="5"/>
                  <a:pt x="0" y="11"/>
                </a:cubicBezTo>
                <a:cubicBezTo>
                  <a:pt x="0" y="17"/>
                  <a:pt x="4" y="21"/>
                  <a:pt x="10" y="21"/>
                </a:cubicBezTo>
                <a:close/>
                <a:moveTo>
                  <a:pt x="10" y="5"/>
                </a:moveTo>
                <a:cubicBezTo>
                  <a:pt x="14" y="5"/>
                  <a:pt x="16" y="7"/>
                  <a:pt x="16" y="11"/>
                </a:cubicBezTo>
                <a:cubicBezTo>
                  <a:pt x="16" y="14"/>
                  <a:pt x="14" y="17"/>
                  <a:pt x="10" y="17"/>
                </a:cubicBezTo>
                <a:cubicBezTo>
                  <a:pt x="7" y="17"/>
                  <a:pt x="4" y="14"/>
                  <a:pt x="4" y="11"/>
                </a:cubicBezTo>
                <a:cubicBezTo>
                  <a:pt x="4" y="7"/>
                  <a:pt x="7" y="5"/>
                  <a:pt x="10" y="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68" name="Freeform 40"/>
          <p:cNvSpPr>
            <a:spLocks noEditPoints="1"/>
          </p:cNvSpPr>
          <p:nvPr/>
        </p:nvSpPr>
        <p:spPr bwMode="auto">
          <a:xfrm>
            <a:off x="1663700" y="6292850"/>
            <a:ext cx="288925" cy="150813"/>
          </a:xfrm>
          <a:custGeom>
            <a:avLst/>
            <a:gdLst>
              <a:gd name="T0" fmla="*/ 0 w 77"/>
              <a:gd name="T1" fmla="*/ 38 h 40"/>
              <a:gd name="T2" fmla="*/ 2 w 77"/>
              <a:gd name="T3" fmla="*/ 40 h 40"/>
              <a:gd name="T4" fmla="*/ 75 w 77"/>
              <a:gd name="T5" fmla="*/ 40 h 40"/>
              <a:gd name="T6" fmla="*/ 77 w 77"/>
              <a:gd name="T7" fmla="*/ 38 h 40"/>
              <a:gd name="T8" fmla="*/ 77 w 77"/>
              <a:gd name="T9" fmla="*/ 37 h 40"/>
              <a:gd name="T10" fmla="*/ 76 w 77"/>
              <a:gd name="T11" fmla="*/ 36 h 40"/>
              <a:gd name="T12" fmla="*/ 76 w 77"/>
              <a:gd name="T13" fmla="*/ 36 h 40"/>
              <a:gd name="T14" fmla="*/ 48 w 77"/>
              <a:gd name="T15" fmla="*/ 1 h 40"/>
              <a:gd name="T16" fmla="*/ 45 w 77"/>
              <a:gd name="T17" fmla="*/ 1 h 40"/>
              <a:gd name="T18" fmla="*/ 30 w 77"/>
              <a:gd name="T19" fmla="*/ 19 h 40"/>
              <a:gd name="T20" fmla="*/ 24 w 77"/>
              <a:gd name="T21" fmla="*/ 11 h 40"/>
              <a:gd name="T22" fmla="*/ 22 w 77"/>
              <a:gd name="T23" fmla="*/ 10 h 40"/>
              <a:gd name="T24" fmla="*/ 21 w 77"/>
              <a:gd name="T25" fmla="*/ 11 h 40"/>
              <a:gd name="T26" fmla="*/ 1 w 77"/>
              <a:gd name="T27" fmla="*/ 37 h 40"/>
              <a:gd name="T28" fmla="*/ 0 w 77"/>
              <a:gd name="T29" fmla="*/ 38 h 40"/>
              <a:gd name="T30" fmla="*/ 22 w 77"/>
              <a:gd name="T31" fmla="*/ 17 h 40"/>
              <a:gd name="T32" fmla="*/ 30 w 77"/>
              <a:gd name="T33" fmla="*/ 26 h 40"/>
              <a:gd name="T34" fmla="*/ 47 w 77"/>
              <a:gd name="T35" fmla="*/ 6 h 40"/>
              <a:gd name="T36" fmla="*/ 70 w 77"/>
              <a:gd name="T37" fmla="*/ 35 h 40"/>
              <a:gd name="T38" fmla="*/ 8 w 77"/>
              <a:gd name="T39" fmla="*/ 35 h 40"/>
              <a:gd name="T40" fmla="*/ 22 w 77"/>
              <a:gd name="T4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7" h="40">
                <a:moveTo>
                  <a:pt x="0" y="38"/>
                </a:moveTo>
                <a:cubicBezTo>
                  <a:pt x="0" y="39"/>
                  <a:pt x="1" y="40"/>
                  <a:pt x="2" y="40"/>
                </a:cubicBezTo>
                <a:cubicBezTo>
                  <a:pt x="75" y="40"/>
                  <a:pt x="75" y="40"/>
                  <a:pt x="75" y="40"/>
                </a:cubicBezTo>
                <a:cubicBezTo>
                  <a:pt x="76" y="40"/>
                  <a:pt x="77" y="39"/>
                  <a:pt x="77" y="38"/>
                </a:cubicBezTo>
                <a:cubicBezTo>
                  <a:pt x="77" y="37"/>
                  <a:pt x="77" y="37"/>
                  <a:pt x="77" y="37"/>
                </a:cubicBezTo>
                <a:cubicBezTo>
                  <a:pt x="76" y="36"/>
                  <a:pt x="76" y="36"/>
                  <a:pt x="76" y="36"/>
                </a:cubicBezTo>
                <a:cubicBezTo>
                  <a:pt x="76" y="36"/>
                  <a:pt x="76" y="36"/>
                  <a:pt x="76" y="36"/>
                </a:cubicBezTo>
                <a:cubicBezTo>
                  <a:pt x="48" y="1"/>
                  <a:pt x="48" y="1"/>
                  <a:pt x="48" y="1"/>
                </a:cubicBezTo>
                <a:cubicBezTo>
                  <a:pt x="47" y="0"/>
                  <a:pt x="46" y="0"/>
                  <a:pt x="45" y="1"/>
                </a:cubicBezTo>
                <a:cubicBezTo>
                  <a:pt x="30" y="19"/>
                  <a:pt x="30" y="19"/>
                  <a:pt x="30" y="19"/>
                </a:cubicBezTo>
                <a:cubicBezTo>
                  <a:pt x="24" y="11"/>
                  <a:pt x="24" y="11"/>
                  <a:pt x="24" y="11"/>
                </a:cubicBezTo>
                <a:cubicBezTo>
                  <a:pt x="24" y="11"/>
                  <a:pt x="23" y="10"/>
                  <a:pt x="22" y="10"/>
                </a:cubicBezTo>
                <a:cubicBezTo>
                  <a:pt x="22" y="10"/>
                  <a:pt x="21" y="11"/>
                  <a:pt x="21" y="11"/>
                </a:cubicBezTo>
                <a:cubicBezTo>
                  <a:pt x="1" y="37"/>
                  <a:pt x="1" y="37"/>
                  <a:pt x="1" y="37"/>
                </a:cubicBezTo>
                <a:cubicBezTo>
                  <a:pt x="0" y="37"/>
                  <a:pt x="0" y="37"/>
                  <a:pt x="0" y="38"/>
                </a:cubicBezTo>
                <a:close/>
                <a:moveTo>
                  <a:pt x="22" y="17"/>
                </a:moveTo>
                <a:cubicBezTo>
                  <a:pt x="30" y="26"/>
                  <a:pt x="30" y="26"/>
                  <a:pt x="30" y="26"/>
                </a:cubicBezTo>
                <a:cubicBezTo>
                  <a:pt x="47" y="6"/>
                  <a:pt x="47" y="6"/>
                  <a:pt x="47" y="6"/>
                </a:cubicBezTo>
                <a:cubicBezTo>
                  <a:pt x="70" y="35"/>
                  <a:pt x="70" y="35"/>
                  <a:pt x="70" y="35"/>
                </a:cubicBezTo>
                <a:cubicBezTo>
                  <a:pt x="8" y="35"/>
                  <a:pt x="8" y="35"/>
                  <a:pt x="8" y="35"/>
                </a:cubicBezTo>
                <a:lnTo>
                  <a:pt x="22" y="17"/>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69" name="Freeform 41"/>
          <p:cNvSpPr>
            <a:spLocks noEditPoints="1"/>
          </p:cNvSpPr>
          <p:nvPr/>
        </p:nvSpPr>
        <p:spPr bwMode="auto">
          <a:xfrm>
            <a:off x="1528763" y="6124575"/>
            <a:ext cx="481013" cy="376238"/>
          </a:xfrm>
          <a:custGeom>
            <a:avLst/>
            <a:gdLst>
              <a:gd name="T0" fmla="*/ 122 w 128"/>
              <a:gd name="T1" fmla="*/ 15 h 100"/>
              <a:gd name="T2" fmla="*/ 113 w 128"/>
              <a:gd name="T3" fmla="*/ 15 h 100"/>
              <a:gd name="T4" fmla="*/ 113 w 128"/>
              <a:gd name="T5" fmla="*/ 6 h 100"/>
              <a:gd name="T6" fmla="*/ 107 w 128"/>
              <a:gd name="T7" fmla="*/ 0 h 100"/>
              <a:gd name="T8" fmla="*/ 6 w 128"/>
              <a:gd name="T9" fmla="*/ 0 h 100"/>
              <a:gd name="T10" fmla="*/ 0 w 128"/>
              <a:gd name="T11" fmla="*/ 6 h 100"/>
              <a:gd name="T12" fmla="*/ 0 w 128"/>
              <a:gd name="T13" fmla="*/ 79 h 100"/>
              <a:gd name="T14" fmla="*/ 6 w 128"/>
              <a:gd name="T15" fmla="*/ 85 h 100"/>
              <a:gd name="T16" fmla="*/ 15 w 128"/>
              <a:gd name="T17" fmla="*/ 85 h 100"/>
              <a:gd name="T18" fmla="*/ 15 w 128"/>
              <a:gd name="T19" fmla="*/ 94 h 100"/>
              <a:gd name="T20" fmla="*/ 21 w 128"/>
              <a:gd name="T21" fmla="*/ 100 h 100"/>
              <a:gd name="T22" fmla="*/ 122 w 128"/>
              <a:gd name="T23" fmla="*/ 100 h 100"/>
              <a:gd name="T24" fmla="*/ 128 w 128"/>
              <a:gd name="T25" fmla="*/ 94 h 100"/>
              <a:gd name="T26" fmla="*/ 128 w 128"/>
              <a:gd name="T27" fmla="*/ 21 h 100"/>
              <a:gd name="T28" fmla="*/ 122 w 128"/>
              <a:gd name="T29" fmla="*/ 15 h 100"/>
              <a:gd name="T30" fmla="*/ 15 w 128"/>
              <a:gd name="T31" fmla="*/ 21 h 100"/>
              <a:gd name="T32" fmla="*/ 15 w 128"/>
              <a:gd name="T33" fmla="*/ 80 h 100"/>
              <a:gd name="T34" fmla="*/ 5 w 128"/>
              <a:gd name="T35" fmla="*/ 80 h 100"/>
              <a:gd name="T36" fmla="*/ 5 w 128"/>
              <a:gd name="T37" fmla="*/ 5 h 100"/>
              <a:gd name="T38" fmla="*/ 109 w 128"/>
              <a:gd name="T39" fmla="*/ 5 h 100"/>
              <a:gd name="T40" fmla="*/ 109 w 128"/>
              <a:gd name="T41" fmla="*/ 15 h 100"/>
              <a:gd name="T42" fmla="*/ 21 w 128"/>
              <a:gd name="T43" fmla="*/ 15 h 100"/>
              <a:gd name="T44" fmla="*/ 15 w 128"/>
              <a:gd name="T45" fmla="*/ 21 h 100"/>
              <a:gd name="T46" fmla="*/ 123 w 128"/>
              <a:gd name="T47" fmla="*/ 95 h 100"/>
              <a:gd name="T48" fmla="*/ 19 w 128"/>
              <a:gd name="T49" fmla="*/ 95 h 100"/>
              <a:gd name="T50" fmla="*/ 19 w 128"/>
              <a:gd name="T51" fmla="*/ 20 h 100"/>
              <a:gd name="T52" fmla="*/ 123 w 128"/>
              <a:gd name="T53" fmla="*/ 20 h 100"/>
              <a:gd name="T54" fmla="*/ 123 w 128"/>
              <a:gd name="T55" fmla="*/ 9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8" h="100">
                <a:moveTo>
                  <a:pt x="122" y="15"/>
                </a:moveTo>
                <a:cubicBezTo>
                  <a:pt x="113" y="15"/>
                  <a:pt x="113" y="15"/>
                  <a:pt x="113" y="15"/>
                </a:cubicBezTo>
                <a:cubicBezTo>
                  <a:pt x="113" y="6"/>
                  <a:pt x="113" y="6"/>
                  <a:pt x="113" y="6"/>
                </a:cubicBezTo>
                <a:cubicBezTo>
                  <a:pt x="113" y="3"/>
                  <a:pt x="110" y="0"/>
                  <a:pt x="107" y="0"/>
                </a:cubicBezTo>
                <a:cubicBezTo>
                  <a:pt x="6" y="0"/>
                  <a:pt x="6" y="0"/>
                  <a:pt x="6" y="0"/>
                </a:cubicBezTo>
                <a:cubicBezTo>
                  <a:pt x="3" y="0"/>
                  <a:pt x="0" y="3"/>
                  <a:pt x="0" y="6"/>
                </a:cubicBezTo>
                <a:cubicBezTo>
                  <a:pt x="0" y="79"/>
                  <a:pt x="0" y="79"/>
                  <a:pt x="0" y="79"/>
                </a:cubicBezTo>
                <a:cubicBezTo>
                  <a:pt x="0" y="82"/>
                  <a:pt x="3" y="85"/>
                  <a:pt x="6" y="85"/>
                </a:cubicBezTo>
                <a:cubicBezTo>
                  <a:pt x="15" y="85"/>
                  <a:pt x="15" y="85"/>
                  <a:pt x="15" y="85"/>
                </a:cubicBezTo>
                <a:cubicBezTo>
                  <a:pt x="15" y="94"/>
                  <a:pt x="15" y="94"/>
                  <a:pt x="15" y="94"/>
                </a:cubicBezTo>
                <a:cubicBezTo>
                  <a:pt x="15" y="97"/>
                  <a:pt x="18" y="100"/>
                  <a:pt x="21" y="100"/>
                </a:cubicBezTo>
                <a:cubicBezTo>
                  <a:pt x="122" y="100"/>
                  <a:pt x="122" y="100"/>
                  <a:pt x="122" y="100"/>
                </a:cubicBezTo>
                <a:cubicBezTo>
                  <a:pt x="125" y="100"/>
                  <a:pt x="128" y="97"/>
                  <a:pt x="128" y="94"/>
                </a:cubicBezTo>
                <a:cubicBezTo>
                  <a:pt x="128" y="21"/>
                  <a:pt x="128" y="21"/>
                  <a:pt x="128" y="21"/>
                </a:cubicBezTo>
                <a:cubicBezTo>
                  <a:pt x="128" y="18"/>
                  <a:pt x="125" y="15"/>
                  <a:pt x="122" y="15"/>
                </a:cubicBezTo>
                <a:close/>
                <a:moveTo>
                  <a:pt x="15" y="21"/>
                </a:moveTo>
                <a:cubicBezTo>
                  <a:pt x="15" y="80"/>
                  <a:pt x="15" y="80"/>
                  <a:pt x="15" y="80"/>
                </a:cubicBezTo>
                <a:cubicBezTo>
                  <a:pt x="5" y="80"/>
                  <a:pt x="5" y="80"/>
                  <a:pt x="5" y="80"/>
                </a:cubicBezTo>
                <a:cubicBezTo>
                  <a:pt x="5" y="5"/>
                  <a:pt x="5" y="5"/>
                  <a:pt x="5" y="5"/>
                </a:cubicBezTo>
                <a:cubicBezTo>
                  <a:pt x="109" y="5"/>
                  <a:pt x="109" y="5"/>
                  <a:pt x="109" y="5"/>
                </a:cubicBezTo>
                <a:cubicBezTo>
                  <a:pt x="109" y="15"/>
                  <a:pt x="109" y="15"/>
                  <a:pt x="109" y="15"/>
                </a:cubicBezTo>
                <a:cubicBezTo>
                  <a:pt x="21" y="15"/>
                  <a:pt x="21" y="15"/>
                  <a:pt x="21" y="15"/>
                </a:cubicBezTo>
                <a:cubicBezTo>
                  <a:pt x="18" y="15"/>
                  <a:pt x="15" y="18"/>
                  <a:pt x="15" y="21"/>
                </a:cubicBezTo>
                <a:close/>
                <a:moveTo>
                  <a:pt x="123" y="95"/>
                </a:moveTo>
                <a:cubicBezTo>
                  <a:pt x="19" y="95"/>
                  <a:pt x="19" y="95"/>
                  <a:pt x="19" y="95"/>
                </a:cubicBezTo>
                <a:cubicBezTo>
                  <a:pt x="19" y="20"/>
                  <a:pt x="19" y="20"/>
                  <a:pt x="19" y="20"/>
                </a:cubicBezTo>
                <a:cubicBezTo>
                  <a:pt x="123" y="20"/>
                  <a:pt x="123" y="20"/>
                  <a:pt x="123" y="20"/>
                </a:cubicBezTo>
                <a:lnTo>
                  <a:pt x="123" y="95"/>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70" name="Freeform 42"/>
          <p:cNvSpPr>
            <a:spLocks noEditPoints="1"/>
          </p:cNvSpPr>
          <p:nvPr/>
        </p:nvSpPr>
        <p:spPr bwMode="auto">
          <a:xfrm>
            <a:off x="623888" y="6210300"/>
            <a:ext cx="90488" cy="90488"/>
          </a:xfrm>
          <a:custGeom>
            <a:avLst/>
            <a:gdLst>
              <a:gd name="T0" fmla="*/ 12 w 24"/>
              <a:gd name="T1" fmla="*/ 24 h 24"/>
              <a:gd name="T2" fmla="*/ 24 w 24"/>
              <a:gd name="T3" fmla="*/ 12 h 24"/>
              <a:gd name="T4" fmla="*/ 12 w 24"/>
              <a:gd name="T5" fmla="*/ 0 h 24"/>
              <a:gd name="T6" fmla="*/ 0 w 24"/>
              <a:gd name="T7" fmla="*/ 12 h 24"/>
              <a:gd name="T8" fmla="*/ 12 w 24"/>
              <a:gd name="T9" fmla="*/ 24 h 24"/>
              <a:gd name="T10" fmla="*/ 12 w 24"/>
              <a:gd name="T11" fmla="*/ 5 h 24"/>
              <a:gd name="T12" fmla="*/ 19 w 24"/>
              <a:gd name="T13" fmla="*/ 12 h 24"/>
              <a:gd name="T14" fmla="*/ 12 w 24"/>
              <a:gd name="T15" fmla="*/ 19 h 24"/>
              <a:gd name="T16" fmla="*/ 4 w 24"/>
              <a:gd name="T17" fmla="*/ 12 h 24"/>
              <a:gd name="T18" fmla="*/ 12 w 24"/>
              <a:gd name="T19"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18" y="24"/>
                  <a:pt x="24" y="19"/>
                  <a:pt x="24" y="12"/>
                </a:cubicBezTo>
                <a:cubicBezTo>
                  <a:pt x="24" y="6"/>
                  <a:pt x="18" y="0"/>
                  <a:pt x="12" y="0"/>
                </a:cubicBezTo>
                <a:cubicBezTo>
                  <a:pt x="5" y="0"/>
                  <a:pt x="0" y="6"/>
                  <a:pt x="0" y="12"/>
                </a:cubicBezTo>
                <a:cubicBezTo>
                  <a:pt x="0" y="19"/>
                  <a:pt x="5" y="24"/>
                  <a:pt x="12" y="24"/>
                </a:cubicBezTo>
                <a:close/>
                <a:moveTo>
                  <a:pt x="12" y="5"/>
                </a:moveTo>
                <a:cubicBezTo>
                  <a:pt x="16" y="5"/>
                  <a:pt x="19" y="8"/>
                  <a:pt x="19" y="12"/>
                </a:cubicBezTo>
                <a:cubicBezTo>
                  <a:pt x="19" y="16"/>
                  <a:pt x="16" y="19"/>
                  <a:pt x="12" y="19"/>
                </a:cubicBezTo>
                <a:cubicBezTo>
                  <a:pt x="8" y="19"/>
                  <a:pt x="4" y="16"/>
                  <a:pt x="4" y="12"/>
                </a:cubicBezTo>
                <a:cubicBezTo>
                  <a:pt x="4" y="8"/>
                  <a:pt x="8" y="5"/>
                  <a:pt x="12" y="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71" name="Freeform 43"/>
          <p:cNvSpPr>
            <a:spLocks noEditPoints="1"/>
          </p:cNvSpPr>
          <p:nvPr/>
        </p:nvSpPr>
        <p:spPr bwMode="auto">
          <a:xfrm>
            <a:off x="568325" y="6138863"/>
            <a:ext cx="479425" cy="346075"/>
          </a:xfrm>
          <a:custGeom>
            <a:avLst/>
            <a:gdLst>
              <a:gd name="T0" fmla="*/ 122 w 128"/>
              <a:gd name="T1" fmla="*/ 0 h 92"/>
              <a:gd name="T2" fmla="*/ 6 w 128"/>
              <a:gd name="T3" fmla="*/ 0 h 92"/>
              <a:gd name="T4" fmla="*/ 0 w 128"/>
              <a:gd name="T5" fmla="*/ 6 h 92"/>
              <a:gd name="T6" fmla="*/ 0 w 128"/>
              <a:gd name="T7" fmla="*/ 86 h 92"/>
              <a:gd name="T8" fmla="*/ 6 w 128"/>
              <a:gd name="T9" fmla="*/ 92 h 92"/>
              <a:gd name="T10" fmla="*/ 122 w 128"/>
              <a:gd name="T11" fmla="*/ 92 h 92"/>
              <a:gd name="T12" fmla="*/ 128 w 128"/>
              <a:gd name="T13" fmla="*/ 86 h 92"/>
              <a:gd name="T14" fmla="*/ 128 w 128"/>
              <a:gd name="T15" fmla="*/ 6 h 92"/>
              <a:gd name="T16" fmla="*/ 122 w 128"/>
              <a:gd name="T17" fmla="*/ 0 h 92"/>
              <a:gd name="T18" fmla="*/ 123 w 128"/>
              <a:gd name="T19" fmla="*/ 87 h 92"/>
              <a:gd name="T20" fmla="*/ 5 w 128"/>
              <a:gd name="T21" fmla="*/ 87 h 92"/>
              <a:gd name="T22" fmla="*/ 5 w 128"/>
              <a:gd name="T23" fmla="*/ 5 h 92"/>
              <a:gd name="T24" fmla="*/ 123 w 128"/>
              <a:gd name="T25" fmla="*/ 5 h 92"/>
              <a:gd name="T26" fmla="*/ 123 w 128"/>
              <a:gd name="T27" fmla="*/ 8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92">
                <a:moveTo>
                  <a:pt x="122" y="0"/>
                </a:moveTo>
                <a:cubicBezTo>
                  <a:pt x="6" y="0"/>
                  <a:pt x="6" y="0"/>
                  <a:pt x="6" y="0"/>
                </a:cubicBezTo>
                <a:cubicBezTo>
                  <a:pt x="3" y="0"/>
                  <a:pt x="0" y="3"/>
                  <a:pt x="0" y="6"/>
                </a:cubicBezTo>
                <a:cubicBezTo>
                  <a:pt x="0" y="86"/>
                  <a:pt x="0" y="86"/>
                  <a:pt x="0" y="86"/>
                </a:cubicBezTo>
                <a:cubicBezTo>
                  <a:pt x="0" y="89"/>
                  <a:pt x="3" y="92"/>
                  <a:pt x="6" y="92"/>
                </a:cubicBezTo>
                <a:cubicBezTo>
                  <a:pt x="122" y="92"/>
                  <a:pt x="122" y="92"/>
                  <a:pt x="122" y="92"/>
                </a:cubicBezTo>
                <a:cubicBezTo>
                  <a:pt x="125" y="92"/>
                  <a:pt x="128" y="89"/>
                  <a:pt x="128" y="86"/>
                </a:cubicBezTo>
                <a:cubicBezTo>
                  <a:pt x="128" y="6"/>
                  <a:pt x="128" y="6"/>
                  <a:pt x="128" y="6"/>
                </a:cubicBezTo>
                <a:cubicBezTo>
                  <a:pt x="128" y="3"/>
                  <a:pt x="125" y="0"/>
                  <a:pt x="122" y="0"/>
                </a:cubicBezTo>
                <a:close/>
                <a:moveTo>
                  <a:pt x="123" y="87"/>
                </a:moveTo>
                <a:cubicBezTo>
                  <a:pt x="5" y="87"/>
                  <a:pt x="5" y="87"/>
                  <a:pt x="5" y="87"/>
                </a:cubicBezTo>
                <a:cubicBezTo>
                  <a:pt x="5" y="5"/>
                  <a:pt x="5" y="5"/>
                  <a:pt x="5" y="5"/>
                </a:cubicBezTo>
                <a:cubicBezTo>
                  <a:pt x="123" y="5"/>
                  <a:pt x="123" y="5"/>
                  <a:pt x="123" y="5"/>
                </a:cubicBezTo>
                <a:lnTo>
                  <a:pt x="123" y="87"/>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72" name="Freeform 44"/>
          <p:cNvSpPr>
            <a:spLocks noEditPoints="1"/>
          </p:cNvSpPr>
          <p:nvPr/>
        </p:nvSpPr>
        <p:spPr bwMode="auto">
          <a:xfrm>
            <a:off x="673100" y="6262688"/>
            <a:ext cx="319088" cy="166688"/>
          </a:xfrm>
          <a:custGeom>
            <a:avLst/>
            <a:gdLst>
              <a:gd name="T0" fmla="*/ 0 w 85"/>
              <a:gd name="T1" fmla="*/ 42 h 44"/>
              <a:gd name="T2" fmla="*/ 2 w 85"/>
              <a:gd name="T3" fmla="*/ 44 h 44"/>
              <a:gd name="T4" fmla="*/ 83 w 85"/>
              <a:gd name="T5" fmla="*/ 44 h 44"/>
              <a:gd name="T6" fmla="*/ 85 w 85"/>
              <a:gd name="T7" fmla="*/ 42 h 44"/>
              <a:gd name="T8" fmla="*/ 85 w 85"/>
              <a:gd name="T9" fmla="*/ 40 h 44"/>
              <a:gd name="T10" fmla="*/ 84 w 85"/>
              <a:gd name="T11" fmla="*/ 40 h 44"/>
              <a:gd name="T12" fmla="*/ 84 w 85"/>
              <a:gd name="T13" fmla="*/ 40 h 44"/>
              <a:gd name="T14" fmla="*/ 53 w 85"/>
              <a:gd name="T15" fmla="*/ 1 h 44"/>
              <a:gd name="T16" fmla="*/ 49 w 85"/>
              <a:gd name="T17" fmla="*/ 1 h 44"/>
              <a:gd name="T18" fmla="*/ 33 w 85"/>
              <a:gd name="T19" fmla="*/ 21 h 44"/>
              <a:gd name="T20" fmla="*/ 26 w 85"/>
              <a:gd name="T21" fmla="*/ 12 h 44"/>
              <a:gd name="T22" fmla="*/ 25 w 85"/>
              <a:gd name="T23" fmla="*/ 11 h 44"/>
              <a:gd name="T24" fmla="*/ 23 w 85"/>
              <a:gd name="T25" fmla="*/ 12 h 44"/>
              <a:gd name="T26" fmla="*/ 1 w 85"/>
              <a:gd name="T27" fmla="*/ 40 h 44"/>
              <a:gd name="T28" fmla="*/ 0 w 85"/>
              <a:gd name="T29" fmla="*/ 42 h 44"/>
              <a:gd name="T30" fmla="*/ 25 w 85"/>
              <a:gd name="T31" fmla="*/ 17 h 44"/>
              <a:gd name="T32" fmla="*/ 33 w 85"/>
              <a:gd name="T33" fmla="*/ 28 h 44"/>
              <a:gd name="T34" fmla="*/ 51 w 85"/>
              <a:gd name="T35" fmla="*/ 6 h 44"/>
              <a:gd name="T36" fmla="*/ 78 w 85"/>
              <a:gd name="T37" fmla="*/ 40 h 44"/>
              <a:gd name="T38" fmla="*/ 7 w 85"/>
              <a:gd name="T39" fmla="*/ 40 h 44"/>
              <a:gd name="T40" fmla="*/ 25 w 85"/>
              <a:gd name="T41" fmla="*/ 1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 h="44">
                <a:moveTo>
                  <a:pt x="0" y="42"/>
                </a:moveTo>
                <a:cubicBezTo>
                  <a:pt x="0" y="43"/>
                  <a:pt x="1" y="44"/>
                  <a:pt x="2" y="44"/>
                </a:cubicBezTo>
                <a:cubicBezTo>
                  <a:pt x="83" y="44"/>
                  <a:pt x="83" y="44"/>
                  <a:pt x="83" y="44"/>
                </a:cubicBezTo>
                <a:cubicBezTo>
                  <a:pt x="84" y="44"/>
                  <a:pt x="85" y="43"/>
                  <a:pt x="85" y="42"/>
                </a:cubicBezTo>
                <a:cubicBezTo>
                  <a:pt x="85" y="41"/>
                  <a:pt x="85" y="41"/>
                  <a:pt x="85" y="40"/>
                </a:cubicBezTo>
                <a:cubicBezTo>
                  <a:pt x="84" y="40"/>
                  <a:pt x="84" y="40"/>
                  <a:pt x="84" y="40"/>
                </a:cubicBezTo>
                <a:cubicBezTo>
                  <a:pt x="84" y="40"/>
                  <a:pt x="84" y="40"/>
                  <a:pt x="84" y="40"/>
                </a:cubicBezTo>
                <a:cubicBezTo>
                  <a:pt x="53" y="1"/>
                  <a:pt x="53" y="1"/>
                  <a:pt x="53" y="1"/>
                </a:cubicBezTo>
                <a:cubicBezTo>
                  <a:pt x="52" y="0"/>
                  <a:pt x="50" y="0"/>
                  <a:pt x="49" y="1"/>
                </a:cubicBezTo>
                <a:cubicBezTo>
                  <a:pt x="33" y="21"/>
                  <a:pt x="33" y="21"/>
                  <a:pt x="33" y="21"/>
                </a:cubicBezTo>
                <a:cubicBezTo>
                  <a:pt x="26" y="12"/>
                  <a:pt x="26" y="12"/>
                  <a:pt x="26" y="12"/>
                </a:cubicBezTo>
                <a:cubicBezTo>
                  <a:pt x="26" y="12"/>
                  <a:pt x="25" y="11"/>
                  <a:pt x="25" y="11"/>
                </a:cubicBezTo>
                <a:cubicBezTo>
                  <a:pt x="24" y="11"/>
                  <a:pt x="23" y="12"/>
                  <a:pt x="23" y="12"/>
                </a:cubicBezTo>
                <a:cubicBezTo>
                  <a:pt x="1" y="40"/>
                  <a:pt x="1" y="40"/>
                  <a:pt x="1" y="40"/>
                </a:cubicBezTo>
                <a:cubicBezTo>
                  <a:pt x="0" y="41"/>
                  <a:pt x="0" y="41"/>
                  <a:pt x="0" y="42"/>
                </a:cubicBezTo>
                <a:close/>
                <a:moveTo>
                  <a:pt x="25" y="17"/>
                </a:moveTo>
                <a:cubicBezTo>
                  <a:pt x="33" y="28"/>
                  <a:pt x="33" y="28"/>
                  <a:pt x="33" y="28"/>
                </a:cubicBezTo>
                <a:cubicBezTo>
                  <a:pt x="51" y="6"/>
                  <a:pt x="51" y="6"/>
                  <a:pt x="51" y="6"/>
                </a:cubicBezTo>
                <a:cubicBezTo>
                  <a:pt x="78" y="40"/>
                  <a:pt x="78" y="40"/>
                  <a:pt x="78" y="40"/>
                </a:cubicBezTo>
                <a:cubicBezTo>
                  <a:pt x="7" y="40"/>
                  <a:pt x="7" y="40"/>
                  <a:pt x="7" y="40"/>
                </a:cubicBezTo>
                <a:lnTo>
                  <a:pt x="25" y="17"/>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73" name="Freeform 45"/>
          <p:cNvSpPr>
            <a:spLocks noEditPoints="1"/>
          </p:cNvSpPr>
          <p:nvPr/>
        </p:nvSpPr>
        <p:spPr bwMode="auto">
          <a:xfrm>
            <a:off x="11139488" y="5143500"/>
            <a:ext cx="481013" cy="414338"/>
          </a:xfrm>
          <a:custGeom>
            <a:avLst/>
            <a:gdLst>
              <a:gd name="T0" fmla="*/ 114 w 128"/>
              <a:gd name="T1" fmla="*/ 62 h 110"/>
              <a:gd name="T2" fmla="*/ 113 w 128"/>
              <a:gd name="T3" fmla="*/ 62 h 110"/>
              <a:gd name="T4" fmla="*/ 113 w 128"/>
              <a:gd name="T5" fmla="*/ 49 h 110"/>
              <a:gd name="T6" fmla="*/ 64 w 128"/>
              <a:gd name="T7" fmla="*/ 0 h 110"/>
              <a:gd name="T8" fmla="*/ 15 w 128"/>
              <a:gd name="T9" fmla="*/ 49 h 110"/>
              <a:gd name="T10" fmla="*/ 15 w 128"/>
              <a:gd name="T11" fmla="*/ 62 h 110"/>
              <a:gd name="T12" fmla="*/ 14 w 128"/>
              <a:gd name="T13" fmla="*/ 62 h 110"/>
              <a:gd name="T14" fmla="*/ 0 w 128"/>
              <a:gd name="T15" fmla="*/ 85 h 110"/>
              <a:gd name="T16" fmla="*/ 21 w 128"/>
              <a:gd name="T17" fmla="*/ 110 h 110"/>
              <a:gd name="T18" fmla="*/ 28 w 128"/>
              <a:gd name="T19" fmla="*/ 110 h 110"/>
              <a:gd name="T20" fmla="*/ 34 w 128"/>
              <a:gd name="T21" fmla="*/ 104 h 110"/>
              <a:gd name="T22" fmla="*/ 34 w 128"/>
              <a:gd name="T23" fmla="*/ 67 h 110"/>
              <a:gd name="T24" fmla="*/ 28 w 128"/>
              <a:gd name="T25" fmla="*/ 61 h 110"/>
              <a:gd name="T26" fmla="*/ 19 w 128"/>
              <a:gd name="T27" fmla="*/ 61 h 110"/>
              <a:gd name="T28" fmla="*/ 19 w 128"/>
              <a:gd name="T29" fmla="*/ 49 h 110"/>
              <a:gd name="T30" fmla="*/ 23 w 128"/>
              <a:gd name="T31" fmla="*/ 32 h 110"/>
              <a:gd name="T32" fmla="*/ 32 w 128"/>
              <a:gd name="T33" fmla="*/ 18 h 110"/>
              <a:gd name="T34" fmla="*/ 47 w 128"/>
              <a:gd name="T35" fmla="*/ 8 h 110"/>
              <a:gd name="T36" fmla="*/ 81 w 128"/>
              <a:gd name="T37" fmla="*/ 8 h 110"/>
              <a:gd name="T38" fmla="*/ 96 w 128"/>
              <a:gd name="T39" fmla="*/ 18 h 110"/>
              <a:gd name="T40" fmla="*/ 105 w 128"/>
              <a:gd name="T41" fmla="*/ 32 h 110"/>
              <a:gd name="T42" fmla="*/ 109 w 128"/>
              <a:gd name="T43" fmla="*/ 49 h 110"/>
              <a:gd name="T44" fmla="*/ 109 w 128"/>
              <a:gd name="T45" fmla="*/ 61 h 110"/>
              <a:gd name="T46" fmla="*/ 100 w 128"/>
              <a:gd name="T47" fmla="*/ 61 h 110"/>
              <a:gd name="T48" fmla="*/ 94 w 128"/>
              <a:gd name="T49" fmla="*/ 67 h 110"/>
              <a:gd name="T50" fmla="*/ 94 w 128"/>
              <a:gd name="T51" fmla="*/ 104 h 110"/>
              <a:gd name="T52" fmla="*/ 100 w 128"/>
              <a:gd name="T53" fmla="*/ 110 h 110"/>
              <a:gd name="T54" fmla="*/ 107 w 128"/>
              <a:gd name="T55" fmla="*/ 110 h 110"/>
              <a:gd name="T56" fmla="*/ 128 w 128"/>
              <a:gd name="T57" fmla="*/ 85 h 110"/>
              <a:gd name="T58" fmla="*/ 114 w 128"/>
              <a:gd name="T59" fmla="*/ 62 h 110"/>
              <a:gd name="T60" fmla="*/ 15 w 128"/>
              <a:gd name="T61" fmla="*/ 104 h 110"/>
              <a:gd name="T62" fmla="*/ 13 w 128"/>
              <a:gd name="T63" fmla="*/ 102 h 110"/>
              <a:gd name="T64" fmla="*/ 10 w 128"/>
              <a:gd name="T65" fmla="*/ 100 h 110"/>
              <a:gd name="T66" fmla="*/ 5 w 128"/>
              <a:gd name="T67" fmla="*/ 85 h 110"/>
              <a:gd name="T68" fmla="*/ 10 w 128"/>
              <a:gd name="T69" fmla="*/ 71 h 110"/>
              <a:gd name="T70" fmla="*/ 13 w 128"/>
              <a:gd name="T71" fmla="*/ 68 h 110"/>
              <a:gd name="T72" fmla="*/ 15 w 128"/>
              <a:gd name="T73" fmla="*/ 66 h 110"/>
              <a:gd name="T74" fmla="*/ 15 w 128"/>
              <a:gd name="T75" fmla="*/ 104 h 110"/>
              <a:gd name="T76" fmla="*/ 30 w 128"/>
              <a:gd name="T77" fmla="*/ 65 h 110"/>
              <a:gd name="T78" fmla="*/ 30 w 128"/>
              <a:gd name="T79" fmla="*/ 105 h 110"/>
              <a:gd name="T80" fmla="*/ 19 w 128"/>
              <a:gd name="T81" fmla="*/ 105 h 110"/>
              <a:gd name="T82" fmla="*/ 19 w 128"/>
              <a:gd name="T83" fmla="*/ 65 h 110"/>
              <a:gd name="T84" fmla="*/ 30 w 128"/>
              <a:gd name="T85" fmla="*/ 65 h 110"/>
              <a:gd name="T86" fmla="*/ 109 w 128"/>
              <a:gd name="T87" fmla="*/ 105 h 110"/>
              <a:gd name="T88" fmla="*/ 98 w 128"/>
              <a:gd name="T89" fmla="*/ 105 h 110"/>
              <a:gd name="T90" fmla="*/ 98 w 128"/>
              <a:gd name="T91" fmla="*/ 65 h 110"/>
              <a:gd name="T92" fmla="*/ 109 w 128"/>
              <a:gd name="T93" fmla="*/ 65 h 110"/>
              <a:gd name="T94" fmla="*/ 109 w 128"/>
              <a:gd name="T95" fmla="*/ 105 h 110"/>
              <a:gd name="T96" fmla="*/ 118 w 128"/>
              <a:gd name="T97" fmla="*/ 100 h 110"/>
              <a:gd name="T98" fmla="*/ 115 w 128"/>
              <a:gd name="T99" fmla="*/ 102 h 110"/>
              <a:gd name="T100" fmla="*/ 113 w 128"/>
              <a:gd name="T101" fmla="*/ 104 h 110"/>
              <a:gd name="T102" fmla="*/ 113 w 128"/>
              <a:gd name="T103" fmla="*/ 66 h 110"/>
              <a:gd name="T104" fmla="*/ 115 w 128"/>
              <a:gd name="T105" fmla="*/ 68 h 110"/>
              <a:gd name="T106" fmla="*/ 118 w 128"/>
              <a:gd name="T107" fmla="*/ 71 h 110"/>
              <a:gd name="T108" fmla="*/ 123 w 128"/>
              <a:gd name="T109" fmla="*/ 85 h 110"/>
              <a:gd name="T110" fmla="*/ 118 w 128"/>
              <a:gd name="T111" fmla="*/ 10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8" h="110">
                <a:moveTo>
                  <a:pt x="114" y="62"/>
                </a:moveTo>
                <a:cubicBezTo>
                  <a:pt x="113" y="62"/>
                  <a:pt x="113" y="62"/>
                  <a:pt x="113" y="62"/>
                </a:cubicBezTo>
                <a:cubicBezTo>
                  <a:pt x="113" y="49"/>
                  <a:pt x="113" y="49"/>
                  <a:pt x="113" y="49"/>
                </a:cubicBezTo>
                <a:cubicBezTo>
                  <a:pt x="113" y="22"/>
                  <a:pt x="91" y="0"/>
                  <a:pt x="64" y="0"/>
                </a:cubicBezTo>
                <a:cubicBezTo>
                  <a:pt x="37" y="0"/>
                  <a:pt x="15" y="22"/>
                  <a:pt x="15" y="49"/>
                </a:cubicBezTo>
                <a:cubicBezTo>
                  <a:pt x="15" y="62"/>
                  <a:pt x="15" y="62"/>
                  <a:pt x="15" y="62"/>
                </a:cubicBezTo>
                <a:cubicBezTo>
                  <a:pt x="14" y="62"/>
                  <a:pt x="14" y="62"/>
                  <a:pt x="14" y="62"/>
                </a:cubicBezTo>
                <a:cubicBezTo>
                  <a:pt x="6" y="66"/>
                  <a:pt x="0" y="75"/>
                  <a:pt x="0" y="85"/>
                </a:cubicBezTo>
                <a:cubicBezTo>
                  <a:pt x="0" y="99"/>
                  <a:pt x="9" y="110"/>
                  <a:pt x="21" y="110"/>
                </a:cubicBezTo>
                <a:cubicBezTo>
                  <a:pt x="28" y="110"/>
                  <a:pt x="28" y="110"/>
                  <a:pt x="28" y="110"/>
                </a:cubicBezTo>
                <a:cubicBezTo>
                  <a:pt x="32" y="110"/>
                  <a:pt x="34" y="107"/>
                  <a:pt x="34" y="104"/>
                </a:cubicBezTo>
                <a:cubicBezTo>
                  <a:pt x="34" y="67"/>
                  <a:pt x="34" y="67"/>
                  <a:pt x="34" y="67"/>
                </a:cubicBezTo>
                <a:cubicBezTo>
                  <a:pt x="34" y="63"/>
                  <a:pt x="32" y="61"/>
                  <a:pt x="28" y="61"/>
                </a:cubicBezTo>
                <a:cubicBezTo>
                  <a:pt x="19" y="61"/>
                  <a:pt x="19" y="61"/>
                  <a:pt x="19" y="61"/>
                </a:cubicBezTo>
                <a:cubicBezTo>
                  <a:pt x="19" y="49"/>
                  <a:pt x="19" y="49"/>
                  <a:pt x="19" y="49"/>
                </a:cubicBezTo>
                <a:cubicBezTo>
                  <a:pt x="19" y="43"/>
                  <a:pt x="21" y="38"/>
                  <a:pt x="23" y="32"/>
                </a:cubicBezTo>
                <a:cubicBezTo>
                  <a:pt x="25" y="27"/>
                  <a:pt x="28" y="22"/>
                  <a:pt x="32" y="18"/>
                </a:cubicBezTo>
                <a:cubicBezTo>
                  <a:pt x="37" y="14"/>
                  <a:pt x="41" y="11"/>
                  <a:pt x="47" y="8"/>
                </a:cubicBezTo>
                <a:cubicBezTo>
                  <a:pt x="58" y="4"/>
                  <a:pt x="70" y="4"/>
                  <a:pt x="81" y="8"/>
                </a:cubicBezTo>
                <a:cubicBezTo>
                  <a:pt x="87" y="11"/>
                  <a:pt x="91" y="14"/>
                  <a:pt x="96" y="18"/>
                </a:cubicBezTo>
                <a:cubicBezTo>
                  <a:pt x="100" y="22"/>
                  <a:pt x="103" y="27"/>
                  <a:pt x="105" y="32"/>
                </a:cubicBezTo>
                <a:cubicBezTo>
                  <a:pt x="107" y="38"/>
                  <a:pt x="109" y="43"/>
                  <a:pt x="109" y="49"/>
                </a:cubicBezTo>
                <a:cubicBezTo>
                  <a:pt x="109" y="61"/>
                  <a:pt x="109" y="61"/>
                  <a:pt x="109" y="61"/>
                </a:cubicBezTo>
                <a:cubicBezTo>
                  <a:pt x="100" y="61"/>
                  <a:pt x="100" y="61"/>
                  <a:pt x="100" y="61"/>
                </a:cubicBezTo>
                <a:cubicBezTo>
                  <a:pt x="96" y="61"/>
                  <a:pt x="94" y="63"/>
                  <a:pt x="94" y="67"/>
                </a:cubicBezTo>
                <a:cubicBezTo>
                  <a:pt x="94" y="104"/>
                  <a:pt x="94" y="104"/>
                  <a:pt x="94" y="104"/>
                </a:cubicBezTo>
                <a:cubicBezTo>
                  <a:pt x="94" y="107"/>
                  <a:pt x="96" y="110"/>
                  <a:pt x="100" y="110"/>
                </a:cubicBezTo>
                <a:cubicBezTo>
                  <a:pt x="107" y="110"/>
                  <a:pt x="107" y="110"/>
                  <a:pt x="107" y="110"/>
                </a:cubicBezTo>
                <a:cubicBezTo>
                  <a:pt x="119" y="110"/>
                  <a:pt x="128" y="99"/>
                  <a:pt x="128" y="85"/>
                </a:cubicBezTo>
                <a:cubicBezTo>
                  <a:pt x="128" y="75"/>
                  <a:pt x="122" y="66"/>
                  <a:pt x="114" y="62"/>
                </a:cubicBezTo>
                <a:close/>
                <a:moveTo>
                  <a:pt x="15" y="104"/>
                </a:moveTo>
                <a:cubicBezTo>
                  <a:pt x="13" y="102"/>
                  <a:pt x="13" y="102"/>
                  <a:pt x="13" y="102"/>
                </a:cubicBezTo>
                <a:cubicBezTo>
                  <a:pt x="11" y="102"/>
                  <a:pt x="11" y="101"/>
                  <a:pt x="10" y="100"/>
                </a:cubicBezTo>
                <a:cubicBezTo>
                  <a:pt x="6" y="96"/>
                  <a:pt x="5" y="91"/>
                  <a:pt x="5" y="85"/>
                </a:cubicBezTo>
                <a:cubicBezTo>
                  <a:pt x="5" y="80"/>
                  <a:pt x="6" y="75"/>
                  <a:pt x="10" y="71"/>
                </a:cubicBezTo>
                <a:cubicBezTo>
                  <a:pt x="11" y="70"/>
                  <a:pt x="12" y="69"/>
                  <a:pt x="13" y="68"/>
                </a:cubicBezTo>
                <a:cubicBezTo>
                  <a:pt x="15" y="66"/>
                  <a:pt x="15" y="66"/>
                  <a:pt x="15" y="66"/>
                </a:cubicBezTo>
                <a:lnTo>
                  <a:pt x="15" y="104"/>
                </a:lnTo>
                <a:close/>
                <a:moveTo>
                  <a:pt x="30" y="65"/>
                </a:moveTo>
                <a:cubicBezTo>
                  <a:pt x="30" y="105"/>
                  <a:pt x="30" y="105"/>
                  <a:pt x="30" y="105"/>
                </a:cubicBezTo>
                <a:cubicBezTo>
                  <a:pt x="19" y="105"/>
                  <a:pt x="19" y="105"/>
                  <a:pt x="19" y="105"/>
                </a:cubicBezTo>
                <a:cubicBezTo>
                  <a:pt x="19" y="65"/>
                  <a:pt x="19" y="65"/>
                  <a:pt x="19" y="65"/>
                </a:cubicBezTo>
                <a:lnTo>
                  <a:pt x="30" y="65"/>
                </a:lnTo>
                <a:close/>
                <a:moveTo>
                  <a:pt x="109" y="105"/>
                </a:moveTo>
                <a:cubicBezTo>
                  <a:pt x="98" y="105"/>
                  <a:pt x="98" y="105"/>
                  <a:pt x="98" y="105"/>
                </a:cubicBezTo>
                <a:cubicBezTo>
                  <a:pt x="98" y="65"/>
                  <a:pt x="98" y="65"/>
                  <a:pt x="98" y="65"/>
                </a:cubicBezTo>
                <a:cubicBezTo>
                  <a:pt x="109" y="65"/>
                  <a:pt x="109" y="65"/>
                  <a:pt x="109" y="65"/>
                </a:cubicBezTo>
                <a:lnTo>
                  <a:pt x="109" y="105"/>
                </a:lnTo>
                <a:close/>
                <a:moveTo>
                  <a:pt x="118" y="100"/>
                </a:moveTo>
                <a:cubicBezTo>
                  <a:pt x="117" y="101"/>
                  <a:pt x="117" y="102"/>
                  <a:pt x="115" y="102"/>
                </a:cubicBezTo>
                <a:cubicBezTo>
                  <a:pt x="113" y="104"/>
                  <a:pt x="113" y="104"/>
                  <a:pt x="113" y="104"/>
                </a:cubicBezTo>
                <a:cubicBezTo>
                  <a:pt x="113" y="66"/>
                  <a:pt x="113" y="66"/>
                  <a:pt x="113" y="66"/>
                </a:cubicBezTo>
                <a:cubicBezTo>
                  <a:pt x="115" y="68"/>
                  <a:pt x="115" y="68"/>
                  <a:pt x="115" y="68"/>
                </a:cubicBezTo>
                <a:cubicBezTo>
                  <a:pt x="116" y="69"/>
                  <a:pt x="117" y="70"/>
                  <a:pt x="118" y="71"/>
                </a:cubicBezTo>
                <a:cubicBezTo>
                  <a:pt x="122" y="75"/>
                  <a:pt x="123" y="80"/>
                  <a:pt x="123" y="85"/>
                </a:cubicBezTo>
                <a:cubicBezTo>
                  <a:pt x="123" y="91"/>
                  <a:pt x="122" y="96"/>
                  <a:pt x="118" y="10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74" name="Freeform 46"/>
          <p:cNvSpPr>
            <a:spLocks noEditPoints="1"/>
          </p:cNvSpPr>
          <p:nvPr/>
        </p:nvSpPr>
        <p:spPr bwMode="auto">
          <a:xfrm>
            <a:off x="10179050" y="5189538"/>
            <a:ext cx="481013" cy="349250"/>
          </a:xfrm>
          <a:custGeom>
            <a:avLst/>
            <a:gdLst>
              <a:gd name="T0" fmla="*/ 122 w 128"/>
              <a:gd name="T1" fmla="*/ 0 h 93"/>
              <a:gd name="T2" fmla="*/ 6 w 128"/>
              <a:gd name="T3" fmla="*/ 0 h 93"/>
              <a:gd name="T4" fmla="*/ 0 w 128"/>
              <a:gd name="T5" fmla="*/ 6 h 93"/>
              <a:gd name="T6" fmla="*/ 0 w 128"/>
              <a:gd name="T7" fmla="*/ 87 h 93"/>
              <a:gd name="T8" fmla="*/ 6 w 128"/>
              <a:gd name="T9" fmla="*/ 93 h 93"/>
              <a:gd name="T10" fmla="*/ 122 w 128"/>
              <a:gd name="T11" fmla="*/ 93 h 93"/>
              <a:gd name="T12" fmla="*/ 128 w 128"/>
              <a:gd name="T13" fmla="*/ 87 h 93"/>
              <a:gd name="T14" fmla="*/ 128 w 128"/>
              <a:gd name="T15" fmla="*/ 6 h 93"/>
              <a:gd name="T16" fmla="*/ 122 w 128"/>
              <a:gd name="T17" fmla="*/ 0 h 93"/>
              <a:gd name="T18" fmla="*/ 89 w 128"/>
              <a:gd name="T19" fmla="*/ 4 h 93"/>
              <a:gd name="T20" fmla="*/ 86 w 128"/>
              <a:gd name="T21" fmla="*/ 15 h 93"/>
              <a:gd name="T22" fmla="*/ 42 w 128"/>
              <a:gd name="T23" fmla="*/ 15 h 93"/>
              <a:gd name="T24" fmla="*/ 39 w 128"/>
              <a:gd name="T25" fmla="*/ 4 h 93"/>
              <a:gd name="T26" fmla="*/ 89 w 128"/>
              <a:gd name="T27" fmla="*/ 4 h 93"/>
              <a:gd name="T28" fmla="*/ 123 w 128"/>
              <a:gd name="T29" fmla="*/ 89 h 93"/>
              <a:gd name="T30" fmla="*/ 5 w 128"/>
              <a:gd name="T31" fmla="*/ 89 h 93"/>
              <a:gd name="T32" fmla="*/ 5 w 128"/>
              <a:gd name="T33" fmla="*/ 4 h 93"/>
              <a:gd name="T34" fmla="*/ 34 w 128"/>
              <a:gd name="T35" fmla="*/ 4 h 93"/>
              <a:gd name="T36" fmla="*/ 39 w 128"/>
              <a:gd name="T37" fmla="*/ 17 h 93"/>
              <a:gd name="T38" fmla="*/ 41 w 128"/>
              <a:gd name="T39" fmla="*/ 19 h 93"/>
              <a:gd name="T40" fmla="*/ 87 w 128"/>
              <a:gd name="T41" fmla="*/ 19 h 93"/>
              <a:gd name="T42" fmla="*/ 89 w 128"/>
              <a:gd name="T43" fmla="*/ 18 h 93"/>
              <a:gd name="T44" fmla="*/ 94 w 128"/>
              <a:gd name="T45" fmla="*/ 4 h 93"/>
              <a:gd name="T46" fmla="*/ 123 w 128"/>
              <a:gd name="T47" fmla="*/ 4 h 93"/>
              <a:gd name="T48" fmla="*/ 123 w 128"/>
              <a:gd name="T49" fmla="*/ 8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93">
                <a:moveTo>
                  <a:pt x="122" y="0"/>
                </a:moveTo>
                <a:cubicBezTo>
                  <a:pt x="6" y="0"/>
                  <a:pt x="6" y="0"/>
                  <a:pt x="6" y="0"/>
                </a:cubicBezTo>
                <a:cubicBezTo>
                  <a:pt x="3" y="0"/>
                  <a:pt x="0" y="2"/>
                  <a:pt x="0" y="6"/>
                </a:cubicBezTo>
                <a:cubicBezTo>
                  <a:pt x="0" y="87"/>
                  <a:pt x="0" y="87"/>
                  <a:pt x="0" y="87"/>
                </a:cubicBezTo>
                <a:cubicBezTo>
                  <a:pt x="0" y="91"/>
                  <a:pt x="3" y="93"/>
                  <a:pt x="6" y="93"/>
                </a:cubicBezTo>
                <a:cubicBezTo>
                  <a:pt x="122" y="93"/>
                  <a:pt x="122" y="93"/>
                  <a:pt x="122" y="93"/>
                </a:cubicBezTo>
                <a:cubicBezTo>
                  <a:pt x="125" y="93"/>
                  <a:pt x="128" y="91"/>
                  <a:pt x="128" y="87"/>
                </a:cubicBezTo>
                <a:cubicBezTo>
                  <a:pt x="128" y="6"/>
                  <a:pt x="128" y="6"/>
                  <a:pt x="128" y="6"/>
                </a:cubicBezTo>
                <a:cubicBezTo>
                  <a:pt x="128" y="2"/>
                  <a:pt x="125" y="0"/>
                  <a:pt x="122" y="0"/>
                </a:cubicBezTo>
                <a:close/>
                <a:moveTo>
                  <a:pt x="89" y="4"/>
                </a:moveTo>
                <a:cubicBezTo>
                  <a:pt x="86" y="15"/>
                  <a:pt x="86" y="15"/>
                  <a:pt x="86" y="15"/>
                </a:cubicBezTo>
                <a:cubicBezTo>
                  <a:pt x="42" y="15"/>
                  <a:pt x="42" y="15"/>
                  <a:pt x="42" y="15"/>
                </a:cubicBezTo>
                <a:cubicBezTo>
                  <a:pt x="39" y="4"/>
                  <a:pt x="39" y="4"/>
                  <a:pt x="39" y="4"/>
                </a:cubicBezTo>
                <a:lnTo>
                  <a:pt x="89" y="4"/>
                </a:lnTo>
                <a:close/>
                <a:moveTo>
                  <a:pt x="123" y="89"/>
                </a:moveTo>
                <a:cubicBezTo>
                  <a:pt x="5" y="89"/>
                  <a:pt x="5" y="89"/>
                  <a:pt x="5" y="89"/>
                </a:cubicBezTo>
                <a:cubicBezTo>
                  <a:pt x="5" y="4"/>
                  <a:pt x="5" y="4"/>
                  <a:pt x="5" y="4"/>
                </a:cubicBezTo>
                <a:cubicBezTo>
                  <a:pt x="34" y="4"/>
                  <a:pt x="34" y="4"/>
                  <a:pt x="34" y="4"/>
                </a:cubicBezTo>
                <a:cubicBezTo>
                  <a:pt x="39" y="17"/>
                  <a:pt x="39" y="17"/>
                  <a:pt x="39" y="17"/>
                </a:cubicBezTo>
                <a:cubicBezTo>
                  <a:pt x="39" y="18"/>
                  <a:pt x="40" y="19"/>
                  <a:pt x="41" y="19"/>
                </a:cubicBezTo>
                <a:cubicBezTo>
                  <a:pt x="87" y="19"/>
                  <a:pt x="87" y="19"/>
                  <a:pt x="87" y="19"/>
                </a:cubicBezTo>
                <a:cubicBezTo>
                  <a:pt x="88" y="19"/>
                  <a:pt x="89" y="19"/>
                  <a:pt x="89" y="18"/>
                </a:cubicBezTo>
                <a:cubicBezTo>
                  <a:pt x="94" y="4"/>
                  <a:pt x="94" y="4"/>
                  <a:pt x="94" y="4"/>
                </a:cubicBezTo>
                <a:cubicBezTo>
                  <a:pt x="123" y="4"/>
                  <a:pt x="123" y="4"/>
                  <a:pt x="123" y="4"/>
                </a:cubicBezTo>
                <a:lnTo>
                  <a:pt x="123" y="89"/>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75" name="Oval 47"/>
          <p:cNvSpPr>
            <a:spLocks noChangeArrowheads="1"/>
          </p:cNvSpPr>
          <p:nvPr/>
        </p:nvSpPr>
        <p:spPr bwMode="auto">
          <a:xfrm>
            <a:off x="10512425" y="5380038"/>
            <a:ext cx="26988" cy="26988"/>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76" name="Oval 48"/>
          <p:cNvSpPr>
            <a:spLocks noChangeArrowheads="1"/>
          </p:cNvSpPr>
          <p:nvPr/>
        </p:nvSpPr>
        <p:spPr bwMode="auto">
          <a:xfrm>
            <a:off x="10299700" y="5380038"/>
            <a:ext cx="25400" cy="26988"/>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77" name="Freeform 49"/>
          <p:cNvSpPr>
            <a:spLocks noEditPoints="1"/>
          </p:cNvSpPr>
          <p:nvPr/>
        </p:nvSpPr>
        <p:spPr bwMode="auto">
          <a:xfrm>
            <a:off x="10250488" y="5327650"/>
            <a:ext cx="338138" cy="128588"/>
          </a:xfrm>
          <a:custGeom>
            <a:avLst/>
            <a:gdLst>
              <a:gd name="T0" fmla="*/ 17 w 90"/>
              <a:gd name="T1" fmla="*/ 0 h 34"/>
              <a:gd name="T2" fmla="*/ 0 w 90"/>
              <a:gd name="T3" fmla="*/ 17 h 34"/>
              <a:gd name="T4" fmla="*/ 17 w 90"/>
              <a:gd name="T5" fmla="*/ 34 h 34"/>
              <a:gd name="T6" fmla="*/ 73 w 90"/>
              <a:gd name="T7" fmla="*/ 34 h 34"/>
              <a:gd name="T8" fmla="*/ 90 w 90"/>
              <a:gd name="T9" fmla="*/ 17 h 34"/>
              <a:gd name="T10" fmla="*/ 73 w 90"/>
              <a:gd name="T11" fmla="*/ 0 h 34"/>
              <a:gd name="T12" fmla="*/ 17 w 90"/>
              <a:gd name="T13" fmla="*/ 0 h 34"/>
              <a:gd name="T14" fmla="*/ 86 w 90"/>
              <a:gd name="T15" fmla="*/ 17 h 34"/>
              <a:gd name="T16" fmla="*/ 73 w 90"/>
              <a:gd name="T17" fmla="*/ 30 h 34"/>
              <a:gd name="T18" fmla="*/ 17 w 90"/>
              <a:gd name="T19" fmla="*/ 30 h 34"/>
              <a:gd name="T20" fmla="*/ 4 w 90"/>
              <a:gd name="T21" fmla="*/ 17 h 34"/>
              <a:gd name="T22" fmla="*/ 17 w 90"/>
              <a:gd name="T23" fmla="*/ 5 h 34"/>
              <a:gd name="T24" fmla="*/ 73 w 90"/>
              <a:gd name="T25" fmla="*/ 5 h 34"/>
              <a:gd name="T26" fmla="*/ 86 w 90"/>
              <a:gd name="T27" fmla="*/ 1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34">
                <a:moveTo>
                  <a:pt x="17" y="0"/>
                </a:moveTo>
                <a:cubicBezTo>
                  <a:pt x="7" y="0"/>
                  <a:pt x="0" y="8"/>
                  <a:pt x="0" y="17"/>
                </a:cubicBezTo>
                <a:cubicBezTo>
                  <a:pt x="0" y="27"/>
                  <a:pt x="7" y="34"/>
                  <a:pt x="17" y="34"/>
                </a:cubicBezTo>
                <a:cubicBezTo>
                  <a:pt x="73" y="34"/>
                  <a:pt x="73" y="34"/>
                  <a:pt x="73" y="34"/>
                </a:cubicBezTo>
                <a:cubicBezTo>
                  <a:pt x="83" y="34"/>
                  <a:pt x="90" y="27"/>
                  <a:pt x="90" y="17"/>
                </a:cubicBezTo>
                <a:cubicBezTo>
                  <a:pt x="90" y="8"/>
                  <a:pt x="83" y="0"/>
                  <a:pt x="73" y="0"/>
                </a:cubicBezTo>
                <a:lnTo>
                  <a:pt x="17" y="0"/>
                </a:lnTo>
                <a:close/>
                <a:moveTo>
                  <a:pt x="86" y="17"/>
                </a:moveTo>
                <a:cubicBezTo>
                  <a:pt x="86" y="24"/>
                  <a:pt x="80" y="30"/>
                  <a:pt x="73" y="30"/>
                </a:cubicBezTo>
                <a:cubicBezTo>
                  <a:pt x="17" y="30"/>
                  <a:pt x="17" y="30"/>
                  <a:pt x="17" y="30"/>
                </a:cubicBezTo>
                <a:cubicBezTo>
                  <a:pt x="10" y="30"/>
                  <a:pt x="4" y="24"/>
                  <a:pt x="4" y="17"/>
                </a:cubicBezTo>
                <a:cubicBezTo>
                  <a:pt x="4" y="10"/>
                  <a:pt x="10" y="5"/>
                  <a:pt x="17" y="5"/>
                </a:cubicBezTo>
                <a:cubicBezTo>
                  <a:pt x="73" y="5"/>
                  <a:pt x="73" y="5"/>
                  <a:pt x="73" y="5"/>
                </a:cubicBezTo>
                <a:cubicBezTo>
                  <a:pt x="80" y="5"/>
                  <a:pt x="86" y="10"/>
                  <a:pt x="86" y="17"/>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78" name="Freeform 50"/>
          <p:cNvSpPr>
            <a:spLocks/>
          </p:cNvSpPr>
          <p:nvPr/>
        </p:nvSpPr>
        <p:spPr bwMode="auto">
          <a:xfrm>
            <a:off x="10388600" y="5380038"/>
            <a:ext cx="60325" cy="26988"/>
          </a:xfrm>
          <a:custGeom>
            <a:avLst/>
            <a:gdLst>
              <a:gd name="T0" fmla="*/ 13 w 16"/>
              <a:gd name="T1" fmla="*/ 0 h 7"/>
              <a:gd name="T2" fmla="*/ 3 w 16"/>
              <a:gd name="T3" fmla="*/ 0 h 7"/>
              <a:gd name="T4" fmla="*/ 0 w 16"/>
              <a:gd name="T5" fmla="*/ 3 h 7"/>
              <a:gd name="T6" fmla="*/ 3 w 16"/>
              <a:gd name="T7" fmla="*/ 7 h 7"/>
              <a:gd name="T8" fmla="*/ 13 w 16"/>
              <a:gd name="T9" fmla="*/ 7 h 7"/>
              <a:gd name="T10" fmla="*/ 16 w 16"/>
              <a:gd name="T11" fmla="*/ 3 h 7"/>
              <a:gd name="T12" fmla="*/ 13 w 16"/>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6" h="7">
                <a:moveTo>
                  <a:pt x="13" y="0"/>
                </a:moveTo>
                <a:cubicBezTo>
                  <a:pt x="3" y="0"/>
                  <a:pt x="3" y="0"/>
                  <a:pt x="3" y="0"/>
                </a:cubicBezTo>
                <a:cubicBezTo>
                  <a:pt x="1" y="0"/>
                  <a:pt x="0" y="1"/>
                  <a:pt x="0" y="3"/>
                </a:cubicBezTo>
                <a:cubicBezTo>
                  <a:pt x="0" y="5"/>
                  <a:pt x="1" y="7"/>
                  <a:pt x="3" y="7"/>
                </a:cubicBezTo>
                <a:cubicBezTo>
                  <a:pt x="13" y="7"/>
                  <a:pt x="13" y="7"/>
                  <a:pt x="13" y="7"/>
                </a:cubicBezTo>
                <a:cubicBezTo>
                  <a:pt x="15" y="7"/>
                  <a:pt x="16" y="5"/>
                  <a:pt x="16" y="3"/>
                </a:cubicBezTo>
                <a:cubicBezTo>
                  <a:pt x="16" y="1"/>
                  <a:pt x="15" y="0"/>
                  <a:pt x="13"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79" name="Freeform 51"/>
          <p:cNvSpPr>
            <a:spLocks noEditPoints="1"/>
          </p:cNvSpPr>
          <p:nvPr/>
        </p:nvSpPr>
        <p:spPr bwMode="auto">
          <a:xfrm>
            <a:off x="9217025" y="5245100"/>
            <a:ext cx="481013" cy="211138"/>
          </a:xfrm>
          <a:custGeom>
            <a:avLst/>
            <a:gdLst>
              <a:gd name="T0" fmla="*/ 100 w 128"/>
              <a:gd name="T1" fmla="*/ 0 h 56"/>
              <a:gd name="T2" fmla="*/ 72 w 128"/>
              <a:gd name="T3" fmla="*/ 28 h 56"/>
              <a:gd name="T4" fmla="*/ 81 w 128"/>
              <a:gd name="T5" fmla="*/ 49 h 56"/>
              <a:gd name="T6" fmla="*/ 84 w 128"/>
              <a:gd name="T7" fmla="*/ 52 h 56"/>
              <a:gd name="T8" fmla="*/ 44 w 128"/>
              <a:gd name="T9" fmla="*/ 52 h 56"/>
              <a:gd name="T10" fmla="*/ 47 w 128"/>
              <a:gd name="T11" fmla="*/ 49 h 56"/>
              <a:gd name="T12" fmla="*/ 56 w 128"/>
              <a:gd name="T13" fmla="*/ 28 h 56"/>
              <a:gd name="T14" fmla="*/ 28 w 128"/>
              <a:gd name="T15" fmla="*/ 0 h 56"/>
              <a:gd name="T16" fmla="*/ 0 w 128"/>
              <a:gd name="T17" fmla="*/ 28 h 56"/>
              <a:gd name="T18" fmla="*/ 28 w 128"/>
              <a:gd name="T19" fmla="*/ 56 h 56"/>
              <a:gd name="T20" fmla="*/ 100 w 128"/>
              <a:gd name="T21" fmla="*/ 56 h 56"/>
              <a:gd name="T22" fmla="*/ 128 w 128"/>
              <a:gd name="T23" fmla="*/ 28 h 56"/>
              <a:gd name="T24" fmla="*/ 100 w 128"/>
              <a:gd name="T25" fmla="*/ 0 h 56"/>
              <a:gd name="T26" fmla="*/ 11 w 128"/>
              <a:gd name="T27" fmla="*/ 45 h 56"/>
              <a:gd name="T28" fmla="*/ 5 w 128"/>
              <a:gd name="T29" fmla="*/ 28 h 56"/>
              <a:gd name="T30" fmla="*/ 11 w 128"/>
              <a:gd name="T31" fmla="*/ 11 h 56"/>
              <a:gd name="T32" fmla="*/ 28 w 128"/>
              <a:gd name="T33" fmla="*/ 4 h 56"/>
              <a:gd name="T34" fmla="*/ 45 w 128"/>
              <a:gd name="T35" fmla="*/ 11 h 56"/>
              <a:gd name="T36" fmla="*/ 52 w 128"/>
              <a:gd name="T37" fmla="*/ 28 h 56"/>
              <a:gd name="T38" fmla="*/ 45 w 128"/>
              <a:gd name="T39" fmla="*/ 45 h 56"/>
              <a:gd name="T40" fmla="*/ 28 w 128"/>
              <a:gd name="T41" fmla="*/ 52 h 56"/>
              <a:gd name="T42" fmla="*/ 11 w 128"/>
              <a:gd name="T43" fmla="*/ 45 h 56"/>
              <a:gd name="T44" fmla="*/ 117 w 128"/>
              <a:gd name="T45" fmla="*/ 45 h 56"/>
              <a:gd name="T46" fmla="*/ 100 w 128"/>
              <a:gd name="T47" fmla="*/ 52 h 56"/>
              <a:gd name="T48" fmla="*/ 83 w 128"/>
              <a:gd name="T49" fmla="*/ 45 h 56"/>
              <a:gd name="T50" fmla="*/ 76 w 128"/>
              <a:gd name="T51" fmla="*/ 28 h 56"/>
              <a:gd name="T52" fmla="*/ 83 w 128"/>
              <a:gd name="T53" fmla="*/ 11 h 56"/>
              <a:gd name="T54" fmla="*/ 100 w 128"/>
              <a:gd name="T55" fmla="*/ 4 h 56"/>
              <a:gd name="T56" fmla="*/ 117 w 128"/>
              <a:gd name="T57" fmla="*/ 11 h 56"/>
              <a:gd name="T58" fmla="*/ 123 w 128"/>
              <a:gd name="T59" fmla="*/ 28 h 56"/>
              <a:gd name="T60" fmla="*/ 117 w 128"/>
              <a:gd name="T61" fmla="*/ 4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8" h="56">
                <a:moveTo>
                  <a:pt x="100" y="0"/>
                </a:moveTo>
                <a:cubicBezTo>
                  <a:pt x="84" y="0"/>
                  <a:pt x="72" y="12"/>
                  <a:pt x="72" y="28"/>
                </a:cubicBezTo>
                <a:cubicBezTo>
                  <a:pt x="72" y="36"/>
                  <a:pt x="75" y="44"/>
                  <a:pt x="81" y="49"/>
                </a:cubicBezTo>
                <a:cubicBezTo>
                  <a:pt x="84" y="52"/>
                  <a:pt x="84" y="52"/>
                  <a:pt x="84" y="52"/>
                </a:cubicBezTo>
                <a:cubicBezTo>
                  <a:pt x="44" y="52"/>
                  <a:pt x="44" y="52"/>
                  <a:pt x="44" y="52"/>
                </a:cubicBezTo>
                <a:cubicBezTo>
                  <a:pt x="47" y="49"/>
                  <a:pt x="47" y="49"/>
                  <a:pt x="47" y="49"/>
                </a:cubicBezTo>
                <a:cubicBezTo>
                  <a:pt x="53" y="44"/>
                  <a:pt x="56" y="36"/>
                  <a:pt x="56" y="28"/>
                </a:cubicBezTo>
                <a:cubicBezTo>
                  <a:pt x="56" y="12"/>
                  <a:pt x="44" y="0"/>
                  <a:pt x="28" y="0"/>
                </a:cubicBezTo>
                <a:cubicBezTo>
                  <a:pt x="13" y="0"/>
                  <a:pt x="0" y="12"/>
                  <a:pt x="0" y="28"/>
                </a:cubicBezTo>
                <a:cubicBezTo>
                  <a:pt x="0" y="44"/>
                  <a:pt x="13" y="56"/>
                  <a:pt x="28" y="56"/>
                </a:cubicBezTo>
                <a:cubicBezTo>
                  <a:pt x="100" y="56"/>
                  <a:pt x="100" y="56"/>
                  <a:pt x="100" y="56"/>
                </a:cubicBezTo>
                <a:cubicBezTo>
                  <a:pt x="115" y="56"/>
                  <a:pt x="128" y="44"/>
                  <a:pt x="128" y="28"/>
                </a:cubicBezTo>
                <a:cubicBezTo>
                  <a:pt x="128" y="12"/>
                  <a:pt x="115" y="0"/>
                  <a:pt x="100" y="0"/>
                </a:cubicBezTo>
                <a:close/>
                <a:moveTo>
                  <a:pt x="11" y="45"/>
                </a:moveTo>
                <a:cubicBezTo>
                  <a:pt x="7" y="40"/>
                  <a:pt x="5" y="34"/>
                  <a:pt x="5" y="28"/>
                </a:cubicBezTo>
                <a:cubicBezTo>
                  <a:pt x="5" y="22"/>
                  <a:pt x="7" y="16"/>
                  <a:pt x="11" y="11"/>
                </a:cubicBezTo>
                <a:cubicBezTo>
                  <a:pt x="16" y="7"/>
                  <a:pt x="22" y="4"/>
                  <a:pt x="28" y="4"/>
                </a:cubicBezTo>
                <a:cubicBezTo>
                  <a:pt x="35" y="4"/>
                  <a:pt x="41" y="7"/>
                  <a:pt x="45" y="11"/>
                </a:cubicBezTo>
                <a:cubicBezTo>
                  <a:pt x="49" y="16"/>
                  <a:pt x="52" y="22"/>
                  <a:pt x="52" y="28"/>
                </a:cubicBezTo>
                <a:cubicBezTo>
                  <a:pt x="52" y="34"/>
                  <a:pt x="49" y="40"/>
                  <a:pt x="45" y="45"/>
                </a:cubicBezTo>
                <a:cubicBezTo>
                  <a:pt x="41" y="49"/>
                  <a:pt x="35" y="52"/>
                  <a:pt x="28" y="52"/>
                </a:cubicBezTo>
                <a:cubicBezTo>
                  <a:pt x="22" y="52"/>
                  <a:pt x="16" y="49"/>
                  <a:pt x="11" y="45"/>
                </a:cubicBezTo>
                <a:close/>
                <a:moveTo>
                  <a:pt x="117" y="45"/>
                </a:moveTo>
                <a:cubicBezTo>
                  <a:pt x="112" y="49"/>
                  <a:pt x="106" y="52"/>
                  <a:pt x="100" y="52"/>
                </a:cubicBezTo>
                <a:cubicBezTo>
                  <a:pt x="93" y="52"/>
                  <a:pt x="88" y="49"/>
                  <a:pt x="83" y="45"/>
                </a:cubicBezTo>
                <a:cubicBezTo>
                  <a:pt x="79" y="40"/>
                  <a:pt x="76" y="34"/>
                  <a:pt x="76" y="28"/>
                </a:cubicBezTo>
                <a:cubicBezTo>
                  <a:pt x="76" y="22"/>
                  <a:pt x="79" y="16"/>
                  <a:pt x="83" y="11"/>
                </a:cubicBezTo>
                <a:cubicBezTo>
                  <a:pt x="88" y="7"/>
                  <a:pt x="93" y="4"/>
                  <a:pt x="100" y="4"/>
                </a:cubicBezTo>
                <a:cubicBezTo>
                  <a:pt x="106" y="4"/>
                  <a:pt x="112" y="7"/>
                  <a:pt x="117" y="11"/>
                </a:cubicBezTo>
                <a:cubicBezTo>
                  <a:pt x="121" y="16"/>
                  <a:pt x="123" y="22"/>
                  <a:pt x="123" y="28"/>
                </a:cubicBezTo>
                <a:cubicBezTo>
                  <a:pt x="123" y="34"/>
                  <a:pt x="121" y="40"/>
                  <a:pt x="117" y="4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nvGrpSpPr>
          <p:cNvPr id="2" name="组合 1">
            <a:extLst>
              <a:ext uri="{FF2B5EF4-FFF2-40B4-BE49-F238E27FC236}">
                <a16:creationId xmlns="" xmlns:a16="http://schemas.microsoft.com/office/drawing/2014/main" id="{4A6A8A47-F69A-4B49-8A5E-CC23D8A152C6}"/>
              </a:ext>
            </a:extLst>
          </p:cNvPr>
          <p:cNvGrpSpPr/>
          <p:nvPr/>
        </p:nvGrpSpPr>
        <p:grpSpPr>
          <a:xfrm>
            <a:off x="8350250" y="5110163"/>
            <a:ext cx="293688" cy="481012"/>
            <a:chOff x="8350250" y="5110163"/>
            <a:chExt cx="293688" cy="481012"/>
          </a:xfrm>
        </p:grpSpPr>
        <p:sp>
          <p:nvSpPr>
            <p:cNvPr id="80" name="Freeform 52"/>
            <p:cNvSpPr>
              <a:spLocks/>
            </p:cNvSpPr>
            <p:nvPr/>
          </p:nvSpPr>
          <p:spPr bwMode="auto">
            <a:xfrm>
              <a:off x="8350250" y="5327650"/>
              <a:ext cx="293688" cy="263525"/>
            </a:xfrm>
            <a:custGeom>
              <a:avLst/>
              <a:gdLst>
                <a:gd name="T0" fmla="*/ 69 w 78"/>
                <a:gd name="T1" fmla="*/ 65 h 70"/>
                <a:gd name="T2" fmla="*/ 41 w 78"/>
                <a:gd name="T3" fmla="*/ 65 h 70"/>
                <a:gd name="T4" fmla="*/ 41 w 78"/>
                <a:gd name="T5" fmla="*/ 43 h 70"/>
                <a:gd name="T6" fmla="*/ 43 w 78"/>
                <a:gd name="T7" fmla="*/ 42 h 70"/>
                <a:gd name="T8" fmla="*/ 78 w 78"/>
                <a:gd name="T9" fmla="*/ 3 h 70"/>
                <a:gd name="T10" fmla="*/ 76 w 78"/>
                <a:gd name="T11" fmla="*/ 0 h 70"/>
                <a:gd name="T12" fmla="*/ 74 w 78"/>
                <a:gd name="T13" fmla="*/ 3 h 70"/>
                <a:gd name="T14" fmla="*/ 64 w 78"/>
                <a:gd name="T15" fmla="*/ 27 h 70"/>
                <a:gd name="T16" fmla="*/ 39 w 78"/>
                <a:gd name="T17" fmla="*/ 38 h 70"/>
                <a:gd name="T18" fmla="*/ 14 w 78"/>
                <a:gd name="T19" fmla="*/ 27 h 70"/>
                <a:gd name="T20" fmla="*/ 4 w 78"/>
                <a:gd name="T21" fmla="*/ 4 h 70"/>
                <a:gd name="T22" fmla="*/ 4 w 78"/>
                <a:gd name="T23" fmla="*/ 3 h 70"/>
                <a:gd name="T24" fmla="*/ 2 w 78"/>
                <a:gd name="T25" fmla="*/ 0 h 70"/>
                <a:gd name="T26" fmla="*/ 0 w 78"/>
                <a:gd name="T27" fmla="*/ 2 h 70"/>
                <a:gd name="T28" fmla="*/ 0 w 78"/>
                <a:gd name="T29" fmla="*/ 4 h 70"/>
                <a:gd name="T30" fmla="*/ 35 w 78"/>
                <a:gd name="T31" fmla="*/ 42 h 70"/>
                <a:gd name="T32" fmla="*/ 37 w 78"/>
                <a:gd name="T33" fmla="*/ 43 h 70"/>
                <a:gd name="T34" fmla="*/ 37 w 78"/>
                <a:gd name="T35" fmla="*/ 65 h 70"/>
                <a:gd name="T36" fmla="*/ 9 w 78"/>
                <a:gd name="T37" fmla="*/ 65 h 70"/>
                <a:gd name="T38" fmla="*/ 7 w 78"/>
                <a:gd name="T39" fmla="*/ 68 h 70"/>
                <a:gd name="T40" fmla="*/ 9 w 78"/>
                <a:gd name="T41" fmla="*/ 70 h 70"/>
                <a:gd name="T42" fmla="*/ 69 w 78"/>
                <a:gd name="T43" fmla="*/ 70 h 70"/>
                <a:gd name="T44" fmla="*/ 71 w 78"/>
                <a:gd name="T45" fmla="*/ 68 h 70"/>
                <a:gd name="T46" fmla="*/ 69 w 78"/>
                <a:gd name="T47" fmla="*/ 6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8" h="70">
                  <a:moveTo>
                    <a:pt x="69" y="65"/>
                  </a:moveTo>
                  <a:cubicBezTo>
                    <a:pt x="41" y="65"/>
                    <a:pt x="41" y="65"/>
                    <a:pt x="41" y="65"/>
                  </a:cubicBezTo>
                  <a:cubicBezTo>
                    <a:pt x="41" y="43"/>
                    <a:pt x="41" y="43"/>
                    <a:pt x="41" y="43"/>
                  </a:cubicBezTo>
                  <a:cubicBezTo>
                    <a:pt x="43" y="42"/>
                    <a:pt x="43" y="42"/>
                    <a:pt x="43" y="42"/>
                  </a:cubicBezTo>
                  <a:cubicBezTo>
                    <a:pt x="63" y="40"/>
                    <a:pt x="78" y="23"/>
                    <a:pt x="78" y="3"/>
                  </a:cubicBezTo>
                  <a:cubicBezTo>
                    <a:pt x="78" y="2"/>
                    <a:pt x="77" y="0"/>
                    <a:pt x="76" y="0"/>
                  </a:cubicBezTo>
                  <a:cubicBezTo>
                    <a:pt x="75" y="0"/>
                    <a:pt x="74" y="2"/>
                    <a:pt x="74" y="3"/>
                  </a:cubicBezTo>
                  <a:cubicBezTo>
                    <a:pt x="74" y="12"/>
                    <a:pt x="70" y="21"/>
                    <a:pt x="64" y="27"/>
                  </a:cubicBezTo>
                  <a:cubicBezTo>
                    <a:pt x="57" y="34"/>
                    <a:pt x="48" y="38"/>
                    <a:pt x="39" y="38"/>
                  </a:cubicBezTo>
                  <a:cubicBezTo>
                    <a:pt x="30" y="38"/>
                    <a:pt x="21" y="34"/>
                    <a:pt x="14" y="27"/>
                  </a:cubicBezTo>
                  <a:cubicBezTo>
                    <a:pt x="8" y="21"/>
                    <a:pt x="5" y="13"/>
                    <a:pt x="4" y="4"/>
                  </a:cubicBezTo>
                  <a:cubicBezTo>
                    <a:pt x="4" y="3"/>
                    <a:pt x="4" y="3"/>
                    <a:pt x="4" y="3"/>
                  </a:cubicBezTo>
                  <a:cubicBezTo>
                    <a:pt x="4" y="1"/>
                    <a:pt x="3" y="0"/>
                    <a:pt x="2" y="0"/>
                  </a:cubicBezTo>
                  <a:cubicBezTo>
                    <a:pt x="1" y="0"/>
                    <a:pt x="0" y="1"/>
                    <a:pt x="0" y="2"/>
                  </a:cubicBezTo>
                  <a:cubicBezTo>
                    <a:pt x="0" y="4"/>
                    <a:pt x="0" y="4"/>
                    <a:pt x="0" y="4"/>
                  </a:cubicBezTo>
                  <a:cubicBezTo>
                    <a:pt x="0" y="24"/>
                    <a:pt x="15" y="40"/>
                    <a:pt x="35" y="42"/>
                  </a:cubicBezTo>
                  <a:cubicBezTo>
                    <a:pt x="37" y="43"/>
                    <a:pt x="37" y="43"/>
                    <a:pt x="37" y="43"/>
                  </a:cubicBezTo>
                  <a:cubicBezTo>
                    <a:pt x="37" y="65"/>
                    <a:pt x="37" y="65"/>
                    <a:pt x="37" y="65"/>
                  </a:cubicBezTo>
                  <a:cubicBezTo>
                    <a:pt x="9" y="65"/>
                    <a:pt x="9" y="65"/>
                    <a:pt x="9" y="65"/>
                  </a:cubicBezTo>
                  <a:cubicBezTo>
                    <a:pt x="8" y="65"/>
                    <a:pt x="7" y="66"/>
                    <a:pt x="7" y="68"/>
                  </a:cubicBezTo>
                  <a:cubicBezTo>
                    <a:pt x="7" y="69"/>
                    <a:pt x="8" y="70"/>
                    <a:pt x="9" y="70"/>
                  </a:cubicBezTo>
                  <a:cubicBezTo>
                    <a:pt x="69" y="70"/>
                    <a:pt x="69" y="70"/>
                    <a:pt x="69" y="70"/>
                  </a:cubicBezTo>
                  <a:cubicBezTo>
                    <a:pt x="70" y="70"/>
                    <a:pt x="71" y="69"/>
                    <a:pt x="71" y="68"/>
                  </a:cubicBezTo>
                  <a:cubicBezTo>
                    <a:pt x="71" y="66"/>
                    <a:pt x="70" y="65"/>
                    <a:pt x="69" y="6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1" name="Freeform 53"/>
            <p:cNvSpPr>
              <a:spLocks noEditPoints="1"/>
            </p:cNvSpPr>
            <p:nvPr/>
          </p:nvSpPr>
          <p:spPr bwMode="auto">
            <a:xfrm>
              <a:off x="8402638" y="5110163"/>
              <a:ext cx="187325" cy="319088"/>
            </a:xfrm>
            <a:custGeom>
              <a:avLst/>
              <a:gdLst>
                <a:gd name="T0" fmla="*/ 25 w 50"/>
                <a:gd name="T1" fmla="*/ 85 h 85"/>
                <a:gd name="T2" fmla="*/ 50 w 50"/>
                <a:gd name="T3" fmla="*/ 61 h 85"/>
                <a:gd name="T4" fmla="*/ 50 w 50"/>
                <a:gd name="T5" fmla="*/ 25 h 85"/>
                <a:gd name="T6" fmla="*/ 25 w 50"/>
                <a:gd name="T7" fmla="*/ 0 h 85"/>
                <a:gd name="T8" fmla="*/ 0 w 50"/>
                <a:gd name="T9" fmla="*/ 25 h 85"/>
                <a:gd name="T10" fmla="*/ 0 w 50"/>
                <a:gd name="T11" fmla="*/ 61 h 85"/>
                <a:gd name="T12" fmla="*/ 25 w 50"/>
                <a:gd name="T13" fmla="*/ 85 h 85"/>
                <a:gd name="T14" fmla="*/ 7 w 50"/>
                <a:gd name="T15" fmla="*/ 16 h 85"/>
                <a:gd name="T16" fmla="*/ 11 w 50"/>
                <a:gd name="T17" fmla="*/ 10 h 85"/>
                <a:gd name="T18" fmla="*/ 25 w 50"/>
                <a:gd name="T19" fmla="*/ 5 h 85"/>
                <a:gd name="T20" fmla="*/ 39 w 50"/>
                <a:gd name="T21" fmla="*/ 10 h 85"/>
                <a:gd name="T22" fmla="*/ 43 w 50"/>
                <a:gd name="T23" fmla="*/ 16 h 85"/>
                <a:gd name="T24" fmla="*/ 44 w 50"/>
                <a:gd name="T25" fmla="*/ 18 h 85"/>
                <a:gd name="T26" fmla="*/ 6 w 50"/>
                <a:gd name="T27" fmla="*/ 18 h 85"/>
                <a:gd name="T28" fmla="*/ 7 w 50"/>
                <a:gd name="T29" fmla="*/ 16 h 85"/>
                <a:gd name="T30" fmla="*/ 5 w 50"/>
                <a:gd name="T31" fmla="*/ 23 h 85"/>
                <a:gd name="T32" fmla="*/ 45 w 50"/>
                <a:gd name="T33" fmla="*/ 23 h 85"/>
                <a:gd name="T34" fmla="*/ 45 w 50"/>
                <a:gd name="T35" fmla="*/ 25 h 85"/>
                <a:gd name="T36" fmla="*/ 45 w 50"/>
                <a:gd name="T37" fmla="*/ 33 h 85"/>
                <a:gd name="T38" fmla="*/ 5 w 50"/>
                <a:gd name="T39" fmla="*/ 33 h 85"/>
                <a:gd name="T40" fmla="*/ 5 w 50"/>
                <a:gd name="T41" fmla="*/ 23 h 85"/>
                <a:gd name="T42" fmla="*/ 5 w 50"/>
                <a:gd name="T43" fmla="*/ 37 h 85"/>
                <a:gd name="T44" fmla="*/ 45 w 50"/>
                <a:gd name="T45" fmla="*/ 37 h 85"/>
                <a:gd name="T46" fmla="*/ 45 w 50"/>
                <a:gd name="T47" fmla="*/ 48 h 85"/>
                <a:gd name="T48" fmla="*/ 5 w 50"/>
                <a:gd name="T49" fmla="*/ 48 h 85"/>
                <a:gd name="T50" fmla="*/ 5 w 50"/>
                <a:gd name="T51" fmla="*/ 37 h 85"/>
                <a:gd name="T52" fmla="*/ 5 w 50"/>
                <a:gd name="T53" fmla="*/ 61 h 85"/>
                <a:gd name="T54" fmla="*/ 5 w 50"/>
                <a:gd name="T55" fmla="*/ 52 h 85"/>
                <a:gd name="T56" fmla="*/ 45 w 50"/>
                <a:gd name="T57" fmla="*/ 52 h 85"/>
                <a:gd name="T58" fmla="*/ 45 w 50"/>
                <a:gd name="T59" fmla="*/ 63 h 85"/>
                <a:gd name="T60" fmla="*/ 5 w 50"/>
                <a:gd name="T61" fmla="*/ 63 h 85"/>
                <a:gd name="T62" fmla="*/ 5 w 50"/>
                <a:gd name="T63" fmla="*/ 61 h 85"/>
                <a:gd name="T64" fmla="*/ 6 w 50"/>
                <a:gd name="T65" fmla="*/ 67 h 85"/>
                <a:gd name="T66" fmla="*/ 44 w 50"/>
                <a:gd name="T67" fmla="*/ 67 h 85"/>
                <a:gd name="T68" fmla="*/ 43 w 50"/>
                <a:gd name="T69" fmla="*/ 69 h 85"/>
                <a:gd name="T70" fmla="*/ 39 w 50"/>
                <a:gd name="T71" fmla="*/ 75 h 85"/>
                <a:gd name="T72" fmla="*/ 25 w 50"/>
                <a:gd name="T73" fmla="*/ 81 h 85"/>
                <a:gd name="T74" fmla="*/ 11 w 50"/>
                <a:gd name="T75" fmla="*/ 75 h 85"/>
                <a:gd name="T76" fmla="*/ 7 w 50"/>
                <a:gd name="T77" fmla="*/ 69 h 85"/>
                <a:gd name="T78" fmla="*/ 6 w 50"/>
                <a:gd name="T79" fmla="*/ 67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 h="85">
                  <a:moveTo>
                    <a:pt x="25" y="85"/>
                  </a:moveTo>
                  <a:cubicBezTo>
                    <a:pt x="39" y="85"/>
                    <a:pt x="50" y="74"/>
                    <a:pt x="50" y="61"/>
                  </a:cubicBezTo>
                  <a:cubicBezTo>
                    <a:pt x="50" y="25"/>
                    <a:pt x="50" y="25"/>
                    <a:pt x="50" y="25"/>
                  </a:cubicBezTo>
                  <a:cubicBezTo>
                    <a:pt x="50" y="11"/>
                    <a:pt x="39" y="0"/>
                    <a:pt x="25" y="0"/>
                  </a:cubicBezTo>
                  <a:cubicBezTo>
                    <a:pt x="11" y="0"/>
                    <a:pt x="0" y="11"/>
                    <a:pt x="0" y="25"/>
                  </a:cubicBezTo>
                  <a:cubicBezTo>
                    <a:pt x="0" y="61"/>
                    <a:pt x="0" y="61"/>
                    <a:pt x="0" y="61"/>
                  </a:cubicBezTo>
                  <a:cubicBezTo>
                    <a:pt x="0" y="74"/>
                    <a:pt x="11" y="85"/>
                    <a:pt x="25" y="85"/>
                  </a:cubicBezTo>
                  <a:close/>
                  <a:moveTo>
                    <a:pt x="7" y="16"/>
                  </a:moveTo>
                  <a:cubicBezTo>
                    <a:pt x="8" y="14"/>
                    <a:pt x="9" y="12"/>
                    <a:pt x="11" y="10"/>
                  </a:cubicBezTo>
                  <a:cubicBezTo>
                    <a:pt x="15" y="7"/>
                    <a:pt x="20" y="5"/>
                    <a:pt x="25" y="5"/>
                  </a:cubicBezTo>
                  <a:cubicBezTo>
                    <a:pt x="30" y="5"/>
                    <a:pt x="35" y="7"/>
                    <a:pt x="39" y="10"/>
                  </a:cubicBezTo>
                  <a:cubicBezTo>
                    <a:pt x="41" y="12"/>
                    <a:pt x="42" y="14"/>
                    <a:pt x="43" y="16"/>
                  </a:cubicBezTo>
                  <a:cubicBezTo>
                    <a:pt x="44" y="18"/>
                    <a:pt x="44" y="18"/>
                    <a:pt x="44" y="18"/>
                  </a:cubicBezTo>
                  <a:cubicBezTo>
                    <a:pt x="6" y="18"/>
                    <a:pt x="6" y="18"/>
                    <a:pt x="6" y="18"/>
                  </a:cubicBezTo>
                  <a:lnTo>
                    <a:pt x="7" y="16"/>
                  </a:lnTo>
                  <a:close/>
                  <a:moveTo>
                    <a:pt x="5" y="23"/>
                  </a:moveTo>
                  <a:cubicBezTo>
                    <a:pt x="45" y="23"/>
                    <a:pt x="45" y="23"/>
                    <a:pt x="45" y="23"/>
                  </a:cubicBezTo>
                  <a:cubicBezTo>
                    <a:pt x="45" y="25"/>
                    <a:pt x="45" y="25"/>
                    <a:pt x="45" y="25"/>
                  </a:cubicBezTo>
                  <a:cubicBezTo>
                    <a:pt x="45" y="33"/>
                    <a:pt x="45" y="33"/>
                    <a:pt x="45" y="33"/>
                  </a:cubicBezTo>
                  <a:cubicBezTo>
                    <a:pt x="5" y="33"/>
                    <a:pt x="5" y="33"/>
                    <a:pt x="5" y="33"/>
                  </a:cubicBezTo>
                  <a:lnTo>
                    <a:pt x="5" y="23"/>
                  </a:lnTo>
                  <a:close/>
                  <a:moveTo>
                    <a:pt x="5" y="37"/>
                  </a:moveTo>
                  <a:cubicBezTo>
                    <a:pt x="45" y="37"/>
                    <a:pt x="45" y="37"/>
                    <a:pt x="45" y="37"/>
                  </a:cubicBezTo>
                  <a:cubicBezTo>
                    <a:pt x="45" y="48"/>
                    <a:pt x="45" y="48"/>
                    <a:pt x="45" y="48"/>
                  </a:cubicBezTo>
                  <a:cubicBezTo>
                    <a:pt x="5" y="48"/>
                    <a:pt x="5" y="48"/>
                    <a:pt x="5" y="48"/>
                  </a:cubicBezTo>
                  <a:lnTo>
                    <a:pt x="5" y="37"/>
                  </a:lnTo>
                  <a:close/>
                  <a:moveTo>
                    <a:pt x="5" y="61"/>
                  </a:moveTo>
                  <a:cubicBezTo>
                    <a:pt x="5" y="52"/>
                    <a:pt x="5" y="52"/>
                    <a:pt x="5" y="52"/>
                  </a:cubicBezTo>
                  <a:cubicBezTo>
                    <a:pt x="45" y="52"/>
                    <a:pt x="45" y="52"/>
                    <a:pt x="45" y="52"/>
                  </a:cubicBezTo>
                  <a:cubicBezTo>
                    <a:pt x="45" y="63"/>
                    <a:pt x="45" y="63"/>
                    <a:pt x="45" y="63"/>
                  </a:cubicBezTo>
                  <a:cubicBezTo>
                    <a:pt x="5" y="63"/>
                    <a:pt x="5" y="63"/>
                    <a:pt x="5" y="63"/>
                  </a:cubicBezTo>
                  <a:lnTo>
                    <a:pt x="5" y="61"/>
                  </a:lnTo>
                  <a:close/>
                  <a:moveTo>
                    <a:pt x="6" y="67"/>
                  </a:moveTo>
                  <a:cubicBezTo>
                    <a:pt x="44" y="67"/>
                    <a:pt x="44" y="67"/>
                    <a:pt x="44" y="67"/>
                  </a:cubicBezTo>
                  <a:cubicBezTo>
                    <a:pt x="43" y="69"/>
                    <a:pt x="43" y="69"/>
                    <a:pt x="43" y="69"/>
                  </a:cubicBezTo>
                  <a:cubicBezTo>
                    <a:pt x="42" y="71"/>
                    <a:pt x="41" y="73"/>
                    <a:pt x="39" y="75"/>
                  </a:cubicBezTo>
                  <a:cubicBezTo>
                    <a:pt x="35" y="79"/>
                    <a:pt x="30" y="81"/>
                    <a:pt x="25" y="81"/>
                  </a:cubicBezTo>
                  <a:cubicBezTo>
                    <a:pt x="20" y="81"/>
                    <a:pt x="15" y="79"/>
                    <a:pt x="11" y="75"/>
                  </a:cubicBezTo>
                  <a:cubicBezTo>
                    <a:pt x="9" y="73"/>
                    <a:pt x="8" y="71"/>
                    <a:pt x="7" y="69"/>
                  </a:cubicBezTo>
                  <a:lnTo>
                    <a:pt x="6" y="67"/>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sp>
        <p:nvSpPr>
          <p:cNvPr id="82" name="Freeform 54"/>
          <p:cNvSpPr>
            <a:spLocks noEditPoints="1"/>
          </p:cNvSpPr>
          <p:nvPr/>
        </p:nvSpPr>
        <p:spPr bwMode="auto">
          <a:xfrm>
            <a:off x="7362825" y="5110163"/>
            <a:ext cx="346075" cy="481013"/>
          </a:xfrm>
          <a:custGeom>
            <a:avLst/>
            <a:gdLst>
              <a:gd name="T0" fmla="*/ 70 w 92"/>
              <a:gd name="T1" fmla="*/ 36 h 128"/>
              <a:gd name="T2" fmla="*/ 46 w 92"/>
              <a:gd name="T3" fmla="*/ 0 h 128"/>
              <a:gd name="T4" fmla="*/ 22 w 92"/>
              <a:gd name="T5" fmla="*/ 60 h 128"/>
              <a:gd name="T6" fmla="*/ 29 w 92"/>
              <a:gd name="T7" fmla="*/ 78 h 128"/>
              <a:gd name="T8" fmla="*/ 20 w 92"/>
              <a:gd name="T9" fmla="*/ 84 h 128"/>
              <a:gd name="T10" fmla="*/ 11 w 92"/>
              <a:gd name="T11" fmla="*/ 61 h 128"/>
              <a:gd name="T12" fmla="*/ 7 w 92"/>
              <a:gd name="T13" fmla="*/ 61 h 128"/>
              <a:gd name="T14" fmla="*/ 17 w 92"/>
              <a:gd name="T15" fmla="*/ 88 h 128"/>
              <a:gd name="T16" fmla="*/ 1 w 92"/>
              <a:gd name="T17" fmla="*/ 106 h 128"/>
              <a:gd name="T18" fmla="*/ 4 w 92"/>
              <a:gd name="T19" fmla="*/ 109 h 128"/>
              <a:gd name="T20" fmla="*/ 22 w 92"/>
              <a:gd name="T21" fmla="*/ 92 h 128"/>
              <a:gd name="T22" fmla="*/ 44 w 92"/>
              <a:gd name="T23" fmla="*/ 102 h 128"/>
              <a:gd name="T24" fmla="*/ 17 w 92"/>
              <a:gd name="T25" fmla="*/ 123 h 128"/>
              <a:gd name="T26" fmla="*/ 17 w 92"/>
              <a:gd name="T27" fmla="*/ 128 h 128"/>
              <a:gd name="T28" fmla="*/ 78 w 92"/>
              <a:gd name="T29" fmla="*/ 126 h 128"/>
              <a:gd name="T30" fmla="*/ 48 w 92"/>
              <a:gd name="T31" fmla="*/ 123 h 128"/>
              <a:gd name="T32" fmla="*/ 50 w 92"/>
              <a:gd name="T33" fmla="*/ 100 h 128"/>
              <a:gd name="T34" fmla="*/ 83 w 92"/>
              <a:gd name="T35" fmla="*/ 59 h 128"/>
              <a:gd name="T36" fmla="*/ 70 w 92"/>
              <a:gd name="T37" fmla="*/ 86 h 128"/>
              <a:gd name="T38" fmla="*/ 26 w 92"/>
              <a:gd name="T39" fmla="*/ 89 h 128"/>
              <a:gd name="T40" fmla="*/ 33 w 92"/>
              <a:gd name="T41" fmla="*/ 81 h 128"/>
              <a:gd name="T42" fmla="*/ 46 w 92"/>
              <a:gd name="T43" fmla="*/ 85 h 128"/>
              <a:gd name="T44" fmla="*/ 70 w 92"/>
              <a:gd name="T45" fmla="*/ 43 h 128"/>
              <a:gd name="T46" fmla="*/ 91 w 92"/>
              <a:gd name="T47" fmla="*/ 19 h 128"/>
              <a:gd name="T48" fmla="*/ 66 w 92"/>
              <a:gd name="T49" fmla="*/ 60 h 128"/>
              <a:gd name="T50" fmla="*/ 46 w 92"/>
              <a:gd name="T51" fmla="*/ 80 h 128"/>
              <a:gd name="T52" fmla="*/ 36 w 92"/>
              <a:gd name="T53" fmla="*/ 77 h 128"/>
              <a:gd name="T54" fmla="*/ 66 w 92"/>
              <a:gd name="T55" fmla="*/ 60 h 128"/>
              <a:gd name="T56" fmla="*/ 32 w 92"/>
              <a:gd name="T57" fmla="*/ 75 h 128"/>
              <a:gd name="T58" fmla="*/ 26 w 92"/>
              <a:gd name="T59" fmla="*/ 60 h 128"/>
              <a:gd name="T60" fmla="*/ 32 w 92"/>
              <a:gd name="T61" fmla="*/ 10 h 128"/>
              <a:gd name="T62" fmla="*/ 60 w 92"/>
              <a:gd name="T63" fmla="*/ 10 h 128"/>
              <a:gd name="T64" fmla="*/ 66 w 92"/>
              <a:gd name="T65" fmla="*/ 4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128">
                <a:moveTo>
                  <a:pt x="88" y="19"/>
                </a:moveTo>
                <a:cubicBezTo>
                  <a:pt x="70" y="36"/>
                  <a:pt x="70" y="36"/>
                  <a:pt x="70" y="36"/>
                </a:cubicBezTo>
                <a:cubicBezTo>
                  <a:pt x="70" y="24"/>
                  <a:pt x="70" y="24"/>
                  <a:pt x="70" y="24"/>
                </a:cubicBezTo>
                <a:cubicBezTo>
                  <a:pt x="70" y="11"/>
                  <a:pt x="59" y="0"/>
                  <a:pt x="46" y="0"/>
                </a:cubicBezTo>
                <a:cubicBezTo>
                  <a:pt x="33" y="0"/>
                  <a:pt x="22" y="11"/>
                  <a:pt x="22" y="24"/>
                </a:cubicBezTo>
                <a:cubicBezTo>
                  <a:pt x="22" y="60"/>
                  <a:pt x="22" y="60"/>
                  <a:pt x="22" y="60"/>
                </a:cubicBezTo>
                <a:cubicBezTo>
                  <a:pt x="22" y="66"/>
                  <a:pt x="24" y="72"/>
                  <a:pt x="28" y="77"/>
                </a:cubicBezTo>
                <a:cubicBezTo>
                  <a:pt x="29" y="78"/>
                  <a:pt x="29" y="78"/>
                  <a:pt x="29" y="78"/>
                </a:cubicBezTo>
                <a:cubicBezTo>
                  <a:pt x="21" y="85"/>
                  <a:pt x="21" y="85"/>
                  <a:pt x="21" y="85"/>
                </a:cubicBezTo>
                <a:cubicBezTo>
                  <a:pt x="20" y="84"/>
                  <a:pt x="20" y="84"/>
                  <a:pt x="20" y="84"/>
                </a:cubicBezTo>
                <a:cubicBezTo>
                  <a:pt x="15" y="78"/>
                  <a:pt x="12" y="71"/>
                  <a:pt x="11" y="63"/>
                </a:cubicBezTo>
                <a:cubicBezTo>
                  <a:pt x="11" y="61"/>
                  <a:pt x="11" y="61"/>
                  <a:pt x="11" y="61"/>
                </a:cubicBezTo>
                <a:cubicBezTo>
                  <a:pt x="11" y="59"/>
                  <a:pt x="10" y="58"/>
                  <a:pt x="9" y="58"/>
                </a:cubicBezTo>
                <a:cubicBezTo>
                  <a:pt x="8" y="58"/>
                  <a:pt x="7" y="59"/>
                  <a:pt x="7" y="61"/>
                </a:cubicBezTo>
                <a:cubicBezTo>
                  <a:pt x="7" y="62"/>
                  <a:pt x="7" y="62"/>
                  <a:pt x="7" y="62"/>
                </a:cubicBezTo>
                <a:cubicBezTo>
                  <a:pt x="7" y="72"/>
                  <a:pt x="11" y="81"/>
                  <a:pt x="17" y="88"/>
                </a:cubicBezTo>
                <a:cubicBezTo>
                  <a:pt x="18" y="89"/>
                  <a:pt x="18" y="89"/>
                  <a:pt x="18" y="89"/>
                </a:cubicBezTo>
                <a:cubicBezTo>
                  <a:pt x="1" y="106"/>
                  <a:pt x="1" y="106"/>
                  <a:pt x="1" y="106"/>
                </a:cubicBezTo>
                <a:cubicBezTo>
                  <a:pt x="0" y="107"/>
                  <a:pt x="0" y="108"/>
                  <a:pt x="1" y="109"/>
                </a:cubicBezTo>
                <a:cubicBezTo>
                  <a:pt x="2" y="110"/>
                  <a:pt x="3" y="110"/>
                  <a:pt x="4" y="109"/>
                </a:cubicBezTo>
                <a:cubicBezTo>
                  <a:pt x="21" y="92"/>
                  <a:pt x="21" y="92"/>
                  <a:pt x="21" y="92"/>
                </a:cubicBezTo>
                <a:cubicBezTo>
                  <a:pt x="22" y="92"/>
                  <a:pt x="22" y="92"/>
                  <a:pt x="22" y="92"/>
                </a:cubicBezTo>
                <a:cubicBezTo>
                  <a:pt x="28" y="97"/>
                  <a:pt x="35" y="100"/>
                  <a:pt x="42" y="100"/>
                </a:cubicBezTo>
                <a:cubicBezTo>
                  <a:pt x="44" y="102"/>
                  <a:pt x="44" y="102"/>
                  <a:pt x="44" y="102"/>
                </a:cubicBezTo>
                <a:cubicBezTo>
                  <a:pt x="44" y="123"/>
                  <a:pt x="44" y="123"/>
                  <a:pt x="44" y="123"/>
                </a:cubicBezTo>
                <a:cubicBezTo>
                  <a:pt x="17" y="123"/>
                  <a:pt x="17" y="123"/>
                  <a:pt x="17" y="123"/>
                </a:cubicBezTo>
                <a:cubicBezTo>
                  <a:pt x="15" y="123"/>
                  <a:pt x="14" y="125"/>
                  <a:pt x="14" y="126"/>
                </a:cubicBezTo>
                <a:cubicBezTo>
                  <a:pt x="14" y="127"/>
                  <a:pt x="15" y="128"/>
                  <a:pt x="17" y="128"/>
                </a:cubicBezTo>
                <a:cubicBezTo>
                  <a:pt x="75" y="128"/>
                  <a:pt x="75" y="128"/>
                  <a:pt x="75" y="128"/>
                </a:cubicBezTo>
                <a:cubicBezTo>
                  <a:pt x="77" y="128"/>
                  <a:pt x="78" y="127"/>
                  <a:pt x="78" y="126"/>
                </a:cubicBezTo>
                <a:cubicBezTo>
                  <a:pt x="78" y="125"/>
                  <a:pt x="77" y="123"/>
                  <a:pt x="75" y="123"/>
                </a:cubicBezTo>
                <a:cubicBezTo>
                  <a:pt x="48" y="123"/>
                  <a:pt x="48" y="123"/>
                  <a:pt x="48" y="123"/>
                </a:cubicBezTo>
                <a:cubicBezTo>
                  <a:pt x="48" y="102"/>
                  <a:pt x="48" y="102"/>
                  <a:pt x="48" y="102"/>
                </a:cubicBezTo>
                <a:cubicBezTo>
                  <a:pt x="50" y="100"/>
                  <a:pt x="50" y="100"/>
                  <a:pt x="50" y="100"/>
                </a:cubicBezTo>
                <a:cubicBezTo>
                  <a:pt x="70" y="98"/>
                  <a:pt x="85" y="82"/>
                  <a:pt x="85" y="61"/>
                </a:cubicBezTo>
                <a:cubicBezTo>
                  <a:pt x="85" y="60"/>
                  <a:pt x="84" y="59"/>
                  <a:pt x="83" y="59"/>
                </a:cubicBezTo>
                <a:cubicBezTo>
                  <a:pt x="82" y="59"/>
                  <a:pt x="81" y="60"/>
                  <a:pt x="81" y="61"/>
                </a:cubicBezTo>
                <a:cubicBezTo>
                  <a:pt x="81" y="70"/>
                  <a:pt x="77" y="79"/>
                  <a:pt x="70" y="86"/>
                </a:cubicBezTo>
                <a:cubicBezTo>
                  <a:pt x="64" y="92"/>
                  <a:pt x="55" y="96"/>
                  <a:pt x="46" y="96"/>
                </a:cubicBezTo>
                <a:cubicBezTo>
                  <a:pt x="39" y="96"/>
                  <a:pt x="32" y="94"/>
                  <a:pt x="26" y="89"/>
                </a:cubicBezTo>
                <a:cubicBezTo>
                  <a:pt x="25" y="89"/>
                  <a:pt x="25" y="89"/>
                  <a:pt x="25" y="89"/>
                </a:cubicBezTo>
                <a:cubicBezTo>
                  <a:pt x="33" y="81"/>
                  <a:pt x="33" y="81"/>
                  <a:pt x="33" y="81"/>
                </a:cubicBezTo>
                <a:cubicBezTo>
                  <a:pt x="33" y="81"/>
                  <a:pt x="33" y="81"/>
                  <a:pt x="33" y="81"/>
                </a:cubicBezTo>
                <a:cubicBezTo>
                  <a:pt x="37" y="83"/>
                  <a:pt x="42" y="85"/>
                  <a:pt x="46" y="85"/>
                </a:cubicBezTo>
                <a:cubicBezTo>
                  <a:pt x="59" y="85"/>
                  <a:pt x="70" y="74"/>
                  <a:pt x="70" y="60"/>
                </a:cubicBezTo>
                <a:cubicBezTo>
                  <a:pt x="70" y="43"/>
                  <a:pt x="70" y="43"/>
                  <a:pt x="70" y="43"/>
                </a:cubicBezTo>
                <a:cubicBezTo>
                  <a:pt x="91" y="22"/>
                  <a:pt x="91" y="22"/>
                  <a:pt x="91" y="22"/>
                </a:cubicBezTo>
                <a:cubicBezTo>
                  <a:pt x="92" y="21"/>
                  <a:pt x="92" y="20"/>
                  <a:pt x="91" y="19"/>
                </a:cubicBezTo>
                <a:cubicBezTo>
                  <a:pt x="90" y="18"/>
                  <a:pt x="89" y="18"/>
                  <a:pt x="88" y="19"/>
                </a:cubicBezTo>
                <a:close/>
                <a:moveTo>
                  <a:pt x="66" y="60"/>
                </a:moveTo>
                <a:cubicBezTo>
                  <a:pt x="66" y="66"/>
                  <a:pt x="64" y="71"/>
                  <a:pt x="60" y="74"/>
                </a:cubicBezTo>
                <a:cubicBezTo>
                  <a:pt x="56" y="78"/>
                  <a:pt x="51" y="80"/>
                  <a:pt x="46" y="80"/>
                </a:cubicBezTo>
                <a:cubicBezTo>
                  <a:pt x="43" y="80"/>
                  <a:pt x="40" y="80"/>
                  <a:pt x="38" y="78"/>
                </a:cubicBezTo>
                <a:cubicBezTo>
                  <a:pt x="36" y="77"/>
                  <a:pt x="36" y="77"/>
                  <a:pt x="36" y="77"/>
                </a:cubicBezTo>
                <a:cubicBezTo>
                  <a:pt x="66" y="47"/>
                  <a:pt x="66" y="47"/>
                  <a:pt x="66" y="47"/>
                </a:cubicBezTo>
                <a:lnTo>
                  <a:pt x="66" y="60"/>
                </a:lnTo>
                <a:close/>
                <a:moveTo>
                  <a:pt x="66" y="41"/>
                </a:moveTo>
                <a:cubicBezTo>
                  <a:pt x="32" y="75"/>
                  <a:pt x="32" y="75"/>
                  <a:pt x="32" y="75"/>
                </a:cubicBezTo>
                <a:cubicBezTo>
                  <a:pt x="31" y="74"/>
                  <a:pt x="31" y="74"/>
                  <a:pt x="31" y="74"/>
                </a:cubicBezTo>
                <a:cubicBezTo>
                  <a:pt x="28" y="70"/>
                  <a:pt x="26" y="65"/>
                  <a:pt x="26" y="60"/>
                </a:cubicBezTo>
                <a:cubicBezTo>
                  <a:pt x="26" y="24"/>
                  <a:pt x="26" y="24"/>
                  <a:pt x="26" y="24"/>
                </a:cubicBezTo>
                <a:cubicBezTo>
                  <a:pt x="26" y="19"/>
                  <a:pt x="28" y="14"/>
                  <a:pt x="32" y="10"/>
                </a:cubicBezTo>
                <a:cubicBezTo>
                  <a:pt x="36" y="7"/>
                  <a:pt x="41" y="5"/>
                  <a:pt x="46" y="5"/>
                </a:cubicBezTo>
                <a:cubicBezTo>
                  <a:pt x="51" y="5"/>
                  <a:pt x="56" y="7"/>
                  <a:pt x="60" y="10"/>
                </a:cubicBezTo>
                <a:cubicBezTo>
                  <a:pt x="64" y="14"/>
                  <a:pt x="66" y="19"/>
                  <a:pt x="66" y="24"/>
                </a:cubicBezTo>
                <a:lnTo>
                  <a:pt x="66" y="41"/>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3" name="Freeform 55"/>
          <p:cNvSpPr>
            <a:spLocks noEditPoints="1"/>
          </p:cNvSpPr>
          <p:nvPr/>
        </p:nvSpPr>
        <p:spPr bwMode="auto">
          <a:xfrm>
            <a:off x="6484938" y="5110163"/>
            <a:ext cx="179388" cy="319088"/>
          </a:xfrm>
          <a:custGeom>
            <a:avLst/>
            <a:gdLst>
              <a:gd name="T0" fmla="*/ 24 w 48"/>
              <a:gd name="T1" fmla="*/ 85 h 85"/>
              <a:gd name="T2" fmla="*/ 48 w 48"/>
              <a:gd name="T3" fmla="*/ 60 h 85"/>
              <a:gd name="T4" fmla="*/ 48 w 48"/>
              <a:gd name="T5" fmla="*/ 24 h 85"/>
              <a:gd name="T6" fmla="*/ 24 w 48"/>
              <a:gd name="T7" fmla="*/ 0 h 85"/>
              <a:gd name="T8" fmla="*/ 0 w 48"/>
              <a:gd name="T9" fmla="*/ 24 h 85"/>
              <a:gd name="T10" fmla="*/ 0 w 48"/>
              <a:gd name="T11" fmla="*/ 60 h 85"/>
              <a:gd name="T12" fmla="*/ 24 w 48"/>
              <a:gd name="T13" fmla="*/ 85 h 85"/>
              <a:gd name="T14" fmla="*/ 4 w 48"/>
              <a:gd name="T15" fmla="*/ 24 h 85"/>
              <a:gd name="T16" fmla="*/ 10 w 48"/>
              <a:gd name="T17" fmla="*/ 10 h 85"/>
              <a:gd name="T18" fmla="*/ 24 w 48"/>
              <a:gd name="T19" fmla="*/ 5 h 85"/>
              <a:gd name="T20" fmla="*/ 38 w 48"/>
              <a:gd name="T21" fmla="*/ 10 h 85"/>
              <a:gd name="T22" fmla="*/ 44 w 48"/>
              <a:gd name="T23" fmla="*/ 24 h 85"/>
              <a:gd name="T24" fmla="*/ 44 w 48"/>
              <a:gd name="T25" fmla="*/ 60 h 85"/>
              <a:gd name="T26" fmla="*/ 38 w 48"/>
              <a:gd name="T27" fmla="*/ 74 h 85"/>
              <a:gd name="T28" fmla="*/ 24 w 48"/>
              <a:gd name="T29" fmla="*/ 80 h 85"/>
              <a:gd name="T30" fmla="*/ 10 w 48"/>
              <a:gd name="T31" fmla="*/ 74 h 85"/>
              <a:gd name="T32" fmla="*/ 4 w 48"/>
              <a:gd name="T33" fmla="*/ 60 h 85"/>
              <a:gd name="T34" fmla="*/ 4 w 48"/>
              <a:gd name="T35" fmla="*/ 2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85">
                <a:moveTo>
                  <a:pt x="24" y="85"/>
                </a:moveTo>
                <a:cubicBezTo>
                  <a:pt x="37" y="85"/>
                  <a:pt x="48" y="74"/>
                  <a:pt x="48" y="60"/>
                </a:cubicBezTo>
                <a:cubicBezTo>
                  <a:pt x="48" y="24"/>
                  <a:pt x="48" y="24"/>
                  <a:pt x="48" y="24"/>
                </a:cubicBezTo>
                <a:cubicBezTo>
                  <a:pt x="48" y="11"/>
                  <a:pt x="37" y="0"/>
                  <a:pt x="24" y="0"/>
                </a:cubicBezTo>
                <a:cubicBezTo>
                  <a:pt x="11" y="0"/>
                  <a:pt x="0" y="11"/>
                  <a:pt x="0" y="24"/>
                </a:cubicBezTo>
                <a:cubicBezTo>
                  <a:pt x="0" y="60"/>
                  <a:pt x="0" y="60"/>
                  <a:pt x="0" y="60"/>
                </a:cubicBezTo>
                <a:cubicBezTo>
                  <a:pt x="0" y="74"/>
                  <a:pt x="11" y="85"/>
                  <a:pt x="24" y="85"/>
                </a:cubicBezTo>
                <a:close/>
                <a:moveTo>
                  <a:pt x="4" y="24"/>
                </a:moveTo>
                <a:cubicBezTo>
                  <a:pt x="4" y="19"/>
                  <a:pt x="6" y="14"/>
                  <a:pt x="10" y="10"/>
                </a:cubicBezTo>
                <a:cubicBezTo>
                  <a:pt x="14" y="7"/>
                  <a:pt x="19" y="5"/>
                  <a:pt x="24" y="5"/>
                </a:cubicBezTo>
                <a:cubicBezTo>
                  <a:pt x="29" y="5"/>
                  <a:pt x="34" y="7"/>
                  <a:pt x="38" y="10"/>
                </a:cubicBezTo>
                <a:cubicBezTo>
                  <a:pt x="42" y="14"/>
                  <a:pt x="44" y="19"/>
                  <a:pt x="44" y="24"/>
                </a:cubicBezTo>
                <a:cubicBezTo>
                  <a:pt x="44" y="60"/>
                  <a:pt x="44" y="60"/>
                  <a:pt x="44" y="60"/>
                </a:cubicBezTo>
                <a:cubicBezTo>
                  <a:pt x="44" y="66"/>
                  <a:pt x="42" y="71"/>
                  <a:pt x="38" y="74"/>
                </a:cubicBezTo>
                <a:cubicBezTo>
                  <a:pt x="34" y="78"/>
                  <a:pt x="29" y="80"/>
                  <a:pt x="24" y="80"/>
                </a:cubicBezTo>
                <a:cubicBezTo>
                  <a:pt x="19" y="80"/>
                  <a:pt x="14" y="78"/>
                  <a:pt x="10" y="74"/>
                </a:cubicBezTo>
                <a:cubicBezTo>
                  <a:pt x="6" y="71"/>
                  <a:pt x="4" y="66"/>
                  <a:pt x="4" y="60"/>
                </a:cubicBezTo>
                <a:lnTo>
                  <a:pt x="4" y="24"/>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4" name="Freeform 56"/>
          <p:cNvSpPr>
            <a:spLocks/>
          </p:cNvSpPr>
          <p:nvPr/>
        </p:nvSpPr>
        <p:spPr bwMode="auto">
          <a:xfrm>
            <a:off x="6427788" y="5327650"/>
            <a:ext cx="293688" cy="263525"/>
          </a:xfrm>
          <a:custGeom>
            <a:avLst/>
            <a:gdLst>
              <a:gd name="T0" fmla="*/ 68 w 78"/>
              <a:gd name="T1" fmla="*/ 65 h 70"/>
              <a:gd name="T2" fmla="*/ 41 w 78"/>
              <a:gd name="T3" fmla="*/ 65 h 70"/>
              <a:gd name="T4" fmla="*/ 41 w 78"/>
              <a:gd name="T5" fmla="*/ 44 h 70"/>
              <a:gd name="T6" fmla="*/ 43 w 78"/>
              <a:gd name="T7" fmla="*/ 42 h 70"/>
              <a:gd name="T8" fmla="*/ 78 w 78"/>
              <a:gd name="T9" fmla="*/ 3 h 70"/>
              <a:gd name="T10" fmla="*/ 76 w 78"/>
              <a:gd name="T11" fmla="*/ 1 h 70"/>
              <a:gd name="T12" fmla="*/ 74 w 78"/>
              <a:gd name="T13" fmla="*/ 3 h 70"/>
              <a:gd name="T14" fmla="*/ 63 w 78"/>
              <a:gd name="T15" fmla="*/ 28 h 70"/>
              <a:gd name="T16" fmla="*/ 39 w 78"/>
              <a:gd name="T17" fmla="*/ 38 h 70"/>
              <a:gd name="T18" fmla="*/ 15 w 78"/>
              <a:gd name="T19" fmla="*/ 28 h 70"/>
              <a:gd name="T20" fmla="*/ 4 w 78"/>
              <a:gd name="T21" fmla="*/ 5 h 70"/>
              <a:gd name="T22" fmla="*/ 4 w 78"/>
              <a:gd name="T23" fmla="*/ 3 h 70"/>
              <a:gd name="T24" fmla="*/ 2 w 78"/>
              <a:gd name="T25" fmla="*/ 0 h 70"/>
              <a:gd name="T26" fmla="*/ 0 w 78"/>
              <a:gd name="T27" fmla="*/ 3 h 70"/>
              <a:gd name="T28" fmla="*/ 0 w 78"/>
              <a:gd name="T29" fmla="*/ 4 h 70"/>
              <a:gd name="T30" fmla="*/ 35 w 78"/>
              <a:gd name="T31" fmla="*/ 42 h 70"/>
              <a:gd name="T32" fmla="*/ 37 w 78"/>
              <a:gd name="T33" fmla="*/ 44 h 70"/>
              <a:gd name="T34" fmla="*/ 37 w 78"/>
              <a:gd name="T35" fmla="*/ 65 h 70"/>
              <a:gd name="T36" fmla="*/ 10 w 78"/>
              <a:gd name="T37" fmla="*/ 65 h 70"/>
              <a:gd name="T38" fmla="*/ 7 w 78"/>
              <a:gd name="T39" fmla="*/ 68 h 70"/>
              <a:gd name="T40" fmla="*/ 10 w 78"/>
              <a:gd name="T41" fmla="*/ 70 h 70"/>
              <a:gd name="T42" fmla="*/ 68 w 78"/>
              <a:gd name="T43" fmla="*/ 70 h 70"/>
              <a:gd name="T44" fmla="*/ 71 w 78"/>
              <a:gd name="T45" fmla="*/ 68 h 70"/>
              <a:gd name="T46" fmla="*/ 68 w 78"/>
              <a:gd name="T47" fmla="*/ 6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8" h="70">
                <a:moveTo>
                  <a:pt x="68" y="65"/>
                </a:moveTo>
                <a:cubicBezTo>
                  <a:pt x="41" y="65"/>
                  <a:pt x="41" y="65"/>
                  <a:pt x="41" y="65"/>
                </a:cubicBezTo>
                <a:cubicBezTo>
                  <a:pt x="41" y="44"/>
                  <a:pt x="41" y="44"/>
                  <a:pt x="41" y="44"/>
                </a:cubicBezTo>
                <a:cubicBezTo>
                  <a:pt x="43" y="42"/>
                  <a:pt x="43" y="42"/>
                  <a:pt x="43" y="42"/>
                </a:cubicBezTo>
                <a:cubicBezTo>
                  <a:pt x="63" y="40"/>
                  <a:pt x="78" y="24"/>
                  <a:pt x="78" y="3"/>
                </a:cubicBezTo>
                <a:cubicBezTo>
                  <a:pt x="78" y="2"/>
                  <a:pt x="77" y="1"/>
                  <a:pt x="76" y="1"/>
                </a:cubicBezTo>
                <a:cubicBezTo>
                  <a:pt x="75" y="1"/>
                  <a:pt x="74" y="2"/>
                  <a:pt x="74" y="3"/>
                </a:cubicBezTo>
                <a:cubicBezTo>
                  <a:pt x="74" y="12"/>
                  <a:pt x="70" y="21"/>
                  <a:pt x="63" y="28"/>
                </a:cubicBezTo>
                <a:cubicBezTo>
                  <a:pt x="57" y="34"/>
                  <a:pt x="48" y="38"/>
                  <a:pt x="39" y="38"/>
                </a:cubicBezTo>
                <a:cubicBezTo>
                  <a:pt x="30" y="38"/>
                  <a:pt x="21" y="34"/>
                  <a:pt x="15" y="28"/>
                </a:cubicBezTo>
                <a:cubicBezTo>
                  <a:pt x="8" y="21"/>
                  <a:pt x="5" y="13"/>
                  <a:pt x="4" y="5"/>
                </a:cubicBezTo>
                <a:cubicBezTo>
                  <a:pt x="4" y="3"/>
                  <a:pt x="4" y="3"/>
                  <a:pt x="4" y="3"/>
                </a:cubicBezTo>
                <a:cubicBezTo>
                  <a:pt x="4" y="1"/>
                  <a:pt x="3" y="0"/>
                  <a:pt x="2" y="0"/>
                </a:cubicBezTo>
                <a:cubicBezTo>
                  <a:pt x="1" y="0"/>
                  <a:pt x="0" y="1"/>
                  <a:pt x="0" y="3"/>
                </a:cubicBezTo>
                <a:cubicBezTo>
                  <a:pt x="0" y="4"/>
                  <a:pt x="0" y="4"/>
                  <a:pt x="0" y="4"/>
                </a:cubicBezTo>
                <a:cubicBezTo>
                  <a:pt x="1" y="24"/>
                  <a:pt x="16" y="40"/>
                  <a:pt x="35" y="42"/>
                </a:cubicBezTo>
                <a:cubicBezTo>
                  <a:pt x="37" y="44"/>
                  <a:pt x="37" y="44"/>
                  <a:pt x="37" y="44"/>
                </a:cubicBezTo>
                <a:cubicBezTo>
                  <a:pt x="37" y="65"/>
                  <a:pt x="37" y="65"/>
                  <a:pt x="37" y="65"/>
                </a:cubicBezTo>
                <a:cubicBezTo>
                  <a:pt x="10" y="65"/>
                  <a:pt x="10" y="65"/>
                  <a:pt x="10" y="65"/>
                </a:cubicBezTo>
                <a:cubicBezTo>
                  <a:pt x="8" y="65"/>
                  <a:pt x="7" y="67"/>
                  <a:pt x="7" y="68"/>
                </a:cubicBezTo>
                <a:cubicBezTo>
                  <a:pt x="7" y="69"/>
                  <a:pt x="8" y="70"/>
                  <a:pt x="10" y="70"/>
                </a:cubicBezTo>
                <a:cubicBezTo>
                  <a:pt x="68" y="70"/>
                  <a:pt x="68" y="70"/>
                  <a:pt x="68" y="70"/>
                </a:cubicBezTo>
                <a:cubicBezTo>
                  <a:pt x="70" y="70"/>
                  <a:pt x="71" y="69"/>
                  <a:pt x="71" y="68"/>
                </a:cubicBezTo>
                <a:cubicBezTo>
                  <a:pt x="71" y="67"/>
                  <a:pt x="70" y="65"/>
                  <a:pt x="68" y="6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5" name="Freeform 57"/>
          <p:cNvSpPr>
            <a:spLocks noEditPoints="1"/>
          </p:cNvSpPr>
          <p:nvPr/>
        </p:nvSpPr>
        <p:spPr bwMode="auto">
          <a:xfrm>
            <a:off x="5373688" y="5113338"/>
            <a:ext cx="479425" cy="473075"/>
          </a:xfrm>
          <a:custGeom>
            <a:avLst/>
            <a:gdLst>
              <a:gd name="T0" fmla="*/ 125 w 128"/>
              <a:gd name="T1" fmla="*/ 98 h 126"/>
              <a:gd name="T2" fmla="*/ 128 w 128"/>
              <a:gd name="T3" fmla="*/ 96 h 126"/>
              <a:gd name="T4" fmla="*/ 128 w 128"/>
              <a:gd name="T5" fmla="*/ 3 h 126"/>
              <a:gd name="T6" fmla="*/ 125 w 128"/>
              <a:gd name="T7" fmla="*/ 1 h 126"/>
              <a:gd name="T8" fmla="*/ 63 w 128"/>
              <a:gd name="T9" fmla="*/ 21 h 126"/>
              <a:gd name="T10" fmla="*/ 28 w 128"/>
              <a:gd name="T11" fmla="*/ 21 h 126"/>
              <a:gd name="T12" fmla="*/ 0 w 128"/>
              <a:gd name="T13" fmla="*/ 49 h 126"/>
              <a:gd name="T14" fmla="*/ 28 w 128"/>
              <a:gd name="T15" fmla="*/ 78 h 126"/>
              <a:gd name="T16" fmla="*/ 33 w 128"/>
              <a:gd name="T17" fmla="*/ 78 h 126"/>
              <a:gd name="T18" fmla="*/ 50 w 128"/>
              <a:gd name="T19" fmla="*/ 117 h 126"/>
              <a:gd name="T20" fmla="*/ 62 w 128"/>
              <a:gd name="T21" fmla="*/ 126 h 126"/>
              <a:gd name="T22" fmla="*/ 67 w 128"/>
              <a:gd name="T23" fmla="*/ 125 h 126"/>
              <a:gd name="T24" fmla="*/ 74 w 128"/>
              <a:gd name="T25" fmla="*/ 117 h 126"/>
              <a:gd name="T26" fmla="*/ 74 w 128"/>
              <a:gd name="T27" fmla="*/ 107 h 126"/>
              <a:gd name="T28" fmla="*/ 62 w 128"/>
              <a:gd name="T29" fmla="*/ 77 h 126"/>
              <a:gd name="T30" fmla="*/ 125 w 128"/>
              <a:gd name="T31" fmla="*/ 98 h 126"/>
              <a:gd name="T32" fmla="*/ 62 w 128"/>
              <a:gd name="T33" fmla="*/ 26 h 126"/>
              <a:gd name="T34" fmla="*/ 123 w 128"/>
              <a:gd name="T35" fmla="*/ 6 h 126"/>
              <a:gd name="T36" fmla="*/ 123 w 128"/>
              <a:gd name="T37" fmla="*/ 93 h 126"/>
              <a:gd name="T38" fmla="*/ 62 w 128"/>
              <a:gd name="T39" fmla="*/ 73 h 126"/>
              <a:gd name="T40" fmla="*/ 62 w 128"/>
              <a:gd name="T41" fmla="*/ 26 h 126"/>
              <a:gd name="T42" fmla="*/ 28 w 128"/>
              <a:gd name="T43" fmla="*/ 73 h 126"/>
              <a:gd name="T44" fmla="*/ 11 w 128"/>
              <a:gd name="T45" fmla="*/ 66 h 126"/>
              <a:gd name="T46" fmla="*/ 5 w 128"/>
              <a:gd name="T47" fmla="*/ 49 h 126"/>
              <a:gd name="T48" fmla="*/ 11 w 128"/>
              <a:gd name="T49" fmla="*/ 33 h 126"/>
              <a:gd name="T50" fmla="*/ 28 w 128"/>
              <a:gd name="T51" fmla="*/ 26 h 126"/>
              <a:gd name="T52" fmla="*/ 58 w 128"/>
              <a:gd name="T53" fmla="*/ 26 h 126"/>
              <a:gd name="T54" fmla="*/ 58 w 128"/>
              <a:gd name="T55" fmla="*/ 73 h 126"/>
              <a:gd name="T56" fmla="*/ 28 w 128"/>
              <a:gd name="T57" fmla="*/ 73 h 126"/>
              <a:gd name="T58" fmla="*/ 70 w 128"/>
              <a:gd name="T59" fmla="*/ 109 h 126"/>
              <a:gd name="T60" fmla="*/ 70 w 128"/>
              <a:gd name="T61" fmla="*/ 115 h 126"/>
              <a:gd name="T62" fmla="*/ 65 w 128"/>
              <a:gd name="T63" fmla="*/ 120 h 126"/>
              <a:gd name="T64" fmla="*/ 62 w 128"/>
              <a:gd name="T65" fmla="*/ 121 h 126"/>
              <a:gd name="T66" fmla="*/ 54 w 128"/>
              <a:gd name="T67" fmla="*/ 116 h 126"/>
              <a:gd name="T68" fmla="*/ 38 w 128"/>
              <a:gd name="T69" fmla="*/ 78 h 126"/>
              <a:gd name="T70" fmla="*/ 57 w 128"/>
              <a:gd name="T71" fmla="*/ 78 h 126"/>
              <a:gd name="T72" fmla="*/ 70 w 128"/>
              <a:gd name="T73" fmla="*/ 10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126">
                <a:moveTo>
                  <a:pt x="125" y="98"/>
                </a:moveTo>
                <a:cubicBezTo>
                  <a:pt x="126" y="99"/>
                  <a:pt x="128" y="98"/>
                  <a:pt x="128" y="96"/>
                </a:cubicBezTo>
                <a:cubicBezTo>
                  <a:pt x="128" y="3"/>
                  <a:pt x="128" y="3"/>
                  <a:pt x="128" y="3"/>
                </a:cubicBezTo>
                <a:cubicBezTo>
                  <a:pt x="128" y="1"/>
                  <a:pt x="126" y="0"/>
                  <a:pt x="125" y="1"/>
                </a:cubicBezTo>
                <a:cubicBezTo>
                  <a:pt x="63" y="21"/>
                  <a:pt x="63" y="21"/>
                  <a:pt x="63" y="21"/>
                </a:cubicBezTo>
                <a:cubicBezTo>
                  <a:pt x="28" y="21"/>
                  <a:pt x="28" y="21"/>
                  <a:pt x="28" y="21"/>
                </a:cubicBezTo>
                <a:cubicBezTo>
                  <a:pt x="13" y="21"/>
                  <a:pt x="0" y="34"/>
                  <a:pt x="0" y="49"/>
                </a:cubicBezTo>
                <a:cubicBezTo>
                  <a:pt x="0" y="65"/>
                  <a:pt x="13" y="78"/>
                  <a:pt x="28" y="78"/>
                </a:cubicBezTo>
                <a:cubicBezTo>
                  <a:pt x="33" y="78"/>
                  <a:pt x="33" y="78"/>
                  <a:pt x="33" y="78"/>
                </a:cubicBezTo>
                <a:cubicBezTo>
                  <a:pt x="50" y="117"/>
                  <a:pt x="50" y="117"/>
                  <a:pt x="50" y="117"/>
                </a:cubicBezTo>
                <a:cubicBezTo>
                  <a:pt x="52" y="122"/>
                  <a:pt x="57" y="126"/>
                  <a:pt x="62" y="126"/>
                </a:cubicBezTo>
                <a:cubicBezTo>
                  <a:pt x="64" y="126"/>
                  <a:pt x="66" y="125"/>
                  <a:pt x="67" y="125"/>
                </a:cubicBezTo>
                <a:cubicBezTo>
                  <a:pt x="71" y="123"/>
                  <a:pt x="73" y="120"/>
                  <a:pt x="74" y="117"/>
                </a:cubicBezTo>
                <a:cubicBezTo>
                  <a:pt x="76" y="114"/>
                  <a:pt x="76" y="110"/>
                  <a:pt x="74" y="107"/>
                </a:cubicBezTo>
                <a:cubicBezTo>
                  <a:pt x="62" y="77"/>
                  <a:pt x="62" y="77"/>
                  <a:pt x="62" y="77"/>
                </a:cubicBezTo>
                <a:lnTo>
                  <a:pt x="125" y="98"/>
                </a:lnTo>
                <a:close/>
                <a:moveTo>
                  <a:pt x="62" y="26"/>
                </a:moveTo>
                <a:cubicBezTo>
                  <a:pt x="123" y="6"/>
                  <a:pt x="123" y="6"/>
                  <a:pt x="123" y="6"/>
                </a:cubicBezTo>
                <a:cubicBezTo>
                  <a:pt x="123" y="93"/>
                  <a:pt x="123" y="93"/>
                  <a:pt x="123" y="93"/>
                </a:cubicBezTo>
                <a:cubicBezTo>
                  <a:pt x="62" y="73"/>
                  <a:pt x="62" y="73"/>
                  <a:pt x="62" y="73"/>
                </a:cubicBezTo>
                <a:lnTo>
                  <a:pt x="62" y="26"/>
                </a:lnTo>
                <a:close/>
                <a:moveTo>
                  <a:pt x="28" y="73"/>
                </a:moveTo>
                <a:cubicBezTo>
                  <a:pt x="22" y="73"/>
                  <a:pt x="16" y="71"/>
                  <a:pt x="11" y="66"/>
                </a:cubicBezTo>
                <a:cubicBezTo>
                  <a:pt x="7" y="62"/>
                  <a:pt x="5" y="56"/>
                  <a:pt x="5" y="49"/>
                </a:cubicBezTo>
                <a:cubicBezTo>
                  <a:pt x="5" y="43"/>
                  <a:pt x="7" y="37"/>
                  <a:pt x="11" y="33"/>
                </a:cubicBezTo>
                <a:cubicBezTo>
                  <a:pt x="16" y="28"/>
                  <a:pt x="22" y="26"/>
                  <a:pt x="28" y="26"/>
                </a:cubicBezTo>
                <a:cubicBezTo>
                  <a:pt x="58" y="26"/>
                  <a:pt x="58" y="26"/>
                  <a:pt x="58" y="26"/>
                </a:cubicBezTo>
                <a:cubicBezTo>
                  <a:pt x="58" y="73"/>
                  <a:pt x="58" y="73"/>
                  <a:pt x="58" y="73"/>
                </a:cubicBezTo>
                <a:lnTo>
                  <a:pt x="28" y="73"/>
                </a:lnTo>
                <a:close/>
                <a:moveTo>
                  <a:pt x="70" y="109"/>
                </a:moveTo>
                <a:cubicBezTo>
                  <a:pt x="71" y="111"/>
                  <a:pt x="71" y="113"/>
                  <a:pt x="70" y="115"/>
                </a:cubicBezTo>
                <a:cubicBezTo>
                  <a:pt x="69" y="118"/>
                  <a:pt x="68" y="119"/>
                  <a:pt x="65" y="120"/>
                </a:cubicBezTo>
                <a:cubicBezTo>
                  <a:pt x="64" y="121"/>
                  <a:pt x="63" y="121"/>
                  <a:pt x="62" y="121"/>
                </a:cubicBezTo>
                <a:cubicBezTo>
                  <a:pt x="58" y="121"/>
                  <a:pt x="55" y="119"/>
                  <a:pt x="54" y="116"/>
                </a:cubicBezTo>
                <a:cubicBezTo>
                  <a:pt x="38" y="78"/>
                  <a:pt x="38" y="78"/>
                  <a:pt x="38" y="78"/>
                </a:cubicBezTo>
                <a:cubicBezTo>
                  <a:pt x="57" y="78"/>
                  <a:pt x="57" y="78"/>
                  <a:pt x="57" y="78"/>
                </a:cubicBezTo>
                <a:lnTo>
                  <a:pt x="70" y="109"/>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6" name="Freeform 58"/>
          <p:cNvSpPr>
            <a:spLocks noEditPoints="1"/>
          </p:cNvSpPr>
          <p:nvPr/>
        </p:nvSpPr>
        <p:spPr bwMode="auto">
          <a:xfrm>
            <a:off x="4411663" y="5148263"/>
            <a:ext cx="342900" cy="409575"/>
          </a:xfrm>
          <a:custGeom>
            <a:avLst/>
            <a:gdLst>
              <a:gd name="T0" fmla="*/ 89 w 91"/>
              <a:gd name="T1" fmla="*/ 0 h 109"/>
              <a:gd name="T2" fmla="*/ 89 w 91"/>
              <a:gd name="T3" fmla="*/ 0 h 109"/>
              <a:gd name="T4" fmla="*/ 42 w 91"/>
              <a:gd name="T5" fmla="*/ 24 h 109"/>
              <a:gd name="T6" fmla="*/ 5 w 91"/>
              <a:gd name="T7" fmla="*/ 24 h 109"/>
              <a:gd name="T8" fmla="*/ 0 w 91"/>
              <a:gd name="T9" fmla="*/ 29 h 109"/>
              <a:gd name="T10" fmla="*/ 0 w 91"/>
              <a:gd name="T11" fmla="*/ 79 h 109"/>
              <a:gd name="T12" fmla="*/ 5 w 91"/>
              <a:gd name="T13" fmla="*/ 84 h 109"/>
              <a:gd name="T14" fmla="*/ 43 w 91"/>
              <a:gd name="T15" fmla="*/ 84 h 109"/>
              <a:gd name="T16" fmla="*/ 88 w 91"/>
              <a:gd name="T17" fmla="*/ 108 h 109"/>
              <a:gd name="T18" fmla="*/ 91 w 91"/>
              <a:gd name="T19" fmla="*/ 107 h 109"/>
              <a:gd name="T20" fmla="*/ 91 w 91"/>
              <a:gd name="T21" fmla="*/ 1 h 109"/>
              <a:gd name="T22" fmla="*/ 91 w 91"/>
              <a:gd name="T23" fmla="*/ 0 h 109"/>
              <a:gd name="T24" fmla="*/ 89 w 91"/>
              <a:gd name="T25" fmla="*/ 0 h 109"/>
              <a:gd name="T26" fmla="*/ 38 w 91"/>
              <a:gd name="T27" fmla="*/ 80 h 109"/>
              <a:gd name="T28" fmla="*/ 5 w 91"/>
              <a:gd name="T29" fmla="*/ 80 h 109"/>
              <a:gd name="T30" fmla="*/ 5 w 91"/>
              <a:gd name="T31" fmla="*/ 28 h 109"/>
              <a:gd name="T32" fmla="*/ 38 w 91"/>
              <a:gd name="T33" fmla="*/ 28 h 109"/>
              <a:gd name="T34" fmla="*/ 38 w 91"/>
              <a:gd name="T35" fmla="*/ 80 h 109"/>
              <a:gd name="T36" fmla="*/ 87 w 91"/>
              <a:gd name="T37" fmla="*/ 102 h 109"/>
              <a:gd name="T38" fmla="*/ 42 w 91"/>
              <a:gd name="T39" fmla="*/ 79 h 109"/>
              <a:gd name="T40" fmla="*/ 42 w 91"/>
              <a:gd name="T41" fmla="*/ 29 h 109"/>
              <a:gd name="T42" fmla="*/ 87 w 91"/>
              <a:gd name="T43" fmla="*/ 6 h 109"/>
              <a:gd name="T44" fmla="*/ 87 w 91"/>
              <a:gd name="T45" fmla="*/ 10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 h="109">
                <a:moveTo>
                  <a:pt x="89" y="0"/>
                </a:moveTo>
                <a:cubicBezTo>
                  <a:pt x="89" y="0"/>
                  <a:pt x="89" y="0"/>
                  <a:pt x="89" y="0"/>
                </a:cubicBezTo>
                <a:cubicBezTo>
                  <a:pt x="42" y="24"/>
                  <a:pt x="42" y="24"/>
                  <a:pt x="42" y="24"/>
                </a:cubicBezTo>
                <a:cubicBezTo>
                  <a:pt x="5" y="24"/>
                  <a:pt x="5" y="24"/>
                  <a:pt x="5" y="24"/>
                </a:cubicBezTo>
                <a:cubicBezTo>
                  <a:pt x="2" y="24"/>
                  <a:pt x="0" y="26"/>
                  <a:pt x="0" y="29"/>
                </a:cubicBezTo>
                <a:cubicBezTo>
                  <a:pt x="0" y="79"/>
                  <a:pt x="0" y="79"/>
                  <a:pt x="0" y="79"/>
                </a:cubicBezTo>
                <a:cubicBezTo>
                  <a:pt x="0" y="82"/>
                  <a:pt x="2" y="84"/>
                  <a:pt x="5" y="84"/>
                </a:cubicBezTo>
                <a:cubicBezTo>
                  <a:pt x="43" y="84"/>
                  <a:pt x="43" y="84"/>
                  <a:pt x="43" y="84"/>
                </a:cubicBezTo>
                <a:cubicBezTo>
                  <a:pt x="88" y="108"/>
                  <a:pt x="88" y="108"/>
                  <a:pt x="88" y="108"/>
                </a:cubicBezTo>
                <a:cubicBezTo>
                  <a:pt x="90" y="109"/>
                  <a:pt x="91" y="108"/>
                  <a:pt x="91" y="107"/>
                </a:cubicBezTo>
                <a:cubicBezTo>
                  <a:pt x="91" y="1"/>
                  <a:pt x="91" y="1"/>
                  <a:pt x="91" y="1"/>
                </a:cubicBezTo>
                <a:cubicBezTo>
                  <a:pt x="91" y="1"/>
                  <a:pt x="91" y="1"/>
                  <a:pt x="91" y="0"/>
                </a:cubicBezTo>
                <a:cubicBezTo>
                  <a:pt x="90" y="0"/>
                  <a:pt x="90" y="0"/>
                  <a:pt x="89" y="0"/>
                </a:cubicBezTo>
                <a:close/>
                <a:moveTo>
                  <a:pt x="38" y="80"/>
                </a:moveTo>
                <a:cubicBezTo>
                  <a:pt x="5" y="80"/>
                  <a:pt x="5" y="80"/>
                  <a:pt x="5" y="80"/>
                </a:cubicBezTo>
                <a:cubicBezTo>
                  <a:pt x="5" y="28"/>
                  <a:pt x="5" y="28"/>
                  <a:pt x="5" y="28"/>
                </a:cubicBezTo>
                <a:cubicBezTo>
                  <a:pt x="38" y="28"/>
                  <a:pt x="38" y="28"/>
                  <a:pt x="38" y="28"/>
                </a:cubicBezTo>
                <a:lnTo>
                  <a:pt x="38" y="80"/>
                </a:lnTo>
                <a:close/>
                <a:moveTo>
                  <a:pt x="87" y="102"/>
                </a:moveTo>
                <a:cubicBezTo>
                  <a:pt x="42" y="79"/>
                  <a:pt x="42" y="79"/>
                  <a:pt x="42" y="79"/>
                </a:cubicBezTo>
                <a:cubicBezTo>
                  <a:pt x="42" y="29"/>
                  <a:pt x="42" y="29"/>
                  <a:pt x="42" y="29"/>
                </a:cubicBezTo>
                <a:cubicBezTo>
                  <a:pt x="87" y="6"/>
                  <a:pt x="87" y="6"/>
                  <a:pt x="87" y="6"/>
                </a:cubicBezTo>
                <a:lnTo>
                  <a:pt x="87" y="102"/>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7" name="Freeform 59"/>
          <p:cNvSpPr>
            <a:spLocks/>
          </p:cNvSpPr>
          <p:nvPr/>
        </p:nvSpPr>
        <p:spPr bwMode="auto">
          <a:xfrm>
            <a:off x="4795838" y="5302250"/>
            <a:ext cx="96838" cy="96838"/>
          </a:xfrm>
          <a:custGeom>
            <a:avLst/>
            <a:gdLst>
              <a:gd name="T0" fmla="*/ 16 w 26"/>
              <a:gd name="T1" fmla="*/ 13 h 26"/>
              <a:gd name="T2" fmla="*/ 25 w 26"/>
              <a:gd name="T3" fmla="*/ 4 h 26"/>
              <a:gd name="T4" fmla="*/ 25 w 26"/>
              <a:gd name="T5" fmla="*/ 1 h 26"/>
              <a:gd name="T6" fmla="*/ 22 w 26"/>
              <a:gd name="T7" fmla="*/ 1 h 26"/>
              <a:gd name="T8" fmla="*/ 13 w 26"/>
              <a:gd name="T9" fmla="*/ 10 h 26"/>
              <a:gd name="T10" fmla="*/ 4 w 26"/>
              <a:gd name="T11" fmla="*/ 1 h 26"/>
              <a:gd name="T12" fmla="*/ 1 w 26"/>
              <a:gd name="T13" fmla="*/ 1 h 26"/>
              <a:gd name="T14" fmla="*/ 0 w 26"/>
              <a:gd name="T15" fmla="*/ 3 h 26"/>
              <a:gd name="T16" fmla="*/ 1 w 26"/>
              <a:gd name="T17" fmla="*/ 4 h 26"/>
              <a:gd name="T18" fmla="*/ 10 w 26"/>
              <a:gd name="T19" fmla="*/ 13 h 26"/>
              <a:gd name="T20" fmla="*/ 1 w 26"/>
              <a:gd name="T21" fmla="*/ 22 h 26"/>
              <a:gd name="T22" fmla="*/ 1 w 26"/>
              <a:gd name="T23" fmla="*/ 25 h 26"/>
              <a:gd name="T24" fmla="*/ 4 w 26"/>
              <a:gd name="T25" fmla="*/ 25 h 26"/>
              <a:gd name="T26" fmla="*/ 13 w 26"/>
              <a:gd name="T27" fmla="*/ 16 h 26"/>
              <a:gd name="T28" fmla="*/ 22 w 26"/>
              <a:gd name="T29" fmla="*/ 25 h 26"/>
              <a:gd name="T30" fmla="*/ 24 w 26"/>
              <a:gd name="T31" fmla="*/ 26 h 26"/>
              <a:gd name="T32" fmla="*/ 25 w 26"/>
              <a:gd name="T33" fmla="*/ 25 h 26"/>
              <a:gd name="T34" fmla="*/ 25 w 26"/>
              <a:gd name="T35" fmla="*/ 22 h 26"/>
              <a:gd name="T36" fmla="*/ 16 w 26"/>
              <a:gd name="T37"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26">
                <a:moveTo>
                  <a:pt x="16" y="13"/>
                </a:moveTo>
                <a:cubicBezTo>
                  <a:pt x="25" y="4"/>
                  <a:pt x="25" y="4"/>
                  <a:pt x="25" y="4"/>
                </a:cubicBezTo>
                <a:cubicBezTo>
                  <a:pt x="26" y="3"/>
                  <a:pt x="26" y="2"/>
                  <a:pt x="25" y="1"/>
                </a:cubicBezTo>
                <a:cubicBezTo>
                  <a:pt x="24" y="0"/>
                  <a:pt x="23" y="0"/>
                  <a:pt x="22" y="1"/>
                </a:cubicBezTo>
                <a:cubicBezTo>
                  <a:pt x="13" y="10"/>
                  <a:pt x="13" y="10"/>
                  <a:pt x="13" y="10"/>
                </a:cubicBezTo>
                <a:cubicBezTo>
                  <a:pt x="4" y="1"/>
                  <a:pt x="4" y="1"/>
                  <a:pt x="4" y="1"/>
                </a:cubicBezTo>
                <a:cubicBezTo>
                  <a:pt x="4" y="0"/>
                  <a:pt x="2" y="0"/>
                  <a:pt x="1" y="1"/>
                </a:cubicBezTo>
                <a:cubicBezTo>
                  <a:pt x="1" y="1"/>
                  <a:pt x="0" y="2"/>
                  <a:pt x="0" y="3"/>
                </a:cubicBezTo>
                <a:cubicBezTo>
                  <a:pt x="0" y="3"/>
                  <a:pt x="1" y="4"/>
                  <a:pt x="1" y="4"/>
                </a:cubicBezTo>
                <a:cubicBezTo>
                  <a:pt x="10" y="13"/>
                  <a:pt x="10" y="13"/>
                  <a:pt x="10" y="13"/>
                </a:cubicBezTo>
                <a:cubicBezTo>
                  <a:pt x="1" y="22"/>
                  <a:pt x="1" y="22"/>
                  <a:pt x="1" y="22"/>
                </a:cubicBezTo>
                <a:cubicBezTo>
                  <a:pt x="0" y="23"/>
                  <a:pt x="0" y="24"/>
                  <a:pt x="1" y="25"/>
                </a:cubicBezTo>
                <a:cubicBezTo>
                  <a:pt x="2" y="26"/>
                  <a:pt x="3" y="26"/>
                  <a:pt x="4" y="25"/>
                </a:cubicBezTo>
                <a:cubicBezTo>
                  <a:pt x="13" y="16"/>
                  <a:pt x="13" y="16"/>
                  <a:pt x="13" y="16"/>
                </a:cubicBezTo>
                <a:cubicBezTo>
                  <a:pt x="22" y="25"/>
                  <a:pt x="22" y="25"/>
                  <a:pt x="22" y="25"/>
                </a:cubicBezTo>
                <a:cubicBezTo>
                  <a:pt x="23" y="26"/>
                  <a:pt x="23" y="26"/>
                  <a:pt x="24" y="26"/>
                </a:cubicBezTo>
                <a:cubicBezTo>
                  <a:pt x="24" y="26"/>
                  <a:pt x="25" y="26"/>
                  <a:pt x="25" y="25"/>
                </a:cubicBezTo>
                <a:cubicBezTo>
                  <a:pt x="26" y="24"/>
                  <a:pt x="26" y="23"/>
                  <a:pt x="25" y="22"/>
                </a:cubicBezTo>
                <a:lnTo>
                  <a:pt x="16" y="1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8" name="Freeform 60"/>
          <p:cNvSpPr>
            <a:spLocks noEditPoints="1"/>
          </p:cNvSpPr>
          <p:nvPr/>
        </p:nvSpPr>
        <p:spPr bwMode="auto">
          <a:xfrm>
            <a:off x="3451225" y="5170488"/>
            <a:ext cx="341313" cy="409575"/>
          </a:xfrm>
          <a:custGeom>
            <a:avLst/>
            <a:gdLst>
              <a:gd name="T0" fmla="*/ 89 w 91"/>
              <a:gd name="T1" fmla="*/ 0 h 109"/>
              <a:gd name="T2" fmla="*/ 42 w 91"/>
              <a:gd name="T3" fmla="*/ 24 h 109"/>
              <a:gd name="T4" fmla="*/ 5 w 91"/>
              <a:gd name="T5" fmla="*/ 24 h 109"/>
              <a:gd name="T6" fmla="*/ 0 w 91"/>
              <a:gd name="T7" fmla="*/ 29 h 109"/>
              <a:gd name="T8" fmla="*/ 0 w 91"/>
              <a:gd name="T9" fmla="*/ 80 h 109"/>
              <a:gd name="T10" fmla="*/ 5 w 91"/>
              <a:gd name="T11" fmla="*/ 84 h 109"/>
              <a:gd name="T12" fmla="*/ 43 w 91"/>
              <a:gd name="T13" fmla="*/ 85 h 109"/>
              <a:gd name="T14" fmla="*/ 88 w 91"/>
              <a:gd name="T15" fmla="*/ 108 h 109"/>
              <a:gd name="T16" fmla="*/ 91 w 91"/>
              <a:gd name="T17" fmla="*/ 107 h 109"/>
              <a:gd name="T18" fmla="*/ 91 w 91"/>
              <a:gd name="T19" fmla="*/ 2 h 109"/>
              <a:gd name="T20" fmla="*/ 89 w 91"/>
              <a:gd name="T21" fmla="*/ 0 h 109"/>
              <a:gd name="T22" fmla="*/ 38 w 91"/>
              <a:gd name="T23" fmla="*/ 80 h 109"/>
              <a:gd name="T24" fmla="*/ 5 w 91"/>
              <a:gd name="T25" fmla="*/ 80 h 109"/>
              <a:gd name="T26" fmla="*/ 5 w 91"/>
              <a:gd name="T27" fmla="*/ 29 h 109"/>
              <a:gd name="T28" fmla="*/ 38 w 91"/>
              <a:gd name="T29" fmla="*/ 29 h 109"/>
              <a:gd name="T30" fmla="*/ 38 w 91"/>
              <a:gd name="T31" fmla="*/ 80 h 109"/>
              <a:gd name="T32" fmla="*/ 87 w 91"/>
              <a:gd name="T33" fmla="*/ 102 h 109"/>
              <a:gd name="T34" fmla="*/ 42 w 91"/>
              <a:gd name="T35" fmla="*/ 79 h 109"/>
              <a:gd name="T36" fmla="*/ 42 w 91"/>
              <a:gd name="T37" fmla="*/ 29 h 109"/>
              <a:gd name="T38" fmla="*/ 87 w 91"/>
              <a:gd name="T39" fmla="*/ 6 h 109"/>
              <a:gd name="T40" fmla="*/ 87 w 91"/>
              <a:gd name="T41" fmla="*/ 10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109">
                <a:moveTo>
                  <a:pt x="89" y="0"/>
                </a:moveTo>
                <a:cubicBezTo>
                  <a:pt x="42" y="24"/>
                  <a:pt x="42" y="24"/>
                  <a:pt x="42" y="24"/>
                </a:cubicBezTo>
                <a:cubicBezTo>
                  <a:pt x="5" y="24"/>
                  <a:pt x="5" y="24"/>
                  <a:pt x="5" y="24"/>
                </a:cubicBezTo>
                <a:cubicBezTo>
                  <a:pt x="2" y="24"/>
                  <a:pt x="0" y="26"/>
                  <a:pt x="0" y="29"/>
                </a:cubicBezTo>
                <a:cubicBezTo>
                  <a:pt x="0" y="80"/>
                  <a:pt x="0" y="80"/>
                  <a:pt x="0" y="80"/>
                </a:cubicBezTo>
                <a:cubicBezTo>
                  <a:pt x="0" y="82"/>
                  <a:pt x="2" y="84"/>
                  <a:pt x="5" y="84"/>
                </a:cubicBezTo>
                <a:cubicBezTo>
                  <a:pt x="43" y="85"/>
                  <a:pt x="43" y="85"/>
                  <a:pt x="43" y="85"/>
                </a:cubicBezTo>
                <a:cubicBezTo>
                  <a:pt x="88" y="108"/>
                  <a:pt x="88" y="108"/>
                  <a:pt x="88" y="108"/>
                </a:cubicBezTo>
                <a:cubicBezTo>
                  <a:pt x="90" y="109"/>
                  <a:pt x="91" y="108"/>
                  <a:pt x="91" y="107"/>
                </a:cubicBezTo>
                <a:cubicBezTo>
                  <a:pt x="91" y="2"/>
                  <a:pt x="91" y="2"/>
                  <a:pt x="91" y="2"/>
                </a:cubicBezTo>
                <a:cubicBezTo>
                  <a:pt x="91" y="0"/>
                  <a:pt x="90" y="0"/>
                  <a:pt x="89" y="0"/>
                </a:cubicBezTo>
                <a:close/>
                <a:moveTo>
                  <a:pt x="38" y="80"/>
                </a:moveTo>
                <a:cubicBezTo>
                  <a:pt x="5" y="80"/>
                  <a:pt x="5" y="80"/>
                  <a:pt x="5" y="80"/>
                </a:cubicBezTo>
                <a:cubicBezTo>
                  <a:pt x="5" y="29"/>
                  <a:pt x="5" y="29"/>
                  <a:pt x="5" y="29"/>
                </a:cubicBezTo>
                <a:cubicBezTo>
                  <a:pt x="38" y="29"/>
                  <a:pt x="38" y="29"/>
                  <a:pt x="38" y="29"/>
                </a:cubicBezTo>
                <a:lnTo>
                  <a:pt x="38" y="80"/>
                </a:lnTo>
                <a:close/>
                <a:moveTo>
                  <a:pt x="87" y="102"/>
                </a:moveTo>
                <a:cubicBezTo>
                  <a:pt x="42" y="79"/>
                  <a:pt x="42" y="79"/>
                  <a:pt x="42" y="79"/>
                </a:cubicBezTo>
                <a:cubicBezTo>
                  <a:pt x="42" y="29"/>
                  <a:pt x="42" y="29"/>
                  <a:pt x="42" y="29"/>
                </a:cubicBezTo>
                <a:cubicBezTo>
                  <a:pt x="87" y="6"/>
                  <a:pt x="87" y="6"/>
                  <a:pt x="87" y="6"/>
                </a:cubicBezTo>
                <a:lnTo>
                  <a:pt x="87" y="102"/>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9" name="Freeform 61"/>
          <p:cNvSpPr>
            <a:spLocks/>
          </p:cNvSpPr>
          <p:nvPr/>
        </p:nvSpPr>
        <p:spPr bwMode="auto">
          <a:xfrm>
            <a:off x="3833813" y="5291138"/>
            <a:ext cx="41275" cy="160338"/>
          </a:xfrm>
          <a:custGeom>
            <a:avLst/>
            <a:gdLst>
              <a:gd name="T0" fmla="*/ 4 w 11"/>
              <a:gd name="T1" fmla="*/ 1 h 43"/>
              <a:gd name="T2" fmla="*/ 4 w 11"/>
              <a:gd name="T3" fmla="*/ 0 h 43"/>
              <a:gd name="T4" fmla="*/ 2 w 11"/>
              <a:gd name="T5" fmla="*/ 0 h 43"/>
              <a:gd name="T6" fmla="*/ 0 w 11"/>
              <a:gd name="T7" fmla="*/ 2 h 43"/>
              <a:gd name="T8" fmla="*/ 0 w 11"/>
              <a:gd name="T9" fmla="*/ 3 h 43"/>
              <a:gd name="T10" fmla="*/ 1 w 11"/>
              <a:gd name="T11" fmla="*/ 4 h 43"/>
              <a:gd name="T12" fmla="*/ 7 w 11"/>
              <a:gd name="T13" fmla="*/ 22 h 43"/>
              <a:gd name="T14" fmla="*/ 1 w 11"/>
              <a:gd name="T15" fmla="*/ 39 h 43"/>
              <a:gd name="T16" fmla="*/ 0 w 11"/>
              <a:gd name="T17" fmla="*/ 40 h 43"/>
              <a:gd name="T18" fmla="*/ 0 w 11"/>
              <a:gd name="T19" fmla="*/ 41 h 43"/>
              <a:gd name="T20" fmla="*/ 2 w 11"/>
              <a:gd name="T21" fmla="*/ 43 h 43"/>
              <a:gd name="T22" fmla="*/ 4 w 11"/>
              <a:gd name="T23" fmla="*/ 43 h 43"/>
              <a:gd name="T24" fmla="*/ 4 w 11"/>
              <a:gd name="T25" fmla="*/ 43 h 43"/>
              <a:gd name="T26" fmla="*/ 11 w 11"/>
              <a:gd name="T27" fmla="*/ 22 h 43"/>
              <a:gd name="T28" fmla="*/ 4 w 11"/>
              <a:gd name="T29" fmla="*/ 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43">
                <a:moveTo>
                  <a:pt x="4" y="1"/>
                </a:moveTo>
                <a:cubicBezTo>
                  <a:pt x="4" y="0"/>
                  <a:pt x="4" y="0"/>
                  <a:pt x="4" y="0"/>
                </a:cubicBezTo>
                <a:cubicBezTo>
                  <a:pt x="3" y="0"/>
                  <a:pt x="3" y="0"/>
                  <a:pt x="2" y="0"/>
                </a:cubicBezTo>
                <a:cubicBezTo>
                  <a:pt x="1" y="0"/>
                  <a:pt x="0" y="1"/>
                  <a:pt x="0" y="2"/>
                </a:cubicBezTo>
                <a:cubicBezTo>
                  <a:pt x="0" y="2"/>
                  <a:pt x="0" y="3"/>
                  <a:pt x="0" y="3"/>
                </a:cubicBezTo>
                <a:cubicBezTo>
                  <a:pt x="1" y="4"/>
                  <a:pt x="1" y="4"/>
                  <a:pt x="1" y="4"/>
                </a:cubicBezTo>
                <a:cubicBezTo>
                  <a:pt x="5" y="9"/>
                  <a:pt x="7" y="15"/>
                  <a:pt x="7" y="22"/>
                </a:cubicBezTo>
                <a:cubicBezTo>
                  <a:pt x="7" y="28"/>
                  <a:pt x="5" y="34"/>
                  <a:pt x="1" y="39"/>
                </a:cubicBezTo>
                <a:cubicBezTo>
                  <a:pt x="0" y="40"/>
                  <a:pt x="0" y="40"/>
                  <a:pt x="0" y="40"/>
                </a:cubicBezTo>
                <a:cubicBezTo>
                  <a:pt x="0" y="40"/>
                  <a:pt x="0" y="41"/>
                  <a:pt x="0" y="41"/>
                </a:cubicBezTo>
                <a:cubicBezTo>
                  <a:pt x="0" y="42"/>
                  <a:pt x="1" y="43"/>
                  <a:pt x="2" y="43"/>
                </a:cubicBezTo>
                <a:cubicBezTo>
                  <a:pt x="3" y="43"/>
                  <a:pt x="3" y="43"/>
                  <a:pt x="4" y="43"/>
                </a:cubicBezTo>
                <a:cubicBezTo>
                  <a:pt x="4" y="43"/>
                  <a:pt x="4" y="43"/>
                  <a:pt x="4" y="43"/>
                </a:cubicBezTo>
                <a:cubicBezTo>
                  <a:pt x="9" y="36"/>
                  <a:pt x="11" y="29"/>
                  <a:pt x="11" y="22"/>
                </a:cubicBezTo>
                <a:cubicBezTo>
                  <a:pt x="11" y="14"/>
                  <a:pt x="9" y="7"/>
                  <a:pt x="4" y="1"/>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0" name="Freeform 62"/>
          <p:cNvSpPr>
            <a:spLocks/>
          </p:cNvSpPr>
          <p:nvPr/>
        </p:nvSpPr>
        <p:spPr bwMode="auto">
          <a:xfrm>
            <a:off x="3863975" y="5241925"/>
            <a:ext cx="68263" cy="261938"/>
          </a:xfrm>
          <a:custGeom>
            <a:avLst/>
            <a:gdLst>
              <a:gd name="T0" fmla="*/ 4 w 18"/>
              <a:gd name="T1" fmla="*/ 1 h 70"/>
              <a:gd name="T2" fmla="*/ 2 w 18"/>
              <a:gd name="T3" fmla="*/ 0 h 70"/>
              <a:gd name="T4" fmla="*/ 0 w 18"/>
              <a:gd name="T5" fmla="*/ 3 h 70"/>
              <a:gd name="T6" fmla="*/ 0 w 18"/>
              <a:gd name="T7" fmla="*/ 4 h 70"/>
              <a:gd name="T8" fmla="*/ 10 w 18"/>
              <a:gd name="T9" fmla="*/ 19 h 70"/>
              <a:gd name="T10" fmla="*/ 13 w 18"/>
              <a:gd name="T11" fmla="*/ 35 h 70"/>
              <a:gd name="T12" fmla="*/ 10 w 18"/>
              <a:gd name="T13" fmla="*/ 52 h 70"/>
              <a:gd name="T14" fmla="*/ 0 w 18"/>
              <a:gd name="T15" fmla="*/ 66 h 70"/>
              <a:gd name="T16" fmla="*/ 0 w 18"/>
              <a:gd name="T17" fmla="*/ 68 h 70"/>
              <a:gd name="T18" fmla="*/ 2 w 18"/>
              <a:gd name="T19" fmla="*/ 70 h 70"/>
              <a:gd name="T20" fmla="*/ 4 w 18"/>
              <a:gd name="T21" fmla="*/ 70 h 70"/>
              <a:gd name="T22" fmla="*/ 18 w 18"/>
              <a:gd name="T23" fmla="*/ 35 h 70"/>
              <a:gd name="T24" fmla="*/ 4 w 18"/>
              <a:gd name="T25"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70">
                <a:moveTo>
                  <a:pt x="4" y="1"/>
                </a:moveTo>
                <a:cubicBezTo>
                  <a:pt x="3" y="1"/>
                  <a:pt x="3" y="0"/>
                  <a:pt x="2" y="0"/>
                </a:cubicBezTo>
                <a:cubicBezTo>
                  <a:pt x="1" y="0"/>
                  <a:pt x="0" y="1"/>
                  <a:pt x="0" y="3"/>
                </a:cubicBezTo>
                <a:cubicBezTo>
                  <a:pt x="0" y="3"/>
                  <a:pt x="0" y="4"/>
                  <a:pt x="0" y="4"/>
                </a:cubicBezTo>
                <a:cubicBezTo>
                  <a:pt x="5" y="9"/>
                  <a:pt x="8" y="13"/>
                  <a:pt x="10" y="19"/>
                </a:cubicBezTo>
                <a:cubicBezTo>
                  <a:pt x="12" y="24"/>
                  <a:pt x="13" y="29"/>
                  <a:pt x="13" y="35"/>
                </a:cubicBezTo>
                <a:cubicBezTo>
                  <a:pt x="13" y="41"/>
                  <a:pt x="12" y="47"/>
                  <a:pt x="10" y="52"/>
                </a:cubicBezTo>
                <a:cubicBezTo>
                  <a:pt x="8" y="57"/>
                  <a:pt x="5" y="62"/>
                  <a:pt x="0" y="66"/>
                </a:cubicBezTo>
                <a:cubicBezTo>
                  <a:pt x="0" y="67"/>
                  <a:pt x="0" y="67"/>
                  <a:pt x="0" y="68"/>
                </a:cubicBezTo>
                <a:cubicBezTo>
                  <a:pt x="0" y="69"/>
                  <a:pt x="1" y="70"/>
                  <a:pt x="2" y="70"/>
                </a:cubicBezTo>
                <a:cubicBezTo>
                  <a:pt x="3" y="70"/>
                  <a:pt x="3" y="70"/>
                  <a:pt x="4" y="70"/>
                </a:cubicBezTo>
                <a:cubicBezTo>
                  <a:pt x="13" y="60"/>
                  <a:pt x="18" y="48"/>
                  <a:pt x="18" y="35"/>
                </a:cubicBezTo>
                <a:cubicBezTo>
                  <a:pt x="18" y="22"/>
                  <a:pt x="13" y="10"/>
                  <a:pt x="4" y="1"/>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1" name="Freeform 63"/>
          <p:cNvSpPr>
            <a:spLocks noEditPoints="1"/>
          </p:cNvSpPr>
          <p:nvPr/>
        </p:nvSpPr>
        <p:spPr bwMode="auto">
          <a:xfrm>
            <a:off x="2527300" y="5106988"/>
            <a:ext cx="406400" cy="487363"/>
          </a:xfrm>
          <a:custGeom>
            <a:avLst/>
            <a:gdLst>
              <a:gd name="T0" fmla="*/ 104 w 108"/>
              <a:gd name="T1" fmla="*/ 1 h 130"/>
              <a:gd name="T2" fmla="*/ 50 w 108"/>
              <a:gd name="T3" fmla="*/ 29 h 130"/>
              <a:gd name="T4" fmla="*/ 6 w 108"/>
              <a:gd name="T5" fmla="*/ 29 h 130"/>
              <a:gd name="T6" fmla="*/ 0 w 108"/>
              <a:gd name="T7" fmla="*/ 35 h 130"/>
              <a:gd name="T8" fmla="*/ 0 w 108"/>
              <a:gd name="T9" fmla="*/ 95 h 130"/>
              <a:gd name="T10" fmla="*/ 6 w 108"/>
              <a:gd name="T11" fmla="*/ 101 h 130"/>
              <a:gd name="T12" fmla="*/ 50 w 108"/>
              <a:gd name="T13" fmla="*/ 101 h 130"/>
              <a:gd name="T14" fmla="*/ 104 w 108"/>
              <a:gd name="T15" fmla="*/ 129 h 130"/>
              <a:gd name="T16" fmla="*/ 108 w 108"/>
              <a:gd name="T17" fmla="*/ 127 h 130"/>
              <a:gd name="T18" fmla="*/ 108 w 108"/>
              <a:gd name="T19" fmla="*/ 3 h 130"/>
              <a:gd name="T20" fmla="*/ 104 w 108"/>
              <a:gd name="T21" fmla="*/ 1 h 130"/>
              <a:gd name="T22" fmla="*/ 46 w 108"/>
              <a:gd name="T23" fmla="*/ 96 h 130"/>
              <a:gd name="T24" fmla="*/ 5 w 108"/>
              <a:gd name="T25" fmla="*/ 96 h 130"/>
              <a:gd name="T26" fmla="*/ 5 w 108"/>
              <a:gd name="T27" fmla="*/ 34 h 130"/>
              <a:gd name="T28" fmla="*/ 46 w 108"/>
              <a:gd name="T29" fmla="*/ 34 h 130"/>
              <a:gd name="T30" fmla="*/ 46 w 108"/>
              <a:gd name="T31" fmla="*/ 96 h 130"/>
              <a:gd name="T32" fmla="*/ 103 w 108"/>
              <a:gd name="T33" fmla="*/ 123 h 130"/>
              <a:gd name="T34" fmla="*/ 50 w 108"/>
              <a:gd name="T35" fmla="*/ 96 h 130"/>
              <a:gd name="T36" fmla="*/ 50 w 108"/>
              <a:gd name="T37" fmla="*/ 34 h 130"/>
              <a:gd name="T38" fmla="*/ 103 w 108"/>
              <a:gd name="T39" fmla="*/ 7 h 130"/>
              <a:gd name="T40" fmla="*/ 103 w 108"/>
              <a:gd name="T41" fmla="*/ 123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8" h="130">
                <a:moveTo>
                  <a:pt x="104" y="1"/>
                </a:moveTo>
                <a:cubicBezTo>
                  <a:pt x="50" y="29"/>
                  <a:pt x="50" y="29"/>
                  <a:pt x="50" y="29"/>
                </a:cubicBezTo>
                <a:cubicBezTo>
                  <a:pt x="6" y="29"/>
                  <a:pt x="6" y="29"/>
                  <a:pt x="6" y="29"/>
                </a:cubicBezTo>
                <a:cubicBezTo>
                  <a:pt x="3" y="29"/>
                  <a:pt x="0" y="32"/>
                  <a:pt x="0" y="35"/>
                </a:cubicBezTo>
                <a:cubicBezTo>
                  <a:pt x="0" y="95"/>
                  <a:pt x="0" y="95"/>
                  <a:pt x="0" y="95"/>
                </a:cubicBezTo>
                <a:cubicBezTo>
                  <a:pt x="0" y="98"/>
                  <a:pt x="3" y="101"/>
                  <a:pt x="6" y="101"/>
                </a:cubicBezTo>
                <a:cubicBezTo>
                  <a:pt x="50" y="101"/>
                  <a:pt x="50" y="101"/>
                  <a:pt x="50" y="101"/>
                </a:cubicBezTo>
                <a:cubicBezTo>
                  <a:pt x="104" y="129"/>
                  <a:pt x="104" y="129"/>
                  <a:pt x="104" y="129"/>
                </a:cubicBezTo>
                <a:cubicBezTo>
                  <a:pt x="106" y="130"/>
                  <a:pt x="108" y="128"/>
                  <a:pt x="108" y="127"/>
                </a:cubicBezTo>
                <a:cubicBezTo>
                  <a:pt x="108" y="3"/>
                  <a:pt x="108" y="3"/>
                  <a:pt x="108" y="3"/>
                </a:cubicBezTo>
                <a:cubicBezTo>
                  <a:pt x="108" y="2"/>
                  <a:pt x="106" y="0"/>
                  <a:pt x="104" y="1"/>
                </a:cubicBezTo>
                <a:close/>
                <a:moveTo>
                  <a:pt x="46" y="96"/>
                </a:moveTo>
                <a:cubicBezTo>
                  <a:pt x="5" y="96"/>
                  <a:pt x="5" y="96"/>
                  <a:pt x="5" y="96"/>
                </a:cubicBezTo>
                <a:cubicBezTo>
                  <a:pt x="5" y="34"/>
                  <a:pt x="5" y="34"/>
                  <a:pt x="5" y="34"/>
                </a:cubicBezTo>
                <a:cubicBezTo>
                  <a:pt x="46" y="34"/>
                  <a:pt x="46" y="34"/>
                  <a:pt x="46" y="34"/>
                </a:cubicBezTo>
                <a:lnTo>
                  <a:pt x="46" y="96"/>
                </a:lnTo>
                <a:close/>
                <a:moveTo>
                  <a:pt x="103" y="123"/>
                </a:moveTo>
                <a:cubicBezTo>
                  <a:pt x="50" y="96"/>
                  <a:pt x="50" y="96"/>
                  <a:pt x="50" y="96"/>
                </a:cubicBezTo>
                <a:cubicBezTo>
                  <a:pt x="50" y="34"/>
                  <a:pt x="50" y="34"/>
                  <a:pt x="50" y="34"/>
                </a:cubicBezTo>
                <a:cubicBezTo>
                  <a:pt x="103" y="7"/>
                  <a:pt x="103" y="7"/>
                  <a:pt x="103" y="7"/>
                </a:cubicBezTo>
                <a:lnTo>
                  <a:pt x="103" y="1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2" name="Freeform 64"/>
          <p:cNvSpPr>
            <a:spLocks noEditPoints="1"/>
          </p:cNvSpPr>
          <p:nvPr/>
        </p:nvSpPr>
        <p:spPr bwMode="auto">
          <a:xfrm>
            <a:off x="1543050" y="5110163"/>
            <a:ext cx="447675" cy="484188"/>
          </a:xfrm>
          <a:custGeom>
            <a:avLst/>
            <a:gdLst>
              <a:gd name="T0" fmla="*/ 119 w 119"/>
              <a:gd name="T1" fmla="*/ 97 h 129"/>
              <a:gd name="T2" fmla="*/ 119 w 119"/>
              <a:gd name="T3" fmla="*/ 0 h 129"/>
              <a:gd name="T4" fmla="*/ 38 w 119"/>
              <a:gd name="T5" fmla="*/ 20 h 129"/>
              <a:gd name="T6" fmla="*/ 38 w 119"/>
              <a:gd name="T7" fmla="*/ 99 h 129"/>
              <a:gd name="T8" fmla="*/ 35 w 119"/>
              <a:gd name="T9" fmla="*/ 98 h 129"/>
              <a:gd name="T10" fmla="*/ 22 w 119"/>
              <a:gd name="T11" fmla="*/ 94 h 129"/>
              <a:gd name="T12" fmla="*/ 19 w 119"/>
              <a:gd name="T13" fmla="*/ 94 h 129"/>
              <a:gd name="T14" fmla="*/ 5 w 119"/>
              <a:gd name="T15" fmla="*/ 101 h 129"/>
              <a:gd name="T16" fmla="*/ 1 w 119"/>
              <a:gd name="T17" fmla="*/ 113 h 129"/>
              <a:gd name="T18" fmla="*/ 23 w 119"/>
              <a:gd name="T19" fmla="*/ 128 h 129"/>
              <a:gd name="T20" fmla="*/ 42 w 119"/>
              <a:gd name="T21" fmla="*/ 110 h 129"/>
              <a:gd name="T22" fmla="*/ 42 w 119"/>
              <a:gd name="T23" fmla="*/ 49 h 129"/>
              <a:gd name="T24" fmla="*/ 115 w 119"/>
              <a:gd name="T25" fmla="*/ 32 h 129"/>
              <a:gd name="T26" fmla="*/ 115 w 119"/>
              <a:gd name="T27" fmla="*/ 85 h 129"/>
              <a:gd name="T28" fmla="*/ 113 w 119"/>
              <a:gd name="T29" fmla="*/ 84 h 129"/>
              <a:gd name="T30" fmla="*/ 97 w 119"/>
              <a:gd name="T31" fmla="*/ 80 h 129"/>
              <a:gd name="T32" fmla="*/ 82 w 119"/>
              <a:gd name="T33" fmla="*/ 87 h 129"/>
              <a:gd name="T34" fmla="*/ 78 w 119"/>
              <a:gd name="T35" fmla="*/ 99 h 129"/>
              <a:gd name="T36" fmla="*/ 101 w 119"/>
              <a:gd name="T37" fmla="*/ 114 h 129"/>
              <a:gd name="T38" fmla="*/ 119 w 119"/>
              <a:gd name="T39" fmla="*/ 97 h 129"/>
              <a:gd name="T40" fmla="*/ 34 w 119"/>
              <a:gd name="T41" fmla="*/ 118 h 129"/>
              <a:gd name="T42" fmla="*/ 23 w 119"/>
              <a:gd name="T43" fmla="*/ 123 h 129"/>
              <a:gd name="T44" fmla="*/ 20 w 119"/>
              <a:gd name="T45" fmla="*/ 124 h 129"/>
              <a:gd name="T46" fmla="*/ 10 w 119"/>
              <a:gd name="T47" fmla="*/ 120 h 129"/>
              <a:gd name="T48" fmla="*/ 5 w 119"/>
              <a:gd name="T49" fmla="*/ 113 h 129"/>
              <a:gd name="T50" fmla="*/ 9 w 119"/>
              <a:gd name="T51" fmla="*/ 104 h 129"/>
              <a:gd name="T52" fmla="*/ 20 w 119"/>
              <a:gd name="T53" fmla="*/ 98 h 129"/>
              <a:gd name="T54" fmla="*/ 33 w 119"/>
              <a:gd name="T55" fmla="*/ 102 h 129"/>
              <a:gd name="T56" fmla="*/ 38 w 119"/>
              <a:gd name="T57" fmla="*/ 109 h 129"/>
              <a:gd name="T58" fmla="*/ 34 w 119"/>
              <a:gd name="T59" fmla="*/ 118 h 129"/>
              <a:gd name="T60" fmla="*/ 42 w 119"/>
              <a:gd name="T61" fmla="*/ 45 h 129"/>
              <a:gd name="T62" fmla="*/ 42 w 119"/>
              <a:gd name="T63" fmla="*/ 23 h 129"/>
              <a:gd name="T64" fmla="*/ 115 w 119"/>
              <a:gd name="T65" fmla="*/ 6 h 129"/>
              <a:gd name="T66" fmla="*/ 115 w 119"/>
              <a:gd name="T67" fmla="*/ 27 h 129"/>
              <a:gd name="T68" fmla="*/ 42 w 119"/>
              <a:gd name="T69" fmla="*/ 45 h 129"/>
              <a:gd name="T70" fmla="*/ 98 w 119"/>
              <a:gd name="T71" fmla="*/ 110 h 129"/>
              <a:gd name="T72" fmla="*/ 87 w 119"/>
              <a:gd name="T73" fmla="*/ 106 h 129"/>
              <a:gd name="T74" fmla="*/ 82 w 119"/>
              <a:gd name="T75" fmla="*/ 99 h 129"/>
              <a:gd name="T76" fmla="*/ 86 w 119"/>
              <a:gd name="T77" fmla="*/ 90 h 129"/>
              <a:gd name="T78" fmla="*/ 97 w 119"/>
              <a:gd name="T79" fmla="*/ 84 h 129"/>
              <a:gd name="T80" fmla="*/ 110 w 119"/>
              <a:gd name="T81" fmla="*/ 88 h 129"/>
              <a:gd name="T82" fmla="*/ 115 w 119"/>
              <a:gd name="T83" fmla="*/ 95 h 129"/>
              <a:gd name="T84" fmla="*/ 111 w 119"/>
              <a:gd name="T85" fmla="*/ 104 h 129"/>
              <a:gd name="T86" fmla="*/ 100 w 119"/>
              <a:gd name="T87" fmla="*/ 109 h 129"/>
              <a:gd name="T88" fmla="*/ 98 w 119"/>
              <a:gd name="T89" fmla="*/ 11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9" h="129">
                <a:moveTo>
                  <a:pt x="119" y="97"/>
                </a:moveTo>
                <a:cubicBezTo>
                  <a:pt x="119" y="0"/>
                  <a:pt x="119" y="0"/>
                  <a:pt x="119" y="0"/>
                </a:cubicBezTo>
                <a:cubicBezTo>
                  <a:pt x="38" y="20"/>
                  <a:pt x="38" y="20"/>
                  <a:pt x="38" y="20"/>
                </a:cubicBezTo>
                <a:cubicBezTo>
                  <a:pt x="38" y="99"/>
                  <a:pt x="38" y="99"/>
                  <a:pt x="38" y="99"/>
                </a:cubicBezTo>
                <a:cubicBezTo>
                  <a:pt x="35" y="98"/>
                  <a:pt x="35" y="98"/>
                  <a:pt x="35" y="98"/>
                </a:cubicBezTo>
                <a:cubicBezTo>
                  <a:pt x="32" y="95"/>
                  <a:pt x="27" y="94"/>
                  <a:pt x="22" y="94"/>
                </a:cubicBezTo>
                <a:cubicBezTo>
                  <a:pt x="21" y="94"/>
                  <a:pt x="20" y="94"/>
                  <a:pt x="19" y="94"/>
                </a:cubicBezTo>
                <a:cubicBezTo>
                  <a:pt x="14" y="95"/>
                  <a:pt x="9" y="97"/>
                  <a:pt x="5" y="101"/>
                </a:cubicBezTo>
                <a:cubicBezTo>
                  <a:pt x="2" y="104"/>
                  <a:pt x="0" y="109"/>
                  <a:pt x="1" y="113"/>
                </a:cubicBezTo>
                <a:cubicBezTo>
                  <a:pt x="2" y="123"/>
                  <a:pt x="12" y="129"/>
                  <a:pt x="23" y="128"/>
                </a:cubicBezTo>
                <a:cubicBezTo>
                  <a:pt x="34" y="127"/>
                  <a:pt x="42" y="119"/>
                  <a:pt x="42" y="110"/>
                </a:cubicBezTo>
                <a:cubicBezTo>
                  <a:pt x="42" y="49"/>
                  <a:pt x="42" y="49"/>
                  <a:pt x="42" y="49"/>
                </a:cubicBezTo>
                <a:cubicBezTo>
                  <a:pt x="115" y="32"/>
                  <a:pt x="115" y="32"/>
                  <a:pt x="115" y="32"/>
                </a:cubicBezTo>
                <a:cubicBezTo>
                  <a:pt x="115" y="85"/>
                  <a:pt x="115" y="85"/>
                  <a:pt x="115" y="85"/>
                </a:cubicBezTo>
                <a:cubicBezTo>
                  <a:pt x="113" y="84"/>
                  <a:pt x="113" y="84"/>
                  <a:pt x="113" y="84"/>
                </a:cubicBezTo>
                <a:cubicBezTo>
                  <a:pt x="108" y="81"/>
                  <a:pt x="103" y="79"/>
                  <a:pt x="97" y="80"/>
                </a:cubicBezTo>
                <a:cubicBezTo>
                  <a:pt x="91" y="81"/>
                  <a:pt x="86" y="83"/>
                  <a:pt x="82" y="87"/>
                </a:cubicBezTo>
                <a:cubicBezTo>
                  <a:pt x="79" y="90"/>
                  <a:pt x="77" y="95"/>
                  <a:pt x="78" y="99"/>
                </a:cubicBezTo>
                <a:cubicBezTo>
                  <a:pt x="79" y="109"/>
                  <a:pt x="89" y="115"/>
                  <a:pt x="101" y="114"/>
                </a:cubicBezTo>
                <a:cubicBezTo>
                  <a:pt x="111" y="113"/>
                  <a:pt x="119" y="105"/>
                  <a:pt x="119" y="97"/>
                </a:cubicBezTo>
                <a:close/>
                <a:moveTo>
                  <a:pt x="34" y="118"/>
                </a:moveTo>
                <a:cubicBezTo>
                  <a:pt x="32" y="121"/>
                  <a:pt x="27" y="123"/>
                  <a:pt x="23" y="123"/>
                </a:cubicBezTo>
                <a:cubicBezTo>
                  <a:pt x="22" y="124"/>
                  <a:pt x="21" y="124"/>
                  <a:pt x="20" y="124"/>
                </a:cubicBezTo>
                <a:cubicBezTo>
                  <a:pt x="16" y="124"/>
                  <a:pt x="13" y="122"/>
                  <a:pt x="10" y="120"/>
                </a:cubicBezTo>
                <a:cubicBezTo>
                  <a:pt x="8" y="119"/>
                  <a:pt x="6" y="117"/>
                  <a:pt x="5" y="113"/>
                </a:cubicBezTo>
                <a:cubicBezTo>
                  <a:pt x="5" y="110"/>
                  <a:pt x="6" y="107"/>
                  <a:pt x="9" y="104"/>
                </a:cubicBezTo>
                <a:cubicBezTo>
                  <a:pt x="11" y="101"/>
                  <a:pt x="15" y="99"/>
                  <a:pt x="20" y="98"/>
                </a:cubicBezTo>
                <a:cubicBezTo>
                  <a:pt x="25" y="98"/>
                  <a:pt x="30" y="99"/>
                  <a:pt x="33" y="102"/>
                </a:cubicBezTo>
                <a:cubicBezTo>
                  <a:pt x="35" y="103"/>
                  <a:pt x="37" y="105"/>
                  <a:pt x="38" y="109"/>
                </a:cubicBezTo>
                <a:cubicBezTo>
                  <a:pt x="38" y="112"/>
                  <a:pt x="37" y="115"/>
                  <a:pt x="34" y="118"/>
                </a:cubicBezTo>
                <a:close/>
                <a:moveTo>
                  <a:pt x="42" y="45"/>
                </a:moveTo>
                <a:cubicBezTo>
                  <a:pt x="42" y="23"/>
                  <a:pt x="42" y="23"/>
                  <a:pt x="42" y="23"/>
                </a:cubicBezTo>
                <a:cubicBezTo>
                  <a:pt x="115" y="6"/>
                  <a:pt x="115" y="6"/>
                  <a:pt x="115" y="6"/>
                </a:cubicBezTo>
                <a:cubicBezTo>
                  <a:pt x="115" y="27"/>
                  <a:pt x="115" y="27"/>
                  <a:pt x="115" y="27"/>
                </a:cubicBezTo>
                <a:lnTo>
                  <a:pt x="42" y="45"/>
                </a:lnTo>
                <a:close/>
                <a:moveTo>
                  <a:pt x="98" y="110"/>
                </a:moveTo>
                <a:cubicBezTo>
                  <a:pt x="94" y="110"/>
                  <a:pt x="90" y="108"/>
                  <a:pt x="87" y="106"/>
                </a:cubicBezTo>
                <a:cubicBezTo>
                  <a:pt x="85" y="105"/>
                  <a:pt x="83" y="102"/>
                  <a:pt x="82" y="99"/>
                </a:cubicBezTo>
                <a:cubicBezTo>
                  <a:pt x="82" y="96"/>
                  <a:pt x="83" y="93"/>
                  <a:pt x="86" y="90"/>
                </a:cubicBezTo>
                <a:cubicBezTo>
                  <a:pt x="88" y="87"/>
                  <a:pt x="93" y="85"/>
                  <a:pt x="97" y="84"/>
                </a:cubicBezTo>
                <a:cubicBezTo>
                  <a:pt x="102" y="84"/>
                  <a:pt x="107" y="85"/>
                  <a:pt x="110" y="88"/>
                </a:cubicBezTo>
                <a:cubicBezTo>
                  <a:pt x="112" y="89"/>
                  <a:pt x="114" y="91"/>
                  <a:pt x="115" y="95"/>
                </a:cubicBezTo>
                <a:cubicBezTo>
                  <a:pt x="115" y="98"/>
                  <a:pt x="114" y="101"/>
                  <a:pt x="111" y="104"/>
                </a:cubicBezTo>
                <a:cubicBezTo>
                  <a:pt x="109" y="107"/>
                  <a:pt x="105" y="109"/>
                  <a:pt x="100" y="109"/>
                </a:cubicBezTo>
                <a:cubicBezTo>
                  <a:pt x="99" y="110"/>
                  <a:pt x="98" y="110"/>
                  <a:pt x="98" y="11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3" name="Freeform 65"/>
          <p:cNvSpPr>
            <a:spLocks noEditPoints="1"/>
          </p:cNvSpPr>
          <p:nvPr/>
        </p:nvSpPr>
        <p:spPr bwMode="auto">
          <a:xfrm>
            <a:off x="612775" y="5113338"/>
            <a:ext cx="379413" cy="481013"/>
          </a:xfrm>
          <a:custGeom>
            <a:avLst/>
            <a:gdLst>
              <a:gd name="T0" fmla="*/ 58 w 101"/>
              <a:gd name="T1" fmla="*/ 104 h 128"/>
              <a:gd name="T2" fmla="*/ 58 w 101"/>
              <a:gd name="T3" fmla="*/ 44 h 128"/>
              <a:gd name="T4" fmla="*/ 101 w 101"/>
              <a:gd name="T5" fmla="*/ 32 h 128"/>
              <a:gd name="T6" fmla="*/ 53 w 101"/>
              <a:gd name="T7" fmla="*/ 0 h 128"/>
              <a:gd name="T8" fmla="*/ 53 w 101"/>
              <a:gd name="T9" fmla="*/ 93 h 128"/>
              <a:gd name="T10" fmla="*/ 51 w 101"/>
              <a:gd name="T11" fmla="*/ 91 h 128"/>
              <a:gd name="T12" fmla="*/ 33 w 101"/>
              <a:gd name="T13" fmla="*/ 85 h 128"/>
              <a:gd name="T14" fmla="*/ 26 w 101"/>
              <a:gd name="T15" fmla="*/ 86 h 128"/>
              <a:gd name="T16" fmla="*/ 2 w 101"/>
              <a:gd name="T17" fmla="*/ 111 h 128"/>
              <a:gd name="T18" fmla="*/ 27 w 101"/>
              <a:gd name="T19" fmla="*/ 128 h 128"/>
              <a:gd name="T20" fmla="*/ 33 w 101"/>
              <a:gd name="T21" fmla="*/ 127 h 128"/>
              <a:gd name="T22" fmla="*/ 58 w 101"/>
              <a:gd name="T23" fmla="*/ 104 h 128"/>
              <a:gd name="T24" fmla="*/ 58 w 101"/>
              <a:gd name="T25" fmla="*/ 8 h 128"/>
              <a:gd name="T26" fmla="*/ 90 w 101"/>
              <a:gd name="T27" fmla="*/ 30 h 128"/>
              <a:gd name="T28" fmla="*/ 58 w 101"/>
              <a:gd name="T29" fmla="*/ 39 h 128"/>
              <a:gd name="T30" fmla="*/ 58 w 101"/>
              <a:gd name="T31" fmla="*/ 8 h 128"/>
              <a:gd name="T32" fmla="*/ 42 w 101"/>
              <a:gd name="T33" fmla="*/ 119 h 128"/>
              <a:gd name="T34" fmla="*/ 32 w 101"/>
              <a:gd name="T35" fmla="*/ 123 h 128"/>
              <a:gd name="T36" fmla="*/ 27 w 101"/>
              <a:gd name="T37" fmla="*/ 123 h 128"/>
              <a:gd name="T38" fmla="*/ 12 w 101"/>
              <a:gd name="T39" fmla="*/ 119 h 128"/>
              <a:gd name="T40" fmla="*/ 6 w 101"/>
              <a:gd name="T41" fmla="*/ 110 h 128"/>
              <a:gd name="T42" fmla="*/ 11 w 101"/>
              <a:gd name="T43" fmla="*/ 98 h 128"/>
              <a:gd name="T44" fmla="*/ 17 w 101"/>
              <a:gd name="T45" fmla="*/ 93 h 128"/>
              <a:gd name="T46" fmla="*/ 27 w 101"/>
              <a:gd name="T47" fmla="*/ 90 h 128"/>
              <a:gd name="T48" fmla="*/ 47 w 101"/>
              <a:gd name="T49" fmla="*/ 94 h 128"/>
              <a:gd name="T50" fmla="*/ 53 w 101"/>
              <a:gd name="T51" fmla="*/ 102 h 128"/>
              <a:gd name="T52" fmla="*/ 49 w 101"/>
              <a:gd name="T53" fmla="*/ 114 h 128"/>
              <a:gd name="T54" fmla="*/ 42 w 101"/>
              <a:gd name="T55" fmla="*/ 11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1" h="128">
                <a:moveTo>
                  <a:pt x="58" y="104"/>
                </a:moveTo>
                <a:cubicBezTo>
                  <a:pt x="58" y="44"/>
                  <a:pt x="58" y="44"/>
                  <a:pt x="58" y="44"/>
                </a:cubicBezTo>
                <a:cubicBezTo>
                  <a:pt x="101" y="32"/>
                  <a:pt x="101" y="32"/>
                  <a:pt x="101" y="32"/>
                </a:cubicBezTo>
                <a:cubicBezTo>
                  <a:pt x="53" y="0"/>
                  <a:pt x="53" y="0"/>
                  <a:pt x="53" y="0"/>
                </a:cubicBezTo>
                <a:cubicBezTo>
                  <a:pt x="53" y="93"/>
                  <a:pt x="53" y="93"/>
                  <a:pt x="53" y="93"/>
                </a:cubicBezTo>
                <a:cubicBezTo>
                  <a:pt x="51" y="91"/>
                  <a:pt x="51" y="91"/>
                  <a:pt x="51" y="91"/>
                </a:cubicBezTo>
                <a:cubicBezTo>
                  <a:pt x="46" y="87"/>
                  <a:pt x="40" y="85"/>
                  <a:pt x="33" y="85"/>
                </a:cubicBezTo>
                <a:cubicBezTo>
                  <a:pt x="30" y="85"/>
                  <a:pt x="28" y="85"/>
                  <a:pt x="26" y="86"/>
                </a:cubicBezTo>
                <a:cubicBezTo>
                  <a:pt x="11" y="88"/>
                  <a:pt x="0" y="100"/>
                  <a:pt x="2" y="111"/>
                </a:cubicBezTo>
                <a:cubicBezTo>
                  <a:pt x="3" y="121"/>
                  <a:pt x="14" y="128"/>
                  <a:pt x="27" y="128"/>
                </a:cubicBezTo>
                <a:cubicBezTo>
                  <a:pt x="29" y="128"/>
                  <a:pt x="31" y="127"/>
                  <a:pt x="33" y="127"/>
                </a:cubicBezTo>
                <a:cubicBezTo>
                  <a:pt x="47" y="125"/>
                  <a:pt x="58" y="115"/>
                  <a:pt x="58" y="104"/>
                </a:cubicBezTo>
                <a:close/>
                <a:moveTo>
                  <a:pt x="58" y="8"/>
                </a:moveTo>
                <a:cubicBezTo>
                  <a:pt x="90" y="30"/>
                  <a:pt x="90" y="30"/>
                  <a:pt x="90" y="30"/>
                </a:cubicBezTo>
                <a:cubicBezTo>
                  <a:pt x="58" y="39"/>
                  <a:pt x="58" y="39"/>
                  <a:pt x="58" y="39"/>
                </a:cubicBezTo>
                <a:lnTo>
                  <a:pt x="58" y="8"/>
                </a:lnTo>
                <a:close/>
                <a:moveTo>
                  <a:pt x="42" y="119"/>
                </a:moveTo>
                <a:cubicBezTo>
                  <a:pt x="39" y="121"/>
                  <a:pt x="36" y="122"/>
                  <a:pt x="32" y="123"/>
                </a:cubicBezTo>
                <a:cubicBezTo>
                  <a:pt x="31" y="123"/>
                  <a:pt x="29" y="123"/>
                  <a:pt x="27" y="123"/>
                </a:cubicBezTo>
                <a:cubicBezTo>
                  <a:pt x="21" y="123"/>
                  <a:pt x="16" y="122"/>
                  <a:pt x="12" y="119"/>
                </a:cubicBezTo>
                <a:cubicBezTo>
                  <a:pt x="10" y="118"/>
                  <a:pt x="7" y="115"/>
                  <a:pt x="6" y="110"/>
                </a:cubicBezTo>
                <a:cubicBezTo>
                  <a:pt x="5" y="105"/>
                  <a:pt x="8" y="101"/>
                  <a:pt x="11" y="98"/>
                </a:cubicBezTo>
                <a:cubicBezTo>
                  <a:pt x="12" y="96"/>
                  <a:pt x="15" y="95"/>
                  <a:pt x="17" y="93"/>
                </a:cubicBezTo>
                <a:cubicBezTo>
                  <a:pt x="20" y="92"/>
                  <a:pt x="24" y="91"/>
                  <a:pt x="27" y="90"/>
                </a:cubicBezTo>
                <a:cubicBezTo>
                  <a:pt x="34" y="89"/>
                  <a:pt x="42" y="90"/>
                  <a:pt x="47" y="94"/>
                </a:cubicBezTo>
                <a:cubicBezTo>
                  <a:pt x="49" y="95"/>
                  <a:pt x="53" y="98"/>
                  <a:pt x="53" y="102"/>
                </a:cubicBezTo>
                <a:cubicBezTo>
                  <a:pt x="54" y="108"/>
                  <a:pt x="51" y="112"/>
                  <a:pt x="49" y="114"/>
                </a:cubicBezTo>
                <a:cubicBezTo>
                  <a:pt x="47" y="116"/>
                  <a:pt x="45" y="118"/>
                  <a:pt x="42" y="119"/>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4" name="Freeform 66"/>
          <p:cNvSpPr>
            <a:spLocks noEditPoints="1"/>
          </p:cNvSpPr>
          <p:nvPr/>
        </p:nvSpPr>
        <p:spPr bwMode="auto">
          <a:xfrm>
            <a:off x="11139488" y="4144963"/>
            <a:ext cx="484188" cy="487363"/>
          </a:xfrm>
          <a:custGeom>
            <a:avLst/>
            <a:gdLst>
              <a:gd name="T0" fmla="*/ 126 w 129"/>
              <a:gd name="T1" fmla="*/ 24 h 130"/>
              <a:gd name="T2" fmla="*/ 105 w 129"/>
              <a:gd name="T3" fmla="*/ 3 h 130"/>
              <a:gd name="T4" fmla="*/ 97 w 129"/>
              <a:gd name="T5" fmla="*/ 3 h 130"/>
              <a:gd name="T6" fmla="*/ 74 w 129"/>
              <a:gd name="T7" fmla="*/ 25 h 130"/>
              <a:gd name="T8" fmla="*/ 73 w 129"/>
              <a:gd name="T9" fmla="*/ 24 h 130"/>
              <a:gd name="T10" fmla="*/ 69 w 129"/>
              <a:gd name="T11" fmla="*/ 22 h 130"/>
              <a:gd name="T12" fmla="*/ 65 w 129"/>
              <a:gd name="T13" fmla="*/ 24 h 130"/>
              <a:gd name="T14" fmla="*/ 2 w 129"/>
              <a:gd name="T15" fmla="*/ 87 h 130"/>
              <a:gd name="T16" fmla="*/ 0 w 129"/>
              <a:gd name="T17" fmla="*/ 91 h 130"/>
              <a:gd name="T18" fmla="*/ 2 w 129"/>
              <a:gd name="T19" fmla="*/ 96 h 130"/>
              <a:gd name="T20" fmla="*/ 33 w 129"/>
              <a:gd name="T21" fmla="*/ 127 h 130"/>
              <a:gd name="T22" fmla="*/ 42 w 129"/>
              <a:gd name="T23" fmla="*/ 127 h 130"/>
              <a:gd name="T24" fmla="*/ 105 w 129"/>
              <a:gd name="T25" fmla="*/ 64 h 130"/>
              <a:gd name="T26" fmla="*/ 105 w 129"/>
              <a:gd name="T27" fmla="*/ 56 h 130"/>
              <a:gd name="T28" fmla="*/ 104 w 129"/>
              <a:gd name="T29" fmla="*/ 55 h 130"/>
              <a:gd name="T30" fmla="*/ 126 w 129"/>
              <a:gd name="T31" fmla="*/ 32 h 130"/>
              <a:gd name="T32" fmla="*/ 126 w 129"/>
              <a:gd name="T33" fmla="*/ 24 h 130"/>
              <a:gd name="T34" fmla="*/ 38 w 129"/>
              <a:gd name="T35" fmla="*/ 125 h 130"/>
              <a:gd name="T36" fmla="*/ 4 w 129"/>
              <a:gd name="T37" fmla="*/ 91 h 130"/>
              <a:gd name="T38" fmla="*/ 69 w 129"/>
              <a:gd name="T39" fmla="*/ 26 h 130"/>
              <a:gd name="T40" fmla="*/ 103 w 129"/>
              <a:gd name="T41" fmla="*/ 60 h 130"/>
              <a:gd name="T42" fmla="*/ 38 w 129"/>
              <a:gd name="T43" fmla="*/ 125 h 130"/>
              <a:gd name="T44" fmla="*/ 111 w 129"/>
              <a:gd name="T45" fmla="*/ 41 h 130"/>
              <a:gd name="T46" fmla="*/ 105 w 129"/>
              <a:gd name="T47" fmla="*/ 35 h 130"/>
              <a:gd name="T48" fmla="*/ 102 w 129"/>
              <a:gd name="T49" fmla="*/ 35 h 130"/>
              <a:gd name="T50" fmla="*/ 101 w 129"/>
              <a:gd name="T51" fmla="*/ 36 h 130"/>
              <a:gd name="T52" fmla="*/ 102 w 129"/>
              <a:gd name="T53" fmla="*/ 38 h 130"/>
              <a:gd name="T54" fmla="*/ 108 w 129"/>
              <a:gd name="T55" fmla="*/ 44 h 130"/>
              <a:gd name="T56" fmla="*/ 101 w 129"/>
              <a:gd name="T57" fmla="*/ 52 h 130"/>
              <a:gd name="T58" fmla="*/ 77 w 129"/>
              <a:gd name="T59" fmla="*/ 28 h 130"/>
              <a:gd name="T60" fmla="*/ 85 w 129"/>
              <a:gd name="T61" fmla="*/ 21 h 130"/>
              <a:gd name="T62" fmla="*/ 91 w 129"/>
              <a:gd name="T63" fmla="*/ 27 h 130"/>
              <a:gd name="T64" fmla="*/ 94 w 129"/>
              <a:gd name="T65" fmla="*/ 27 h 130"/>
              <a:gd name="T66" fmla="*/ 95 w 129"/>
              <a:gd name="T67" fmla="*/ 26 h 130"/>
              <a:gd name="T68" fmla="*/ 94 w 129"/>
              <a:gd name="T69" fmla="*/ 24 h 130"/>
              <a:gd name="T70" fmla="*/ 88 w 129"/>
              <a:gd name="T71" fmla="*/ 18 h 130"/>
              <a:gd name="T72" fmla="*/ 101 w 129"/>
              <a:gd name="T73" fmla="*/ 5 h 130"/>
              <a:gd name="T74" fmla="*/ 124 w 129"/>
              <a:gd name="T75" fmla="*/ 28 h 130"/>
              <a:gd name="T76" fmla="*/ 111 w 129"/>
              <a:gd name="T77" fmla="*/ 4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9" h="130">
                <a:moveTo>
                  <a:pt x="126" y="24"/>
                </a:moveTo>
                <a:cubicBezTo>
                  <a:pt x="105" y="3"/>
                  <a:pt x="105" y="3"/>
                  <a:pt x="105" y="3"/>
                </a:cubicBezTo>
                <a:cubicBezTo>
                  <a:pt x="103" y="0"/>
                  <a:pt x="99" y="0"/>
                  <a:pt x="97" y="3"/>
                </a:cubicBezTo>
                <a:cubicBezTo>
                  <a:pt x="74" y="25"/>
                  <a:pt x="74" y="25"/>
                  <a:pt x="74" y="25"/>
                </a:cubicBezTo>
                <a:cubicBezTo>
                  <a:pt x="73" y="24"/>
                  <a:pt x="73" y="24"/>
                  <a:pt x="73" y="24"/>
                </a:cubicBezTo>
                <a:cubicBezTo>
                  <a:pt x="72" y="23"/>
                  <a:pt x="71" y="22"/>
                  <a:pt x="69" y="22"/>
                </a:cubicBezTo>
                <a:cubicBezTo>
                  <a:pt x="67" y="22"/>
                  <a:pt x="66" y="23"/>
                  <a:pt x="65" y="24"/>
                </a:cubicBezTo>
                <a:cubicBezTo>
                  <a:pt x="2" y="87"/>
                  <a:pt x="2" y="87"/>
                  <a:pt x="2" y="87"/>
                </a:cubicBezTo>
                <a:cubicBezTo>
                  <a:pt x="1" y="88"/>
                  <a:pt x="0" y="90"/>
                  <a:pt x="0" y="91"/>
                </a:cubicBezTo>
                <a:cubicBezTo>
                  <a:pt x="0" y="93"/>
                  <a:pt x="1" y="95"/>
                  <a:pt x="2" y="96"/>
                </a:cubicBezTo>
                <a:cubicBezTo>
                  <a:pt x="33" y="127"/>
                  <a:pt x="33" y="127"/>
                  <a:pt x="33" y="127"/>
                </a:cubicBezTo>
                <a:cubicBezTo>
                  <a:pt x="36" y="130"/>
                  <a:pt x="39" y="130"/>
                  <a:pt x="42" y="127"/>
                </a:cubicBezTo>
                <a:cubicBezTo>
                  <a:pt x="105" y="64"/>
                  <a:pt x="105" y="64"/>
                  <a:pt x="105" y="64"/>
                </a:cubicBezTo>
                <a:cubicBezTo>
                  <a:pt x="107" y="62"/>
                  <a:pt x="107" y="58"/>
                  <a:pt x="105" y="56"/>
                </a:cubicBezTo>
                <a:cubicBezTo>
                  <a:pt x="104" y="55"/>
                  <a:pt x="104" y="55"/>
                  <a:pt x="104" y="55"/>
                </a:cubicBezTo>
                <a:cubicBezTo>
                  <a:pt x="126" y="32"/>
                  <a:pt x="126" y="32"/>
                  <a:pt x="126" y="32"/>
                </a:cubicBezTo>
                <a:cubicBezTo>
                  <a:pt x="129" y="30"/>
                  <a:pt x="129" y="26"/>
                  <a:pt x="126" y="24"/>
                </a:cubicBezTo>
                <a:close/>
                <a:moveTo>
                  <a:pt x="38" y="125"/>
                </a:moveTo>
                <a:cubicBezTo>
                  <a:pt x="4" y="91"/>
                  <a:pt x="4" y="91"/>
                  <a:pt x="4" y="91"/>
                </a:cubicBezTo>
                <a:cubicBezTo>
                  <a:pt x="69" y="26"/>
                  <a:pt x="69" y="26"/>
                  <a:pt x="69" y="26"/>
                </a:cubicBezTo>
                <a:cubicBezTo>
                  <a:pt x="103" y="60"/>
                  <a:pt x="103" y="60"/>
                  <a:pt x="103" y="60"/>
                </a:cubicBezTo>
                <a:lnTo>
                  <a:pt x="38" y="125"/>
                </a:lnTo>
                <a:close/>
                <a:moveTo>
                  <a:pt x="111" y="41"/>
                </a:moveTo>
                <a:cubicBezTo>
                  <a:pt x="105" y="35"/>
                  <a:pt x="105" y="35"/>
                  <a:pt x="105" y="35"/>
                </a:cubicBezTo>
                <a:cubicBezTo>
                  <a:pt x="104" y="34"/>
                  <a:pt x="102" y="34"/>
                  <a:pt x="102" y="35"/>
                </a:cubicBezTo>
                <a:cubicBezTo>
                  <a:pt x="101" y="35"/>
                  <a:pt x="101" y="36"/>
                  <a:pt x="101" y="36"/>
                </a:cubicBezTo>
                <a:cubicBezTo>
                  <a:pt x="101" y="37"/>
                  <a:pt x="101" y="38"/>
                  <a:pt x="102" y="38"/>
                </a:cubicBezTo>
                <a:cubicBezTo>
                  <a:pt x="108" y="44"/>
                  <a:pt x="108" y="44"/>
                  <a:pt x="108" y="44"/>
                </a:cubicBezTo>
                <a:cubicBezTo>
                  <a:pt x="101" y="52"/>
                  <a:pt x="101" y="52"/>
                  <a:pt x="101" y="52"/>
                </a:cubicBezTo>
                <a:cubicBezTo>
                  <a:pt x="77" y="28"/>
                  <a:pt x="77" y="28"/>
                  <a:pt x="77" y="28"/>
                </a:cubicBezTo>
                <a:cubicBezTo>
                  <a:pt x="85" y="21"/>
                  <a:pt x="85" y="21"/>
                  <a:pt x="85" y="21"/>
                </a:cubicBezTo>
                <a:cubicBezTo>
                  <a:pt x="91" y="27"/>
                  <a:pt x="91" y="27"/>
                  <a:pt x="91" y="27"/>
                </a:cubicBezTo>
                <a:cubicBezTo>
                  <a:pt x="92" y="28"/>
                  <a:pt x="93" y="28"/>
                  <a:pt x="94" y="27"/>
                </a:cubicBezTo>
                <a:cubicBezTo>
                  <a:pt x="95" y="27"/>
                  <a:pt x="95" y="26"/>
                  <a:pt x="95" y="26"/>
                </a:cubicBezTo>
                <a:cubicBezTo>
                  <a:pt x="95" y="25"/>
                  <a:pt x="95" y="25"/>
                  <a:pt x="94" y="24"/>
                </a:cubicBezTo>
                <a:cubicBezTo>
                  <a:pt x="88" y="18"/>
                  <a:pt x="88" y="18"/>
                  <a:pt x="88" y="18"/>
                </a:cubicBezTo>
                <a:cubicBezTo>
                  <a:pt x="101" y="5"/>
                  <a:pt x="101" y="5"/>
                  <a:pt x="101" y="5"/>
                </a:cubicBezTo>
                <a:cubicBezTo>
                  <a:pt x="124" y="28"/>
                  <a:pt x="124" y="28"/>
                  <a:pt x="124" y="28"/>
                </a:cubicBezTo>
                <a:lnTo>
                  <a:pt x="111" y="41"/>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5" name="Freeform 67"/>
          <p:cNvSpPr>
            <a:spLocks noEditPoints="1"/>
          </p:cNvSpPr>
          <p:nvPr/>
        </p:nvSpPr>
        <p:spPr bwMode="auto">
          <a:xfrm>
            <a:off x="10179050" y="4148138"/>
            <a:ext cx="481013" cy="481013"/>
          </a:xfrm>
          <a:custGeom>
            <a:avLst/>
            <a:gdLst>
              <a:gd name="T0" fmla="*/ 64 w 128"/>
              <a:gd name="T1" fmla="*/ 0 h 128"/>
              <a:gd name="T2" fmla="*/ 0 w 128"/>
              <a:gd name="T3" fmla="*/ 64 h 128"/>
              <a:gd name="T4" fmla="*/ 64 w 128"/>
              <a:gd name="T5" fmla="*/ 128 h 128"/>
              <a:gd name="T6" fmla="*/ 128 w 128"/>
              <a:gd name="T7" fmla="*/ 64 h 128"/>
              <a:gd name="T8" fmla="*/ 12 w 128"/>
              <a:gd name="T9" fmla="*/ 35 h 128"/>
              <a:gd name="T10" fmla="*/ 35 w 128"/>
              <a:gd name="T11" fmla="*/ 12 h 128"/>
              <a:gd name="T12" fmla="*/ 56 w 128"/>
              <a:gd name="T13" fmla="*/ 53 h 128"/>
              <a:gd name="T14" fmla="*/ 55 w 128"/>
              <a:gd name="T15" fmla="*/ 55 h 128"/>
              <a:gd name="T16" fmla="*/ 53 w 128"/>
              <a:gd name="T17" fmla="*/ 56 h 128"/>
              <a:gd name="T18" fmla="*/ 12 w 128"/>
              <a:gd name="T19" fmla="*/ 35 h 128"/>
              <a:gd name="T20" fmla="*/ 70 w 128"/>
              <a:gd name="T21" fmla="*/ 58 h 128"/>
              <a:gd name="T22" fmla="*/ 64 w 128"/>
              <a:gd name="T23" fmla="*/ 73 h 128"/>
              <a:gd name="T24" fmla="*/ 58 w 128"/>
              <a:gd name="T25" fmla="*/ 58 h 128"/>
              <a:gd name="T26" fmla="*/ 86 w 128"/>
              <a:gd name="T27" fmla="*/ 119 h 128"/>
              <a:gd name="T28" fmla="*/ 42 w 128"/>
              <a:gd name="T29" fmla="*/ 119 h 128"/>
              <a:gd name="T30" fmla="*/ 9 w 128"/>
              <a:gd name="T31" fmla="*/ 86 h 128"/>
              <a:gd name="T32" fmla="*/ 9 w 128"/>
              <a:gd name="T33" fmla="*/ 42 h 128"/>
              <a:gd name="T34" fmla="*/ 11 w 128"/>
              <a:gd name="T35" fmla="*/ 41 h 128"/>
              <a:gd name="T36" fmla="*/ 51 w 128"/>
              <a:gd name="T37" fmla="*/ 61 h 128"/>
              <a:gd name="T38" fmla="*/ 67 w 128"/>
              <a:gd name="T39" fmla="*/ 77 h 128"/>
              <a:gd name="T40" fmla="*/ 92 w 128"/>
              <a:gd name="T41" fmla="*/ 117 h 128"/>
              <a:gd name="T42" fmla="*/ 113 w 128"/>
              <a:gd name="T43" fmla="*/ 97 h 128"/>
              <a:gd name="T44" fmla="*/ 97 w 128"/>
              <a:gd name="T45" fmla="*/ 113 h 128"/>
              <a:gd name="T46" fmla="*/ 72 w 128"/>
              <a:gd name="T47" fmla="*/ 74 h 128"/>
              <a:gd name="T48" fmla="*/ 75 w 128"/>
              <a:gd name="T49" fmla="*/ 73 h 128"/>
              <a:gd name="T50" fmla="*/ 113 w 128"/>
              <a:gd name="T51" fmla="*/ 97 h 128"/>
              <a:gd name="T52" fmla="*/ 117 w 128"/>
              <a:gd name="T53" fmla="*/ 92 h 128"/>
              <a:gd name="T54" fmla="*/ 77 w 128"/>
              <a:gd name="T55" fmla="*/ 67 h 128"/>
              <a:gd name="T56" fmla="*/ 61 w 128"/>
              <a:gd name="T57" fmla="*/ 51 h 128"/>
              <a:gd name="T58" fmla="*/ 60 w 128"/>
              <a:gd name="T59" fmla="*/ 50 h 128"/>
              <a:gd name="T60" fmla="*/ 41 w 128"/>
              <a:gd name="T61" fmla="*/ 9 h 128"/>
              <a:gd name="T62" fmla="*/ 106 w 128"/>
              <a:gd name="T63" fmla="*/ 22 h 128"/>
              <a:gd name="T64" fmla="*/ 123 w 128"/>
              <a:gd name="T65" fmla="*/ 64 h 128"/>
              <a:gd name="T66" fmla="*/ 117 w 128"/>
              <a:gd name="T67" fmla="*/ 9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8" h="128">
                <a:moveTo>
                  <a:pt x="109" y="19"/>
                </a:moveTo>
                <a:cubicBezTo>
                  <a:pt x="97" y="7"/>
                  <a:pt x="81" y="0"/>
                  <a:pt x="64" y="0"/>
                </a:cubicBezTo>
                <a:cubicBezTo>
                  <a:pt x="47" y="0"/>
                  <a:pt x="31" y="7"/>
                  <a:pt x="19" y="19"/>
                </a:cubicBezTo>
                <a:cubicBezTo>
                  <a:pt x="7" y="31"/>
                  <a:pt x="0" y="47"/>
                  <a:pt x="0" y="64"/>
                </a:cubicBezTo>
                <a:cubicBezTo>
                  <a:pt x="0" y="81"/>
                  <a:pt x="7" y="97"/>
                  <a:pt x="19" y="109"/>
                </a:cubicBezTo>
                <a:cubicBezTo>
                  <a:pt x="31" y="121"/>
                  <a:pt x="47" y="128"/>
                  <a:pt x="64" y="128"/>
                </a:cubicBezTo>
                <a:cubicBezTo>
                  <a:pt x="81" y="128"/>
                  <a:pt x="97" y="121"/>
                  <a:pt x="109" y="109"/>
                </a:cubicBezTo>
                <a:cubicBezTo>
                  <a:pt x="121" y="97"/>
                  <a:pt x="128" y="81"/>
                  <a:pt x="128" y="64"/>
                </a:cubicBezTo>
                <a:cubicBezTo>
                  <a:pt x="128" y="47"/>
                  <a:pt x="121" y="31"/>
                  <a:pt x="109" y="19"/>
                </a:cubicBezTo>
                <a:close/>
                <a:moveTo>
                  <a:pt x="12" y="35"/>
                </a:moveTo>
                <a:cubicBezTo>
                  <a:pt x="15" y="30"/>
                  <a:pt x="18" y="26"/>
                  <a:pt x="22" y="22"/>
                </a:cubicBezTo>
                <a:cubicBezTo>
                  <a:pt x="26" y="18"/>
                  <a:pt x="30" y="15"/>
                  <a:pt x="35" y="12"/>
                </a:cubicBezTo>
                <a:cubicBezTo>
                  <a:pt x="36" y="12"/>
                  <a:pt x="36" y="12"/>
                  <a:pt x="36" y="12"/>
                </a:cubicBezTo>
                <a:cubicBezTo>
                  <a:pt x="56" y="53"/>
                  <a:pt x="56" y="53"/>
                  <a:pt x="56" y="53"/>
                </a:cubicBezTo>
                <a:cubicBezTo>
                  <a:pt x="55" y="54"/>
                  <a:pt x="55" y="54"/>
                  <a:pt x="55" y="54"/>
                </a:cubicBezTo>
                <a:cubicBezTo>
                  <a:pt x="55" y="54"/>
                  <a:pt x="55" y="54"/>
                  <a:pt x="55" y="55"/>
                </a:cubicBezTo>
                <a:cubicBezTo>
                  <a:pt x="54" y="55"/>
                  <a:pt x="54" y="55"/>
                  <a:pt x="54" y="55"/>
                </a:cubicBezTo>
                <a:cubicBezTo>
                  <a:pt x="53" y="56"/>
                  <a:pt x="53" y="56"/>
                  <a:pt x="53" y="56"/>
                </a:cubicBezTo>
                <a:cubicBezTo>
                  <a:pt x="12" y="36"/>
                  <a:pt x="12" y="36"/>
                  <a:pt x="12" y="36"/>
                </a:cubicBezTo>
                <a:lnTo>
                  <a:pt x="12" y="35"/>
                </a:lnTo>
                <a:close/>
                <a:moveTo>
                  <a:pt x="58" y="58"/>
                </a:moveTo>
                <a:cubicBezTo>
                  <a:pt x="61" y="54"/>
                  <a:pt x="67" y="54"/>
                  <a:pt x="70" y="58"/>
                </a:cubicBezTo>
                <a:cubicBezTo>
                  <a:pt x="74" y="61"/>
                  <a:pt x="74" y="67"/>
                  <a:pt x="70" y="70"/>
                </a:cubicBezTo>
                <a:cubicBezTo>
                  <a:pt x="69" y="72"/>
                  <a:pt x="66" y="73"/>
                  <a:pt x="64" y="73"/>
                </a:cubicBezTo>
                <a:cubicBezTo>
                  <a:pt x="62" y="73"/>
                  <a:pt x="59" y="72"/>
                  <a:pt x="58" y="70"/>
                </a:cubicBezTo>
                <a:cubicBezTo>
                  <a:pt x="54" y="67"/>
                  <a:pt x="54" y="61"/>
                  <a:pt x="58" y="58"/>
                </a:cubicBezTo>
                <a:close/>
                <a:moveTo>
                  <a:pt x="90" y="117"/>
                </a:moveTo>
                <a:cubicBezTo>
                  <a:pt x="89" y="118"/>
                  <a:pt x="88" y="119"/>
                  <a:pt x="86" y="119"/>
                </a:cubicBezTo>
                <a:cubicBezTo>
                  <a:pt x="79" y="122"/>
                  <a:pt x="72" y="123"/>
                  <a:pt x="64" y="123"/>
                </a:cubicBezTo>
                <a:cubicBezTo>
                  <a:pt x="56" y="123"/>
                  <a:pt x="49" y="122"/>
                  <a:pt x="42" y="119"/>
                </a:cubicBezTo>
                <a:cubicBezTo>
                  <a:pt x="34" y="116"/>
                  <a:pt x="28" y="112"/>
                  <a:pt x="22" y="106"/>
                </a:cubicBezTo>
                <a:cubicBezTo>
                  <a:pt x="16" y="100"/>
                  <a:pt x="12" y="94"/>
                  <a:pt x="9" y="86"/>
                </a:cubicBezTo>
                <a:cubicBezTo>
                  <a:pt x="6" y="79"/>
                  <a:pt x="5" y="72"/>
                  <a:pt x="5" y="64"/>
                </a:cubicBezTo>
                <a:cubicBezTo>
                  <a:pt x="5" y="56"/>
                  <a:pt x="6" y="49"/>
                  <a:pt x="9" y="42"/>
                </a:cubicBezTo>
                <a:cubicBezTo>
                  <a:pt x="9" y="40"/>
                  <a:pt x="9" y="40"/>
                  <a:pt x="9" y="40"/>
                </a:cubicBezTo>
                <a:cubicBezTo>
                  <a:pt x="11" y="41"/>
                  <a:pt x="11" y="41"/>
                  <a:pt x="11" y="41"/>
                </a:cubicBezTo>
                <a:cubicBezTo>
                  <a:pt x="51" y="60"/>
                  <a:pt x="51" y="60"/>
                  <a:pt x="51" y="60"/>
                </a:cubicBezTo>
                <a:cubicBezTo>
                  <a:pt x="51" y="61"/>
                  <a:pt x="51" y="61"/>
                  <a:pt x="51" y="61"/>
                </a:cubicBezTo>
                <a:cubicBezTo>
                  <a:pt x="50" y="66"/>
                  <a:pt x="51" y="70"/>
                  <a:pt x="55" y="73"/>
                </a:cubicBezTo>
                <a:cubicBezTo>
                  <a:pt x="58" y="77"/>
                  <a:pt x="63" y="78"/>
                  <a:pt x="67" y="77"/>
                </a:cubicBezTo>
                <a:cubicBezTo>
                  <a:pt x="69" y="77"/>
                  <a:pt x="69" y="77"/>
                  <a:pt x="69" y="77"/>
                </a:cubicBezTo>
                <a:cubicBezTo>
                  <a:pt x="92" y="117"/>
                  <a:pt x="92" y="117"/>
                  <a:pt x="92" y="117"/>
                </a:cubicBezTo>
                <a:lnTo>
                  <a:pt x="90" y="117"/>
                </a:lnTo>
                <a:close/>
                <a:moveTo>
                  <a:pt x="113" y="97"/>
                </a:moveTo>
                <a:cubicBezTo>
                  <a:pt x="111" y="100"/>
                  <a:pt x="109" y="103"/>
                  <a:pt x="106" y="106"/>
                </a:cubicBezTo>
                <a:cubicBezTo>
                  <a:pt x="103" y="109"/>
                  <a:pt x="100" y="111"/>
                  <a:pt x="97" y="113"/>
                </a:cubicBezTo>
                <a:cubicBezTo>
                  <a:pt x="96" y="114"/>
                  <a:pt x="96" y="114"/>
                  <a:pt x="96" y="114"/>
                </a:cubicBezTo>
                <a:cubicBezTo>
                  <a:pt x="72" y="74"/>
                  <a:pt x="72" y="74"/>
                  <a:pt x="72" y="74"/>
                </a:cubicBezTo>
                <a:cubicBezTo>
                  <a:pt x="74" y="73"/>
                  <a:pt x="74" y="73"/>
                  <a:pt x="74" y="73"/>
                </a:cubicBezTo>
                <a:cubicBezTo>
                  <a:pt x="75" y="73"/>
                  <a:pt x="75" y="73"/>
                  <a:pt x="75" y="73"/>
                </a:cubicBezTo>
                <a:cubicBezTo>
                  <a:pt x="114" y="96"/>
                  <a:pt x="114" y="96"/>
                  <a:pt x="114" y="96"/>
                </a:cubicBezTo>
                <a:lnTo>
                  <a:pt x="113" y="97"/>
                </a:lnTo>
                <a:close/>
                <a:moveTo>
                  <a:pt x="117" y="90"/>
                </a:moveTo>
                <a:cubicBezTo>
                  <a:pt x="117" y="92"/>
                  <a:pt x="117" y="92"/>
                  <a:pt x="117" y="92"/>
                </a:cubicBezTo>
                <a:cubicBezTo>
                  <a:pt x="77" y="69"/>
                  <a:pt x="77" y="69"/>
                  <a:pt x="77" y="69"/>
                </a:cubicBezTo>
                <a:cubicBezTo>
                  <a:pt x="77" y="67"/>
                  <a:pt x="77" y="67"/>
                  <a:pt x="77" y="67"/>
                </a:cubicBezTo>
                <a:cubicBezTo>
                  <a:pt x="78" y="63"/>
                  <a:pt x="77" y="58"/>
                  <a:pt x="73" y="55"/>
                </a:cubicBezTo>
                <a:cubicBezTo>
                  <a:pt x="70" y="51"/>
                  <a:pt x="66" y="50"/>
                  <a:pt x="61" y="51"/>
                </a:cubicBezTo>
                <a:cubicBezTo>
                  <a:pt x="60" y="51"/>
                  <a:pt x="60" y="51"/>
                  <a:pt x="60" y="51"/>
                </a:cubicBezTo>
                <a:cubicBezTo>
                  <a:pt x="60" y="50"/>
                  <a:pt x="60" y="50"/>
                  <a:pt x="60" y="50"/>
                </a:cubicBezTo>
                <a:cubicBezTo>
                  <a:pt x="40" y="10"/>
                  <a:pt x="40" y="10"/>
                  <a:pt x="40" y="10"/>
                </a:cubicBezTo>
                <a:cubicBezTo>
                  <a:pt x="41" y="9"/>
                  <a:pt x="41" y="9"/>
                  <a:pt x="41" y="9"/>
                </a:cubicBezTo>
                <a:cubicBezTo>
                  <a:pt x="56" y="3"/>
                  <a:pt x="72" y="3"/>
                  <a:pt x="86" y="9"/>
                </a:cubicBezTo>
                <a:cubicBezTo>
                  <a:pt x="94" y="12"/>
                  <a:pt x="100" y="16"/>
                  <a:pt x="106" y="22"/>
                </a:cubicBezTo>
                <a:cubicBezTo>
                  <a:pt x="112" y="28"/>
                  <a:pt x="116" y="34"/>
                  <a:pt x="119" y="42"/>
                </a:cubicBezTo>
                <a:cubicBezTo>
                  <a:pt x="122" y="49"/>
                  <a:pt x="123" y="56"/>
                  <a:pt x="123" y="64"/>
                </a:cubicBezTo>
                <a:cubicBezTo>
                  <a:pt x="123" y="72"/>
                  <a:pt x="122" y="79"/>
                  <a:pt x="119" y="86"/>
                </a:cubicBezTo>
                <a:cubicBezTo>
                  <a:pt x="119" y="88"/>
                  <a:pt x="118" y="89"/>
                  <a:pt x="117" y="9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6" name="Freeform 68"/>
          <p:cNvSpPr>
            <a:spLocks noEditPoints="1"/>
          </p:cNvSpPr>
          <p:nvPr/>
        </p:nvSpPr>
        <p:spPr bwMode="auto">
          <a:xfrm>
            <a:off x="9217025" y="4148138"/>
            <a:ext cx="481013" cy="481013"/>
          </a:xfrm>
          <a:custGeom>
            <a:avLst/>
            <a:gdLst>
              <a:gd name="T0" fmla="*/ 127 w 128"/>
              <a:gd name="T1" fmla="*/ 28 h 128"/>
              <a:gd name="T2" fmla="*/ 127 w 128"/>
              <a:gd name="T3" fmla="*/ 28 h 128"/>
              <a:gd name="T4" fmla="*/ 100 w 128"/>
              <a:gd name="T5" fmla="*/ 1 h 128"/>
              <a:gd name="T6" fmla="*/ 98 w 128"/>
              <a:gd name="T7" fmla="*/ 0 h 128"/>
              <a:gd name="T8" fmla="*/ 6 w 128"/>
              <a:gd name="T9" fmla="*/ 0 h 128"/>
              <a:gd name="T10" fmla="*/ 0 w 128"/>
              <a:gd name="T11" fmla="*/ 6 h 128"/>
              <a:gd name="T12" fmla="*/ 0 w 128"/>
              <a:gd name="T13" fmla="*/ 122 h 128"/>
              <a:gd name="T14" fmla="*/ 6 w 128"/>
              <a:gd name="T15" fmla="*/ 128 h 128"/>
              <a:gd name="T16" fmla="*/ 122 w 128"/>
              <a:gd name="T17" fmla="*/ 128 h 128"/>
              <a:gd name="T18" fmla="*/ 128 w 128"/>
              <a:gd name="T19" fmla="*/ 122 h 128"/>
              <a:gd name="T20" fmla="*/ 128 w 128"/>
              <a:gd name="T21" fmla="*/ 30 h 128"/>
              <a:gd name="T22" fmla="*/ 127 w 128"/>
              <a:gd name="T23" fmla="*/ 28 h 128"/>
              <a:gd name="T24" fmla="*/ 44 w 128"/>
              <a:gd name="T25" fmla="*/ 5 h 128"/>
              <a:gd name="T26" fmla="*/ 91 w 128"/>
              <a:gd name="T27" fmla="*/ 5 h 128"/>
              <a:gd name="T28" fmla="*/ 91 w 128"/>
              <a:gd name="T29" fmla="*/ 37 h 128"/>
              <a:gd name="T30" fmla="*/ 44 w 128"/>
              <a:gd name="T31" fmla="*/ 37 h 128"/>
              <a:gd name="T32" fmla="*/ 44 w 128"/>
              <a:gd name="T33" fmla="*/ 5 h 128"/>
              <a:gd name="T34" fmla="*/ 101 w 128"/>
              <a:gd name="T35" fmla="*/ 123 h 128"/>
              <a:gd name="T36" fmla="*/ 27 w 128"/>
              <a:gd name="T37" fmla="*/ 123 h 128"/>
              <a:gd name="T38" fmla="*/ 27 w 128"/>
              <a:gd name="T39" fmla="*/ 76 h 128"/>
              <a:gd name="T40" fmla="*/ 101 w 128"/>
              <a:gd name="T41" fmla="*/ 76 h 128"/>
              <a:gd name="T42" fmla="*/ 101 w 128"/>
              <a:gd name="T43" fmla="*/ 123 h 128"/>
              <a:gd name="T44" fmla="*/ 123 w 128"/>
              <a:gd name="T45" fmla="*/ 123 h 128"/>
              <a:gd name="T46" fmla="*/ 106 w 128"/>
              <a:gd name="T47" fmla="*/ 123 h 128"/>
              <a:gd name="T48" fmla="*/ 106 w 128"/>
              <a:gd name="T49" fmla="*/ 78 h 128"/>
              <a:gd name="T50" fmla="*/ 100 w 128"/>
              <a:gd name="T51" fmla="*/ 72 h 128"/>
              <a:gd name="T52" fmla="*/ 28 w 128"/>
              <a:gd name="T53" fmla="*/ 72 h 128"/>
              <a:gd name="T54" fmla="*/ 22 w 128"/>
              <a:gd name="T55" fmla="*/ 78 h 128"/>
              <a:gd name="T56" fmla="*/ 22 w 128"/>
              <a:gd name="T57" fmla="*/ 123 h 128"/>
              <a:gd name="T58" fmla="*/ 5 w 128"/>
              <a:gd name="T59" fmla="*/ 123 h 128"/>
              <a:gd name="T60" fmla="*/ 5 w 128"/>
              <a:gd name="T61" fmla="*/ 5 h 128"/>
              <a:gd name="T62" fmla="*/ 39 w 128"/>
              <a:gd name="T63" fmla="*/ 5 h 128"/>
              <a:gd name="T64" fmla="*/ 39 w 128"/>
              <a:gd name="T65" fmla="*/ 36 h 128"/>
              <a:gd name="T66" fmla="*/ 45 w 128"/>
              <a:gd name="T67" fmla="*/ 42 h 128"/>
              <a:gd name="T68" fmla="*/ 90 w 128"/>
              <a:gd name="T69" fmla="*/ 42 h 128"/>
              <a:gd name="T70" fmla="*/ 96 w 128"/>
              <a:gd name="T71" fmla="*/ 36 h 128"/>
              <a:gd name="T72" fmla="*/ 96 w 128"/>
              <a:gd name="T73" fmla="*/ 3 h 128"/>
              <a:gd name="T74" fmla="*/ 123 w 128"/>
              <a:gd name="T75" fmla="*/ 31 h 128"/>
              <a:gd name="T76" fmla="*/ 123 w 128"/>
              <a:gd name="T77"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128">
                <a:moveTo>
                  <a:pt x="127" y="28"/>
                </a:moveTo>
                <a:cubicBezTo>
                  <a:pt x="127" y="28"/>
                  <a:pt x="127" y="28"/>
                  <a:pt x="127" y="28"/>
                </a:cubicBezTo>
                <a:cubicBezTo>
                  <a:pt x="100" y="1"/>
                  <a:pt x="100" y="1"/>
                  <a:pt x="100" y="1"/>
                </a:cubicBezTo>
                <a:cubicBezTo>
                  <a:pt x="99" y="0"/>
                  <a:pt x="99" y="0"/>
                  <a:pt x="98" y="0"/>
                </a:cubicBezTo>
                <a:cubicBezTo>
                  <a:pt x="6" y="0"/>
                  <a:pt x="6" y="0"/>
                  <a:pt x="6" y="0"/>
                </a:cubicBezTo>
                <a:cubicBezTo>
                  <a:pt x="3" y="0"/>
                  <a:pt x="0" y="3"/>
                  <a:pt x="0" y="6"/>
                </a:cubicBezTo>
                <a:cubicBezTo>
                  <a:pt x="0" y="122"/>
                  <a:pt x="0" y="122"/>
                  <a:pt x="0" y="122"/>
                </a:cubicBezTo>
                <a:cubicBezTo>
                  <a:pt x="0" y="125"/>
                  <a:pt x="3" y="128"/>
                  <a:pt x="6" y="128"/>
                </a:cubicBezTo>
                <a:cubicBezTo>
                  <a:pt x="122" y="128"/>
                  <a:pt x="122" y="128"/>
                  <a:pt x="122" y="128"/>
                </a:cubicBezTo>
                <a:cubicBezTo>
                  <a:pt x="125" y="128"/>
                  <a:pt x="128" y="125"/>
                  <a:pt x="128" y="122"/>
                </a:cubicBezTo>
                <a:cubicBezTo>
                  <a:pt x="128" y="30"/>
                  <a:pt x="128" y="30"/>
                  <a:pt x="128" y="30"/>
                </a:cubicBezTo>
                <a:cubicBezTo>
                  <a:pt x="128" y="29"/>
                  <a:pt x="128" y="29"/>
                  <a:pt x="127" y="28"/>
                </a:cubicBezTo>
                <a:close/>
                <a:moveTo>
                  <a:pt x="44" y="5"/>
                </a:moveTo>
                <a:cubicBezTo>
                  <a:pt x="91" y="5"/>
                  <a:pt x="91" y="5"/>
                  <a:pt x="91" y="5"/>
                </a:cubicBezTo>
                <a:cubicBezTo>
                  <a:pt x="91" y="37"/>
                  <a:pt x="91" y="37"/>
                  <a:pt x="91" y="37"/>
                </a:cubicBezTo>
                <a:cubicBezTo>
                  <a:pt x="44" y="37"/>
                  <a:pt x="44" y="37"/>
                  <a:pt x="44" y="37"/>
                </a:cubicBezTo>
                <a:lnTo>
                  <a:pt x="44" y="5"/>
                </a:lnTo>
                <a:close/>
                <a:moveTo>
                  <a:pt x="101" y="123"/>
                </a:moveTo>
                <a:cubicBezTo>
                  <a:pt x="27" y="123"/>
                  <a:pt x="27" y="123"/>
                  <a:pt x="27" y="123"/>
                </a:cubicBezTo>
                <a:cubicBezTo>
                  <a:pt x="27" y="76"/>
                  <a:pt x="27" y="76"/>
                  <a:pt x="27" y="76"/>
                </a:cubicBezTo>
                <a:cubicBezTo>
                  <a:pt x="101" y="76"/>
                  <a:pt x="101" y="76"/>
                  <a:pt x="101" y="76"/>
                </a:cubicBezTo>
                <a:lnTo>
                  <a:pt x="101" y="123"/>
                </a:lnTo>
                <a:close/>
                <a:moveTo>
                  <a:pt x="123" y="123"/>
                </a:moveTo>
                <a:cubicBezTo>
                  <a:pt x="106" y="123"/>
                  <a:pt x="106" y="123"/>
                  <a:pt x="106" y="123"/>
                </a:cubicBezTo>
                <a:cubicBezTo>
                  <a:pt x="106" y="78"/>
                  <a:pt x="106" y="78"/>
                  <a:pt x="106" y="78"/>
                </a:cubicBezTo>
                <a:cubicBezTo>
                  <a:pt x="106" y="74"/>
                  <a:pt x="103" y="72"/>
                  <a:pt x="100" y="72"/>
                </a:cubicBezTo>
                <a:cubicBezTo>
                  <a:pt x="28" y="72"/>
                  <a:pt x="28" y="72"/>
                  <a:pt x="28" y="72"/>
                </a:cubicBezTo>
                <a:cubicBezTo>
                  <a:pt x="25" y="72"/>
                  <a:pt x="22" y="74"/>
                  <a:pt x="22" y="78"/>
                </a:cubicBezTo>
                <a:cubicBezTo>
                  <a:pt x="22" y="123"/>
                  <a:pt x="22" y="123"/>
                  <a:pt x="22" y="123"/>
                </a:cubicBezTo>
                <a:cubicBezTo>
                  <a:pt x="5" y="123"/>
                  <a:pt x="5" y="123"/>
                  <a:pt x="5" y="123"/>
                </a:cubicBezTo>
                <a:cubicBezTo>
                  <a:pt x="5" y="5"/>
                  <a:pt x="5" y="5"/>
                  <a:pt x="5" y="5"/>
                </a:cubicBezTo>
                <a:cubicBezTo>
                  <a:pt x="39" y="5"/>
                  <a:pt x="39" y="5"/>
                  <a:pt x="39" y="5"/>
                </a:cubicBezTo>
                <a:cubicBezTo>
                  <a:pt x="39" y="36"/>
                  <a:pt x="39" y="36"/>
                  <a:pt x="39" y="36"/>
                </a:cubicBezTo>
                <a:cubicBezTo>
                  <a:pt x="39" y="39"/>
                  <a:pt x="42" y="42"/>
                  <a:pt x="45" y="42"/>
                </a:cubicBezTo>
                <a:cubicBezTo>
                  <a:pt x="90" y="42"/>
                  <a:pt x="90" y="42"/>
                  <a:pt x="90" y="42"/>
                </a:cubicBezTo>
                <a:cubicBezTo>
                  <a:pt x="93" y="42"/>
                  <a:pt x="96" y="39"/>
                  <a:pt x="96" y="36"/>
                </a:cubicBezTo>
                <a:cubicBezTo>
                  <a:pt x="96" y="3"/>
                  <a:pt x="96" y="3"/>
                  <a:pt x="96" y="3"/>
                </a:cubicBezTo>
                <a:cubicBezTo>
                  <a:pt x="123" y="31"/>
                  <a:pt x="123" y="31"/>
                  <a:pt x="123" y="31"/>
                </a:cubicBezTo>
                <a:lnTo>
                  <a:pt x="123" y="1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7" name="Freeform 69"/>
          <p:cNvSpPr>
            <a:spLocks/>
          </p:cNvSpPr>
          <p:nvPr/>
        </p:nvSpPr>
        <p:spPr bwMode="auto">
          <a:xfrm>
            <a:off x="9507538" y="4205288"/>
            <a:ext cx="14288" cy="44450"/>
          </a:xfrm>
          <a:custGeom>
            <a:avLst/>
            <a:gdLst>
              <a:gd name="T0" fmla="*/ 2 w 4"/>
              <a:gd name="T1" fmla="*/ 0 h 12"/>
              <a:gd name="T2" fmla="*/ 0 w 4"/>
              <a:gd name="T3" fmla="*/ 2 h 12"/>
              <a:gd name="T4" fmla="*/ 0 w 4"/>
              <a:gd name="T5" fmla="*/ 10 h 12"/>
              <a:gd name="T6" fmla="*/ 2 w 4"/>
              <a:gd name="T7" fmla="*/ 12 h 12"/>
              <a:gd name="T8" fmla="*/ 4 w 4"/>
              <a:gd name="T9" fmla="*/ 10 h 12"/>
              <a:gd name="T10" fmla="*/ 4 w 4"/>
              <a:gd name="T11" fmla="*/ 2 h 12"/>
              <a:gd name="T12" fmla="*/ 2 w 4"/>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 h="12">
                <a:moveTo>
                  <a:pt x="2" y="0"/>
                </a:moveTo>
                <a:cubicBezTo>
                  <a:pt x="1" y="0"/>
                  <a:pt x="0" y="1"/>
                  <a:pt x="0" y="2"/>
                </a:cubicBezTo>
                <a:cubicBezTo>
                  <a:pt x="0" y="10"/>
                  <a:pt x="0" y="10"/>
                  <a:pt x="0" y="10"/>
                </a:cubicBezTo>
                <a:cubicBezTo>
                  <a:pt x="0" y="11"/>
                  <a:pt x="1" y="12"/>
                  <a:pt x="2" y="12"/>
                </a:cubicBezTo>
                <a:cubicBezTo>
                  <a:pt x="3" y="12"/>
                  <a:pt x="4" y="11"/>
                  <a:pt x="4" y="10"/>
                </a:cubicBezTo>
                <a:cubicBezTo>
                  <a:pt x="4" y="2"/>
                  <a:pt x="4" y="2"/>
                  <a:pt x="4" y="2"/>
                </a:cubicBezTo>
                <a:cubicBezTo>
                  <a:pt x="4" y="1"/>
                  <a:pt x="3" y="0"/>
                  <a:pt x="2"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8" name="Freeform 70"/>
          <p:cNvSpPr>
            <a:spLocks/>
          </p:cNvSpPr>
          <p:nvPr/>
        </p:nvSpPr>
        <p:spPr bwMode="auto">
          <a:xfrm>
            <a:off x="9356725" y="4491038"/>
            <a:ext cx="203200" cy="14288"/>
          </a:xfrm>
          <a:custGeom>
            <a:avLst/>
            <a:gdLst>
              <a:gd name="T0" fmla="*/ 2 w 54"/>
              <a:gd name="T1" fmla="*/ 4 h 4"/>
              <a:gd name="T2" fmla="*/ 52 w 54"/>
              <a:gd name="T3" fmla="*/ 4 h 4"/>
              <a:gd name="T4" fmla="*/ 54 w 54"/>
              <a:gd name="T5" fmla="*/ 2 h 4"/>
              <a:gd name="T6" fmla="*/ 52 w 54"/>
              <a:gd name="T7" fmla="*/ 0 h 4"/>
              <a:gd name="T8" fmla="*/ 2 w 54"/>
              <a:gd name="T9" fmla="*/ 0 h 4"/>
              <a:gd name="T10" fmla="*/ 0 w 54"/>
              <a:gd name="T11" fmla="*/ 2 h 4"/>
              <a:gd name="T12" fmla="*/ 2 w 5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54" h="4">
                <a:moveTo>
                  <a:pt x="2" y="4"/>
                </a:moveTo>
                <a:cubicBezTo>
                  <a:pt x="52" y="4"/>
                  <a:pt x="52" y="4"/>
                  <a:pt x="52" y="4"/>
                </a:cubicBezTo>
                <a:cubicBezTo>
                  <a:pt x="53" y="4"/>
                  <a:pt x="54" y="3"/>
                  <a:pt x="54" y="2"/>
                </a:cubicBezTo>
                <a:cubicBezTo>
                  <a:pt x="54" y="1"/>
                  <a:pt x="53" y="0"/>
                  <a:pt x="52" y="0"/>
                </a:cubicBezTo>
                <a:cubicBezTo>
                  <a:pt x="2" y="0"/>
                  <a:pt x="2" y="0"/>
                  <a:pt x="2" y="0"/>
                </a:cubicBezTo>
                <a:cubicBezTo>
                  <a:pt x="1" y="0"/>
                  <a:pt x="0" y="1"/>
                  <a:pt x="0" y="2"/>
                </a:cubicBezTo>
                <a:cubicBezTo>
                  <a:pt x="0" y="3"/>
                  <a:pt x="1" y="4"/>
                  <a:pt x="2" y="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9" name="Freeform 71"/>
          <p:cNvSpPr>
            <a:spLocks/>
          </p:cNvSpPr>
          <p:nvPr/>
        </p:nvSpPr>
        <p:spPr bwMode="auto">
          <a:xfrm>
            <a:off x="9356725" y="4543425"/>
            <a:ext cx="203200" cy="17463"/>
          </a:xfrm>
          <a:custGeom>
            <a:avLst/>
            <a:gdLst>
              <a:gd name="T0" fmla="*/ 2 w 54"/>
              <a:gd name="T1" fmla="*/ 5 h 5"/>
              <a:gd name="T2" fmla="*/ 52 w 54"/>
              <a:gd name="T3" fmla="*/ 5 h 5"/>
              <a:gd name="T4" fmla="*/ 54 w 54"/>
              <a:gd name="T5" fmla="*/ 3 h 5"/>
              <a:gd name="T6" fmla="*/ 52 w 54"/>
              <a:gd name="T7" fmla="*/ 0 h 5"/>
              <a:gd name="T8" fmla="*/ 2 w 54"/>
              <a:gd name="T9" fmla="*/ 0 h 5"/>
              <a:gd name="T10" fmla="*/ 0 w 54"/>
              <a:gd name="T11" fmla="*/ 3 h 5"/>
              <a:gd name="T12" fmla="*/ 2 w 54"/>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4" h="5">
                <a:moveTo>
                  <a:pt x="2" y="5"/>
                </a:moveTo>
                <a:cubicBezTo>
                  <a:pt x="52" y="5"/>
                  <a:pt x="52" y="5"/>
                  <a:pt x="52" y="5"/>
                </a:cubicBezTo>
                <a:cubicBezTo>
                  <a:pt x="53" y="5"/>
                  <a:pt x="54" y="4"/>
                  <a:pt x="54" y="3"/>
                </a:cubicBezTo>
                <a:cubicBezTo>
                  <a:pt x="54" y="1"/>
                  <a:pt x="53" y="0"/>
                  <a:pt x="52" y="0"/>
                </a:cubicBezTo>
                <a:cubicBezTo>
                  <a:pt x="2" y="0"/>
                  <a:pt x="2" y="0"/>
                  <a:pt x="2" y="0"/>
                </a:cubicBezTo>
                <a:cubicBezTo>
                  <a:pt x="1" y="0"/>
                  <a:pt x="0" y="1"/>
                  <a:pt x="0" y="3"/>
                </a:cubicBezTo>
                <a:cubicBezTo>
                  <a:pt x="0" y="4"/>
                  <a:pt x="1" y="5"/>
                  <a:pt x="2" y="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0" name="Freeform 72"/>
          <p:cNvSpPr>
            <a:spLocks noEditPoints="1"/>
          </p:cNvSpPr>
          <p:nvPr/>
        </p:nvSpPr>
        <p:spPr bwMode="auto">
          <a:xfrm>
            <a:off x="8256588" y="4148138"/>
            <a:ext cx="481013" cy="481013"/>
          </a:xfrm>
          <a:custGeom>
            <a:avLst/>
            <a:gdLst>
              <a:gd name="T0" fmla="*/ 128 w 128"/>
              <a:gd name="T1" fmla="*/ 30 h 128"/>
              <a:gd name="T2" fmla="*/ 127 w 128"/>
              <a:gd name="T3" fmla="*/ 28 h 128"/>
              <a:gd name="T4" fmla="*/ 127 w 128"/>
              <a:gd name="T5" fmla="*/ 28 h 128"/>
              <a:gd name="T6" fmla="*/ 100 w 128"/>
              <a:gd name="T7" fmla="*/ 1 h 128"/>
              <a:gd name="T8" fmla="*/ 98 w 128"/>
              <a:gd name="T9" fmla="*/ 0 h 128"/>
              <a:gd name="T10" fmla="*/ 6 w 128"/>
              <a:gd name="T11" fmla="*/ 0 h 128"/>
              <a:gd name="T12" fmla="*/ 0 w 128"/>
              <a:gd name="T13" fmla="*/ 6 h 128"/>
              <a:gd name="T14" fmla="*/ 0 w 128"/>
              <a:gd name="T15" fmla="*/ 122 h 128"/>
              <a:gd name="T16" fmla="*/ 6 w 128"/>
              <a:gd name="T17" fmla="*/ 128 h 128"/>
              <a:gd name="T18" fmla="*/ 122 w 128"/>
              <a:gd name="T19" fmla="*/ 128 h 128"/>
              <a:gd name="T20" fmla="*/ 128 w 128"/>
              <a:gd name="T21" fmla="*/ 122 h 128"/>
              <a:gd name="T22" fmla="*/ 128 w 128"/>
              <a:gd name="T23" fmla="*/ 30 h 128"/>
              <a:gd name="T24" fmla="*/ 44 w 128"/>
              <a:gd name="T25" fmla="*/ 5 h 128"/>
              <a:gd name="T26" fmla="*/ 91 w 128"/>
              <a:gd name="T27" fmla="*/ 5 h 128"/>
              <a:gd name="T28" fmla="*/ 91 w 128"/>
              <a:gd name="T29" fmla="*/ 37 h 128"/>
              <a:gd name="T30" fmla="*/ 44 w 128"/>
              <a:gd name="T31" fmla="*/ 37 h 128"/>
              <a:gd name="T32" fmla="*/ 44 w 128"/>
              <a:gd name="T33" fmla="*/ 5 h 128"/>
              <a:gd name="T34" fmla="*/ 101 w 128"/>
              <a:gd name="T35" fmla="*/ 123 h 128"/>
              <a:gd name="T36" fmla="*/ 27 w 128"/>
              <a:gd name="T37" fmla="*/ 123 h 128"/>
              <a:gd name="T38" fmla="*/ 27 w 128"/>
              <a:gd name="T39" fmla="*/ 76 h 128"/>
              <a:gd name="T40" fmla="*/ 101 w 128"/>
              <a:gd name="T41" fmla="*/ 76 h 128"/>
              <a:gd name="T42" fmla="*/ 101 w 128"/>
              <a:gd name="T43" fmla="*/ 123 h 128"/>
              <a:gd name="T44" fmla="*/ 123 w 128"/>
              <a:gd name="T45" fmla="*/ 123 h 128"/>
              <a:gd name="T46" fmla="*/ 106 w 128"/>
              <a:gd name="T47" fmla="*/ 123 h 128"/>
              <a:gd name="T48" fmla="*/ 106 w 128"/>
              <a:gd name="T49" fmla="*/ 78 h 128"/>
              <a:gd name="T50" fmla="*/ 100 w 128"/>
              <a:gd name="T51" fmla="*/ 72 h 128"/>
              <a:gd name="T52" fmla="*/ 28 w 128"/>
              <a:gd name="T53" fmla="*/ 72 h 128"/>
              <a:gd name="T54" fmla="*/ 22 w 128"/>
              <a:gd name="T55" fmla="*/ 78 h 128"/>
              <a:gd name="T56" fmla="*/ 22 w 128"/>
              <a:gd name="T57" fmla="*/ 123 h 128"/>
              <a:gd name="T58" fmla="*/ 5 w 128"/>
              <a:gd name="T59" fmla="*/ 123 h 128"/>
              <a:gd name="T60" fmla="*/ 5 w 128"/>
              <a:gd name="T61" fmla="*/ 5 h 128"/>
              <a:gd name="T62" fmla="*/ 39 w 128"/>
              <a:gd name="T63" fmla="*/ 5 h 128"/>
              <a:gd name="T64" fmla="*/ 39 w 128"/>
              <a:gd name="T65" fmla="*/ 36 h 128"/>
              <a:gd name="T66" fmla="*/ 45 w 128"/>
              <a:gd name="T67" fmla="*/ 42 h 128"/>
              <a:gd name="T68" fmla="*/ 90 w 128"/>
              <a:gd name="T69" fmla="*/ 42 h 128"/>
              <a:gd name="T70" fmla="*/ 96 w 128"/>
              <a:gd name="T71" fmla="*/ 36 h 128"/>
              <a:gd name="T72" fmla="*/ 96 w 128"/>
              <a:gd name="T73" fmla="*/ 3 h 128"/>
              <a:gd name="T74" fmla="*/ 123 w 128"/>
              <a:gd name="T75" fmla="*/ 31 h 128"/>
              <a:gd name="T76" fmla="*/ 123 w 128"/>
              <a:gd name="T77"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128">
                <a:moveTo>
                  <a:pt x="128" y="30"/>
                </a:moveTo>
                <a:cubicBezTo>
                  <a:pt x="128" y="29"/>
                  <a:pt x="128" y="29"/>
                  <a:pt x="127" y="28"/>
                </a:cubicBezTo>
                <a:cubicBezTo>
                  <a:pt x="127" y="28"/>
                  <a:pt x="127" y="28"/>
                  <a:pt x="127" y="28"/>
                </a:cubicBezTo>
                <a:cubicBezTo>
                  <a:pt x="100" y="1"/>
                  <a:pt x="100" y="1"/>
                  <a:pt x="100" y="1"/>
                </a:cubicBezTo>
                <a:cubicBezTo>
                  <a:pt x="99" y="0"/>
                  <a:pt x="99" y="0"/>
                  <a:pt x="98" y="0"/>
                </a:cubicBezTo>
                <a:cubicBezTo>
                  <a:pt x="6" y="0"/>
                  <a:pt x="6" y="0"/>
                  <a:pt x="6" y="0"/>
                </a:cubicBezTo>
                <a:cubicBezTo>
                  <a:pt x="3" y="0"/>
                  <a:pt x="0" y="3"/>
                  <a:pt x="0" y="6"/>
                </a:cubicBezTo>
                <a:cubicBezTo>
                  <a:pt x="0" y="122"/>
                  <a:pt x="0" y="122"/>
                  <a:pt x="0" y="122"/>
                </a:cubicBezTo>
                <a:cubicBezTo>
                  <a:pt x="0" y="125"/>
                  <a:pt x="3" y="128"/>
                  <a:pt x="6" y="128"/>
                </a:cubicBezTo>
                <a:cubicBezTo>
                  <a:pt x="122" y="128"/>
                  <a:pt x="122" y="128"/>
                  <a:pt x="122" y="128"/>
                </a:cubicBezTo>
                <a:cubicBezTo>
                  <a:pt x="125" y="128"/>
                  <a:pt x="128" y="125"/>
                  <a:pt x="128" y="122"/>
                </a:cubicBezTo>
                <a:lnTo>
                  <a:pt x="128" y="30"/>
                </a:lnTo>
                <a:close/>
                <a:moveTo>
                  <a:pt x="44" y="5"/>
                </a:moveTo>
                <a:cubicBezTo>
                  <a:pt x="91" y="5"/>
                  <a:pt x="91" y="5"/>
                  <a:pt x="91" y="5"/>
                </a:cubicBezTo>
                <a:cubicBezTo>
                  <a:pt x="91" y="37"/>
                  <a:pt x="91" y="37"/>
                  <a:pt x="91" y="37"/>
                </a:cubicBezTo>
                <a:cubicBezTo>
                  <a:pt x="44" y="37"/>
                  <a:pt x="44" y="37"/>
                  <a:pt x="44" y="37"/>
                </a:cubicBezTo>
                <a:lnTo>
                  <a:pt x="44" y="5"/>
                </a:lnTo>
                <a:close/>
                <a:moveTo>
                  <a:pt x="101" y="123"/>
                </a:moveTo>
                <a:cubicBezTo>
                  <a:pt x="27" y="123"/>
                  <a:pt x="27" y="123"/>
                  <a:pt x="27" y="123"/>
                </a:cubicBezTo>
                <a:cubicBezTo>
                  <a:pt x="27" y="76"/>
                  <a:pt x="27" y="76"/>
                  <a:pt x="27" y="76"/>
                </a:cubicBezTo>
                <a:cubicBezTo>
                  <a:pt x="101" y="76"/>
                  <a:pt x="101" y="76"/>
                  <a:pt x="101" y="76"/>
                </a:cubicBezTo>
                <a:lnTo>
                  <a:pt x="101" y="123"/>
                </a:lnTo>
                <a:close/>
                <a:moveTo>
                  <a:pt x="123" y="123"/>
                </a:moveTo>
                <a:cubicBezTo>
                  <a:pt x="106" y="123"/>
                  <a:pt x="106" y="123"/>
                  <a:pt x="106" y="123"/>
                </a:cubicBezTo>
                <a:cubicBezTo>
                  <a:pt x="106" y="78"/>
                  <a:pt x="106" y="78"/>
                  <a:pt x="106" y="78"/>
                </a:cubicBezTo>
                <a:cubicBezTo>
                  <a:pt x="106" y="74"/>
                  <a:pt x="103" y="72"/>
                  <a:pt x="100" y="72"/>
                </a:cubicBezTo>
                <a:cubicBezTo>
                  <a:pt x="28" y="72"/>
                  <a:pt x="28" y="72"/>
                  <a:pt x="28" y="72"/>
                </a:cubicBezTo>
                <a:cubicBezTo>
                  <a:pt x="25" y="72"/>
                  <a:pt x="22" y="74"/>
                  <a:pt x="22" y="78"/>
                </a:cubicBezTo>
                <a:cubicBezTo>
                  <a:pt x="22" y="123"/>
                  <a:pt x="22" y="123"/>
                  <a:pt x="22" y="123"/>
                </a:cubicBezTo>
                <a:cubicBezTo>
                  <a:pt x="5" y="123"/>
                  <a:pt x="5" y="123"/>
                  <a:pt x="5" y="123"/>
                </a:cubicBezTo>
                <a:cubicBezTo>
                  <a:pt x="5" y="5"/>
                  <a:pt x="5" y="5"/>
                  <a:pt x="5" y="5"/>
                </a:cubicBezTo>
                <a:cubicBezTo>
                  <a:pt x="39" y="5"/>
                  <a:pt x="39" y="5"/>
                  <a:pt x="39" y="5"/>
                </a:cubicBezTo>
                <a:cubicBezTo>
                  <a:pt x="39" y="36"/>
                  <a:pt x="39" y="36"/>
                  <a:pt x="39" y="36"/>
                </a:cubicBezTo>
                <a:cubicBezTo>
                  <a:pt x="39" y="39"/>
                  <a:pt x="42" y="42"/>
                  <a:pt x="45" y="42"/>
                </a:cubicBezTo>
                <a:cubicBezTo>
                  <a:pt x="90" y="42"/>
                  <a:pt x="90" y="42"/>
                  <a:pt x="90" y="42"/>
                </a:cubicBezTo>
                <a:cubicBezTo>
                  <a:pt x="93" y="42"/>
                  <a:pt x="96" y="39"/>
                  <a:pt x="96" y="36"/>
                </a:cubicBezTo>
                <a:cubicBezTo>
                  <a:pt x="96" y="3"/>
                  <a:pt x="96" y="3"/>
                  <a:pt x="96" y="3"/>
                </a:cubicBezTo>
                <a:cubicBezTo>
                  <a:pt x="123" y="31"/>
                  <a:pt x="123" y="31"/>
                  <a:pt x="123" y="31"/>
                </a:cubicBezTo>
                <a:lnTo>
                  <a:pt x="123" y="1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1" name="Freeform 73"/>
          <p:cNvSpPr>
            <a:spLocks noEditPoints="1"/>
          </p:cNvSpPr>
          <p:nvPr/>
        </p:nvSpPr>
        <p:spPr bwMode="auto">
          <a:xfrm>
            <a:off x="7296150" y="4164013"/>
            <a:ext cx="479425" cy="450850"/>
          </a:xfrm>
          <a:custGeom>
            <a:avLst/>
            <a:gdLst>
              <a:gd name="T0" fmla="*/ 122 w 128"/>
              <a:gd name="T1" fmla="*/ 37 h 120"/>
              <a:gd name="T2" fmla="*/ 109 w 128"/>
              <a:gd name="T3" fmla="*/ 25 h 120"/>
              <a:gd name="T4" fmla="*/ 109 w 128"/>
              <a:gd name="T5" fmla="*/ 25 h 120"/>
              <a:gd name="T6" fmla="*/ 109 w 128"/>
              <a:gd name="T7" fmla="*/ 25 h 120"/>
              <a:gd name="T8" fmla="*/ 96 w 128"/>
              <a:gd name="T9" fmla="*/ 7 h 120"/>
              <a:gd name="T10" fmla="*/ 74 w 128"/>
              <a:gd name="T11" fmla="*/ 0 h 120"/>
              <a:gd name="T12" fmla="*/ 47 w 128"/>
              <a:gd name="T13" fmla="*/ 13 h 120"/>
              <a:gd name="T14" fmla="*/ 46 w 128"/>
              <a:gd name="T15" fmla="*/ 14 h 120"/>
              <a:gd name="T16" fmla="*/ 45 w 128"/>
              <a:gd name="T17" fmla="*/ 13 h 120"/>
              <a:gd name="T18" fmla="*/ 35 w 128"/>
              <a:gd name="T19" fmla="*/ 11 h 120"/>
              <a:gd name="T20" fmla="*/ 15 w 128"/>
              <a:gd name="T21" fmla="*/ 31 h 120"/>
              <a:gd name="T22" fmla="*/ 15 w 128"/>
              <a:gd name="T23" fmla="*/ 34 h 120"/>
              <a:gd name="T24" fmla="*/ 15 w 128"/>
              <a:gd name="T25" fmla="*/ 35 h 120"/>
              <a:gd name="T26" fmla="*/ 14 w 128"/>
              <a:gd name="T27" fmla="*/ 35 h 120"/>
              <a:gd name="T28" fmla="*/ 0 w 128"/>
              <a:gd name="T29" fmla="*/ 61 h 120"/>
              <a:gd name="T30" fmla="*/ 28 w 128"/>
              <a:gd name="T31" fmla="*/ 90 h 120"/>
              <a:gd name="T32" fmla="*/ 62 w 128"/>
              <a:gd name="T33" fmla="*/ 90 h 120"/>
              <a:gd name="T34" fmla="*/ 62 w 128"/>
              <a:gd name="T35" fmla="*/ 118 h 120"/>
              <a:gd name="T36" fmla="*/ 64 w 128"/>
              <a:gd name="T37" fmla="*/ 120 h 120"/>
              <a:gd name="T38" fmla="*/ 66 w 128"/>
              <a:gd name="T39" fmla="*/ 118 h 120"/>
              <a:gd name="T40" fmla="*/ 66 w 128"/>
              <a:gd name="T41" fmla="*/ 90 h 120"/>
              <a:gd name="T42" fmla="*/ 95 w 128"/>
              <a:gd name="T43" fmla="*/ 90 h 120"/>
              <a:gd name="T44" fmla="*/ 118 w 128"/>
              <a:gd name="T45" fmla="*/ 80 h 120"/>
              <a:gd name="T46" fmla="*/ 128 w 128"/>
              <a:gd name="T47" fmla="*/ 56 h 120"/>
              <a:gd name="T48" fmla="*/ 122 w 128"/>
              <a:gd name="T49" fmla="*/ 37 h 120"/>
              <a:gd name="T50" fmla="*/ 95 w 128"/>
              <a:gd name="T51" fmla="*/ 85 h 120"/>
              <a:gd name="T52" fmla="*/ 66 w 128"/>
              <a:gd name="T53" fmla="*/ 85 h 120"/>
              <a:gd name="T54" fmla="*/ 66 w 128"/>
              <a:gd name="T55" fmla="*/ 57 h 120"/>
              <a:gd name="T56" fmla="*/ 83 w 128"/>
              <a:gd name="T57" fmla="*/ 74 h 120"/>
              <a:gd name="T58" fmla="*/ 87 w 128"/>
              <a:gd name="T59" fmla="*/ 74 h 120"/>
              <a:gd name="T60" fmla="*/ 87 w 128"/>
              <a:gd name="T61" fmla="*/ 71 h 120"/>
              <a:gd name="T62" fmla="*/ 66 w 128"/>
              <a:gd name="T63" fmla="*/ 50 h 120"/>
              <a:gd name="T64" fmla="*/ 62 w 128"/>
              <a:gd name="T65" fmla="*/ 50 h 120"/>
              <a:gd name="T66" fmla="*/ 41 w 128"/>
              <a:gd name="T67" fmla="*/ 71 h 120"/>
              <a:gd name="T68" fmla="*/ 41 w 128"/>
              <a:gd name="T69" fmla="*/ 74 h 120"/>
              <a:gd name="T70" fmla="*/ 45 w 128"/>
              <a:gd name="T71" fmla="*/ 74 h 120"/>
              <a:gd name="T72" fmla="*/ 62 w 128"/>
              <a:gd name="T73" fmla="*/ 57 h 120"/>
              <a:gd name="T74" fmla="*/ 62 w 128"/>
              <a:gd name="T75" fmla="*/ 85 h 120"/>
              <a:gd name="T76" fmla="*/ 28 w 128"/>
              <a:gd name="T77" fmla="*/ 85 h 120"/>
              <a:gd name="T78" fmla="*/ 5 w 128"/>
              <a:gd name="T79" fmla="*/ 61 h 120"/>
              <a:gd name="T80" fmla="*/ 19 w 128"/>
              <a:gd name="T81" fmla="*/ 38 h 120"/>
              <a:gd name="T82" fmla="*/ 20 w 128"/>
              <a:gd name="T83" fmla="*/ 37 h 120"/>
              <a:gd name="T84" fmla="*/ 20 w 128"/>
              <a:gd name="T85" fmla="*/ 36 h 120"/>
              <a:gd name="T86" fmla="*/ 19 w 128"/>
              <a:gd name="T87" fmla="*/ 31 h 120"/>
              <a:gd name="T88" fmla="*/ 35 w 128"/>
              <a:gd name="T89" fmla="*/ 15 h 120"/>
              <a:gd name="T90" fmla="*/ 45 w 128"/>
              <a:gd name="T91" fmla="*/ 19 h 120"/>
              <a:gd name="T92" fmla="*/ 47 w 128"/>
              <a:gd name="T93" fmla="*/ 20 h 120"/>
              <a:gd name="T94" fmla="*/ 48 w 128"/>
              <a:gd name="T95" fmla="*/ 18 h 120"/>
              <a:gd name="T96" fmla="*/ 74 w 128"/>
              <a:gd name="T97" fmla="*/ 4 h 120"/>
              <a:gd name="T98" fmla="*/ 93 w 128"/>
              <a:gd name="T99" fmla="*/ 11 h 120"/>
              <a:gd name="T100" fmla="*/ 105 w 128"/>
              <a:gd name="T101" fmla="*/ 27 h 120"/>
              <a:gd name="T102" fmla="*/ 105 w 128"/>
              <a:gd name="T103" fmla="*/ 28 h 120"/>
              <a:gd name="T104" fmla="*/ 106 w 128"/>
              <a:gd name="T105" fmla="*/ 29 h 120"/>
              <a:gd name="T106" fmla="*/ 123 w 128"/>
              <a:gd name="T107" fmla="*/ 56 h 120"/>
              <a:gd name="T108" fmla="*/ 95 w 128"/>
              <a:gd name="T109" fmla="*/ 85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8" h="120">
                <a:moveTo>
                  <a:pt x="122" y="37"/>
                </a:moveTo>
                <a:cubicBezTo>
                  <a:pt x="119" y="32"/>
                  <a:pt x="115" y="28"/>
                  <a:pt x="109" y="25"/>
                </a:cubicBezTo>
                <a:cubicBezTo>
                  <a:pt x="109" y="25"/>
                  <a:pt x="109" y="25"/>
                  <a:pt x="109" y="25"/>
                </a:cubicBezTo>
                <a:cubicBezTo>
                  <a:pt x="109" y="25"/>
                  <a:pt x="109" y="25"/>
                  <a:pt x="109" y="25"/>
                </a:cubicBezTo>
                <a:cubicBezTo>
                  <a:pt x="106" y="18"/>
                  <a:pt x="102" y="12"/>
                  <a:pt x="96" y="7"/>
                </a:cubicBezTo>
                <a:cubicBezTo>
                  <a:pt x="90" y="2"/>
                  <a:pt x="82" y="0"/>
                  <a:pt x="74" y="0"/>
                </a:cubicBezTo>
                <a:cubicBezTo>
                  <a:pt x="64" y="0"/>
                  <a:pt x="54" y="5"/>
                  <a:pt x="47" y="13"/>
                </a:cubicBezTo>
                <a:cubicBezTo>
                  <a:pt x="46" y="14"/>
                  <a:pt x="46" y="14"/>
                  <a:pt x="46" y="14"/>
                </a:cubicBezTo>
                <a:cubicBezTo>
                  <a:pt x="45" y="13"/>
                  <a:pt x="45" y="13"/>
                  <a:pt x="45" y="13"/>
                </a:cubicBezTo>
                <a:cubicBezTo>
                  <a:pt x="42" y="12"/>
                  <a:pt x="39" y="11"/>
                  <a:pt x="35" y="11"/>
                </a:cubicBezTo>
                <a:cubicBezTo>
                  <a:pt x="24" y="11"/>
                  <a:pt x="15" y="20"/>
                  <a:pt x="15" y="31"/>
                </a:cubicBezTo>
                <a:cubicBezTo>
                  <a:pt x="15" y="32"/>
                  <a:pt x="15" y="33"/>
                  <a:pt x="15" y="34"/>
                </a:cubicBezTo>
                <a:cubicBezTo>
                  <a:pt x="15" y="35"/>
                  <a:pt x="15" y="35"/>
                  <a:pt x="15" y="35"/>
                </a:cubicBezTo>
                <a:cubicBezTo>
                  <a:pt x="14" y="35"/>
                  <a:pt x="14" y="35"/>
                  <a:pt x="14" y="35"/>
                </a:cubicBezTo>
                <a:cubicBezTo>
                  <a:pt x="5" y="41"/>
                  <a:pt x="0" y="50"/>
                  <a:pt x="0" y="61"/>
                </a:cubicBezTo>
                <a:cubicBezTo>
                  <a:pt x="0" y="77"/>
                  <a:pt x="13" y="90"/>
                  <a:pt x="28" y="90"/>
                </a:cubicBezTo>
                <a:cubicBezTo>
                  <a:pt x="62" y="90"/>
                  <a:pt x="62" y="90"/>
                  <a:pt x="62" y="90"/>
                </a:cubicBezTo>
                <a:cubicBezTo>
                  <a:pt x="62" y="118"/>
                  <a:pt x="62" y="118"/>
                  <a:pt x="62" y="118"/>
                </a:cubicBezTo>
                <a:cubicBezTo>
                  <a:pt x="62" y="119"/>
                  <a:pt x="63" y="120"/>
                  <a:pt x="64" y="120"/>
                </a:cubicBezTo>
                <a:cubicBezTo>
                  <a:pt x="65" y="120"/>
                  <a:pt x="66" y="119"/>
                  <a:pt x="66" y="118"/>
                </a:cubicBezTo>
                <a:cubicBezTo>
                  <a:pt x="66" y="90"/>
                  <a:pt x="66" y="90"/>
                  <a:pt x="66" y="90"/>
                </a:cubicBezTo>
                <a:cubicBezTo>
                  <a:pt x="95" y="90"/>
                  <a:pt x="95" y="90"/>
                  <a:pt x="95" y="90"/>
                </a:cubicBezTo>
                <a:cubicBezTo>
                  <a:pt x="104" y="90"/>
                  <a:pt x="112" y="86"/>
                  <a:pt x="118" y="80"/>
                </a:cubicBezTo>
                <a:cubicBezTo>
                  <a:pt x="125" y="73"/>
                  <a:pt x="128" y="65"/>
                  <a:pt x="128" y="56"/>
                </a:cubicBezTo>
                <a:cubicBezTo>
                  <a:pt x="128" y="49"/>
                  <a:pt x="126" y="43"/>
                  <a:pt x="122" y="37"/>
                </a:cubicBezTo>
                <a:close/>
                <a:moveTo>
                  <a:pt x="95" y="85"/>
                </a:moveTo>
                <a:cubicBezTo>
                  <a:pt x="66" y="85"/>
                  <a:pt x="66" y="85"/>
                  <a:pt x="66" y="85"/>
                </a:cubicBezTo>
                <a:cubicBezTo>
                  <a:pt x="66" y="57"/>
                  <a:pt x="66" y="57"/>
                  <a:pt x="66" y="57"/>
                </a:cubicBezTo>
                <a:cubicBezTo>
                  <a:pt x="83" y="74"/>
                  <a:pt x="83" y="74"/>
                  <a:pt x="83" y="74"/>
                </a:cubicBezTo>
                <a:cubicBezTo>
                  <a:pt x="84" y="75"/>
                  <a:pt x="86" y="75"/>
                  <a:pt x="87" y="74"/>
                </a:cubicBezTo>
                <a:cubicBezTo>
                  <a:pt x="87" y="73"/>
                  <a:pt x="87" y="71"/>
                  <a:pt x="87" y="71"/>
                </a:cubicBezTo>
                <a:cubicBezTo>
                  <a:pt x="66" y="50"/>
                  <a:pt x="66" y="50"/>
                  <a:pt x="66" y="50"/>
                </a:cubicBezTo>
                <a:cubicBezTo>
                  <a:pt x="65" y="49"/>
                  <a:pt x="63" y="49"/>
                  <a:pt x="62" y="50"/>
                </a:cubicBezTo>
                <a:cubicBezTo>
                  <a:pt x="41" y="71"/>
                  <a:pt x="41" y="71"/>
                  <a:pt x="41" y="71"/>
                </a:cubicBezTo>
                <a:cubicBezTo>
                  <a:pt x="41" y="71"/>
                  <a:pt x="41" y="73"/>
                  <a:pt x="41" y="74"/>
                </a:cubicBezTo>
                <a:cubicBezTo>
                  <a:pt x="42" y="75"/>
                  <a:pt x="44" y="75"/>
                  <a:pt x="45" y="74"/>
                </a:cubicBezTo>
                <a:cubicBezTo>
                  <a:pt x="62" y="57"/>
                  <a:pt x="62" y="57"/>
                  <a:pt x="62" y="57"/>
                </a:cubicBezTo>
                <a:cubicBezTo>
                  <a:pt x="62" y="85"/>
                  <a:pt x="62" y="85"/>
                  <a:pt x="62" y="85"/>
                </a:cubicBezTo>
                <a:cubicBezTo>
                  <a:pt x="28" y="85"/>
                  <a:pt x="28" y="85"/>
                  <a:pt x="28" y="85"/>
                </a:cubicBezTo>
                <a:cubicBezTo>
                  <a:pt x="15" y="85"/>
                  <a:pt x="5" y="74"/>
                  <a:pt x="5" y="61"/>
                </a:cubicBezTo>
                <a:cubicBezTo>
                  <a:pt x="5" y="51"/>
                  <a:pt x="10" y="42"/>
                  <a:pt x="19" y="38"/>
                </a:cubicBezTo>
                <a:cubicBezTo>
                  <a:pt x="20" y="37"/>
                  <a:pt x="20" y="37"/>
                  <a:pt x="20" y="37"/>
                </a:cubicBezTo>
                <a:cubicBezTo>
                  <a:pt x="20" y="36"/>
                  <a:pt x="20" y="36"/>
                  <a:pt x="20" y="36"/>
                </a:cubicBezTo>
                <a:cubicBezTo>
                  <a:pt x="20" y="34"/>
                  <a:pt x="19" y="33"/>
                  <a:pt x="19" y="31"/>
                </a:cubicBezTo>
                <a:cubicBezTo>
                  <a:pt x="19" y="22"/>
                  <a:pt x="26" y="15"/>
                  <a:pt x="35" y="15"/>
                </a:cubicBezTo>
                <a:cubicBezTo>
                  <a:pt x="39" y="15"/>
                  <a:pt x="42" y="16"/>
                  <a:pt x="45" y="19"/>
                </a:cubicBezTo>
                <a:cubicBezTo>
                  <a:pt x="47" y="20"/>
                  <a:pt x="47" y="20"/>
                  <a:pt x="47" y="20"/>
                </a:cubicBezTo>
                <a:cubicBezTo>
                  <a:pt x="48" y="18"/>
                  <a:pt x="48" y="18"/>
                  <a:pt x="48" y="18"/>
                </a:cubicBezTo>
                <a:cubicBezTo>
                  <a:pt x="54" y="10"/>
                  <a:pt x="64" y="4"/>
                  <a:pt x="74" y="4"/>
                </a:cubicBezTo>
                <a:cubicBezTo>
                  <a:pt x="81" y="4"/>
                  <a:pt x="88" y="7"/>
                  <a:pt x="93" y="11"/>
                </a:cubicBezTo>
                <a:cubicBezTo>
                  <a:pt x="99" y="15"/>
                  <a:pt x="103" y="21"/>
                  <a:pt x="105" y="27"/>
                </a:cubicBezTo>
                <a:cubicBezTo>
                  <a:pt x="105" y="28"/>
                  <a:pt x="105" y="28"/>
                  <a:pt x="105" y="28"/>
                </a:cubicBezTo>
                <a:cubicBezTo>
                  <a:pt x="106" y="29"/>
                  <a:pt x="106" y="29"/>
                  <a:pt x="106" y="29"/>
                </a:cubicBezTo>
                <a:cubicBezTo>
                  <a:pt x="117" y="33"/>
                  <a:pt x="123" y="44"/>
                  <a:pt x="123" y="56"/>
                </a:cubicBezTo>
                <a:cubicBezTo>
                  <a:pt x="123" y="72"/>
                  <a:pt x="111" y="85"/>
                  <a:pt x="95" y="8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2" name="Freeform 74"/>
          <p:cNvSpPr>
            <a:spLocks noEditPoints="1"/>
          </p:cNvSpPr>
          <p:nvPr/>
        </p:nvSpPr>
        <p:spPr bwMode="auto">
          <a:xfrm>
            <a:off x="6334125" y="4148138"/>
            <a:ext cx="481013" cy="481013"/>
          </a:xfrm>
          <a:custGeom>
            <a:avLst/>
            <a:gdLst>
              <a:gd name="T0" fmla="*/ 122 w 128"/>
              <a:gd name="T1" fmla="*/ 37 h 128"/>
              <a:gd name="T2" fmla="*/ 109 w 128"/>
              <a:gd name="T3" fmla="*/ 26 h 128"/>
              <a:gd name="T4" fmla="*/ 109 w 128"/>
              <a:gd name="T5" fmla="*/ 25 h 128"/>
              <a:gd name="T6" fmla="*/ 109 w 128"/>
              <a:gd name="T7" fmla="*/ 25 h 128"/>
              <a:gd name="T8" fmla="*/ 96 w 128"/>
              <a:gd name="T9" fmla="*/ 8 h 128"/>
              <a:gd name="T10" fmla="*/ 74 w 128"/>
              <a:gd name="T11" fmla="*/ 0 h 128"/>
              <a:gd name="T12" fmla="*/ 47 w 128"/>
              <a:gd name="T13" fmla="*/ 13 h 128"/>
              <a:gd name="T14" fmla="*/ 46 w 128"/>
              <a:gd name="T15" fmla="*/ 14 h 128"/>
              <a:gd name="T16" fmla="*/ 45 w 128"/>
              <a:gd name="T17" fmla="*/ 14 h 128"/>
              <a:gd name="T18" fmla="*/ 35 w 128"/>
              <a:gd name="T19" fmla="*/ 11 h 128"/>
              <a:gd name="T20" fmla="*/ 15 w 128"/>
              <a:gd name="T21" fmla="*/ 32 h 128"/>
              <a:gd name="T22" fmla="*/ 15 w 128"/>
              <a:gd name="T23" fmla="*/ 34 h 128"/>
              <a:gd name="T24" fmla="*/ 15 w 128"/>
              <a:gd name="T25" fmla="*/ 35 h 128"/>
              <a:gd name="T26" fmla="*/ 14 w 128"/>
              <a:gd name="T27" fmla="*/ 36 h 128"/>
              <a:gd name="T28" fmla="*/ 0 w 128"/>
              <a:gd name="T29" fmla="*/ 61 h 128"/>
              <a:gd name="T30" fmla="*/ 28 w 128"/>
              <a:gd name="T31" fmla="*/ 90 h 128"/>
              <a:gd name="T32" fmla="*/ 62 w 128"/>
              <a:gd name="T33" fmla="*/ 90 h 128"/>
              <a:gd name="T34" fmla="*/ 62 w 128"/>
              <a:gd name="T35" fmla="*/ 120 h 128"/>
              <a:gd name="T36" fmla="*/ 45 w 128"/>
              <a:gd name="T37" fmla="*/ 103 h 128"/>
              <a:gd name="T38" fmla="*/ 43 w 128"/>
              <a:gd name="T39" fmla="*/ 102 h 128"/>
              <a:gd name="T40" fmla="*/ 41 w 128"/>
              <a:gd name="T41" fmla="*/ 103 h 128"/>
              <a:gd name="T42" fmla="*/ 41 w 128"/>
              <a:gd name="T43" fmla="*/ 105 h 128"/>
              <a:gd name="T44" fmla="*/ 41 w 128"/>
              <a:gd name="T45" fmla="*/ 106 h 128"/>
              <a:gd name="T46" fmla="*/ 62 w 128"/>
              <a:gd name="T47" fmla="*/ 127 h 128"/>
              <a:gd name="T48" fmla="*/ 66 w 128"/>
              <a:gd name="T49" fmla="*/ 127 h 128"/>
              <a:gd name="T50" fmla="*/ 87 w 128"/>
              <a:gd name="T51" fmla="*/ 106 h 128"/>
              <a:gd name="T52" fmla="*/ 87 w 128"/>
              <a:gd name="T53" fmla="*/ 105 h 128"/>
              <a:gd name="T54" fmla="*/ 87 w 128"/>
              <a:gd name="T55" fmla="*/ 103 h 128"/>
              <a:gd name="T56" fmla="*/ 83 w 128"/>
              <a:gd name="T57" fmla="*/ 103 h 128"/>
              <a:gd name="T58" fmla="*/ 66 w 128"/>
              <a:gd name="T59" fmla="*/ 120 h 128"/>
              <a:gd name="T60" fmla="*/ 66 w 128"/>
              <a:gd name="T61" fmla="*/ 90 h 128"/>
              <a:gd name="T62" fmla="*/ 95 w 128"/>
              <a:gd name="T63" fmla="*/ 90 h 128"/>
              <a:gd name="T64" fmla="*/ 118 w 128"/>
              <a:gd name="T65" fmla="*/ 80 h 128"/>
              <a:gd name="T66" fmla="*/ 128 w 128"/>
              <a:gd name="T67" fmla="*/ 56 h 128"/>
              <a:gd name="T68" fmla="*/ 122 w 128"/>
              <a:gd name="T69" fmla="*/ 37 h 128"/>
              <a:gd name="T70" fmla="*/ 95 w 128"/>
              <a:gd name="T71" fmla="*/ 85 h 128"/>
              <a:gd name="T72" fmla="*/ 66 w 128"/>
              <a:gd name="T73" fmla="*/ 85 h 128"/>
              <a:gd name="T74" fmla="*/ 66 w 128"/>
              <a:gd name="T75" fmla="*/ 59 h 128"/>
              <a:gd name="T76" fmla="*/ 64 w 128"/>
              <a:gd name="T77" fmla="*/ 57 h 128"/>
              <a:gd name="T78" fmla="*/ 62 w 128"/>
              <a:gd name="T79" fmla="*/ 59 h 128"/>
              <a:gd name="T80" fmla="*/ 62 w 128"/>
              <a:gd name="T81" fmla="*/ 85 h 128"/>
              <a:gd name="T82" fmla="*/ 28 w 128"/>
              <a:gd name="T83" fmla="*/ 85 h 128"/>
              <a:gd name="T84" fmla="*/ 5 w 128"/>
              <a:gd name="T85" fmla="*/ 61 h 128"/>
              <a:gd name="T86" fmla="*/ 19 w 128"/>
              <a:gd name="T87" fmla="*/ 39 h 128"/>
              <a:gd name="T88" fmla="*/ 20 w 128"/>
              <a:gd name="T89" fmla="*/ 38 h 128"/>
              <a:gd name="T90" fmla="*/ 20 w 128"/>
              <a:gd name="T91" fmla="*/ 36 h 128"/>
              <a:gd name="T92" fmla="*/ 19 w 128"/>
              <a:gd name="T93" fmla="*/ 32 h 128"/>
              <a:gd name="T94" fmla="*/ 35 w 128"/>
              <a:gd name="T95" fmla="*/ 15 h 128"/>
              <a:gd name="T96" fmla="*/ 45 w 128"/>
              <a:gd name="T97" fmla="*/ 19 h 128"/>
              <a:gd name="T98" fmla="*/ 47 w 128"/>
              <a:gd name="T99" fmla="*/ 21 h 128"/>
              <a:gd name="T100" fmla="*/ 48 w 128"/>
              <a:gd name="T101" fmla="*/ 19 h 128"/>
              <a:gd name="T102" fmla="*/ 74 w 128"/>
              <a:gd name="T103" fmla="*/ 5 h 128"/>
              <a:gd name="T104" fmla="*/ 93 w 128"/>
              <a:gd name="T105" fmla="*/ 11 h 128"/>
              <a:gd name="T106" fmla="*/ 105 w 128"/>
              <a:gd name="T107" fmla="*/ 28 h 128"/>
              <a:gd name="T108" fmla="*/ 105 w 128"/>
              <a:gd name="T109" fmla="*/ 29 h 128"/>
              <a:gd name="T110" fmla="*/ 106 w 128"/>
              <a:gd name="T111" fmla="*/ 29 h 128"/>
              <a:gd name="T112" fmla="*/ 123 w 128"/>
              <a:gd name="T113" fmla="*/ 56 h 128"/>
              <a:gd name="T114" fmla="*/ 95 w 128"/>
              <a:gd name="T115" fmla="*/ 8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8" h="128">
                <a:moveTo>
                  <a:pt x="122" y="37"/>
                </a:moveTo>
                <a:cubicBezTo>
                  <a:pt x="119" y="32"/>
                  <a:pt x="115" y="28"/>
                  <a:pt x="109" y="26"/>
                </a:cubicBezTo>
                <a:cubicBezTo>
                  <a:pt x="109" y="25"/>
                  <a:pt x="109" y="25"/>
                  <a:pt x="109" y="25"/>
                </a:cubicBezTo>
                <a:cubicBezTo>
                  <a:pt x="109" y="25"/>
                  <a:pt x="109" y="25"/>
                  <a:pt x="109" y="25"/>
                </a:cubicBezTo>
                <a:cubicBezTo>
                  <a:pt x="106" y="18"/>
                  <a:pt x="102" y="12"/>
                  <a:pt x="96" y="8"/>
                </a:cubicBezTo>
                <a:cubicBezTo>
                  <a:pt x="90" y="3"/>
                  <a:pt x="82" y="0"/>
                  <a:pt x="74" y="0"/>
                </a:cubicBezTo>
                <a:cubicBezTo>
                  <a:pt x="64" y="0"/>
                  <a:pt x="54" y="5"/>
                  <a:pt x="47" y="13"/>
                </a:cubicBezTo>
                <a:cubicBezTo>
                  <a:pt x="46" y="14"/>
                  <a:pt x="46" y="14"/>
                  <a:pt x="46" y="14"/>
                </a:cubicBezTo>
                <a:cubicBezTo>
                  <a:pt x="45" y="14"/>
                  <a:pt x="45" y="14"/>
                  <a:pt x="45" y="14"/>
                </a:cubicBezTo>
                <a:cubicBezTo>
                  <a:pt x="42" y="12"/>
                  <a:pt x="39" y="11"/>
                  <a:pt x="35" y="11"/>
                </a:cubicBezTo>
                <a:cubicBezTo>
                  <a:pt x="24" y="11"/>
                  <a:pt x="15" y="20"/>
                  <a:pt x="15" y="32"/>
                </a:cubicBezTo>
                <a:cubicBezTo>
                  <a:pt x="15" y="32"/>
                  <a:pt x="15" y="33"/>
                  <a:pt x="15" y="34"/>
                </a:cubicBezTo>
                <a:cubicBezTo>
                  <a:pt x="15" y="35"/>
                  <a:pt x="15" y="35"/>
                  <a:pt x="15" y="35"/>
                </a:cubicBezTo>
                <a:cubicBezTo>
                  <a:pt x="14" y="36"/>
                  <a:pt x="14" y="36"/>
                  <a:pt x="14" y="36"/>
                </a:cubicBezTo>
                <a:cubicBezTo>
                  <a:pt x="5" y="41"/>
                  <a:pt x="0" y="50"/>
                  <a:pt x="0" y="61"/>
                </a:cubicBezTo>
                <a:cubicBezTo>
                  <a:pt x="0" y="77"/>
                  <a:pt x="13" y="90"/>
                  <a:pt x="28" y="90"/>
                </a:cubicBezTo>
                <a:cubicBezTo>
                  <a:pt x="62" y="90"/>
                  <a:pt x="62" y="90"/>
                  <a:pt x="62" y="90"/>
                </a:cubicBezTo>
                <a:cubicBezTo>
                  <a:pt x="62" y="120"/>
                  <a:pt x="62" y="120"/>
                  <a:pt x="62" y="120"/>
                </a:cubicBezTo>
                <a:cubicBezTo>
                  <a:pt x="45" y="103"/>
                  <a:pt x="45" y="103"/>
                  <a:pt x="45" y="103"/>
                </a:cubicBezTo>
                <a:cubicBezTo>
                  <a:pt x="44" y="103"/>
                  <a:pt x="44" y="102"/>
                  <a:pt x="43" y="102"/>
                </a:cubicBezTo>
                <a:cubicBezTo>
                  <a:pt x="42" y="102"/>
                  <a:pt x="42" y="103"/>
                  <a:pt x="41" y="103"/>
                </a:cubicBezTo>
                <a:cubicBezTo>
                  <a:pt x="41" y="104"/>
                  <a:pt x="41" y="104"/>
                  <a:pt x="41" y="105"/>
                </a:cubicBezTo>
                <a:cubicBezTo>
                  <a:pt x="41" y="105"/>
                  <a:pt x="41" y="106"/>
                  <a:pt x="41" y="106"/>
                </a:cubicBezTo>
                <a:cubicBezTo>
                  <a:pt x="62" y="127"/>
                  <a:pt x="62" y="127"/>
                  <a:pt x="62" y="127"/>
                </a:cubicBezTo>
                <a:cubicBezTo>
                  <a:pt x="63" y="128"/>
                  <a:pt x="65" y="128"/>
                  <a:pt x="66" y="127"/>
                </a:cubicBezTo>
                <a:cubicBezTo>
                  <a:pt x="87" y="106"/>
                  <a:pt x="87" y="106"/>
                  <a:pt x="87" y="106"/>
                </a:cubicBezTo>
                <a:cubicBezTo>
                  <a:pt x="87" y="106"/>
                  <a:pt x="87" y="105"/>
                  <a:pt x="87" y="105"/>
                </a:cubicBezTo>
                <a:cubicBezTo>
                  <a:pt x="87" y="104"/>
                  <a:pt x="87" y="104"/>
                  <a:pt x="87" y="103"/>
                </a:cubicBezTo>
                <a:cubicBezTo>
                  <a:pt x="86" y="102"/>
                  <a:pt x="84" y="102"/>
                  <a:pt x="83" y="103"/>
                </a:cubicBezTo>
                <a:cubicBezTo>
                  <a:pt x="66" y="120"/>
                  <a:pt x="66" y="120"/>
                  <a:pt x="66" y="120"/>
                </a:cubicBezTo>
                <a:cubicBezTo>
                  <a:pt x="66" y="90"/>
                  <a:pt x="66" y="90"/>
                  <a:pt x="66" y="90"/>
                </a:cubicBezTo>
                <a:cubicBezTo>
                  <a:pt x="95" y="90"/>
                  <a:pt x="95" y="90"/>
                  <a:pt x="95" y="90"/>
                </a:cubicBezTo>
                <a:cubicBezTo>
                  <a:pt x="104" y="90"/>
                  <a:pt x="112" y="86"/>
                  <a:pt x="118" y="80"/>
                </a:cubicBezTo>
                <a:cubicBezTo>
                  <a:pt x="125" y="74"/>
                  <a:pt x="128" y="65"/>
                  <a:pt x="128" y="56"/>
                </a:cubicBezTo>
                <a:cubicBezTo>
                  <a:pt x="128" y="49"/>
                  <a:pt x="126" y="43"/>
                  <a:pt x="122" y="37"/>
                </a:cubicBezTo>
                <a:close/>
                <a:moveTo>
                  <a:pt x="95" y="85"/>
                </a:moveTo>
                <a:cubicBezTo>
                  <a:pt x="66" y="85"/>
                  <a:pt x="66" y="85"/>
                  <a:pt x="66" y="85"/>
                </a:cubicBezTo>
                <a:cubicBezTo>
                  <a:pt x="66" y="59"/>
                  <a:pt x="66" y="59"/>
                  <a:pt x="66" y="59"/>
                </a:cubicBezTo>
                <a:cubicBezTo>
                  <a:pt x="66" y="58"/>
                  <a:pt x="65" y="57"/>
                  <a:pt x="64" y="57"/>
                </a:cubicBezTo>
                <a:cubicBezTo>
                  <a:pt x="63" y="57"/>
                  <a:pt x="62" y="58"/>
                  <a:pt x="62" y="59"/>
                </a:cubicBezTo>
                <a:cubicBezTo>
                  <a:pt x="62" y="85"/>
                  <a:pt x="62" y="85"/>
                  <a:pt x="62" y="85"/>
                </a:cubicBezTo>
                <a:cubicBezTo>
                  <a:pt x="28" y="85"/>
                  <a:pt x="28" y="85"/>
                  <a:pt x="28" y="85"/>
                </a:cubicBezTo>
                <a:cubicBezTo>
                  <a:pt x="15" y="85"/>
                  <a:pt x="5" y="74"/>
                  <a:pt x="5" y="61"/>
                </a:cubicBezTo>
                <a:cubicBezTo>
                  <a:pt x="5" y="51"/>
                  <a:pt x="10" y="42"/>
                  <a:pt x="19" y="39"/>
                </a:cubicBezTo>
                <a:cubicBezTo>
                  <a:pt x="20" y="38"/>
                  <a:pt x="20" y="38"/>
                  <a:pt x="20" y="38"/>
                </a:cubicBezTo>
                <a:cubicBezTo>
                  <a:pt x="20" y="36"/>
                  <a:pt x="20" y="36"/>
                  <a:pt x="20" y="36"/>
                </a:cubicBezTo>
                <a:cubicBezTo>
                  <a:pt x="20" y="34"/>
                  <a:pt x="19" y="33"/>
                  <a:pt x="19" y="32"/>
                </a:cubicBezTo>
                <a:cubicBezTo>
                  <a:pt x="19" y="23"/>
                  <a:pt x="26" y="15"/>
                  <a:pt x="35" y="15"/>
                </a:cubicBezTo>
                <a:cubicBezTo>
                  <a:pt x="39" y="15"/>
                  <a:pt x="42" y="17"/>
                  <a:pt x="45" y="19"/>
                </a:cubicBezTo>
                <a:cubicBezTo>
                  <a:pt x="47" y="21"/>
                  <a:pt x="47" y="21"/>
                  <a:pt x="47" y="21"/>
                </a:cubicBezTo>
                <a:cubicBezTo>
                  <a:pt x="48" y="19"/>
                  <a:pt x="48" y="19"/>
                  <a:pt x="48" y="19"/>
                </a:cubicBezTo>
                <a:cubicBezTo>
                  <a:pt x="54" y="10"/>
                  <a:pt x="64" y="5"/>
                  <a:pt x="74" y="5"/>
                </a:cubicBezTo>
                <a:cubicBezTo>
                  <a:pt x="81" y="5"/>
                  <a:pt x="88" y="7"/>
                  <a:pt x="93" y="11"/>
                </a:cubicBezTo>
                <a:cubicBezTo>
                  <a:pt x="99" y="15"/>
                  <a:pt x="103" y="21"/>
                  <a:pt x="105" y="28"/>
                </a:cubicBezTo>
                <a:cubicBezTo>
                  <a:pt x="105" y="29"/>
                  <a:pt x="105" y="29"/>
                  <a:pt x="105" y="29"/>
                </a:cubicBezTo>
                <a:cubicBezTo>
                  <a:pt x="106" y="29"/>
                  <a:pt x="106" y="29"/>
                  <a:pt x="106" y="29"/>
                </a:cubicBezTo>
                <a:cubicBezTo>
                  <a:pt x="117" y="34"/>
                  <a:pt x="123" y="44"/>
                  <a:pt x="123" y="56"/>
                </a:cubicBezTo>
                <a:cubicBezTo>
                  <a:pt x="123" y="72"/>
                  <a:pt x="111" y="85"/>
                  <a:pt x="95" y="8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3" name="Freeform 75"/>
          <p:cNvSpPr>
            <a:spLocks noEditPoints="1"/>
          </p:cNvSpPr>
          <p:nvPr/>
        </p:nvSpPr>
        <p:spPr bwMode="auto">
          <a:xfrm>
            <a:off x="5373688" y="4219575"/>
            <a:ext cx="479425" cy="338138"/>
          </a:xfrm>
          <a:custGeom>
            <a:avLst/>
            <a:gdLst>
              <a:gd name="T0" fmla="*/ 122 w 128"/>
              <a:gd name="T1" fmla="*/ 37 h 90"/>
              <a:gd name="T2" fmla="*/ 109 w 128"/>
              <a:gd name="T3" fmla="*/ 26 h 90"/>
              <a:gd name="T4" fmla="*/ 109 w 128"/>
              <a:gd name="T5" fmla="*/ 26 h 90"/>
              <a:gd name="T6" fmla="*/ 109 w 128"/>
              <a:gd name="T7" fmla="*/ 25 h 90"/>
              <a:gd name="T8" fmla="*/ 96 w 128"/>
              <a:gd name="T9" fmla="*/ 8 h 90"/>
              <a:gd name="T10" fmla="*/ 74 w 128"/>
              <a:gd name="T11" fmla="*/ 0 h 90"/>
              <a:gd name="T12" fmla="*/ 47 w 128"/>
              <a:gd name="T13" fmla="*/ 13 h 90"/>
              <a:gd name="T14" fmla="*/ 46 w 128"/>
              <a:gd name="T15" fmla="*/ 14 h 90"/>
              <a:gd name="T16" fmla="*/ 45 w 128"/>
              <a:gd name="T17" fmla="*/ 14 h 90"/>
              <a:gd name="T18" fmla="*/ 35 w 128"/>
              <a:gd name="T19" fmla="*/ 11 h 90"/>
              <a:gd name="T20" fmla="*/ 15 w 128"/>
              <a:gd name="T21" fmla="*/ 32 h 90"/>
              <a:gd name="T22" fmla="*/ 15 w 128"/>
              <a:gd name="T23" fmla="*/ 34 h 90"/>
              <a:gd name="T24" fmla="*/ 15 w 128"/>
              <a:gd name="T25" fmla="*/ 35 h 90"/>
              <a:gd name="T26" fmla="*/ 14 w 128"/>
              <a:gd name="T27" fmla="*/ 36 h 90"/>
              <a:gd name="T28" fmla="*/ 0 w 128"/>
              <a:gd name="T29" fmla="*/ 61 h 90"/>
              <a:gd name="T30" fmla="*/ 28 w 128"/>
              <a:gd name="T31" fmla="*/ 90 h 90"/>
              <a:gd name="T32" fmla="*/ 95 w 128"/>
              <a:gd name="T33" fmla="*/ 90 h 90"/>
              <a:gd name="T34" fmla="*/ 118 w 128"/>
              <a:gd name="T35" fmla="*/ 80 h 90"/>
              <a:gd name="T36" fmla="*/ 128 w 128"/>
              <a:gd name="T37" fmla="*/ 56 h 90"/>
              <a:gd name="T38" fmla="*/ 122 w 128"/>
              <a:gd name="T39" fmla="*/ 37 h 90"/>
              <a:gd name="T40" fmla="*/ 95 w 128"/>
              <a:gd name="T41" fmla="*/ 85 h 90"/>
              <a:gd name="T42" fmla="*/ 28 w 128"/>
              <a:gd name="T43" fmla="*/ 85 h 90"/>
              <a:gd name="T44" fmla="*/ 5 w 128"/>
              <a:gd name="T45" fmla="*/ 61 h 90"/>
              <a:gd name="T46" fmla="*/ 19 w 128"/>
              <a:gd name="T47" fmla="*/ 39 h 90"/>
              <a:gd name="T48" fmla="*/ 20 w 128"/>
              <a:gd name="T49" fmla="*/ 38 h 90"/>
              <a:gd name="T50" fmla="*/ 20 w 128"/>
              <a:gd name="T51" fmla="*/ 36 h 90"/>
              <a:gd name="T52" fmla="*/ 19 w 128"/>
              <a:gd name="T53" fmla="*/ 32 h 90"/>
              <a:gd name="T54" fmla="*/ 35 w 128"/>
              <a:gd name="T55" fmla="*/ 16 h 90"/>
              <a:gd name="T56" fmla="*/ 45 w 128"/>
              <a:gd name="T57" fmla="*/ 19 h 90"/>
              <a:gd name="T58" fmla="*/ 47 w 128"/>
              <a:gd name="T59" fmla="*/ 21 h 90"/>
              <a:gd name="T60" fmla="*/ 48 w 128"/>
              <a:gd name="T61" fmla="*/ 19 h 90"/>
              <a:gd name="T62" fmla="*/ 74 w 128"/>
              <a:gd name="T63" fmla="*/ 5 h 90"/>
              <a:gd name="T64" fmla="*/ 93 w 128"/>
              <a:gd name="T65" fmla="*/ 11 h 90"/>
              <a:gd name="T66" fmla="*/ 105 w 128"/>
              <a:gd name="T67" fmla="*/ 28 h 90"/>
              <a:gd name="T68" fmla="*/ 105 w 128"/>
              <a:gd name="T69" fmla="*/ 29 h 90"/>
              <a:gd name="T70" fmla="*/ 106 w 128"/>
              <a:gd name="T71" fmla="*/ 29 h 90"/>
              <a:gd name="T72" fmla="*/ 123 w 128"/>
              <a:gd name="T73" fmla="*/ 56 h 90"/>
              <a:gd name="T74" fmla="*/ 95 w 128"/>
              <a:gd name="T75" fmla="*/ 8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90">
                <a:moveTo>
                  <a:pt x="122" y="37"/>
                </a:moveTo>
                <a:cubicBezTo>
                  <a:pt x="119" y="32"/>
                  <a:pt x="115" y="28"/>
                  <a:pt x="109" y="26"/>
                </a:cubicBezTo>
                <a:cubicBezTo>
                  <a:pt x="109" y="26"/>
                  <a:pt x="109" y="26"/>
                  <a:pt x="109" y="26"/>
                </a:cubicBezTo>
                <a:cubicBezTo>
                  <a:pt x="109" y="25"/>
                  <a:pt x="109" y="25"/>
                  <a:pt x="109" y="25"/>
                </a:cubicBezTo>
                <a:cubicBezTo>
                  <a:pt x="106" y="18"/>
                  <a:pt x="102" y="12"/>
                  <a:pt x="96" y="8"/>
                </a:cubicBezTo>
                <a:cubicBezTo>
                  <a:pt x="90" y="3"/>
                  <a:pt x="82" y="0"/>
                  <a:pt x="74" y="0"/>
                </a:cubicBezTo>
                <a:cubicBezTo>
                  <a:pt x="64" y="0"/>
                  <a:pt x="54" y="5"/>
                  <a:pt x="47" y="13"/>
                </a:cubicBezTo>
                <a:cubicBezTo>
                  <a:pt x="46" y="14"/>
                  <a:pt x="46" y="14"/>
                  <a:pt x="46" y="14"/>
                </a:cubicBezTo>
                <a:cubicBezTo>
                  <a:pt x="45" y="14"/>
                  <a:pt x="45" y="14"/>
                  <a:pt x="45" y="14"/>
                </a:cubicBezTo>
                <a:cubicBezTo>
                  <a:pt x="42" y="12"/>
                  <a:pt x="39" y="11"/>
                  <a:pt x="35" y="11"/>
                </a:cubicBezTo>
                <a:cubicBezTo>
                  <a:pt x="24" y="11"/>
                  <a:pt x="15" y="20"/>
                  <a:pt x="15" y="32"/>
                </a:cubicBezTo>
                <a:cubicBezTo>
                  <a:pt x="15" y="33"/>
                  <a:pt x="15" y="33"/>
                  <a:pt x="15" y="34"/>
                </a:cubicBezTo>
                <a:cubicBezTo>
                  <a:pt x="15" y="35"/>
                  <a:pt x="15" y="35"/>
                  <a:pt x="15" y="35"/>
                </a:cubicBezTo>
                <a:cubicBezTo>
                  <a:pt x="14" y="36"/>
                  <a:pt x="14" y="36"/>
                  <a:pt x="14" y="36"/>
                </a:cubicBezTo>
                <a:cubicBezTo>
                  <a:pt x="5" y="41"/>
                  <a:pt x="0" y="51"/>
                  <a:pt x="0" y="61"/>
                </a:cubicBezTo>
                <a:cubicBezTo>
                  <a:pt x="0" y="77"/>
                  <a:pt x="13" y="90"/>
                  <a:pt x="28" y="90"/>
                </a:cubicBezTo>
                <a:cubicBezTo>
                  <a:pt x="95" y="90"/>
                  <a:pt x="95" y="90"/>
                  <a:pt x="95" y="90"/>
                </a:cubicBezTo>
                <a:cubicBezTo>
                  <a:pt x="104" y="90"/>
                  <a:pt x="112" y="86"/>
                  <a:pt x="118" y="80"/>
                </a:cubicBezTo>
                <a:cubicBezTo>
                  <a:pt x="125" y="74"/>
                  <a:pt x="128" y="65"/>
                  <a:pt x="128" y="56"/>
                </a:cubicBezTo>
                <a:cubicBezTo>
                  <a:pt x="128" y="49"/>
                  <a:pt x="126" y="43"/>
                  <a:pt x="122" y="37"/>
                </a:cubicBezTo>
                <a:close/>
                <a:moveTo>
                  <a:pt x="95" y="85"/>
                </a:moveTo>
                <a:cubicBezTo>
                  <a:pt x="28" y="85"/>
                  <a:pt x="28" y="85"/>
                  <a:pt x="28" y="85"/>
                </a:cubicBezTo>
                <a:cubicBezTo>
                  <a:pt x="15" y="85"/>
                  <a:pt x="5" y="74"/>
                  <a:pt x="5" y="61"/>
                </a:cubicBezTo>
                <a:cubicBezTo>
                  <a:pt x="5" y="51"/>
                  <a:pt x="10" y="43"/>
                  <a:pt x="19" y="39"/>
                </a:cubicBezTo>
                <a:cubicBezTo>
                  <a:pt x="20" y="38"/>
                  <a:pt x="20" y="38"/>
                  <a:pt x="20" y="38"/>
                </a:cubicBezTo>
                <a:cubicBezTo>
                  <a:pt x="20" y="36"/>
                  <a:pt x="20" y="36"/>
                  <a:pt x="20" y="36"/>
                </a:cubicBezTo>
                <a:cubicBezTo>
                  <a:pt x="20" y="35"/>
                  <a:pt x="19" y="33"/>
                  <a:pt x="19" y="32"/>
                </a:cubicBezTo>
                <a:cubicBezTo>
                  <a:pt x="19" y="23"/>
                  <a:pt x="26" y="16"/>
                  <a:pt x="35" y="16"/>
                </a:cubicBezTo>
                <a:cubicBezTo>
                  <a:pt x="39" y="16"/>
                  <a:pt x="42" y="17"/>
                  <a:pt x="45" y="19"/>
                </a:cubicBezTo>
                <a:cubicBezTo>
                  <a:pt x="47" y="21"/>
                  <a:pt x="47" y="21"/>
                  <a:pt x="47" y="21"/>
                </a:cubicBezTo>
                <a:cubicBezTo>
                  <a:pt x="48" y="19"/>
                  <a:pt x="48" y="19"/>
                  <a:pt x="48" y="19"/>
                </a:cubicBezTo>
                <a:cubicBezTo>
                  <a:pt x="54" y="10"/>
                  <a:pt x="64" y="5"/>
                  <a:pt x="74" y="5"/>
                </a:cubicBezTo>
                <a:cubicBezTo>
                  <a:pt x="81" y="5"/>
                  <a:pt x="88" y="7"/>
                  <a:pt x="93" y="11"/>
                </a:cubicBezTo>
                <a:cubicBezTo>
                  <a:pt x="99" y="15"/>
                  <a:pt x="103" y="21"/>
                  <a:pt x="105" y="28"/>
                </a:cubicBezTo>
                <a:cubicBezTo>
                  <a:pt x="105" y="29"/>
                  <a:pt x="105" y="29"/>
                  <a:pt x="105" y="29"/>
                </a:cubicBezTo>
                <a:cubicBezTo>
                  <a:pt x="106" y="29"/>
                  <a:pt x="106" y="29"/>
                  <a:pt x="106" y="29"/>
                </a:cubicBezTo>
                <a:cubicBezTo>
                  <a:pt x="117" y="34"/>
                  <a:pt x="123" y="44"/>
                  <a:pt x="123" y="56"/>
                </a:cubicBezTo>
                <a:cubicBezTo>
                  <a:pt x="123" y="72"/>
                  <a:pt x="111" y="85"/>
                  <a:pt x="95" y="8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4" name="Freeform 76"/>
          <p:cNvSpPr>
            <a:spLocks/>
          </p:cNvSpPr>
          <p:nvPr/>
        </p:nvSpPr>
        <p:spPr bwMode="auto">
          <a:xfrm>
            <a:off x="5516563" y="4337050"/>
            <a:ext cx="195263" cy="138113"/>
          </a:xfrm>
          <a:custGeom>
            <a:avLst/>
            <a:gdLst>
              <a:gd name="T0" fmla="*/ 48 w 52"/>
              <a:gd name="T1" fmla="*/ 1 h 37"/>
              <a:gd name="T2" fmla="*/ 18 w 52"/>
              <a:gd name="T3" fmla="*/ 31 h 37"/>
              <a:gd name="T4" fmla="*/ 4 w 52"/>
              <a:gd name="T5" fmla="*/ 17 h 37"/>
              <a:gd name="T6" fmla="*/ 2 w 52"/>
              <a:gd name="T7" fmla="*/ 16 h 37"/>
              <a:gd name="T8" fmla="*/ 1 w 52"/>
              <a:gd name="T9" fmla="*/ 17 h 37"/>
              <a:gd name="T10" fmla="*/ 0 w 52"/>
              <a:gd name="T11" fmla="*/ 19 h 37"/>
              <a:gd name="T12" fmla="*/ 1 w 52"/>
              <a:gd name="T13" fmla="*/ 20 h 37"/>
              <a:gd name="T14" fmla="*/ 17 w 52"/>
              <a:gd name="T15" fmla="*/ 36 h 37"/>
              <a:gd name="T16" fmla="*/ 18 w 52"/>
              <a:gd name="T17" fmla="*/ 37 h 37"/>
              <a:gd name="T18" fmla="*/ 20 w 52"/>
              <a:gd name="T19" fmla="*/ 36 h 37"/>
              <a:gd name="T20" fmla="*/ 51 w 52"/>
              <a:gd name="T21" fmla="*/ 5 h 37"/>
              <a:gd name="T22" fmla="*/ 51 w 52"/>
              <a:gd name="T23" fmla="*/ 1 h 37"/>
              <a:gd name="T24" fmla="*/ 48 w 52"/>
              <a:gd name="T25"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37">
                <a:moveTo>
                  <a:pt x="48" y="1"/>
                </a:moveTo>
                <a:cubicBezTo>
                  <a:pt x="18" y="31"/>
                  <a:pt x="18" y="31"/>
                  <a:pt x="18" y="31"/>
                </a:cubicBezTo>
                <a:cubicBezTo>
                  <a:pt x="4" y="17"/>
                  <a:pt x="4" y="17"/>
                  <a:pt x="4" y="17"/>
                </a:cubicBezTo>
                <a:cubicBezTo>
                  <a:pt x="4" y="17"/>
                  <a:pt x="3" y="16"/>
                  <a:pt x="2" y="16"/>
                </a:cubicBezTo>
                <a:cubicBezTo>
                  <a:pt x="2" y="16"/>
                  <a:pt x="1" y="17"/>
                  <a:pt x="1" y="17"/>
                </a:cubicBezTo>
                <a:cubicBezTo>
                  <a:pt x="0" y="17"/>
                  <a:pt x="0" y="18"/>
                  <a:pt x="0" y="19"/>
                </a:cubicBezTo>
                <a:cubicBezTo>
                  <a:pt x="0" y="19"/>
                  <a:pt x="0" y="20"/>
                  <a:pt x="1" y="20"/>
                </a:cubicBezTo>
                <a:cubicBezTo>
                  <a:pt x="17" y="36"/>
                  <a:pt x="17" y="36"/>
                  <a:pt x="17" y="36"/>
                </a:cubicBezTo>
                <a:cubicBezTo>
                  <a:pt x="17" y="36"/>
                  <a:pt x="18" y="37"/>
                  <a:pt x="18" y="37"/>
                </a:cubicBezTo>
                <a:cubicBezTo>
                  <a:pt x="19" y="37"/>
                  <a:pt x="19" y="36"/>
                  <a:pt x="20" y="36"/>
                </a:cubicBezTo>
                <a:cubicBezTo>
                  <a:pt x="51" y="5"/>
                  <a:pt x="51" y="5"/>
                  <a:pt x="51" y="5"/>
                </a:cubicBezTo>
                <a:cubicBezTo>
                  <a:pt x="52" y="4"/>
                  <a:pt x="52" y="2"/>
                  <a:pt x="51" y="1"/>
                </a:cubicBezTo>
                <a:cubicBezTo>
                  <a:pt x="50" y="0"/>
                  <a:pt x="49" y="0"/>
                  <a:pt x="48" y="1"/>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5" name="Freeform 77"/>
          <p:cNvSpPr>
            <a:spLocks noEditPoints="1"/>
          </p:cNvSpPr>
          <p:nvPr/>
        </p:nvSpPr>
        <p:spPr bwMode="auto">
          <a:xfrm>
            <a:off x="4411663" y="4219575"/>
            <a:ext cx="481013" cy="338138"/>
          </a:xfrm>
          <a:custGeom>
            <a:avLst/>
            <a:gdLst>
              <a:gd name="T0" fmla="*/ 122 w 128"/>
              <a:gd name="T1" fmla="*/ 37 h 90"/>
              <a:gd name="T2" fmla="*/ 109 w 128"/>
              <a:gd name="T3" fmla="*/ 26 h 90"/>
              <a:gd name="T4" fmla="*/ 109 w 128"/>
              <a:gd name="T5" fmla="*/ 26 h 90"/>
              <a:gd name="T6" fmla="*/ 109 w 128"/>
              <a:gd name="T7" fmla="*/ 25 h 90"/>
              <a:gd name="T8" fmla="*/ 96 w 128"/>
              <a:gd name="T9" fmla="*/ 8 h 90"/>
              <a:gd name="T10" fmla="*/ 74 w 128"/>
              <a:gd name="T11" fmla="*/ 0 h 90"/>
              <a:gd name="T12" fmla="*/ 47 w 128"/>
              <a:gd name="T13" fmla="*/ 13 h 90"/>
              <a:gd name="T14" fmla="*/ 46 w 128"/>
              <a:gd name="T15" fmla="*/ 14 h 90"/>
              <a:gd name="T16" fmla="*/ 45 w 128"/>
              <a:gd name="T17" fmla="*/ 14 h 90"/>
              <a:gd name="T18" fmla="*/ 35 w 128"/>
              <a:gd name="T19" fmla="*/ 11 h 90"/>
              <a:gd name="T20" fmla="*/ 15 w 128"/>
              <a:gd name="T21" fmla="*/ 32 h 90"/>
              <a:gd name="T22" fmla="*/ 15 w 128"/>
              <a:gd name="T23" fmla="*/ 34 h 90"/>
              <a:gd name="T24" fmla="*/ 15 w 128"/>
              <a:gd name="T25" fmla="*/ 35 h 90"/>
              <a:gd name="T26" fmla="*/ 14 w 128"/>
              <a:gd name="T27" fmla="*/ 36 h 90"/>
              <a:gd name="T28" fmla="*/ 0 w 128"/>
              <a:gd name="T29" fmla="*/ 61 h 90"/>
              <a:gd name="T30" fmla="*/ 28 w 128"/>
              <a:gd name="T31" fmla="*/ 90 h 90"/>
              <a:gd name="T32" fmla="*/ 95 w 128"/>
              <a:gd name="T33" fmla="*/ 90 h 90"/>
              <a:gd name="T34" fmla="*/ 118 w 128"/>
              <a:gd name="T35" fmla="*/ 80 h 90"/>
              <a:gd name="T36" fmla="*/ 128 w 128"/>
              <a:gd name="T37" fmla="*/ 56 h 90"/>
              <a:gd name="T38" fmla="*/ 122 w 128"/>
              <a:gd name="T39" fmla="*/ 37 h 90"/>
              <a:gd name="T40" fmla="*/ 95 w 128"/>
              <a:gd name="T41" fmla="*/ 85 h 90"/>
              <a:gd name="T42" fmla="*/ 28 w 128"/>
              <a:gd name="T43" fmla="*/ 85 h 90"/>
              <a:gd name="T44" fmla="*/ 5 w 128"/>
              <a:gd name="T45" fmla="*/ 61 h 90"/>
              <a:gd name="T46" fmla="*/ 19 w 128"/>
              <a:gd name="T47" fmla="*/ 39 h 90"/>
              <a:gd name="T48" fmla="*/ 20 w 128"/>
              <a:gd name="T49" fmla="*/ 38 h 90"/>
              <a:gd name="T50" fmla="*/ 20 w 128"/>
              <a:gd name="T51" fmla="*/ 36 h 90"/>
              <a:gd name="T52" fmla="*/ 19 w 128"/>
              <a:gd name="T53" fmla="*/ 32 h 90"/>
              <a:gd name="T54" fmla="*/ 35 w 128"/>
              <a:gd name="T55" fmla="*/ 16 h 90"/>
              <a:gd name="T56" fmla="*/ 45 w 128"/>
              <a:gd name="T57" fmla="*/ 19 h 90"/>
              <a:gd name="T58" fmla="*/ 47 w 128"/>
              <a:gd name="T59" fmla="*/ 21 h 90"/>
              <a:gd name="T60" fmla="*/ 48 w 128"/>
              <a:gd name="T61" fmla="*/ 19 h 90"/>
              <a:gd name="T62" fmla="*/ 74 w 128"/>
              <a:gd name="T63" fmla="*/ 5 h 90"/>
              <a:gd name="T64" fmla="*/ 93 w 128"/>
              <a:gd name="T65" fmla="*/ 11 h 90"/>
              <a:gd name="T66" fmla="*/ 105 w 128"/>
              <a:gd name="T67" fmla="*/ 28 h 90"/>
              <a:gd name="T68" fmla="*/ 105 w 128"/>
              <a:gd name="T69" fmla="*/ 29 h 90"/>
              <a:gd name="T70" fmla="*/ 106 w 128"/>
              <a:gd name="T71" fmla="*/ 29 h 90"/>
              <a:gd name="T72" fmla="*/ 123 w 128"/>
              <a:gd name="T73" fmla="*/ 56 h 90"/>
              <a:gd name="T74" fmla="*/ 95 w 128"/>
              <a:gd name="T75" fmla="*/ 8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90">
                <a:moveTo>
                  <a:pt x="122" y="37"/>
                </a:moveTo>
                <a:cubicBezTo>
                  <a:pt x="119" y="32"/>
                  <a:pt x="115" y="28"/>
                  <a:pt x="109" y="26"/>
                </a:cubicBezTo>
                <a:cubicBezTo>
                  <a:pt x="109" y="26"/>
                  <a:pt x="109" y="26"/>
                  <a:pt x="109" y="26"/>
                </a:cubicBezTo>
                <a:cubicBezTo>
                  <a:pt x="109" y="25"/>
                  <a:pt x="109" y="25"/>
                  <a:pt x="109" y="25"/>
                </a:cubicBezTo>
                <a:cubicBezTo>
                  <a:pt x="106" y="18"/>
                  <a:pt x="102" y="12"/>
                  <a:pt x="96" y="8"/>
                </a:cubicBezTo>
                <a:cubicBezTo>
                  <a:pt x="90" y="3"/>
                  <a:pt x="82" y="0"/>
                  <a:pt x="74" y="0"/>
                </a:cubicBezTo>
                <a:cubicBezTo>
                  <a:pt x="64" y="0"/>
                  <a:pt x="54" y="5"/>
                  <a:pt x="47" y="13"/>
                </a:cubicBezTo>
                <a:cubicBezTo>
                  <a:pt x="46" y="14"/>
                  <a:pt x="46" y="14"/>
                  <a:pt x="46" y="14"/>
                </a:cubicBezTo>
                <a:cubicBezTo>
                  <a:pt x="45" y="14"/>
                  <a:pt x="45" y="14"/>
                  <a:pt x="45" y="14"/>
                </a:cubicBezTo>
                <a:cubicBezTo>
                  <a:pt x="42" y="12"/>
                  <a:pt x="39" y="11"/>
                  <a:pt x="35" y="11"/>
                </a:cubicBezTo>
                <a:cubicBezTo>
                  <a:pt x="24" y="11"/>
                  <a:pt x="15" y="20"/>
                  <a:pt x="15" y="32"/>
                </a:cubicBezTo>
                <a:cubicBezTo>
                  <a:pt x="15" y="33"/>
                  <a:pt x="15" y="33"/>
                  <a:pt x="15" y="34"/>
                </a:cubicBezTo>
                <a:cubicBezTo>
                  <a:pt x="15" y="35"/>
                  <a:pt x="15" y="35"/>
                  <a:pt x="15" y="35"/>
                </a:cubicBezTo>
                <a:cubicBezTo>
                  <a:pt x="14" y="36"/>
                  <a:pt x="14" y="36"/>
                  <a:pt x="14" y="36"/>
                </a:cubicBezTo>
                <a:cubicBezTo>
                  <a:pt x="5" y="41"/>
                  <a:pt x="0" y="51"/>
                  <a:pt x="0" y="61"/>
                </a:cubicBezTo>
                <a:cubicBezTo>
                  <a:pt x="0" y="77"/>
                  <a:pt x="13" y="90"/>
                  <a:pt x="28" y="90"/>
                </a:cubicBezTo>
                <a:cubicBezTo>
                  <a:pt x="95" y="90"/>
                  <a:pt x="95" y="90"/>
                  <a:pt x="95" y="90"/>
                </a:cubicBezTo>
                <a:cubicBezTo>
                  <a:pt x="104" y="90"/>
                  <a:pt x="112" y="86"/>
                  <a:pt x="118" y="80"/>
                </a:cubicBezTo>
                <a:cubicBezTo>
                  <a:pt x="125" y="74"/>
                  <a:pt x="128" y="65"/>
                  <a:pt x="128" y="56"/>
                </a:cubicBezTo>
                <a:cubicBezTo>
                  <a:pt x="128" y="49"/>
                  <a:pt x="126" y="43"/>
                  <a:pt x="122" y="37"/>
                </a:cubicBezTo>
                <a:close/>
                <a:moveTo>
                  <a:pt x="95" y="85"/>
                </a:moveTo>
                <a:cubicBezTo>
                  <a:pt x="28" y="85"/>
                  <a:pt x="28" y="85"/>
                  <a:pt x="28" y="85"/>
                </a:cubicBezTo>
                <a:cubicBezTo>
                  <a:pt x="15" y="85"/>
                  <a:pt x="5" y="74"/>
                  <a:pt x="5" y="61"/>
                </a:cubicBezTo>
                <a:cubicBezTo>
                  <a:pt x="5" y="51"/>
                  <a:pt x="10" y="43"/>
                  <a:pt x="19" y="39"/>
                </a:cubicBezTo>
                <a:cubicBezTo>
                  <a:pt x="20" y="38"/>
                  <a:pt x="20" y="38"/>
                  <a:pt x="20" y="38"/>
                </a:cubicBezTo>
                <a:cubicBezTo>
                  <a:pt x="20" y="36"/>
                  <a:pt x="20" y="36"/>
                  <a:pt x="20" y="36"/>
                </a:cubicBezTo>
                <a:cubicBezTo>
                  <a:pt x="20" y="35"/>
                  <a:pt x="19" y="33"/>
                  <a:pt x="19" y="32"/>
                </a:cubicBezTo>
                <a:cubicBezTo>
                  <a:pt x="19" y="23"/>
                  <a:pt x="26" y="16"/>
                  <a:pt x="35" y="16"/>
                </a:cubicBezTo>
                <a:cubicBezTo>
                  <a:pt x="39" y="16"/>
                  <a:pt x="42" y="17"/>
                  <a:pt x="45" y="19"/>
                </a:cubicBezTo>
                <a:cubicBezTo>
                  <a:pt x="47" y="21"/>
                  <a:pt x="47" y="21"/>
                  <a:pt x="47" y="21"/>
                </a:cubicBezTo>
                <a:cubicBezTo>
                  <a:pt x="48" y="19"/>
                  <a:pt x="48" y="19"/>
                  <a:pt x="48" y="19"/>
                </a:cubicBezTo>
                <a:cubicBezTo>
                  <a:pt x="54" y="10"/>
                  <a:pt x="64" y="5"/>
                  <a:pt x="74" y="5"/>
                </a:cubicBezTo>
                <a:cubicBezTo>
                  <a:pt x="81" y="5"/>
                  <a:pt x="88" y="7"/>
                  <a:pt x="93" y="11"/>
                </a:cubicBezTo>
                <a:cubicBezTo>
                  <a:pt x="99" y="15"/>
                  <a:pt x="103" y="21"/>
                  <a:pt x="105" y="28"/>
                </a:cubicBezTo>
                <a:cubicBezTo>
                  <a:pt x="105" y="29"/>
                  <a:pt x="105" y="29"/>
                  <a:pt x="105" y="29"/>
                </a:cubicBezTo>
                <a:cubicBezTo>
                  <a:pt x="106" y="29"/>
                  <a:pt x="106" y="29"/>
                  <a:pt x="106" y="29"/>
                </a:cubicBezTo>
                <a:cubicBezTo>
                  <a:pt x="117" y="34"/>
                  <a:pt x="123" y="44"/>
                  <a:pt x="123" y="56"/>
                </a:cubicBezTo>
                <a:cubicBezTo>
                  <a:pt x="123" y="72"/>
                  <a:pt x="111" y="85"/>
                  <a:pt x="95" y="8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6" name="Freeform 78"/>
          <p:cNvSpPr>
            <a:spLocks/>
          </p:cNvSpPr>
          <p:nvPr/>
        </p:nvSpPr>
        <p:spPr bwMode="auto">
          <a:xfrm>
            <a:off x="4584700" y="4351338"/>
            <a:ext cx="134938" cy="134938"/>
          </a:xfrm>
          <a:custGeom>
            <a:avLst/>
            <a:gdLst>
              <a:gd name="T0" fmla="*/ 36 w 36"/>
              <a:gd name="T1" fmla="*/ 2 h 36"/>
              <a:gd name="T2" fmla="*/ 36 w 36"/>
              <a:gd name="T3" fmla="*/ 1 h 36"/>
              <a:gd name="T4" fmla="*/ 32 w 36"/>
              <a:gd name="T5" fmla="*/ 1 h 36"/>
              <a:gd name="T6" fmla="*/ 18 w 36"/>
              <a:gd name="T7" fmla="*/ 15 h 36"/>
              <a:gd name="T8" fmla="*/ 4 w 36"/>
              <a:gd name="T9" fmla="*/ 1 h 36"/>
              <a:gd name="T10" fmla="*/ 3 w 36"/>
              <a:gd name="T11" fmla="*/ 0 h 36"/>
              <a:gd name="T12" fmla="*/ 1 w 36"/>
              <a:gd name="T13" fmla="*/ 1 h 36"/>
              <a:gd name="T14" fmla="*/ 0 w 36"/>
              <a:gd name="T15" fmla="*/ 2 h 36"/>
              <a:gd name="T16" fmla="*/ 1 w 36"/>
              <a:gd name="T17" fmla="*/ 4 h 36"/>
              <a:gd name="T18" fmla="*/ 15 w 36"/>
              <a:gd name="T19" fmla="*/ 18 h 36"/>
              <a:gd name="T20" fmla="*/ 1 w 36"/>
              <a:gd name="T21" fmla="*/ 32 h 36"/>
              <a:gd name="T22" fmla="*/ 1 w 36"/>
              <a:gd name="T23" fmla="*/ 35 h 36"/>
              <a:gd name="T24" fmla="*/ 4 w 36"/>
              <a:gd name="T25" fmla="*/ 35 h 36"/>
              <a:gd name="T26" fmla="*/ 18 w 36"/>
              <a:gd name="T27" fmla="*/ 21 h 36"/>
              <a:gd name="T28" fmla="*/ 32 w 36"/>
              <a:gd name="T29" fmla="*/ 35 h 36"/>
              <a:gd name="T30" fmla="*/ 36 w 36"/>
              <a:gd name="T31" fmla="*/ 35 h 36"/>
              <a:gd name="T32" fmla="*/ 36 w 36"/>
              <a:gd name="T33" fmla="*/ 34 h 36"/>
              <a:gd name="T34" fmla="*/ 36 w 36"/>
              <a:gd name="T35" fmla="*/ 32 h 36"/>
              <a:gd name="T36" fmla="*/ 22 w 36"/>
              <a:gd name="T37" fmla="*/ 18 h 36"/>
              <a:gd name="T38" fmla="*/ 36 w 36"/>
              <a:gd name="T39" fmla="*/ 4 h 36"/>
              <a:gd name="T40" fmla="*/ 36 w 36"/>
              <a:gd name="T41" fmla="*/ 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36">
                <a:moveTo>
                  <a:pt x="36" y="2"/>
                </a:moveTo>
                <a:cubicBezTo>
                  <a:pt x="36" y="2"/>
                  <a:pt x="36" y="1"/>
                  <a:pt x="36" y="1"/>
                </a:cubicBezTo>
                <a:cubicBezTo>
                  <a:pt x="35" y="0"/>
                  <a:pt x="33" y="0"/>
                  <a:pt x="32" y="1"/>
                </a:cubicBezTo>
                <a:cubicBezTo>
                  <a:pt x="18" y="15"/>
                  <a:pt x="18" y="15"/>
                  <a:pt x="18" y="15"/>
                </a:cubicBezTo>
                <a:cubicBezTo>
                  <a:pt x="4" y="1"/>
                  <a:pt x="4" y="1"/>
                  <a:pt x="4" y="1"/>
                </a:cubicBezTo>
                <a:cubicBezTo>
                  <a:pt x="4" y="0"/>
                  <a:pt x="3" y="0"/>
                  <a:pt x="3" y="0"/>
                </a:cubicBezTo>
                <a:cubicBezTo>
                  <a:pt x="2" y="0"/>
                  <a:pt x="1" y="0"/>
                  <a:pt x="1" y="1"/>
                </a:cubicBezTo>
                <a:cubicBezTo>
                  <a:pt x="1" y="1"/>
                  <a:pt x="0" y="2"/>
                  <a:pt x="0" y="2"/>
                </a:cubicBezTo>
                <a:cubicBezTo>
                  <a:pt x="0" y="3"/>
                  <a:pt x="1" y="3"/>
                  <a:pt x="1" y="4"/>
                </a:cubicBezTo>
                <a:cubicBezTo>
                  <a:pt x="15" y="18"/>
                  <a:pt x="15" y="18"/>
                  <a:pt x="15" y="18"/>
                </a:cubicBezTo>
                <a:cubicBezTo>
                  <a:pt x="1" y="32"/>
                  <a:pt x="1" y="32"/>
                  <a:pt x="1" y="32"/>
                </a:cubicBezTo>
                <a:cubicBezTo>
                  <a:pt x="0" y="33"/>
                  <a:pt x="0" y="34"/>
                  <a:pt x="1" y="35"/>
                </a:cubicBezTo>
                <a:cubicBezTo>
                  <a:pt x="2" y="36"/>
                  <a:pt x="3" y="36"/>
                  <a:pt x="4" y="35"/>
                </a:cubicBezTo>
                <a:cubicBezTo>
                  <a:pt x="18" y="21"/>
                  <a:pt x="18" y="21"/>
                  <a:pt x="18" y="21"/>
                </a:cubicBezTo>
                <a:cubicBezTo>
                  <a:pt x="32" y="35"/>
                  <a:pt x="32" y="35"/>
                  <a:pt x="32" y="35"/>
                </a:cubicBezTo>
                <a:cubicBezTo>
                  <a:pt x="33" y="36"/>
                  <a:pt x="35" y="36"/>
                  <a:pt x="36" y="35"/>
                </a:cubicBezTo>
                <a:cubicBezTo>
                  <a:pt x="36" y="35"/>
                  <a:pt x="36" y="34"/>
                  <a:pt x="36" y="34"/>
                </a:cubicBezTo>
                <a:cubicBezTo>
                  <a:pt x="36" y="33"/>
                  <a:pt x="36" y="32"/>
                  <a:pt x="36" y="32"/>
                </a:cubicBezTo>
                <a:cubicBezTo>
                  <a:pt x="22" y="18"/>
                  <a:pt x="22" y="18"/>
                  <a:pt x="22" y="18"/>
                </a:cubicBezTo>
                <a:cubicBezTo>
                  <a:pt x="36" y="4"/>
                  <a:pt x="36" y="4"/>
                  <a:pt x="36" y="4"/>
                </a:cubicBezTo>
                <a:cubicBezTo>
                  <a:pt x="36" y="3"/>
                  <a:pt x="36" y="3"/>
                  <a:pt x="36" y="2"/>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7" name="Freeform 79"/>
          <p:cNvSpPr>
            <a:spLocks noEditPoints="1"/>
          </p:cNvSpPr>
          <p:nvPr/>
        </p:nvSpPr>
        <p:spPr bwMode="auto">
          <a:xfrm>
            <a:off x="3451225" y="4219575"/>
            <a:ext cx="481013" cy="338138"/>
          </a:xfrm>
          <a:custGeom>
            <a:avLst/>
            <a:gdLst>
              <a:gd name="T0" fmla="*/ 122 w 128"/>
              <a:gd name="T1" fmla="*/ 37 h 90"/>
              <a:gd name="T2" fmla="*/ 109 w 128"/>
              <a:gd name="T3" fmla="*/ 26 h 90"/>
              <a:gd name="T4" fmla="*/ 109 w 128"/>
              <a:gd name="T5" fmla="*/ 25 h 90"/>
              <a:gd name="T6" fmla="*/ 109 w 128"/>
              <a:gd name="T7" fmla="*/ 25 h 90"/>
              <a:gd name="T8" fmla="*/ 96 w 128"/>
              <a:gd name="T9" fmla="*/ 8 h 90"/>
              <a:gd name="T10" fmla="*/ 74 w 128"/>
              <a:gd name="T11" fmla="*/ 0 h 90"/>
              <a:gd name="T12" fmla="*/ 47 w 128"/>
              <a:gd name="T13" fmla="*/ 13 h 90"/>
              <a:gd name="T14" fmla="*/ 46 w 128"/>
              <a:gd name="T15" fmla="*/ 14 h 90"/>
              <a:gd name="T16" fmla="*/ 45 w 128"/>
              <a:gd name="T17" fmla="*/ 14 h 90"/>
              <a:gd name="T18" fmla="*/ 35 w 128"/>
              <a:gd name="T19" fmla="*/ 11 h 90"/>
              <a:gd name="T20" fmla="*/ 15 w 128"/>
              <a:gd name="T21" fmla="*/ 32 h 90"/>
              <a:gd name="T22" fmla="*/ 15 w 128"/>
              <a:gd name="T23" fmla="*/ 34 h 90"/>
              <a:gd name="T24" fmla="*/ 15 w 128"/>
              <a:gd name="T25" fmla="*/ 35 h 90"/>
              <a:gd name="T26" fmla="*/ 14 w 128"/>
              <a:gd name="T27" fmla="*/ 36 h 90"/>
              <a:gd name="T28" fmla="*/ 0 w 128"/>
              <a:gd name="T29" fmla="*/ 61 h 90"/>
              <a:gd name="T30" fmla="*/ 28 w 128"/>
              <a:gd name="T31" fmla="*/ 90 h 90"/>
              <a:gd name="T32" fmla="*/ 95 w 128"/>
              <a:gd name="T33" fmla="*/ 90 h 90"/>
              <a:gd name="T34" fmla="*/ 118 w 128"/>
              <a:gd name="T35" fmla="*/ 80 h 90"/>
              <a:gd name="T36" fmla="*/ 128 w 128"/>
              <a:gd name="T37" fmla="*/ 56 h 90"/>
              <a:gd name="T38" fmla="*/ 122 w 128"/>
              <a:gd name="T39" fmla="*/ 37 h 90"/>
              <a:gd name="T40" fmla="*/ 95 w 128"/>
              <a:gd name="T41" fmla="*/ 85 h 90"/>
              <a:gd name="T42" fmla="*/ 28 w 128"/>
              <a:gd name="T43" fmla="*/ 85 h 90"/>
              <a:gd name="T44" fmla="*/ 5 w 128"/>
              <a:gd name="T45" fmla="*/ 61 h 90"/>
              <a:gd name="T46" fmla="*/ 19 w 128"/>
              <a:gd name="T47" fmla="*/ 39 h 90"/>
              <a:gd name="T48" fmla="*/ 20 w 128"/>
              <a:gd name="T49" fmla="*/ 38 h 90"/>
              <a:gd name="T50" fmla="*/ 20 w 128"/>
              <a:gd name="T51" fmla="*/ 36 h 90"/>
              <a:gd name="T52" fmla="*/ 19 w 128"/>
              <a:gd name="T53" fmla="*/ 32 h 90"/>
              <a:gd name="T54" fmla="*/ 35 w 128"/>
              <a:gd name="T55" fmla="*/ 16 h 90"/>
              <a:gd name="T56" fmla="*/ 45 w 128"/>
              <a:gd name="T57" fmla="*/ 19 h 90"/>
              <a:gd name="T58" fmla="*/ 47 w 128"/>
              <a:gd name="T59" fmla="*/ 21 h 90"/>
              <a:gd name="T60" fmla="*/ 48 w 128"/>
              <a:gd name="T61" fmla="*/ 19 h 90"/>
              <a:gd name="T62" fmla="*/ 74 w 128"/>
              <a:gd name="T63" fmla="*/ 5 h 90"/>
              <a:gd name="T64" fmla="*/ 93 w 128"/>
              <a:gd name="T65" fmla="*/ 11 h 90"/>
              <a:gd name="T66" fmla="*/ 105 w 128"/>
              <a:gd name="T67" fmla="*/ 28 h 90"/>
              <a:gd name="T68" fmla="*/ 105 w 128"/>
              <a:gd name="T69" fmla="*/ 29 h 90"/>
              <a:gd name="T70" fmla="*/ 106 w 128"/>
              <a:gd name="T71" fmla="*/ 29 h 90"/>
              <a:gd name="T72" fmla="*/ 123 w 128"/>
              <a:gd name="T73" fmla="*/ 56 h 90"/>
              <a:gd name="T74" fmla="*/ 95 w 128"/>
              <a:gd name="T75" fmla="*/ 8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90">
                <a:moveTo>
                  <a:pt x="122" y="37"/>
                </a:moveTo>
                <a:cubicBezTo>
                  <a:pt x="119" y="32"/>
                  <a:pt x="115" y="28"/>
                  <a:pt x="109" y="26"/>
                </a:cubicBezTo>
                <a:cubicBezTo>
                  <a:pt x="109" y="25"/>
                  <a:pt x="109" y="25"/>
                  <a:pt x="109" y="25"/>
                </a:cubicBezTo>
                <a:cubicBezTo>
                  <a:pt x="109" y="25"/>
                  <a:pt x="109" y="25"/>
                  <a:pt x="109" y="25"/>
                </a:cubicBezTo>
                <a:cubicBezTo>
                  <a:pt x="106" y="18"/>
                  <a:pt x="102" y="12"/>
                  <a:pt x="96" y="8"/>
                </a:cubicBezTo>
                <a:cubicBezTo>
                  <a:pt x="90" y="3"/>
                  <a:pt x="82" y="0"/>
                  <a:pt x="74" y="0"/>
                </a:cubicBezTo>
                <a:cubicBezTo>
                  <a:pt x="64" y="0"/>
                  <a:pt x="54" y="5"/>
                  <a:pt x="47" y="13"/>
                </a:cubicBezTo>
                <a:cubicBezTo>
                  <a:pt x="46" y="14"/>
                  <a:pt x="46" y="14"/>
                  <a:pt x="46" y="14"/>
                </a:cubicBezTo>
                <a:cubicBezTo>
                  <a:pt x="45" y="14"/>
                  <a:pt x="45" y="14"/>
                  <a:pt x="45" y="14"/>
                </a:cubicBezTo>
                <a:cubicBezTo>
                  <a:pt x="42" y="12"/>
                  <a:pt x="39" y="11"/>
                  <a:pt x="35" y="11"/>
                </a:cubicBezTo>
                <a:cubicBezTo>
                  <a:pt x="24" y="11"/>
                  <a:pt x="15" y="20"/>
                  <a:pt x="15" y="32"/>
                </a:cubicBezTo>
                <a:cubicBezTo>
                  <a:pt x="15" y="32"/>
                  <a:pt x="15" y="33"/>
                  <a:pt x="15" y="34"/>
                </a:cubicBezTo>
                <a:cubicBezTo>
                  <a:pt x="15" y="35"/>
                  <a:pt x="15" y="35"/>
                  <a:pt x="15" y="35"/>
                </a:cubicBezTo>
                <a:cubicBezTo>
                  <a:pt x="14" y="36"/>
                  <a:pt x="14" y="36"/>
                  <a:pt x="14" y="36"/>
                </a:cubicBezTo>
                <a:cubicBezTo>
                  <a:pt x="5" y="41"/>
                  <a:pt x="0" y="51"/>
                  <a:pt x="0" y="61"/>
                </a:cubicBezTo>
                <a:cubicBezTo>
                  <a:pt x="0" y="77"/>
                  <a:pt x="13" y="90"/>
                  <a:pt x="28" y="90"/>
                </a:cubicBezTo>
                <a:cubicBezTo>
                  <a:pt x="95" y="90"/>
                  <a:pt x="95" y="90"/>
                  <a:pt x="95" y="90"/>
                </a:cubicBezTo>
                <a:cubicBezTo>
                  <a:pt x="104" y="90"/>
                  <a:pt x="112" y="86"/>
                  <a:pt x="118" y="80"/>
                </a:cubicBezTo>
                <a:cubicBezTo>
                  <a:pt x="125" y="74"/>
                  <a:pt x="128" y="65"/>
                  <a:pt x="128" y="56"/>
                </a:cubicBezTo>
                <a:cubicBezTo>
                  <a:pt x="128" y="49"/>
                  <a:pt x="126" y="43"/>
                  <a:pt x="122" y="37"/>
                </a:cubicBezTo>
                <a:close/>
                <a:moveTo>
                  <a:pt x="95" y="85"/>
                </a:moveTo>
                <a:cubicBezTo>
                  <a:pt x="28" y="85"/>
                  <a:pt x="28" y="85"/>
                  <a:pt x="28" y="85"/>
                </a:cubicBezTo>
                <a:cubicBezTo>
                  <a:pt x="15" y="85"/>
                  <a:pt x="5" y="74"/>
                  <a:pt x="5" y="61"/>
                </a:cubicBezTo>
                <a:cubicBezTo>
                  <a:pt x="5" y="51"/>
                  <a:pt x="10" y="42"/>
                  <a:pt x="19" y="39"/>
                </a:cubicBezTo>
                <a:cubicBezTo>
                  <a:pt x="20" y="38"/>
                  <a:pt x="20" y="38"/>
                  <a:pt x="20" y="38"/>
                </a:cubicBezTo>
                <a:cubicBezTo>
                  <a:pt x="20" y="36"/>
                  <a:pt x="20" y="36"/>
                  <a:pt x="20" y="36"/>
                </a:cubicBezTo>
                <a:cubicBezTo>
                  <a:pt x="20" y="34"/>
                  <a:pt x="19" y="33"/>
                  <a:pt x="19" y="32"/>
                </a:cubicBezTo>
                <a:cubicBezTo>
                  <a:pt x="19" y="23"/>
                  <a:pt x="26" y="16"/>
                  <a:pt x="35" y="16"/>
                </a:cubicBezTo>
                <a:cubicBezTo>
                  <a:pt x="39" y="16"/>
                  <a:pt x="42" y="17"/>
                  <a:pt x="45" y="19"/>
                </a:cubicBezTo>
                <a:cubicBezTo>
                  <a:pt x="47" y="21"/>
                  <a:pt x="47" y="21"/>
                  <a:pt x="47" y="21"/>
                </a:cubicBezTo>
                <a:cubicBezTo>
                  <a:pt x="48" y="19"/>
                  <a:pt x="48" y="19"/>
                  <a:pt x="48" y="19"/>
                </a:cubicBezTo>
                <a:cubicBezTo>
                  <a:pt x="54" y="10"/>
                  <a:pt x="64" y="5"/>
                  <a:pt x="74" y="5"/>
                </a:cubicBezTo>
                <a:cubicBezTo>
                  <a:pt x="81" y="5"/>
                  <a:pt x="88" y="7"/>
                  <a:pt x="93" y="11"/>
                </a:cubicBezTo>
                <a:cubicBezTo>
                  <a:pt x="99" y="15"/>
                  <a:pt x="103" y="21"/>
                  <a:pt x="105" y="28"/>
                </a:cubicBezTo>
                <a:cubicBezTo>
                  <a:pt x="105" y="29"/>
                  <a:pt x="105" y="29"/>
                  <a:pt x="105" y="29"/>
                </a:cubicBezTo>
                <a:cubicBezTo>
                  <a:pt x="106" y="29"/>
                  <a:pt x="106" y="29"/>
                  <a:pt x="106" y="29"/>
                </a:cubicBezTo>
                <a:cubicBezTo>
                  <a:pt x="117" y="34"/>
                  <a:pt x="123" y="44"/>
                  <a:pt x="123" y="56"/>
                </a:cubicBezTo>
                <a:cubicBezTo>
                  <a:pt x="123" y="72"/>
                  <a:pt x="111" y="85"/>
                  <a:pt x="95" y="8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8" name="Freeform 80"/>
          <p:cNvSpPr>
            <a:spLocks/>
          </p:cNvSpPr>
          <p:nvPr/>
        </p:nvSpPr>
        <p:spPr bwMode="auto">
          <a:xfrm>
            <a:off x="3600450" y="4318000"/>
            <a:ext cx="184150" cy="184150"/>
          </a:xfrm>
          <a:custGeom>
            <a:avLst/>
            <a:gdLst>
              <a:gd name="T0" fmla="*/ 47 w 49"/>
              <a:gd name="T1" fmla="*/ 22 h 49"/>
              <a:gd name="T2" fmla="*/ 27 w 49"/>
              <a:gd name="T3" fmla="*/ 22 h 49"/>
              <a:gd name="T4" fmla="*/ 27 w 49"/>
              <a:gd name="T5" fmla="*/ 2 h 49"/>
              <a:gd name="T6" fmla="*/ 26 w 49"/>
              <a:gd name="T7" fmla="*/ 0 h 49"/>
              <a:gd name="T8" fmla="*/ 24 w 49"/>
              <a:gd name="T9" fmla="*/ 0 h 49"/>
              <a:gd name="T10" fmla="*/ 22 w 49"/>
              <a:gd name="T11" fmla="*/ 2 h 49"/>
              <a:gd name="T12" fmla="*/ 22 w 49"/>
              <a:gd name="T13" fmla="*/ 22 h 49"/>
              <a:gd name="T14" fmla="*/ 2 w 49"/>
              <a:gd name="T15" fmla="*/ 22 h 49"/>
              <a:gd name="T16" fmla="*/ 0 w 49"/>
              <a:gd name="T17" fmla="*/ 23 h 49"/>
              <a:gd name="T18" fmla="*/ 0 w 49"/>
              <a:gd name="T19" fmla="*/ 24 h 49"/>
              <a:gd name="T20" fmla="*/ 2 w 49"/>
              <a:gd name="T21" fmla="*/ 26 h 49"/>
              <a:gd name="T22" fmla="*/ 22 w 49"/>
              <a:gd name="T23" fmla="*/ 26 h 49"/>
              <a:gd name="T24" fmla="*/ 22 w 49"/>
              <a:gd name="T25" fmla="*/ 46 h 49"/>
              <a:gd name="T26" fmla="*/ 24 w 49"/>
              <a:gd name="T27" fmla="*/ 49 h 49"/>
              <a:gd name="T28" fmla="*/ 27 w 49"/>
              <a:gd name="T29" fmla="*/ 46 h 49"/>
              <a:gd name="T30" fmla="*/ 27 w 49"/>
              <a:gd name="T31" fmla="*/ 26 h 49"/>
              <a:gd name="T32" fmla="*/ 47 w 49"/>
              <a:gd name="T33" fmla="*/ 26 h 49"/>
              <a:gd name="T34" fmla="*/ 49 w 49"/>
              <a:gd name="T35" fmla="*/ 24 h 49"/>
              <a:gd name="T36" fmla="*/ 47 w 49"/>
              <a:gd name="T37"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 h="49">
                <a:moveTo>
                  <a:pt x="47" y="22"/>
                </a:moveTo>
                <a:cubicBezTo>
                  <a:pt x="27" y="22"/>
                  <a:pt x="27" y="22"/>
                  <a:pt x="27" y="22"/>
                </a:cubicBezTo>
                <a:cubicBezTo>
                  <a:pt x="27" y="2"/>
                  <a:pt x="27" y="2"/>
                  <a:pt x="27" y="2"/>
                </a:cubicBezTo>
                <a:cubicBezTo>
                  <a:pt x="27" y="1"/>
                  <a:pt x="26" y="1"/>
                  <a:pt x="26" y="0"/>
                </a:cubicBezTo>
                <a:cubicBezTo>
                  <a:pt x="25" y="0"/>
                  <a:pt x="25" y="0"/>
                  <a:pt x="24" y="0"/>
                </a:cubicBezTo>
                <a:cubicBezTo>
                  <a:pt x="23" y="0"/>
                  <a:pt x="22" y="1"/>
                  <a:pt x="22" y="2"/>
                </a:cubicBezTo>
                <a:cubicBezTo>
                  <a:pt x="22" y="22"/>
                  <a:pt x="22" y="22"/>
                  <a:pt x="22" y="22"/>
                </a:cubicBezTo>
                <a:cubicBezTo>
                  <a:pt x="2" y="22"/>
                  <a:pt x="2" y="22"/>
                  <a:pt x="2" y="22"/>
                </a:cubicBezTo>
                <a:cubicBezTo>
                  <a:pt x="1" y="22"/>
                  <a:pt x="1" y="22"/>
                  <a:pt x="0" y="23"/>
                </a:cubicBezTo>
                <a:cubicBezTo>
                  <a:pt x="0" y="23"/>
                  <a:pt x="0" y="24"/>
                  <a:pt x="0" y="24"/>
                </a:cubicBezTo>
                <a:cubicBezTo>
                  <a:pt x="0" y="25"/>
                  <a:pt x="1" y="26"/>
                  <a:pt x="2" y="26"/>
                </a:cubicBezTo>
                <a:cubicBezTo>
                  <a:pt x="22" y="26"/>
                  <a:pt x="22" y="26"/>
                  <a:pt x="22" y="26"/>
                </a:cubicBezTo>
                <a:cubicBezTo>
                  <a:pt x="22" y="46"/>
                  <a:pt x="22" y="46"/>
                  <a:pt x="22" y="46"/>
                </a:cubicBezTo>
                <a:cubicBezTo>
                  <a:pt x="22" y="48"/>
                  <a:pt x="23" y="49"/>
                  <a:pt x="24" y="49"/>
                </a:cubicBezTo>
                <a:cubicBezTo>
                  <a:pt x="26" y="49"/>
                  <a:pt x="27" y="48"/>
                  <a:pt x="27" y="46"/>
                </a:cubicBezTo>
                <a:cubicBezTo>
                  <a:pt x="27" y="26"/>
                  <a:pt x="27" y="26"/>
                  <a:pt x="27" y="26"/>
                </a:cubicBezTo>
                <a:cubicBezTo>
                  <a:pt x="47" y="26"/>
                  <a:pt x="47" y="26"/>
                  <a:pt x="47" y="26"/>
                </a:cubicBezTo>
                <a:cubicBezTo>
                  <a:pt x="48" y="26"/>
                  <a:pt x="49" y="25"/>
                  <a:pt x="49" y="24"/>
                </a:cubicBezTo>
                <a:cubicBezTo>
                  <a:pt x="49" y="23"/>
                  <a:pt x="48" y="22"/>
                  <a:pt x="47" y="22"/>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9" name="Freeform 81"/>
          <p:cNvSpPr>
            <a:spLocks noEditPoints="1"/>
          </p:cNvSpPr>
          <p:nvPr/>
        </p:nvSpPr>
        <p:spPr bwMode="auto">
          <a:xfrm>
            <a:off x="2489200" y="4219575"/>
            <a:ext cx="481013" cy="338138"/>
          </a:xfrm>
          <a:custGeom>
            <a:avLst/>
            <a:gdLst>
              <a:gd name="T0" fmla="*/ 122 w 128"/>
              <a:gd name="T1" fmla="*/ 37 h 90"/>
              <a:gd name="T2" fmla="*/ 109 w 128"/>
              <a:gd name="T3" fmla="*/ 26 h 90"/>
              <a:gd name="T4" fmla="*/ 109 w 128"/>
              <a:gd name="T5" fmla="*/ 26 h 90"/>
              <a:gd name="T6" fmla="*/ 109 w 128"/>
              <a:gd name="T7" fmla="*/ 25 h 90"/>
              <a:gd name="T8" fmla="*/ 96 w 128"/>
              <a:gd name="T9" fmla="*/ 8 h 90"/>
              <a:gd name="T10" fmla="*/ 74 w 128"/>
              <a:gd name="T11" fmla="*/ 0 h 90"/>
              <a:gd name="T12" fmla="*/ 47 w 128"/>
              <a:gd name="T13" fmla="*/ 13 h 90"/>
              <a:gd name="T14" fmla="*/ 46 w 128"/>
              <a:gd name="T15" fmla="*/ 14 h 90"/>
              <a:gd name="T16" fmla="*/ 45 w 128"/>
              <a:gd name="T17" fmla="*/ 14 h 90"/>
              <a:gd name="T18" fmla="*/ 35 w 128"/>
              <a:gd name="T19" fmla="*/ 11 h 90"/>
              <a:gd name="T20" fmla="*/ 15 w 128"/>
              <a:gd name="T21" fmla="*/ 32 h 90"/>
              <a:gd name="T22" fmla="*/ 15 w 128"/>
              <a:gd name="T23" fmla="*/ 34 h 90"/>
              <a:gd name="T24" fmla="*/ 15 w 128"/>
              <a:gd name="T25" fmla="*/ 35 h 90"/>
              <a:gd name="T26" fmla="*/ 14 w 128"/>
              <a:gd name="T27" fmla="*/ 36 h 90"/>
              <a:gd name="T28" fmla="*/ 0 w 128"/>
              <a:gd name="T29" fmla="*/ 61 h 90"/>
              <a:gd name="T30" fmla="*/ 28 w 128"/>
              <a:gd name="T31" fmla="*/ 90 h 90"/>
              <a:gd name="T32" fmla="*/ 95 w 128"/>
              <a:gd name="T33" fmla="*/ 90 h 90"/>
              <a:gd name="T34" fmla="*/ 118 w 128"/>
              <a:gd name="T35" fmla="*/ 80 h 90"/>
              <a:gd name="T36" fmla="*/ 128 w 128"/>
              <a:gd name="T37" fmla="*/ 56 h 90"/>
              <a:gd name="T38" fmla="*/ 122 w 128"/>
              <a:gd name="T39" fmla="*/ 37 h 90"/>
              <a:gd name="T40" fmla="*/ 95 w 128"/>
              <a:gd name="T41" fmla="*/ 85 h 90"/>
              <a:gd name="T42" fmla="*/ 28 w 128"/>
              <a:gd name="T43" fmla="*/ 85 h 90"/>
              <a:gd name="T44" fmla="*/ 5 w 128"/>
              <a:gd name="T45" fmla="*/ 61 h 90"/>
              <a:gd name="T46" fmla="*/ 19 w 128"/>
              <a:gd name="T47" fmla="*/ 39 h 90"/>
              <a:gd name="T48" fmla="*/ 20 w 128"/>
              <a:gd name="T49" fmla="*/ 38 h 90"/>
              <a:gd name="T50" fmla="*/ 20 w 128"/>
              <a:gd name="T51" fmla="*/ 36 h 90"/>
              <a:gd name="T52" fmla="*/ 19 w 128"/>
              <a:gd name="T53" fmla="*/ 32 h 90"/>
              <a:gd name="T54" fmla="*/ 35 w 128"/>
              <a:gd name="T55" fmla="*/ 16 h 90"/>
              <a:gd name="T56" fmla="*/ 45 w 128"/>
              <a:gd name="T57" fmla="*/ 19 h 90"/>
              <a:gd name="T58" fmla="*/ 47 w 128"/>
              <a:gd name="T59" fmla="*/ 21 h 90"/>
              <a:gd name="T60" fmla="*/ 48 w 128"/>
              <a:gd name="T61" fmla="*/ 19 h 90"/>
              <a:gd name="T62" fmla="*/ 74 w 128"/>
              <a:gd name="T63" fmla="*/ 5 h 90"/>
              <a:gd name="T64" fmla="*/ 93 w 128"/>
              <a:gd name="T65" fmla="*/ 11 h 90"/>
              <a:gd name="T66" fmla="*/ 105 w 128"/>
              <a:gd name="T67" fmla="*/ 28 h 90"/>
              <a:gd name="T68" fmla="*/ 105 w 128"/>
              <a:gd name="T69" fmla="*/ 29 h 90"/>
              <a:gd name="T70" fmla="*/ 106 w 128"/>
              <a:gd name="T71" fmla="*/ 29 h 90"/>
              <a:gd name="T72" fmla="*/ 123 w 128"/>
              <a:gd name="T73" fmla="*/ 56 h 90"/>
              <a:gd name="T74" fmla="*/ 95 w 128"/>
              <a:gd name="T75" fmla="*/ 8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90">
                <a:moveTo>
                  <a:pt x="122" y="37"/>
                </a:moveTo>
                <a:cubicBezTo>
                  <a:pt x="119" y="32"/>
                  <a:pt x="115" y="28"/>
                  <a:pt x="109" y="26"/>
                </a:cubicBezTo>
                <a:cubicBezTo>
                  <a:pt x="109" y="26"/>
                  <a:pt x="109" y="26"/>
                  <a:pt x="109" y="26"/>
                </a:cubicBezTo>
                <a:cubicBezTo>
                  <a:pt x="109" y="25"/>
                  <a:pt x="109" y="25"/>
                  <a:pt x="109" y="25"/>
                </a:cubicBezTo>
                <a:cubicBezTo>
                  <a:pt x="106" y="18"/>
                  <a:pt x="102" y="12"/>
                  <a:pt x="96" y="8"/>
                </a:cubicBezTo>
                <a:cubicBezTo>
                  <a:pt x="90" y="3"/>
                  <a:pt x="82" y="0"/>
                  <a:pt x="74" y="0"/>
                </a:cubicBezTo>
                <a:cubicBezTo>
                  <a:pt x="64" y="0"/>
                  <a:pt x="54" y="5"/>
                  <a:pt x="47" y="13"/>
                </a:cubicBezTo>
                <a:cubicBezTo>
                  <a:pt x="46" y="14"/>
                  <a:pt x="46" y="14"/>
                  <a:pt x="46" y="14"/>
                </a:cubicBezTo>
                <a:cubicBezTo>
                  <a:pt x="45" y="14"/>
                  <a:pt x="45" y="14"/>
                  <a:pt x="45" y="14"/>
                </a:cubicBezTo>
                <a:cubicBezTo>
                  <a:pt x="42" y="12"/>
                  <a:pt x="39" y="11"/>
                  <a:pt x="35" y="11"/>
                </a:cubicBezTo>
                <a:cubicBezTo>
                  <a:pt x="24" y="11"/>
                  <a:pt x="15" y="20"/>
                  <a:pt x="15" y="32"/>
                </a:cubicBezTo>
                <a:cubicBezTo>
                  <a:pt x="15" y="33"/>
                  <a:pt x="15" y="33"/>
                  <a:pt x="15" y="34"/>
                </a:cubicBezTo>
                <a:cubicBezTo>
                  <a:pt x="15" y="35"/>
                  <a:pt x="15" y="35"/>
                  <a:pt x="15" y="35"/>
                </a:cubicBezTo>
                <a:cubicBezTo>
                  <a:pt x="14" y="36"/>
                  <a:pt x="14" y="36"/>
                  <a:pt x="14" y="36"/>
                </a:cubicBezTo>
                <a:cubicBezTo>
                  <a:pt x="5" y="41"/>
                  <a:pt x="0" y="51"/>
                  <a:pt x="0" y="61"/>
                </a:cubicBezTo>
                <a:cubicBezTo>
                  <a:pt x="0" y="77"/>
                  <a:pt x="13" y="90"/>
                  <a:pt x="28" y="90"/>
                </a:cubicBezTo>
                <a:cubicBezTo>
                  <a:pt x="95" y="90"/>
                  <a:pt x="95" y="90"/>
                  <a:pt x="95" y="90"/>
                </a:cubicBezTo>
                <a:cubicBezTo>
                  <a:pt x="104" y="90"/>
                  <a:pt x="112" y="86"/>
                  <a:pt x="118" y="80"/>
                </a:cubicBezTo>
                <a:cubicBezTo>
                  <a:pt x="125" y="74"/>
                  <a:pt x="128" y="65"/>
                  <a:pt x="128" y="56"/>
                </a:cubicBezTo>
                <a:cubicBezTo>
                  <a:pt x="128" y="49"/>
                  <a:pt x="126" y="43"/>
                  <a:pt x="122" y="37"/>
                </a:cubicBezTo>
                <a:close/>
                <a:moveTo>
                  <a:pt x="95" y="85"/>
                </a:moveTo>
                <a:cubicBezTo>
                  <a:pt x="28" y="85"/>
                  <a:pt x="28" y="85"/>
                  <a:pt x="28" y="85"/>
                </a:cubicBezTo>
                <a:cubicBezTo>
                  <a:pt x="15" y="85"/>
                  <a:pt x="5" y="74"/>
                  <a:pt x="5" y="61"/>
                </a:cubicBezTo>
                <a:cubicBezTo>
                  <a:pt x="5" y="51"/>
                  <a:pt x="10" y="43"/>
                  <a:pt x="19" y="39"/>
                </a:cubicBezTo>
                <a:cubicBezTo>
                  <a:pt x="20" y="38"/>
                  <a:pt x="20" y="38"/>
                  <a:pt x="20" y="38"/>
                </a:cubicBezTo>
                <a:cubicBezTo>
                  <a:pt x="20" y="36"/>
                  <a:pt x="20" y="36"/>
                  <a:pt x="20" y="36"/>
                </a:cubicBezTo>
                <a:cubicBezTo>
                  <a:pt x="20" y="35"/>
                  <a:pt x="19" y="33"/>
                  <a:pt x="19" y="32"/>
                </a:cubicBezTo>
                <a:cubicBezTo>
                  <a:pt x="19" y="23"/>
                  <a:pt x="26" y="16"/>
                  <a:pt x="35" y="16"/>
                </a:cubicBezTo>
                <a:cubicBezTo>
                  <a:pt x="39" y="16"/>
                  <a:pt x="42" y="17"/>
                  <a:pt x="45" y="19"/>
                </a:cubicBezTo>
                <a:cubicBezTo>
                  <a:pt x="47" y="21"/>
                  <a:pt x="47" y="21"/>
                  <a:pt x="47" y="21"/>
                </a:cubicBezTo>
                <a:cubicBezTo>
                  <a:pt x="48" y="19"/>
                  <a:pt x="48" y="19"/>
                  <a:pt x="48" y="19"/>
                </a:cubicBezTo>
                <a:cubicBezTo>
                  <a:pt x="54" y="10"/>
                  <a:pt x="64" y="5"/>
                  <a:pt x="74" y="5"/>
                </a:cubicBezTo>
                <a:cubicBezTo>
                  <a:pt x="81" y="5"/>
                  <a:pt x="88" y="7"/>
                  <a:pt x="93" y="11"/>
                </a:cubicBezTo>
                <a:cubicBezTo>
                  <a:pt x="99" y="15"/>
                  <a:pt x="103" y="21"/>
                  <a:pt x="105" y="28"/>
                </a:cubicBezTo>
                <a:cubicBezTo>
                  <a:pt x="105" y="29"/>
                  <a:pt x="105" y="29"/>
                  <a:pt x="105" y="29"/>
                </a:cubicBezTo>
                <a:cubicBezTo>
                  <a:pt x="106" y="29"/>
                  <a:pt x="106" y="29"/>
                  <a:pt x="106" y="29"/>
                </a:cubicBezTo>
                <a:cubicBezTo>
                  <a:pt x="117" y="34"/>
                  <a:pt x="123" y="44"/>
                  <a:pt x="123" y="56"/>
                </a:cubicBezTo>
                <a:cubicBezTo>
                  <a:pt x="123" y="72"/>
                  <a:pt x="111" y="85"/>
                  <a:pt x="95" y="8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nvGrpSpPr>
          <p:cNvPr id="4" name="组合 3">
            <a:extLst>
              <a:ext uri="{FF2B5EF4-FFF2-40B4-BE49-F238E27FC236}">
                <a16:creationId xmlns="" xmlns:a16="http://schemas.microsoft.com/office/drawing/2014/main" id="{17145C4D-A2ED-4220-8CA1-64CE57A922C0}"/>
              </a:ext>
            </a:extLst>
          </p:cNvPr>
          <p:cNvGrpSpPr/>
          <p:nvPr/>
        </p:nvGrpSpPr>
        <p:grpSpPr>
          <a:xfrm>
            <a:off x="1528763" y="4175125"/>
            <a:ext cx="481013" cy="454026"/>
            <a:chOff x="1528763" y="4175125"/>
            <a:chExt cx="481013" cy="454026"/>
          </a:xfrm>
        </p:grpSpPr>
        <p:sp>
          <p:nvSpPr>
            <p:cNvPr id="110" name="Freeform 82"/>
            <p:cNvSpPr>
              <a:spLocks/>
            </p:cNvSpPr>
            <p:nvPr/>
          </p:nvSpPr>
          <p:spPr bwMode="auto">
            <a:xfrm>
              <a:off x="1603375" y="4175125"/>
              <a:ext cx="330200" cy="398463"/>
            </a:xfrm>
            <a:custGeom>
              <a:avLst/>
              <a:gdLst>
                <a:gd name="T0" fmla="*/ 4 w 88"/>
                <a:gd name="T1" fmla="*/ 46 h 106"/>
                <a:gd name="T2" fmla="*/ 42 w 88"/>
                <a:gd name="T3" fmla="*/ 8 h 106"/>
                <a:gd name="T4" fmla="*/ 42 w 88"/>
                <a:gd name="T5" fmla="*/ 104 h 106"/>
                <a:gd name="T6" fmla="*/ 44 w 88"/>
                <a:gd name="T7" fmla="*/ 106 h 106"/>
                <a:gd name="T8" fmla="*/ 46 w 88"/>
                <a:gd name="T9" fmla="*/ 104 h 106"/>
                <a:gd name="T10" fmla="*/ 46 w 88"/>
                <a:gd name="T11" fmla="*/ 8 h 106"/>
                <a:gd name="T12" fmla="*/ 84 w 88"/>
                <a:gd name="T13" fmla="*/ 46 h 106"/>
                <a:gd name="T14" fmla="*/ 88 w 88"/>
                <a:gd name="T15" fmla="*/ 46 h 106"/>
                <a:gd name="T16" fmla="*/ 88 w 88"/>
                <a:gd name="T17" fmla="*/ 43 h 106"/>
                <a:gd name="T18" fmla="*/ 46 w 88"/>
                <a:gd name="T19" fmla="*/ 1 h 106"/>
                <a:gd name="T20" fmla="*/ 42 w 88"/>
                <a:gd name="T21" fmla="*/ 1 h 106"/>
                <a:gd name="T22" fmla="*/ 0 w 88"/>
                <a:gd name="T23" fmla="*/ 43 h 106"/>
                <a:gd name="T24" fmla="*/ 0 w 88"/>
                <a:gd name="T25" fmla="*/ 46 h 106"/>
                <a:gd name="T26" fmla="*/ 4 w 88"/>
                <a:gd name="T27" fmla="*/ 4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 h="106">
                  <a:moveTo>
                    <a:pt x="4" y="46"/>
                  </a:moveTo>
                  <a:cubicBezTo>
                    <a:pt x="42" y="8"/>
                    <a:pt x="42" y="8"/>
                    <a:pt x="42" y="8"/>
                  </a:cubicBezTo>
                  <a:cubicBezTo>
                    <a:pt x="42" y="104"/>
                    <a:pt x="42" y="104"/>
                    <a:pt x="42" y="104"/>
                  </a:cubicBezTo>
                  <a:cubicBezTo>
                    <a:pt x="42" y="105"/>
                    <a:pt x="43" y="106"/>
                    <a:pt x="44" y="106"/>
                  </a:cubicBezTo>
                  <a:cubicBezTo>
                    <a:pt x="45" y="106"/>
                    <a:pt x="46" y="105"/>
                    <a:pt x="46" y="104"/>
                  </a:cubicBezTo>
                  <a:cubicBezTo>
                    <a:pt x="46" y="8"/>
                    <a:pt x="46" y="8"/>
                    <a:pt x="46" y="8"/>
                  </a:cubicBezTo>
                  <a:cubicBezTo>
                    <a:pt x="84" y="46"/>
                    <a:pt x="84" y="46"/>
                    <a:pt x="84" y="46"/>
                  </a:cubicBezTo>
                  <a:cubicBezTo>
                    <a:pt x="85" y="47"/>
                    <a:pt x="87" y="47"/>
                    <a:pt x="88" y="46"/>
                  </a:cubicBezTo>
                  <a:cubicBezTo>
                    <a:pt x="88" y="45"/>
                    <a:pt x="88" y="44"/>
                    <a:pt x="88" y="43"/>
                  </a:cubicBezTo>
                  <a:cubicBezTo>
                    <a:pt x="46" y="1"/>
                    <a:pt x="46" y="1"/>
                    <a:pt x="46" y="1"/>
                  </a:cubicBezTo>
                  <a:cubicBezTo>
                    <a:pt x="45" y="0"/>
                    <a:pt x="43" y="0"/>
                    <a:pt x="42" y="1"/>
                  </a:cubicBezTo>
                  <a:cubicBezTo>
                    <a:pt x="0" y="43"/>
                    <a:pt x="0" y="43"/>
                    <a:pt x="0" y="43"/>
                  </a:cubicBezTo>
                  <a:cubicBezTo>
                    <a:pt x="0" y="44"/>
                    <a:pt x="0" y="45"/>
                    <a:pt x="0" y="46"/>
                  </a:cubicBezTo>
                  <a:cubicBezTo>
                    <a:pt x="1" y="47"/>
                    <a:pt x="3" y="47"/>
                    <a:pt x="4" y="46"/>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11" name="Freeform 83"/>
            <p:cNvSpPr>
              <a:spLocks/>
            </p:cNvSpPr>
            <p:nvPr/>
          </p:nvSpPr>
          <p:spPr bwMode="auto">
            <a:xfrm>
              <a:off x="1528763" y="4557713"/>
              <a:ext cx="481013" cy="71438"/>
            </a:xfrm>
            <a:custGeom>
              <a:avLst/>
              <a:gdLst>
                <a:gd name="T0" fmla="*/ 126 w 128"/>
                <a:gd name="T1" fmla="*/ 0 h 19"/>
                <a:gd name="T2" fmla="*/ 123 w 128"/>
                <a:gd name="T3" fmla="*/ 2 h 19"/>
                <a:gd name="T4" fmla="*/ 123 w 128"/>
                <a:gd name="T5" fmla="*/ 14 h 19"/>
                <a:gd name="T6" fmla="*/ 5 w 128"/>
                <a:gd name="T7" fmla="*/ 14 h 19"/>
                <a:gd name="T8" fmla="*/ 5 w 128"/>
                <a:gd name="T9" fmla="*/ 2 h 19"/>
                <a:gd name="T10" fmla="*/ 2 w 128"/>
                <a:gd name="T11" fmla="*/ 0 h 19"/>
                <a:gd name="T12" fmla="*/ 0 w 128"/>
                <a:gd name="T13" fmla="*/ 2 h 19"/>
                <a:gd name="T14" fmla="*/ 0 w 128"/>
                <a:gd name="T15" fmla="*/ 17 h 19"/>
                <a:gd name="T16" fmla="*/ 2 w 128"/>
                <a:gd name="T17" fmla="*/ 19 h 19"/>
                <a:gd name="T18" fmla="*/ 126 w 128"/>
                <a:gd name="T19" fmla="*/ 19 h 19"/>
                <a:gd name="T20" fmla="*/ 128 w 128"/>
                <a:gd name="T21" fmla="*/ 17 h 19"/>
                <a:gd name="T22" fmla="*/ 128 w 128"/>
                <a:gd name="T23" fmla="*/ 2 h 19"/>
                <a:gd name="T24" fmla="*/ 126 w 128"/>
                <a:gd name="T2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9">
                  <a:moveTo>
                    <a:pt x="126" y="0"/>
                  </a:moveTo>
                  <a:cubicBezTo>
                    <a:pt x="124" y="0"/>
                    <a:pt x="123" y="1"/>
                    <a:pt x="123" y="2"/>
                  </a:cubicBezTo>
                  <a:cubicBezTo>
                    <a:pt x="123" y="14"/>
                    <a:pt x="123" y="14"/>
                    <a:pt x="123" y="14"/>
                  </a:cubicBezTo>
                  <a:cubicBezTo>
                    <a:pt x="5" y="14"/>
                    <a:pt x="5" y="14"/>
                    <a:pt x="5" y="14"/>
                  </a:cubicBezTo>
                  <a:cubicBezTo>
                    <a:pt x="5" y="2"/>
                    <a:pt x="5" y="2"/>
                    <a:pt x="5" y="2"/>
                  </a:cubicBezTo>
                  <a:cubicBezTo>
                    <a:pt x="5" y="1"/>
                    <a:pt x="4" y="0"/>
                    <a:pt x="2" y="0"/>
                  </a:cubicBezTo>
                  <a:cubicBezTo>
                    <a:pt x="1" y="0"/>
                    <a:pt x="0" y="1"/>
                    <a:pt x="0" y="2"/>
                  </a:cubicBezTo>
                  <a:cubicBezTo>
                    <a:pt x="0" y="17"/>
                    <a:pt x="0" y="17"/>
                    <a:pt x="0" y="17"/>
                  </a:cubicBezTo>
                  <a:cubicBezTo>
                    <a:pt x="0" y="18"/>
                    <a:pt x="1" y="19"/>
                    <a:pt x="2" y="19"/>
                  </a:cubicBezTo>
                  <a:cubicBezTo>
                    <a:pt x="126" y="19"/>
                    <a:pt x="126" y="19"/>
                    <a:pt x="126" y="19"/>
                  </a:cubicBezTo>
                  <a:cubicBezTo>
                    <a:pt x="127" y="19"/>
                    <a:pt x="128" y="18"/>
                    <a:pt x="128" y="17"/>
                  </a:cubicBezTo>
                  <a:cubicBezTo>
                    <a:pt x="128" y="2"/>
                    <a:pt x="128" y="2"/>
                    <a:pt x="128" y="2"/>
                  </a:cubicBezTo>
                  <a:cubicBezTo>
                    <a:pt x="128" y="1"/>
                    <a:pt x="127" y="0"/>
                    <a:pt x="126"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3" name="组合 2">
            <a:extLst>
              <a:ext uri="{FF2B5EF4-FFF2-40B4-BE49-F238E27FC236}">
                <a16:creationId xmlns="" xmlns:a16="http://schemas.microsoft.com/office/drawing/2014/main" id="{B404F2F4-1744-4A5E-83F4-822E5EEF6979}"/>
              </a:ext>
            </a:extLst>
          </p:cNvPr>
          <p:cNvGrpSpPr/>
          <p:nvPr/>
        </p:nvGrpSpPr>
        <p:grpSpPr>
          <a:xfrm>
            <a:off x="568325" y="4175125"/>
            <a:ext cx="479425" cy="454026"/>
            <a:chOff x="568325" y="4175125"/>
            <a:chExt cx="479425" cy="454026"/>
          </a:xfrm>
        </p:grpSpPr>
        <p:sp>
          <p:nvSpPr>
            <p:cNvPr id="112" name="Freeform 84"/>
            <p:cNvSpPr>
              <a:spLocks/>
            </p:cNvSpPr>
            <p:nvPr/>
          </p:nvSpPr>
          <p:spPr bwMode="auto">
            <a:xfrm>
              <a:off x="642938" y="4175125"/>
              <a:ext cx="330200" cy="398463"/>
            </a:xfrm>
            <a:custGeom>
              <a:avLst/>
              <a:gdLst>
                <a:gd name="T0" fmla="*/ 42 w 88"/>
                <a:gd name="T1" fmla="*/ 105 h 106"/>
                <a:gd name="T2" fmla="*/ 46 w 88"/>
                <a:gd name="T3" fmla="*/ 105 h 106"/>
                <a:gd name="T4" fmla="*/ 88 w 88"/>
                <a:gd name="T5" fmla="*/ 63 h 106"/>
                <a:gd name="T6" fmla="*/ 88 w 88"/>
                <a:gd name="T7" fmla="*/ 62 h 106"/>
                <a:gd name="T8" fmla="*/ 88 w 88"/>
                <a:gd name="T9" fmla="*/ 60 h 106"/>
                <a:gd name="T10" fmla="*/ 84 w 88"/>
                <a:gd name="T11" fmla="*/ 60 h 106"/>
                <a:gd name="T12" fmla="*/ 46 w 88"/>
                <a:gd name="T13" fmla="*/ 98 h 106"/>
                <a:gd name="T14" fmla="*/ 46 w 88"/>
                <a:gd name="T15" fmla="*/ 3 h 106"/>
                <a:gd name="T16" fmla="*/ 44 w 88"/>
                <a:gd name="T17" fmla="*/ 0 h 106"/>
                <a:gd name="T18" fmla="*/ 42 w 88"/>
                <a:gd name="T19" fmla="*/ 3 h 106"/>
                <a:gd name="T20" fmla="*/ 42 w 88"/>
                <a:gd name="T21" fmla="*/ 98 h 106"/>
                <a:gd name="T22" fmla="*/ 4 w 88"/>
                <a:gd name="T23" fmla="*/ 60 h 106"/>
                <a:gd name="T24" fmla="*/ 2 w 88"/>
                <a:gd name="T25" fmla="*/ 60 h 106"/>
                <a:gd name="T26" fmla="*/ 0 w 88"/>
                <a:gd name="T27" fmla="*/ 60 h 106"/>
                <a:gd name="T28" fmla="*/ 0 w 88"/>
                <a:gd name="T29" fmla="*/ 62 h 106"/>
                <a:gd name="T30" fmla="*/ 0 w 88"/>
                <a:gd name="T31" fmla="*/ 63 h 106"/>
                <a:gd name="T32" fmla="*/ 42 w 88"/>
                <a:gd name="T33" fmla="*/ 10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8" h="106">
                  <a:moveTo>
                    <a:pt x="42" y="105"/>
                  </a:moveTo>
                  <a:cubicBezTo>
                    <a:pt x="43" y="106"/>
                    <a:pt x="45" y="106"/>
                    <a:pt x="46" y="105"/>
                  </a:cubicBezTo>
                  <a:cubicBezTo>
                    <a:pt x="88" y="63"/>
                    <a:pt x="88" y="63"/>
                    <a:pt x="88" y="63"/>
                  </a:cubicBezTo>
                  <a:cubicBezTo>
                    <a:pt x="88" y="63"/>
                    <a:pt x="88" y="62"/>
                    <a:pt x="88" y="62"/>
                  </a:cubicBezTo>
                  <a:cubicBezTo>
                    <a:pt x="88" y="61"/>
                    <a:pt x="88" y="61"/>
                    <a:pt x="88" y="60"/>
                  </a:cubicBezTo>
                  <a:cubicBezTo>
                    <a:pt x="87" y="59"/>
                    <a:pt x="85" y="59"/>
                    <a:pt x="84" y="60"/>
                  </a:cubicBezTo>
                  <a:cubicBezTo>
                    <a:pt x="46" y="98"/>
                    <a:pt x="46" y="98"/>
                    <a:pt x="46" y="98"/>
                  </a:cubicBezTo>
                  <a:cubicBezTo>
                    <a:pt x="46" y="3"/>
                    <a:pt x="46" y="3"/>
                    <a:pt x="46" y="3"/>
                  </a:cubicBezTo>
                  <a:cubicBezTo>
                    <a:pt x="46" y="1"/>
                    <a:pt x="45" y="0"/>
                    <a:pt x="44" y="0"/>
                  </a:cubicBezTo>
                  <a:cubicBezTo>
                    <a:pt x="43" y="0"/>
                    <a:pt x="42" y="1"/>
                    <a:pt x="42" y="3"/>
                  </a:cubicBezTo>
                  <a:cubicBezTo>
                    <a:pt x="42" y="98"/>
                    <a:pt x="42" y="98"/>
                    <a:pt x="42" y="98"/>
                  </a:cubicBezTo>
                  <a:cubicBezTo>
                    <a:pt x="4" y="60"/>
                    <a:pt x="4" y="60"/>
                    <a:pt x="4" y="60"/>
                  </a:cubicBezTo>
                  <a:cubicBezTo>
                    <a:pt x="3" y="60"/>
                    <a:pt x="3" y="60"/>
                    <a:pt x="2" y="60"/>
                  </a:cubicBezTo>
                  <a:cubicBezTo>
                    <a:pt x="1" y="60"/>
                    <a:pt x="1" y="60"/>
                    <a:pt x="0" y="60"/>
                  </a:cubicBezTo>
                  <a:cubicBezTo>
                    <a:pt x="0" y="61"/>
                    <a:pt x="0" y="61"/>
                    <a:pt x="0" y="62"/>
                  </a:cubicBezTo>
                  <a:cubicBezTo>
                    <a:pt x="0" y="62"/>
                    <a:pt x="0" y="63"/>
                    <a:pt x="0" y="63"/>
                  </a:cubicBezTo>
                  <a:lnTo>
                    <a:pt x="42" y="105"/>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13" name="Freeform 85"/>
            <p:cNvSpPr>
              <a:spLocks/>
            </p:cNvSpPr>
            <p:nvPr/>
          </p:nvSpPr>
          <p:spPr bwMode="auto">
            <a:xfrm>
              <a:off x="568325" y="4557713"/>
              <a:ext cx="479425" cy="71438"/>
            </a:xfrm>
            <a:custGeom>
              <a:avLst/>
              <a:gdLst>
                <a:gd name="T0" fmla="*/ 126 w 128"/>
                <a:gd name="T1" fmla="*/ 0 h 19"/>
                <a:gd name="T2" fmla="*/ 123 w 128"/>
                <a:gd name="T3" fmla="*/ 2 h 19"/>
                <a:gd name="T4" fmla="*/ 123 w 128"/>
                <a:gd name="T5" fmla="*/ 14 h 19"/>
                <a:gd name="T6" fmla="*/ 5 w 128"/>
                <a:gd name="T7" fmla="*/ 14 h 19"/>
                <a:gd name="T8" fmla="*/ 5 w 128"/>
                <a:gd name="T9" fmla="*/ 2 h 19"/>
                <a:gd name="T10" fmla="*/ 2 w 128"/>
                <a:gd name="T11" fmla="*/ 0 h 19"/>
                <a:gd name="T12" fmla="*/ 0 w 128"/>
                <a:gd name="T13" fmla="*/ 2 h 19"/>
                <a:gd name="T14" fmla="*/ 0 w 128"/>
                <a:gd name="T15" fmla="*/ 17 h 19"/>
                <a:gd name="T16" fmla="*/ 2 w 128"/>
                <a:gd name="T17" fmla="*/ 19 h 19"/>
                <a:gd name="T18" fmla="*/ 126 w 128"/>
                <a:gd name="T19" fmla="*/ 19 h 19"/>
                <a:gd name="T20" fmla="*/ 128 w 128"/>
                <a:gd name="T21" fmla="*/ 17 h 19"/>
                <a:gd name="T22" fmla="*/ 128 w 128"/>
                <a:gd name="T23" fmla="*/ 2 h 19"/>
                <a:gd name="T24" fmla="*/ 126 w 128"/>
                <a:gd name="T2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9">
                  <a:moveTo>
                    <a:pt x="126" y="0"/>
                  </a:moveTo>
                  <a:cubicBezTo>
                    <a:pt x="124" y="0"/>
                    <a:pt x="123" y="1"/>
                    <a:pt x="123" y="2"/>
                  </a:cubicBezTo>
                  <a:cubicBezTo>
                    <a:pt x="123" y="14"/>
                    <a:pt x="123" y="14"/>
                    <a:pt x="123" y="14"/>
                  </a:cubicBezTo>
                  <a:cubicBezTo>
                    <a:pt x="5" y="14"/>
                    <a:pt x="5" y="14"/>
                    <a:pt x="5" y="14"/>
                  </a:cubicBezTo>
                  <a:cubicBezTo>
                    <a:pt x="5" y="2"/>
                    <a:pt x="5" y="2"/>
                    <a:pt x="5" y="2"/>
                  </a:cubicBezTo>
                  <a:cubicBezTo>
                    <a:pt x="5" y="1"/>
                    <a:pt x="4" y="0"/>
                    <a:pt x="2" y="0"/>
                  </a:cubicBezTo>
                  <a:cubicBezTo>
                    <a:pt x="1" y="0"/>
                    <a:pt x="0" y="1"/>
                    <a:pt x="0" y="2"/>
                  </a:cubicBezTo>
                  <a:cubicBezTo>
                    <a:pt x="0" y="17"/>
                    <a:pt x="0" y="17"/>
                    <a:pt x="0" y="17"/>
                  </a:cubicBezTo>
                  <a:cubicBezTo>
                    <a:pt x="0" y="18"/>
                    <a:pt x="1" y="19"/>
                    <a:pt x="2" y="19"/>
                  </a:cubicBezTo>
                  <a:cubicBezTo>
                    <a:pt x="126" y="19"/>
                    <a:pt x="126" y="19"/>
                    <a:pt x="126" y="19"/>
                  </a:cubicBezTo>
                  <a:cubicBezTo>
                    <a:pt x="127" y="19"/>
                    <a:pt x="128" y="18"/>
                    <a:pt x="128" y="17"/>
                  </a:cubicBezTo>
                  <a:cubicBezTo>
                    <a:pt x="128" y="2"/>
                    <a:pt x="128" y="2"/>
                    <a:pt x="128" y="2"/>
                  </a:cubicBezTo>
                  <a:cubicBezTo>
                    <a:pt x="128" y="1"/>
                    <a:pt x="127" y="0"/>
                    <a:pt x="126"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sp>
        <p:nvSpPr>
          <p:cNvPr id="114" name="Freeform 86"/>
          <p:cNvSpPr>
            <a:spLocks/>
          </p:cNvSpPr>
          <p:nvPr/>
        </p:nvSpPr>
        <p:spPr bwMode="auto">
          <a:xfrm>
            <a:off x="11150600" y="3186113"/>
            <a:ext cx="458788" cy="425450"/>
          </a:xfrm>
          <a:custGeom>
            <a:avLst/>
            <a:gdLst>
              <a:gd name="T0" fmla="*/ 120 w 122"/>
              <a:gd name="T1" fmla="*/ 0 h 113"/>
              <a:gd name="T2" fmla="*/ 91 w 122"/>
              <a:gd name="T3" fmla="*/ 0 h 113"/>
              <a:gd name="T4" fmla="*/ 88 w 122"/>
              <a:gd name="T5" fmla="*/ 2 h 113"/>
              <a:gd name="T6" fmla="*/ 91 w 122"/>
              <a:gd name="T7" fmla="*/ 4 h 113"/>
              <a:gd name="T8" fmla="*/ 103 w 122"/>
              <a:gd name="T9" fmla="*/ 4 h 113"/>
              <a:gd name="T10" fmla="*/ 103 w 122"/>
              <a:gd name="T11" fmla="*/ 66 h 113"/>
              <a:gd name="T12" fmla="*/ 100 w 122"/>
              <a:gd name="T13" fmla="*/ 82 h 113"/>
              <a:gd name="T14" fmla="*/ 91 w 122"/>
              <a:gd name="T15" fmla="*/ 96 h 113"/>
              <a:gd name="T16" fmla="*/ 77 w 122"/>
              <a:gd name="T17" fmla="*/ 105 h 113"/>
              <a:gd name="T18" fmla="*/ 45 w 122"/>
              <a:gd name="T19" fmla="*/ 105 h 113"/>
              <a:gd name="T20" fmla="*/ 31 w 122"/>
              <a:gd name="T21" fmla="*/ 96 h 113"/>
              <a:gd name="T22" fmla="*/ 22 w 122"/>
              <a:gd name="T23" fmla="*/ 82 h 113"/>
              <a:gd name="T24" fmla="*/ 19 w 122"/>
              <a:gd name="T25" fmla="*/ 66 h 113"/>
              <a:gd name="T26" fmla="*/ 19 w 122"/>
              <a:gd name="T27" fmla="*/ 4 h 113"/>
              <a:gd name="T28" fmla="*/ 31 w 122"/>
              <a:gd name="T29" fmla="*/ 4 h 113"/>
              <a:gd name="T30" fmla="*/ 34 w 122"/>
              <a:gd name="T31" fmla="*/ 2 h 113"/>
              <a:gd name="T32" fmla="*/ 31 w 122"/>
              <a:gd name="T33" fmla="*/ 0 h 113"/>
              <a:gd name="T34" fmla="*/ 2 w 122"/>
              <a:gd name="T35" fmla="*/ 0 h 113"/>
              <a:gd name="T36" fmla="*/ 0 w 122"/>
              <a:gd name="T37" fmla="*/ 2 h 113"/>
              <a:gd name="T38" fmla="*/ 2 w 122"/>
              <a:gd name="T39" fmla="*/ 4 h 113"/>
              <a:gd name="T40" fmla="*/ 14 w 122"/>
              <a:gd name="T41" fmla="*/ 4 h 113"/>
              <a:gd name="T42" fmla="*/ 14 w 122"/>
              <a:gd name="T43" fmla="*/ 66 h 113"/>
              <a:gd name="T44" fmla="*/ 61 w 122"/>
              <a:gd name="T45" fmla="*/ 113 h 113"/>
              <a:gd name="T46" fmla="*/ 108 w 122"/>
              <a:gd name="T47" fmla="*/ 66 h 113"/>
              <a:gd name="T48" fmla="*/ 108 w 122"/>
              <a:gd name="T49" fmla="*/ 4 h 113"/>
              <a:gd name="T50" fmla="*/ 120 w 122"/>
              <a:gd name="T51" fmla="*/ 4 h 113"/>
              <a:gd name="T52" fmla="*/ 122 w 122"/>
              <a:gd name="T53" fmla="*/ 2 h 113"/>
              <a:gd name="T54" fmla="*/ 120 w 122"/>
              <a:gd name="T55"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2" h="113">
                <a:moveTo>
                  <a:pt x="120" y="0"/>
                </a:moveTo>
                <a:cubicBezTo>
                  <a:pt x="91" y="0"/>
                  <a:pt x="91" y="0"/>
                  <a:pt x="91" y="0"/>
                </a:cubicBezTo>
                <a:cubicBezTo>
                  <a:pt x="89" y="0"/>
                  <a:pt x="88" y="1"/>
                  <a:pt x="88" y="2"/>
                </a:cubicBezTo>
                <a:cubicBezTo>
                  <a:pt x="88" y="3"/>
                  <a:pt x="89" y="4"/>
                  <a:pt x="91" y="4"/>
                </a:cubicBezTo>
                <a:cubicBezTo>
                  <a:pt x="103" y="4"/>
                  <a:pt x="103" y="4"/>
                  <a:pt x="103" y="4"/>
                </a:cubicBezTo>
                <a:cubicBezTo>
                  <a:pt x="103" y="66"/>
                  <a:pt x="103" y="66"/>
                  <a:pt x="103" y="66"/>
                </a:cubicBezTo>
                <a:cubicBezTo>
                  <a:pt x="103" y="72"/>
                  <a:pt x="102" y="77"/>
                  <a:pt x="100" y="82"/>
                </a:cubicBezTo>
                <a:cubicBezTo>
                  <a:pt x="98" y="87"/>
                  <a:pt x="95" y="92"/>
                  <a:pt x="91" y="96"/>
                </a:cubicBezTo>
                <a:cubicBezTo>
                  <a:pt x="87" y="100"/>
                  <a:pt x="82" y="103"/>
                  <a:pt x="77" y="105"/>
                </a:cubicBezTo>
                <a:cubicBezTo>
                  <a:pt x="67" y="109"/>
                  <a:pt x="55" y="109"/>
                  <a:pt x="45" y="105"/>
                </a:cubicBezTo>
                <a:cubicBezTo>
                  <a:pt x="40" y="103"/>
                  <a:pt x="35" y="100"/>
                  <a:pt x="31" y="96"/>
                </a:cubicBezTo>
                <a:cubicBezTo>
                  <a:pt x="27" y="92"/>
                  <a:pt x="24" y="87"/>
                  <a:pt x="22" y="82"/>
                </a:cubicBezTo>
                <a:cubicBezTo>
                  <a:pt x="20" y="77"/>
                  <a:pt x="19" y="72"/>
                  <a:pt x="19" y="66"/>
                </a:cubicBezTo>
                <a:cubicBezTo>
                  <a:pt x="19" y="4"/>
                  <a:pt x="19" y="4"/>
                  <a:pt x="19" y="4"/>
                </a:cubicBezTo>
                <a:cubicBezTo>
                  <a:pt x="31" y="4"/>
                  <a:pt x="31" y="4"/>
                  <a:pt x="31" y="4"/>
                </a:cubicBezTo>
                <a:cubicBezTo>
                  <a:pt x="33" y="4"/>
                  <a:pt x="34" y="3"/>
                  <a:pt x="34" y="2"/>
                </a:cubicBezTo>
                <a:cubicBezTo>
                  <a:pt x="34" y="1"/>
                  <a:pt x="33" y="0"/>
                  <a:pt x="31" y="0"/>
                </a:cubicBezTo>
                <a:cubicBezTo>
                  <a:pt x="2" y="0"/>
                  <a:pt x="2" y="0"/>
                  <a:pt x="2" y="0"/>
                </a:cubicBezTo>
                <a:cubicBezTo>
                  <a:pt x="1" y="0"/>
                  <a:pt x="0" y="1"/>
                  <a:pt x="0" y="2"/>
                </a:cubicBezTo>
                <a:cubicBezTo>
                  <a:pt x="0" y="3"/>
                  <a:pt x="1" y="4"/>
                  <a:pt x="2" y="4"/>
                </a:cubicBezTo>
                <a:cubicBezTo>
                  <a:pt x="14" y="4"/>
                  <a:pt x="14" y="4"/>
                  <a:pt x="14" y="4"/>
                </a:cubicBezTo>
                <a:cubicBezTo>
                  <a:pt x="14" y="66"/>
                  <a:pt x="14" y="66"/>
                  <a:pt x="14" y="66"/>
                </a:cubicBezTo>
                <a:cubicBezTo>
                  <a:pt x="14" y="92"/>
                  <a:pt x="35" y="113"/>
                  <a:pt x="61" y="113"/>
                </a:cubicBezTo>
                <a:cubicBezTo>
                  <a:pt x="87" y="113"/>
                  <a:pt x="108" y="92"/>
                  <a:pt x="108" y="66"/>
                </a:cubicBezTo>
                <a:cubicBezTo>
                  <a:pt x="108" y="4"/>
                  <a:pt x="108" y="4"/>
                  <a:pt x="108" y="4"/>
                </a:cubicBezTo>
                <a:cubicBezTo>
                  <a:pt x="120" y="4"/>
                  <a:pt x="120" y="4"/>
                  <a:pt x="120" y="4"/>
                </a:cubicBezTo>
                <a:cubicBezTo>
                  <a:pt x="121" y="4"/>
                  <a:pt x="122" y="3"/>
                  <a:pt x="122" y="2"/>
                </a:cubicBezTo>
                <a:cubicBezTo>
                  <a:pt x="122" y="1"/>
                  <a:pt x="121" y="0"/>
                  <a:pt x="120"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15" name="Freeform 87"/>
          <p:cNvSpPr>
            <a:spLocks/>
          </p:cNvSpPr>
          <p:nvPr/>
        </p:nvSpPr>
        <p:spPr bwMode="auto">
          <a:xfrm>
            <a:off x="11202988" y="3648075"/>
            <a:ext cx="354013" cy="19050"/>
          </a:xfrm>
          <a:custGeom>
            <a:avLst/>
            <a:gdLst>
              <a:gd name="T0" fmla="*/ 91 w 94"/>
              <a:gd name="T1" fmla="*/ 0 h 5"/>
              <a:gd name="T2" fmla="*/ 3 w 94"/>
              <a:gd name="T3" fmla="*/ 0 h 5"/>
              <a:gd name="T4" fmla="*/ 0 w 94"/>
              <a:gd name="T5" fmla="*/ 3 h 5"/>
              <a:gd name="T6" fmla="*/ 3 w 94"/>
              <a:gd name="T7" fmla="*/ 5 h 5"/>
              <a:gd name="T8" fmla="*/ 91 w 94"/>
              <a:gd name="T9" fmla="*/ 5 h 5"/>
              <a:gd name="T10" fmla="*/ 94 w 94"/>
              <a:gd name="T11" fmla="*/ 3 h 5"/>
              <a:gd name="T12" fmla="*/ 91 w 94"/>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94" h="5">
                <a:moveTo>
                  <a:pt x="91" y="0"/>
                </a:moveTo>
                <a:cubicBezTo>
                  <a:pt x="3" y="0"/>
                  <a:pt x="3" y="0"/>
                  <a:pt x="3" y="0"/>
                </a:cubicBezTo>
                <a:cubicBezTo>
                  <a:pt x="1" y="0"/>
                  <a:pt x="0" y="1"/>
                  <a:pt x="0" y="3"/>
                </a:cubicBezTo>
                <a:cubicBezTo>
                  <a:pt x="0" y="4"/>
                  <a:pt x="1" y="5"/>
                  <a:pt x="3" y="5"/>
                </a:cubicBezTo>
                <a:cubicBezTo>
                  <a:pt x="91" y="5"/>
                  <a:pt x="91" y="5"/>
                  <a:pt x="91" y="5"/>
                </a:cubicBezTo>
                <a:cubicBezTo>
                  <a:pt x="93" y="5"/>
                  <a:pt x="94" y="4"/>
                  <a:pt x="94" y="3"/>
                </a:cubicBezTo>
                <a:cubicBezTo>
                  <a:pt x="94" y="1"/>
                  <a:pt x="93" y="0"/>
                  <a:pt x="91"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16" name="Freeform 88"/>
          <p:cNvSpPr>
            <a:spLocks noEditPoints="1"/>
          </p:cNvSpPr>
          <p:nvPr/>
        </p:nvSpPr>
        <p:spPr bwMode="auto">
          <a:xfrm>
            <a:off x="10204450" y="3186113"/>
            <a:ext cx="428625" cy="481013"/>
          </a:xfrm>
          <a:custGeom>
            <a:avLst/>
            <a:gdLst>
              <a:gd name="T0" fmla="*/ 98 w 114"/>
              <a:gd name="T1" fmla="*/ 58 h 128"/>
              <a:gd name="T2" fmla="*/ 107 w 114"/>
              <a:gd name="T3" fmla="*/ 35 h 128"/>
              <a:gd name="T4" fmla="*/ 2 w 114"/>
              <a:gd name="T5" fmla="*/ 0 h 128"/>
              <a:gd name="T6" fmla="*/ 2 w 114"/>
              <a:gd name="T7" fmla="*/ 5 h 128"/>
              <a:gd name="T8" fmla="*/ 14 w 114"/>
              <a:gd name="T9" fmla="*/ 123 h 128"/>
              <a:gd name="T10" fmla="*/ 0 w 114"/>
              <a:gd name="T11" fmla="*/ 126 h 128"/>
              <a:gd name="T12" fmla="*/ 76 w 114"/>
              <a:gd name="T13" fmla="*/ 128 h 128"/>
              <a:gd name="T14" fmla="*/ 99 w 114"/>
              <a:gd name="T15" fmla="*/ 58 h 128"/>
              <a:gd name="T16" fmla="*/ 72 w 114"/>
              <a:gd name="T17" fmla="*/ 19 h 128"/>
              <a:gd name="T18" fmla="*/ 72 w 114"/>
              <a:gd name="T19" fmla="*/ 51 h 128"/>
              <a:gd name="T20" fmla="*/ 34 w 114"/>
              <a:gd name="T21" fmla="*/ 19 h 128"/>
              <a:gd name="T22" fmla="*/ 72 w 114"/>
              <a:gd name="T23" fmla="*/ 55 h 128"/>
              <a:gd name="T24" fmla="*/ 72 w 114"/>
              <a:gd name="T25" fmla="*/ 15 h 128"/>
              <a:gd name="T26" fmla="*/ 34 w 114"/>
              <a:gd name="T27" fmla="*/ 5 h 128"/>
              <a:gd name="T28" fmla="*/ 93 w 114"/>
              <a:gd name="T29" fmla="*/ 13 h 128"/>
              <a:gd name="T30" fmla="*/ 93 w 114"/>
              <a:gd name="T31" fmla="*/ 57 h 128"/>
              <a:gd name="T32" fmla="*/ 35 w 114"/>
              <a:gd name="T33" fmla="*/ 65 h 128"/>
              <a:gd name="T34" fmla="*/ 34 w 114"/>
              <a:gd name="T35" fmla="*/ 55 h 128"/>
              <a:gd name="T36" fmla="*/ 76 w 114"/>
              <a:gd name="T37" fmla="*/ 70 h 128"/>
              <a:gd name="T38" fmla="*/ 95 w 114"/>
              <a:gd name="T39" fmla="*/ 90 h 128"/>
              <a:gd name="T40" fmla="*/ 76 w 114"/>
              <a:gd name="T41" fmla="*/ 109 h 128"/>
              <a:gd name="T42" fmla="*/ 34 w 114"/>
              <a:gd name="T43" fmla="*/ 70 h 128"/>
              <a:gd name="T44" fmla="*/ 19 w 114"/>
              <a:gd name="T45" fmla="*/ 123 h 128"/>
              <a:gd name="T46" fmla="*/ 29 w 114"/>
              <a:gd name="T47" fmla="*/ 5 h 128"/>
              <a:gd name="T48" fmla="*/ 100 w 114"/>
              <a:gd name="T49" fmla="*/ 113 h 128"/>
              <a:gd name="T50" fmla="*/ 34 w 114"/>
              <a:gd name="T51" fmla="*/ 123 h 128"/>
              <a:gd name="T52" fmla="*/ 76 w 114"/>
              <a:gd name="T53" fmla="*/ 114 h 128"/>
              <a:gd name="T54" fmla="*/ 88 w 114"/>
              <a:gd name="T55" fmla="*/ 69 h 128"/>
              <a:gd name="T56" fmla="*/ 88 w 114"/>
              <a:gd name="T57" fmla="*/ 66 h 128"/>
              <a:gd name="T58" fmla="*/ 95 w 114"/>
              <a:gd name="T59" fmla="*/ 61 h 128"/>
              <a:gd name="T60" fmla="*/ 100 w 114"/>
              <a:gd name="T61" fmla="*/ 65 h 128"/>
              <a:gd name="T62" fmla="*/ 100 w 114"/>
              <a:gd name="T63" fmla="*/ 11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4" h="128">
                <a:moveTo>
                  <a:pt x="99" y="58"/>
                </a:moveTo>
                <a:cubicBezTo>
                  <a:pt x="98" y="58"/>
                  <a:pt x="98" y="58"/>
                  <a:pt x="98" y="58"/>
                </a:cubicBezTo>
                <a:cubicBezTo>
                  <a:pt x="99" y="56"/>
                  <a:pt x="99" y="56"/>
                  <a:pt x="99" y="56"/>
                </a:cubicBezTo>
                <a:cubicBezTo>
                  <a:pt x="104" y="50"/>
                  <a:pt x="107" y="43"/>
                  <a:pt x="107" y="35"/>
                </a:cubicBezTo>
                <a:cubicBezTo>
                  <a:pt x="107" y="16"/>
                  <a:pt x="91" y="0"/>
                  <a:pt x="72" y="0"/>
                </a:cubicBezTo>
                <a:cubicBezTo>
                  <a:pt x="2" y="0"/>
                  <a:pt x="2" y="0"/>
                  <a:pt x="2" y="0"/>
                </a:cubicBezTo>
                <a:cubicBezTo>
                  <a:pt x="1" y="0"/>
                  <a:pt x="0" y="1"/>
                  <a:pt x="0" y="2"/>
                </a:cubicBezTo>
                <a:cubicBezTo>
                  <a:pt x="0" y="4"/>
                  <a:pt x="1" y="5"/>
                  <a:pt x="2" y="5"/>
                </a:cubicBezTo>
                <a:cubicBezTo>
                  <a:pt x="14" y="5"/>
                  <a:pt x="14" y="5"/>
                  <a:pt x="14" y="5"/>
                </a:cubicBezTo>
                <a:cubicBezTo>
                  <a:pt x="14" y="123"/>
                  <a:pt x="14" y="123"/>
                  <a:pt x="14" y="123"/>
                </a:cubicBezTo>
                <a:cubicBezTo>
                  <a:pt x="2" y="123"/>
                  <a:pt x="2" y="123"/>
                  <a:pt x="2" y="123"/>
                </a:cubicBezTo>
                <a:cubicBezTo>
                  <a:pt x="1" y="123"/>
                  <a:pt x="0" y="124"/>
                  <a:pt x="0" y="126"/>
                </a:cubicBezTo>
                <a:cubicBezTo>
                  <a:pt x="0" y="127"/>
                  <a:pt x="1" y="128"/>
                  <a:pt x="2" y="128"/>
                </a:cubicBezTo>
                <a:cubicBezTo>
                  <a:pt x="76" y="128"/>
                  <a:pt x="76" y="128"/>
                  <a:pt x="76" y="128"/>
                </a:cubicBezTo>
                <a:cubicBezTo>
                  <a:pt x="97" y="128"/>
                  <a:pt x="114" y="111"/>
                  <a:pt x="114" y="89"/>
                </a:cubicBezTo>
                <a:cubicBezTo>
                  <a:pt x="114" y="77"/>
                  <a:pt x="109" y="66"/>
                  <a:pt x="99" y="58"/>
                </a:cubicBezTo>
                <a:close/>
                <a:moveTo>
                  <a:pt x="34" y="19"/>
                </a:moveTo>
                <a:cubicBezTo>
                  <a:pt x="72" y="19"/>
                  <a:pt x="72" y="19"/>
                  <a:pt x="72" y="19"/>
                </a:cubicBezTo>
                <a:cubicBezTo>
                  <a:pt x="80" y="19"/>
                  <a:pt x="87" y="26"/>
                  <a:pt x="87" y="35"/>
                </a:cubicBezTo>
                <a:cubicBezTo>
                  <a:pt x="87" y="44"/>
                  <a:pt x="80" y="51"/>
                  <a:pt x="72" y="51"/>
                </a:cubicBezTo>
                <a:cubicBezTo>
                  <a:pt x="34" y="51"/>
                  <a:pt x="34" y="51"/>
                  <a:pt x="34" y="51"/>
                </a:cubicBezTo>
                <a:lnTo>
                  <a:pt x="34" y="19"/>
                </a:lnTo>
                <a:close/>
                <a:moveTo>
                  <a:pt x="34" y="55"/>
                </a:moveTo>
                <a:cubicBezTo>
                  <a:pt x="72" y="55"/>
                  <a:pt x="72" y="55"/>
                  <a:pt x="72" y="55"/>
                </a:cubicBezTo>
                <a:cubicBezTo>
                  <a:pt x="83" y="55"/>
                  <a:pt x="92" y="46"/>
                  <a:pt x="92" y="35"/>
                </a:cubicBezTo>
                <a:cubicBezTo>
                  <a:pt x="92" y="24"/>
                  <a:pt x="83" y="15"/>
                  <a:pt x="72" y="15"/>
                </a:cubicBezTo>
                <a:cubicBezTo>
                  <a:pt x="34" y="15"/>
                  <a:pt x="34" y="15"/>
                  <a:pt x="34" y="15"/>
                </a:cubicBezTo>
                <a:cubicBezTo>
                  <a:pt x="34" y="5"/>
                  <a:pt x="34" y="5"/>
                  <a:pt x="34" y="5"/>
                </a:cubicBezTo>
                <a:cubicBezTo>
                  <a:pt x="72" y="5"/>
                  <a:pt x="72" y="5"/>
                  <a:pt x="72" y="5"/>
                </a:cubicBezTo>
                <a:cubicBezTo>
                  <a:pt x="80" y="5"/>
                  <a:pt x="87" y="8"/>
                  <a:pt x="93" y="13"/>
                </a:cubicBezTo>
                <a:cubicBezTo>
                  <a:pt x="99" y="19"/>
                  <a:pt x="102" y="27"/>
                  <a:pt x="102" y="35"/>
                </a:cubicBezTo>
                <a:cubicBezTo>
                  <a:pt x="102" y="43"/>
                  <a:pt x="99" y="51"/>
                  <a:pt x="93" y="57"/>
                </a:cubicBezTo>
                <a:cubicBezTo>
                  <a:pt x="87" y="62"/>
                  <a:pt x="80" y="65"/>
                  <a:pt x="72" y="65"/>
                </a:cubicBezTo>
                <a:cubicBezTo>
                  <a:pt x="35" y="65"/>
                  <a:pt x="35" y="65"/>
                  <a:pt x="35" y="65"/>
                </a:cubicBezTo>
                <a:cubicBezTo>
                  <a:pt x="34" y="65"/>
                  <a:pt x="34" y="65"/>
                  <a:pt x="34" y="65"/>
                </a:cubicBezTo>
                <a:lnTo>
                  <a:pt x="34" y="55"/>
                </a:lnTo>
                <a:close/>
                <a:moveTo>
                  <a:pt x="34" y="70"/>
                </a:moveTo>
                <a:cubicBezTo>
                  <a:pt x="76" y="70"/>
                  <a:pt x="76" y="70"/>
                  <a:pt x="76" y="70"/>
                </a:cubicBezTo>
                <a:cubicBezTo>
                  <a:pt x="81" y="70"/>
                  <a:pt x="86" y="72"/>
                  <a:pt x="89" y="76"/>
                </a:cubicBezTo>
                <a:cubicBezTo>
                  <a:pt x="93" y="79"/>
                  <a:pt x="95" y="84"/>
                  <a:pt x="95" y="90"/>
                </a:cubicBezTo>
                <a:cubicBezTo>
                  <a:pt x="95" y="95"/>
                  <a:pt x="93" y="100"/>
                  <a:pt x="89" y="103"/>
                </a:cubicBezTo>
                <a:cubicBezTo>
                  <a:pt x="86" y="107"/>
                  <a:pt x="81" y="109"/>
                  <a:pt x="76" y="109"/>
                </a:cubicBezTo>
                <a:cubicBezTo>
                  <a:pt x="34" y="109"/>
                  <a:pt x="34" y="109"/>
                  <a:pt x="34" y="109"/>
                </a:cubicBezTo>
                <a:lnTo>
                  <a:pt x="34" y="70"/>
                </a:lnTo>
                <a:close/>
                <a:moveTo>
                  <a:pt x="29" y="123"/>
                </a:moveTo>
                <a:cubicBezTo>
                  <a:pt x="19" y="123"/>
                  <a:pt x="19" y="123"/>
                  <a:pt x="19" y="123"/>
                </a:cubicBezTo>
                <a:cubicBezTo>
                  <a:pt x="19" y="5"/>
                  <a:pt x="19" y="5"/>
                  <a:pt x="19" y="5"/>
                </a:cubicBezTo>
                <a:cubicBezTo>
                  <a:pt x="29" y="5"/>
                  <a:pt x="29" y="5"/>
                  <a:pt x="29" y="5"/>
                </a:cubicBezTo>
                <a:lnTo>
                  <a:pt x="29" y="123"/>
                </a:lnTo>
                <a:close/>
                <a:moveTo>
                  <a:pt x="100" y="113"/>
                </a:moveTo>
                <a:cubicBezTo>
                  <a:pt x="93" y="120"/>
                  <a:pt x="85" y="123"/>
                  <a:pt x="76" y="123"/>
                </a:cubicBezTo>
                <a:cubicBezTo>
                  <a:pt x="34" y="123"/>
                  <a:pt x="34" y="123"/>
                  <a:pt x="34" y="123"/>
                </a:cubicBezTo>
                <a:cubicBezTo>
                  <a:pt x="34" y="114"/>
                  <a:pt x="34" y="114"/>
                  <a:pt x="34" y="114"/>
                </a:cubicBezTo>
                <a:cubicBezTo>
                  <a:pt x="76" y="114"/>
                  <a:pt x="76" y="114"/>
                  <a:pt x="76" y="114"/>
                </a:cubicBezTo>
                <a:cubicBezTo>
                  <a:pt x="89" y="114"/>
                  <a:pt x="100" y="103"/>
                  <a:pt x="100" y="90"/>
                </a:cubicBezTo>
                <a:cubicBezTo>
                  <a:pt x="100" y="81"/>
                  <a:pt x="95" y="73"/>
                  <a:pt x="88" y="69"/>
                </a:cubicBezTo>
                <a:cubicBezTo>
                  <a:pt x="85" y="67"/>
                  <a:pt x="85" y="67"/>
                  <a:pt x="85" y="67"/>
                </a:cubicBezTo>
                <a:cubicBezTo>
                  <a:pt x="88" y="66"/>
                  <a:pt x="88" y="66"/>
                  <a:pt x="88" y="66"/>
                </a:cubicBezTo>
                <a:cubicBezTo>
                  <a:pt x="90" y="65"/>
                  <a:pt x="92" y="63"/>
                  <a:pt x="94" y="62"/>
                </a:cubicBezTo>
                <a:cubicBezTo>
                  <a:pt x="95" y="61"/>
                  <a:pt x="95" y="61"/>
                  <a:pt x="95" y="61"/>
                </a:cubicBezTo>
                <a:cubicBezTo>
                  <a:pt x="96" y="62"/>
                  <a:pt x="96" y="62"/>
                  <a:pt x="96" y="62"/>
                </a:cubicBezTo>
                <a:cubicBezTo>
                  <a:pt x="97" y="63"/>
                  <a:pt x="99" y="64"/>
                  <a:pt x="100" y="65"/>
                </a:cubicBezTo>
                <a:cubicBezTo>
                  <a:pt x="106" y="71"/>
                  <a:pt x="110" y="80"/>
                  <a:pt x="110" y="89"/>
                </a:cubicBezTo>
                <a:cubicBezTo>
                  <a:pt x="110" y="98"/>
                  <a:pt x="106" y="107"/>
                  <a:pt x="100" y="113"/>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17" name="Freeform 89"/>
          <p:cNvSpPr>
            <a:spLocks/>
          </p:cNvSpPr>
          <p:nvPr/>
        </p:nvSpPr>
        <p:spPr bwMode="auto">
          <a:xfrm>
            <a:off x="9326563" y="3186113"/>
            <a:ext cx="263525" cy="481013"/>
          </a:xfrm>
          <a:custGeom>
            <a:avLst/>
            <a:gdLst>
              <a:gd name="T0" fmla="*/ 68 w 70"/>
              <a:gd name="T1" fmla="*/ 0 h 128"/>
              <a:gd name="T2" fmla="*/ 38 w 70"/>
              <a:gd name="T3" fmla="*/ 0 h 128"/>
              <a:gd name="T4" fmla="*/ 36 w 70"/>
              <a:gd name="T5" fmla="*/ 2 h 128"/>
              <a:gd name="T6" fmla="*/ 38 w 70"/>
              <a:gd name="T7" fmla="*/ 5 h 128"/>
              <a:gd name="T8" fmla="*/ 50 w 70"/>
              <a:gd name="T9" fmla="*/ 5 h 128"/>
              <a:gd name="T10" fmla="*/ 14 w 70"/>
              <a:gd name="T11" fmla="*/ 123 h 128"/>
              <a:gd name="T12" fmla="*/ 2 w 70"/>
              <a:gd name="T13" fmla="*/ 123 h 128"/>
              <a:gd name="T14" fmla="*/ 0 w 70"/>
              <a:gd name="T15" fmla="*/ 126 h 128"/>
              <a:gd name="T16" fmla="*/ 2 w 70"/>
              <a:gd name="T17" fmla="*/ 128 h 128"/>
              <a:gd name="T18" fmla="*/ 32 w 70"/>
              <a:gd name="T19" fmla="*/ 128 h 128"/>
              <a:gd name="T20" fmla="*/ 34 w 70"/>
              <a:gd name="T21" fmla="*/ 126 h 128"/>
              <a:gd name="T22" fmla="*/ 32 w 70"/>
              <a:gd name="T23" fmla="*/ 123 h 128"/>
              <a:gd name="T24" fmla="*/ 19 w 70"/>
              <a:gd name="T25" fmla="*/ 123 h 128"/>
              <a:gd name="T26" fmla="*/ 55 w 70"/>
              <a:gd name="T27" fmla="*/ 5 h 128"/>
              <a:gd name="T28" fmla="*/ 68 w 70"/>
              <a:gd name="T29" fmla="*/ 5 h 128"/>
              <a:gd name="T30" fmla="*/ 70 w 70"/>
              <a:gd name="T31" fmla="*/ 2 h 128"/>
              <a:gd name="T32" fmla="*/ 68 w 70"/>
              <a:gd name="T33"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 h="128">
                <a:moveTo>
                  <a:pt x="68" y="0"/>
                </a:moveTo>
                <a:cubicBezTo>
                  <a:pt x="38" y="0"/>
                  <a:pt x="38" y="0"/>
                  <a:pt x="38" y="0"/>
                </a:cubicBezTo>
                <a:cubicBezTo>
                  <a:pt x="37" y="0"/>
                  <a:pt x="36" y="1"/>
                  <a:pt x="36" y="2"/>
                </a:cubicBezTo>
                <a:cubicBezTo>
                  <a:pt x="36" y="4"/>
                  <a:pt x="37" y="5"/>
                  <a:pt x="38" y="5"/>
                </a:cubicBezTo>
                <a:cubicBezTo>
                  <a:pt x="50" y="5"/>
                  <a:pt x="50" y="5"/>
                  <a:pt x="50" y="5"/>
                </a:cubicBezTo>
                <a:cubicBezTo>
                  <a:pt x="14" y="123"/>
                  <a:pt x="14" y="123"/>
                  <a:pt x="14" y="123"/>
                </a:cubicBezTo>
                <a:cubicBezTo>
                  <a:pt x="2" y="123"/>
                  <a:pt x="2" y="123"/>
                  <a:pt x="2" y="123"/>
                </a:cubicBezTo>
                <a:cubicBezTo>
                  <a:pt x="1" y="123"/>
                  <a:pt x="0" y="124"/>
                  <a:pt x="0" y="126"/>
                </a:cubicBezTo>
                <a:cubicBezTo>
                  <a:pt x="0" y="127"/>
                  <a:pt x="1" y="128"/>
                  <a:pt x="2" y="128"/>
                </a:cubicBezTo>
                <a:cubicBezTo>
                  <a:pt x="32" y="128"/>
                  <a:pt x="32" y="128"/>
                  <a:pt x="32" y="128"/>
                </a:cubicBezTo>
                <a:cubicBezTo>
                  <a:pt x="33" y="128"/>
                  <a:pt x="34" y="127"/>
                  <a:pt x="34" y="126"/>
                </a:cubicBezTo>
                <a:cubicBezTo>
                  <a:pt x="34" y="124"/>
                  <a:pt x="33" y="123"/>
                  <a:pt x="32" y="123"/>
                </a:cubicBezTo>
                <a:cubicBezTo>
                  <a:pt x="19" y="123"/>
                  <a:pt x="19" y="123"/>
                  <a:pt x="19" y="123"/>
                </a:cubicBezTo>
                <a:cubicBezTo>
                  <a:pt x="55" y="5"/>
                  <a:pt x="55" y="5"/>
                  <a:pt x="55" y="5"/>
                </a:cubicBezTo>
                <a:cubicBezTo>
                  <a:pt x="68" y="5"/>
                  <a:pt x="68" y="5"/>
                  <a:pt x="68" y="5"/>
                </a:cubicBezTo>
                <a:cubicBezTo>
                  <a:pt x="69" y="5"/>
                  <a:pt x="70" y="4"/>
                  <a:pt x="70" y="2"/>
                </a:cubicBezTo>
                <a:cubicBezTo>
                  <a:pt x="70" y="1"/>
                  <a:pt x="69" y="0"/>
                  <a:pt x="68"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18" name="Freeform 90"/>
          <p:cNvSpPr>
            <a:spLocks/>
          </p:cNvSpPr>
          <p:nvPr/>
        </p:nvSpPr>
        <p:spPr bwMode="auto">
          <a:xfrm>
            <a:off x="8294688" y="3186113"/>
            <a:ext cx="404813" cy="481013"/>
          </a:xfrm>
          <a:custGeom>
            <a:avLst/>
            <a:gdLst>
              <a:gd name="T0" fmla="*/ 106 w 108"/>
              <a:gd name="T1" fmla="*/ 0 h 128"/>
              <a:gd name="T2" fmla="*/ 2 w 108"/>
              <a:gd name="T3" fmla="*/ 0 h 128"/>
              <a:gd name="T4" fmla="*/ 0 w 108"/>
              <a:gd name="T5" fmla="*/ 2 h 128"/>
              <a:gd name="T6" fmla="*/ 0 w 108"/>
              <a:gd name="T7" fmla="*/ 17 h 128"/>
              <a:gd name="T8" fmla="*/ 2 w 108"/>
              <a:gd name="T9" fmla="*/ 19 h 128"/>
              <a:gd name="T10" fmla="*/ 4 w 108"/>
              <a:gd name="T11" fmla="*/ 17 h 128"/>
              <a:gd name="T12" fmla="*/ 4 w 108"/>
              <a:gd name="T13" fmla="*/ 5 h 128"/>
              <a:gd name="T14" fmla="*/ 52 w 108"/>
              <a:gd name="T15" fmla="*/ 5 h 128"/>
              <a:gd name="T16" fmla="*/ 52 w 108"/>
              <a:gd name="T17" fmla="*/ 123 h 128"/>
              <a:gd name="T18" fmla="*/ 39 w 108"/>
              <a:gd name="T19" fmla="*/ 123 h 128"/>
              <a:gd name="T20" fmla="*/ 37 w 108"/>
              <a:gd name="T21" fmla="*/ 126 h 128"/>
              <a:gd name="T22" fmla="*/ 39 w 108"/>
              <a:gd name="T23" fmla="*/ 128 h 128"/>
              <a:gd name="T24" fmla="*/ 69 w 108"/>
              <a:gd name="T25" fmla="*/ 128 h 128"/>
              <a:gd name="T26" fmla="*/ 71 w 108"/>
              <a:gd name="T27" fmla="*/ 126 h 128"/>
              <a:gd name="T28" fmla="*/ 69 w 108"/>
              <a:gd name="T29" fmla="*/ 123 h 128"/>
              <a:gd name="T30" fmla="*/ 56 w 108"/>
              <a:gd name="T31" fmla="*/ 123 h 128"/>
              <a:gd name="T32" fmla="*/ 56 w 108"/>
              <a:gd name="T33" fmla="*/ 5 h 128"/>
              <a:gd name="T34" fmla="*/ 104 w 108"/>
              <a:gd name="T35" fmla="*/ 5 h 128"/>
              <a:gd name="T36" fmla="*/ 104 w 108"/>
              <a:gd name="T37" fmla="*/ 17 h 128"/>
              <a:gd name="T38" fmla="*/ 106 w 108"/>
              <a:gd name="T39" fmla="*/ 19 h 128"/>
              <a:gd name="T40" fmla="*/ 108 w 108"/>
              <a:gd name="T41" fmla="*/ 17 h 128"/>
              <a:gd name="T42" fmla="*/ 108 w 108"/>
              <a:gd name="T43" fmla="*/ 2 h 128"/>
              <a:gd name="T44" fmla="*/ 106 w 108"/>
              <a:gd name="T45"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8" h="128">
                <a:moveTo>
                  <a:pt x="106" y="0"/>
                </a:moveTo>
                <a:cubicBezTo>
                  <a:pt x="2" y="0"/>
                  <a:pt x="2" y="0"/>
                  <a:pt x="2" y="0"/>
                </a:cubicBezTo>
                <a:cubicBezTo>
                  <a:pt x="1" y="0"/>
                  <a:pt x="0" y="1"/>
                  <a:pt x="0" y="2"/>
                </a:cubicBezTo>
                <a:cubicBezTo>
                  <a:pt x="0" y="17"/>
                  <a:pt x="0" y="17"/>
                  <a:pt x="0" y="17"/>
                </a:cubicBezTo>
                <a:cubicBezTo>
                  <a:pt x="0" y="18"/>
                  <a:pt x="1" y="19"/>
                  <a:pt x="2" y="19"/>
                </a:cubicBezTo>
                <a:cubicBezTo>
                  <a:pt x="3" y="19"/>
                  <a:pt x="4" y="18"/>
                  <a:pt x="4" y="17"/>
                </a:cubicBezTo>
                <a:cubicBezTo>
                  <a:pt x="4" y="5"/>
                  <a:pt x="4" y="5"/>
                  <a:pt x="4" y="5"/>
                </a:cubicBezTo>
                <a:cubicBezTo>
                  <a:pt x="52" y="5"/>
                  <a:pt x="52" y="5"/>
                  <a:pt x="52" y="5"/>
                </a:cubicBezTo>
                <a:cubicBezTo>
                  <a:pt x="52" y="123"/>
                  <a:pt x="52" y="123"/>
                  <a:pt x="52" y="123"/>
                </a:cubicBezTo>
                <a:cubicBezTo>
                  <a:pt x="39" y="123"/>
                  <a:pt x="39" y="123"/>
                  <a:pt x="39" y="123"/>
                </a:cubicBezTo>
                <a:cubicBezTo>
                  <a:pt x="38" y="123"/>
                  <a:pt x="37" y="124"/>
                  <a:pt x="37" y="126"/>
                </a:cubicBezTo>
                <a:cubicBezTo>
                  <a:pt x="37" y="127"/>
                  <a:pt x="38" y="128"/>
                  <a:pt x="39" y="128"/>
                </a:cubicBezTo>
                <a:cubicBezTo>
                  <a:pt x="69" y="128"/>
                  <a:pt x="69" y="128"/>
                  <a:pt x="69" y="128"/>
                </a:cubicBezTo>
                <a:cubicBezTo>
                  <a:pt x="70" y="128"/>
                  <a:pt x="71" y="127"/>
                  <a:pt x="71" y="126"/>
                </a:cubicBezTo>
                <a:cubicBezTo>
                  <a:pt x="71" y="124"/>
                  <a:pt x="70" y="123"/>
                  <a:pt x="69" y="123"/>
                </a:cubicBezTo>
                <a:cubicBezTo>
                  <a:pt x="56" y="123"/>
                  <a:pt x="56" y="123"/>
                  <a:pt x="56" y="123"/>
                </a:cubicBezTo>
                <a:cubicBezTo>
                  <a:pt x="56" y="5"/>
                  <a:pt x="56" y="5"/>
                  <a:pt x="56" y="5"/>
                </a:cubicBezTo>
                <a:cubicBezTo>
                  <a:pt x="104" y="5"/>
                  <a:pt x="104" y="5"/>
                  <a:pt x="104" y="5"/>
                </a:cubicBezTo>
                <a:cubicBezTo>
                  <a:pt x="104" y="17"/>
                  <a:pt x="104" y="17"/>
                  <a:pt x="104" y="17"/>
                </a:cubicBezTo>
                <a:cubicBezTo>
                  <a:pt x="104" y="18"/>
                  <a:pt x="105" y="19"/>
                  <a:pt x="106" y="19"/>
                </a:cubicBezTo>
                <a:cubicBezTo>
                  <a:pt x="107" y="19"/>
                  <a:pt x="108" y="18"/>
                  <a:pt x="108" y="17"/>
                </a:cubicBezTo>
                <a:cubicBezTo>
                  <a:pt x="108" y="2"/>
                  <a:pt x="108" y="2"/>
                  <a:pt x="108" y="2"/>
                </a:cubicBezTo>
                <a:cubicBezTo>
                  <a:pt x="108" y="1"/>
                  <a:pt x="107" y="0"/>
                  <a:pt x="106"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19" name="Oval 91"/>
          <p:cNvSpPr>
            <a:spLocks noChangeArrowheads="1"/>
          </p:cNvSpPr>
          <p:nvPr/>
        </p:nvSpPr>
        <p:spPr bwMode="auto">
          <a:xfrm>
            <a:off x="7296150" y="3246438"/>
            <a:ext cx="25400" cy="26988"/>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20" name="Freeform 92"/>
          <p:cNvSpPr>
            <a:spLocks/>
          </p:cNvSpPr>
          <p:nvPr/>
        </p:nvSpPr>
        <p:spPr bwMode="auto">
          <a:xfrm>
            <a:off x="7367588" y="3251200"/>
            <a:ext cx="407988" cy="17463"/>
          </a:xfrm>
          <a:custGeom>
            <a:avLst/>
            <a:gdLst>
              <a:gd name="T0" fmla="*/ 3 w 109"/>
              <a:gd name="T1" fmla="*/ 5 h 5"/>
              <a:gd name="T2" fmla="*/ 107 w 109"/>
              <a:gd name="T3" fmla="*/ 5 h 5"/>
              <a:gd name="T4" fmla="*/ 109 w 109"/>
              <a:gd name="T5" fmla="*/ 2 h 5"/>
              <a:gd name="T6" fmla="*/ 107 w 109"/>
              <a:gd name="T7" fmla="*/ 0 h 5"/>
              <a:gd name="T8" fmla="*/ 3 w 109"/>
              <a:gd name="T9" fmla="*/ 0 h 5"/>
              <a:gd name="T10" fmla="*/ 0 w 109"/>
              <a:gd name="T11" fmla="*/ 2 h 5"/>
              <a:gd name="T12" fmla="*/ 3 w 10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09" h="5">
                <a:moveTo>
                  <a:pt x="3" y="5"/>
                </a:moveTo>
                <a:cubicBezTo>
                  <a:pt x="107" y="5"/>
                  <a:pt x="107" y="5"/>
                  <a:pt x="107" y="5"/>
                </a:cubicBezTo>
                <a:cubicBezTo>
                  <a:pt x="108" y="5"/>
                  <a:pt x="109" y="4"/>
                  <a:pt x="109" y="2"/>
                </a:cubicBezTo>
                <a:cubicBezTo>
                  <a:pt x="109" y="1"/>
                  <a:pt x="108" y="0"/>
                  <a:pt x="107" y="0"/>
                </a:cubicBezTo>
                <a:cubicBezTo>
                  <a:pt x="3" y="0"/>
                  <a:pt x="3" y="0"/>
                  <a:pt x="3" y="0"/>
                </a:cubicBezTo>
                <a:cubicBezTo>
                  <a:pt x="1" y="0"/>
                  <a:pt x="0" y="1"/>
                  <a:pt x="0" y="2"/>
                </a:cubicBezTo>
                <a:cubicBezTo>
                  <a:pt x="0" y="4"/>
                  <a:pt x="1" y="5"/>
                  <a:pt x="3" y="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21" name="Oval 93"/>
          <p:cNvSpPr>
            <a:spLocks noChangeArrowheads="1"/>
          </p:cNvSpPr>
          <p:nvPr/>
        </p:nvSpPr>
        <p:spPr bwMode="auto">
          <a:xfrm>
            <a:off x="7296150" y="3359150"/>
            <a:ext cx="25400" cy="26988"/>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22" name="Freeform 94"/>
          <p:cNvSpPr>
            <a:spLocks/>
          </p:cNvSpPr>
          <p:nvPr/>
        </p:nvSpPr>
        <p:spPr bwMode="auto">
          <a:xfrm>
            <a:off x="7367588" y="3363913"/>
            <a:ext cx="407988" cy="14288"/>
          </a:xfrm>
          <a:custGeom>
            <a:avLst/>
            <a:gdLst>
              <a:gd name="T0" fmla="*/ 107 w 109"/>
              <a:gd name="T1" fmla="*/ 0 h 4"/>
              <a:gd name="T2" fmla="*/ 3 w 109"/>
              <a:gd name="T3" fmla="*/ 0 h 4"/>
              <a:gd name="T4" fmla="*/ 0 w 109"/>
              <a:gd name="T5" fmla="*/ 2 h 4"/>
              <a:gd name="T6" fmla="*/ 3 w 109"/>
              <a:gd name="T7" fmla="*/ 4 h 4"/>
              <a:gd name="T8" fmla="*/ 107 w 109"/>
              <a:gd name="T9" fmla="*/ 4 h 4"/>
              <a:gd name="T10" fmla="*/ 109 w 109"/>
              <a:gd name="T11" fmla="*/ 2 h 4"/>
              <a:gd name="T12" fmla="*/ 107 w 109"/>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09" h="4">
                <a:moveTo>
                  <a:pt x="107" y="0"/>
                </a:moveTo>
                <a:cubicBezTo>
                  <a:pt x="3" y="0"/>
                  <a:pt x="3" y="0"/>
                  <a:pt x="3" y="0"/>
                </a:cubicBezTo>
                <a:cubicBezTo>
                  <a:pt x="1" y="0"/>
                  <a:pt x="0" y="1"/>
                  <a:pt x="0" y="2"/>
                </a:cubicBezTo>
                <a:cubicBezTo>
                  <a:pt x="0" y="3"/>
                  <a:pt x="1" y="4"/>
                  <a:pt x="3" y="4"/>
                </a:cubicBezTo>
                <a:cubicBezTo>
                  <a:pt x="107" y="4"/>
                  <a:pt x="107" y="4"/>
                  <a:pt x="107" y="4"/>
                </a:cubicBezTo>
                <a:cubicBezTo>
                  <a:pt x="108" y="4"/>
                  <a:pt x="109" y="3"/>
                  <a:pt x="109" y="2"/>
                </a:cubicBezTo>
                <a:cubicBezTo>
                  <a:pt x="109" y="1"/>
                  <a:pt x="108" y="0"/>
                  <a:pt x="107"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23" name="Oval 95"/>
          <p:cNvSpPr>
            <a:spLocks noChangeArrowheads="1"/>
          </p:cNvSpPr>
          <p:nvPr/>
        </p:nvSpPr>
        <p:spPr bwMode="auto">
          <a:xfrm>
            <a:off x="7296150" y="3468688"/>
            <a:ext cx="25400" cy="2540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24" name="Freeform 96"/>
          <p:cNvSpPr>
            <a:spLocks/>
          </p:cNvSpPr>
          <p:nvPr/>
        </p:nvSpPr>
        <p:spPr bwMode="auto">
          <a:xfrm>
            <a:off x="7367588" y="3476625"/>
            <a:ext cx="407988" cy="14288"/>
          </a:xfrm>
          <a:custGeom>
            <a:avLst/>
            <a:gdLst>
              <a:gd name="T0" fmla="*/ 107 w 109"/>
              <a:gd name="T1" fmla="*/ 0 h 4"/>
              <a:gd name="T2" fmla="*/ 3 w 109"/>
              <a:gd name="T3" fmla="*/ 0 h 4"/>
              <a:gd name="T4" fmla="*/ 0 w 109"/>
              <a:gd name="T5" fmla="*/ 2 h 4"/>
              <a:gd name="T6" fmla="*/ 3 w 109"/>
              <a:gd name="T7" fmla="*/ 4 h 4"/>
              <a:gd name="T8" fmla="*/ 107 w 109"/>
              <a:gd name="T9" fmla="*/ 4 h 4"/>
              <a:gd name="T10" fmla="*/ 109 w 109"/>
              <a:gd name="T11" fmla="*/ 2 h 4"/>
              <a:gd name="T12" fmla="*/ 107 w 109"/>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09" h="4">
                <a:moveTo>
                  <a:pt x="107" y="0"/>
                </a:moveTo>
                <a:cubicBezTo>
                  <a:pt x="3" y="0"/>
                  <a:pt x="3" y="0"/>
                  <a:pt x="3" y="0"/>
                </a:cubicBezTo>
                <a:cubicBezTo>
                  <a:pt x="1" y="0"/>
                  <a:pt x="0" y="1"/>
                  <a:pt x="0" y="2"/>
                </a:cubicBezTo>
                <a:cubicBezTo>
                  <a:pt x="0" y="3"/>
                  <a:pt x="1" y="4"/>
                  <a:pt x="3" y="4"/>
                </a:cubicBezTo>
                <a:cubicBezTo>
                  <a:pt x="107" y="4"/>
                  <a:pt x="107" y="4"/>
                  <a:pt x="107" y="4"/>
                </a:cubicBezTo>
                <a:cubicBezTo>
                  <a:pt x="108" y="4"/>
                  <a:pt x="109" y="3"/>
                  <a:pt x="109" y="2"/>
                </a:cubicBezTo>
                <a:cubicBezTo>
                  <a:pt x="109" y="1"/>
                  <a:pt x="108" y="0"/>
                  <a:pt x="107"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25" name="Oval 97"/>
          <p:cNvSpPr>
            <a:spLocks noChangeArrowheads="1"/>
          </p:cNvSpPr>
          <p:nvPr/>
        </p:nvSpPr>
        <p:spPr bwMode="auto">
          <a:xfrm>
            <a:off x="7296150" y="3581400"/>
            <a:ext cx="25400" cy="2540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26" name="Freeform 98"/>
          <p:cNvSpPr>
            <a:spLocks/>
          </p:cNvSpPr>
          <p:nvPr/>
        </p:nvSpPr>
        <p:spPr bwMode="auto">
          <a:xfrm>
            <a:off x="7367588" y="3584575"/>
            <a:ext cx="407988" cy="19050"/>
          </a:xfrm>
          <a:custGeom>
            <a:avLst/>
            <a:gdLst>
              <a:gd name="T0" fmla="*/ 107 w 109"/>
              <a:gd name="T1" fmla="*/ 0 h 5"/>
              <a:gd name="T2" fmla="*/ 3 w 109"/>
              <a:gd name="T3" fmla="*/ 0 h 5"/>
              <a:gd name="T4" fmla="*/ 0 w 109"/>
              <a:gd name="T5" fmla="*/ 3 h 5"/>
              <a:gd name="T6" fmla="*/ 3 w 109"/>
              <a:gd name="T7" fmla="*/ 5 h 5"/>
              <a:gd name="T8" fmla="*/ 107 w 109"/>
              <a:gd name="T9" fmla="*/ 5 h 5"/>
              <a:gd name="T10" fmla="*/ 109 w 109"/>
              <a:gd name="T11" fmla="*/ 3 h 5"/>
              <a:gd name="T12" fmla="*/ 107 w 109"/>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109" h="5">
                <a:moveTo>
                  <a:pt x="107" y="0"/>
                </a:moveTo>
                <a:cubicBezTo>
                  <a:pt x="3" y="0"/>
                  <a:pt x="3" y="0"/>
                  <a:pt x="3" y="0"/>
                </a:cubicBezTo>
                <a:cubicBezTo>
                  <a:pt x="1" y="0"/>
                  <a:pt x="0" y="1"/>
                  <a:pt x="0" y="3"/>
                </a:cubicBezTo>
                <a:cubicBezTo>
                  <a:pt x="0" y="4"/>
                  <a:pt x="1" y="5"/>
                  <a:pt x="3" y="5"/>
                </a:cubicBezTo>
                <a:cubicBezTo>
                  <a:pt x="107" y="5"/>
                  <a:pt x="107" y="5"/>
                  <a:pt x="107" y="5"/>
                </a:cubicBezTo>
                <a:cubicBezTo>
                  <a:pt x="108" y="5"/>
                  <a:pt x="109" y="4"/>
                  <a:pt x="109" y="3"/>
                </a:cubicBezTo>
                <a:cubicBezTo>
                  <a:pt x="109" y="1"/>
                  <a:pt x="108" y="0"/>
                  <a:pt x="107"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27" name="Freeform 99"/>
          <p:cNvSpPr>
            <a:spLocks/>
          </p:cNvSpPr>
          <p:nvPr/>
        </p:nvSpPr>
        <p:spPr bwMode="auto">
          <a:xfrm>
            <a:off x="6484938" y="3251200"/>
            <a:ext cx="330200" cy="14288"/>
          </a:xfrm>
          <a:custGeom>
            <a:avLst/>
            <a:gdLst>
              <a:gd name="T0" fmla="*/ 2 w 88"/>
              <a:gd name="T1" fmla="*/ 4 h 4"/>
              <a:gd name="T2" fmla="*/ 86 w 88"/>
              <a:gd name="T3" fmla="*/ 4 h 4"/>
              <a:gd name="T4" fmla="*/ 88 w 88"/>
              <a:gd name="T5" fmla="*/ 2 h 4"/>
              <a:gd name="T6" fmla="*/ 86 w 88"/>
              <a:gd name="T7" fmla="*/ 0 h 4"/>
              <a:gd name="T8" fmla="*/ 2 w 88"/>
              <a:gd name="T9" fmla="*/ 0 h 4"/>
              <a:gd name="T10" fmla="*/ 0 w 88"/>
              <a:gd name="T11" fmla="*/ 2 h 4"/>
              <a:gd name="T12" fmla="*/ 2 w 8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88" h="4">
                <a:moveTo>
                  <a:pt x="2" y="4"/>
                </a:moveTo>
                <a:cubicBezTo>
                  <a:pt x="86" y="4"/>
                  <a:pt x="86" y="4"/>
                  <a:pt x="86" y="4"/>
                </a:cubicBezTo>
                <a:cubicBezTo>
                  <a:pt x="87" y="4"/>
                  <a:pt x="88" y="3"/>
                  <a:pt x="88" y="2"/>
                </a:cubicBezTo>
                <a:cubicBezTo>
                  <a:pt x="88" y="1"/>
                  <a:pt x="87" y="0"/>
                  <a:pt x="86" y="0"/>
                </a:cubicBezTo>
                <a:cubicBezTo>
                  <a:pt x="2" y="0"/>
                  <a:pt x="2" y="0"/>
                  <a:pt x="2" y="0"/>
                </a:cubicBezTo>
                <a:cubicBezTo>
                  <a:pt x="1" y="0"/>
                  <a:pt x="0" y="1"/>
                  <a:pt x="0" y="2"/>
                </a:cubicBezTo>
                <a:cubicBezTo>
                  <a:pt x="0" y="3"/>
                  <a:pt x="1" y="4"/>
                  <a:pt x="2" y="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28" name="Freeform 100"/>
          <p:cNvSpPr>
            <a:spLocks/>
          </p:cNvSpPr>
          <p:nvPr/>
        </p:nvSpPr>
        <p:spPr bwMode="auto">
          <a:xfrm>
            <a:off x="6484938" y="3359150"/>
            <a:ext cx="330200" cy="19050"/>
          </a:xfrm>
          <a:custGeom>
            <a:avLst/>
            <a:gdLst>
              <a:gd name="T0" fmla="*/ 86 w 88"/>
              <a:gd name="T1" fmla="*/ 0 h 5"/>
              <a:gd name="T2" fmla="*/ 2 w 88"/>
              <a:gd name="T3" fmla="*/ 0 h 5"/>
              <a:gd name="T4" fmla="*/ 0 w 88"/>
              <a:gd name="T5" fmla="*/ 3 h 5"/>
              <a:gd name="T6" fmla="*/ 2 w 88"/>
              <a:gd name="T7" fmla="*/ 5 h 5"/>
              <a:gd name="T8" fmla="*/ 86 w 88"/>
              <a:gd name="T9" fmla="*/ 5 h 5"/>
              <a:gd name="T10" fmla="*/ 88 w 88"/>
              <a:gd name="T11" fmla="*/ 3 h 5"/>
              <a:gd name="T12" fmla="*/ 86 w 8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8" h="5">
                <a:moveTo>
                  <a:pt x="86" y="0"/>
                </a:moveTo>
                <a:cubicBezTo>
                  <a:pt x="2" y="0"/>
                  <a:pt x="2" y="0"/>
                  <a:pt x="2" y="0"/>
                </a:cubicBezTo>
                <a:cubicBezTo>
                  <a:pt x="1" y="0"/>
                  <a:pt x="0" y="1"/>
                  <a:pt x="0" y="3"/>
                </a:cubicBezTo>
                <a:cubicBezTo>
                  <a:pt x="0" y="4"/>
                  <a:pt x="1" y="5"/>
                  <a:pt x="2" y="5"/>
                </a:cubicBezTo>
                <a:cubicBezTo>
                  <a:pt x="86" y="5"/>
                  <a:pt x="86" y="5"/>
                  <a:pt x="86" y="5"/>
                </a:cubicBezTo>
                <a:cubicBezTo>
                  <a:pt x="87" y="5"/>
                  <a:pt x="88" y="4"/>
                  <a:pt x="88" y="3"/>
                </a:cubicBezTo>
                <a:cubicBezTo>
                  <a:pt x="88" y="1"/>
                  <a:pt x="87" y="0"/>
                  <a:pt x="86"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29" name="Freeform 101"/>
          <p:cNvSpPr>
            <a:spLocks/>
          </p:cNvSpPr>
          <p:nvPr/>
        </p:nvSpPr>
        <p:spPr bwMode="auto">
          <a:xfrm>
            <a:off x="6484938" y="3471863"/>
            <a:ext cx="330200" cy="19050"/>
          </a:xfrm>
          <a:custGeom>
            <a:avLst/>
            <a:gdLst>
              <a:gd name="T0" fmla="*/ 86 w 88"/>
              <a:gd name="T1" fmla="*/ 0 h 5"/>
              <a:gd name="T2" fmla="*/ 2 w 88"/>
              <a:gd name="T3" fmla="*/ 0 h 5"/>
              <a:gd name="T4" fmla="*/ 0 w 88"/>
              <a:gd name="T5" fmla="*/ 2 h 5"/>
              <a:gd name="T6" fmla="*/ 2 w 88"/>
              <a:gd name="T7" fmla="*/ 5 h 5"/>
              <a:gd name="T8" fmla="*/ 86 w 88"/>
              <a:gd name="T9" fmla="*/ 5 h 5"/>
              <a:gd name="T10" fmla="*/ 88 w 88"/>
              <a:gd name="T11" fmla="*/ 2 h 5"/>
              <a:gd name="T12" fmla="*/ 86 w 8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8" h="5">
                <a:moveTo>
                  <a:pt x="86" y="0"/>
                </a:moveTo>
                <a:cubicBezTo>
                  <a:pt x="2" y="0"/>
                  <a:pt x="2" y="0"/>
                  <a:pt x="2" y="0"/>
                </a:cubicBezTo>
                <a:cubicBezTo>
                  <a:pt x="1" y="0"/>
                  <a:pt x="0" y="1"/>
                  <a:pt x="0" y="2"/>
                </a:cubicBezTo>
                <a:cubicBezTo>
                  <a:pt x="0" y="4"/>
                  <a:pt x="1" y="5"/>
                  <a:pt x="2" y="5"/>
                </a:cubicBezTo>
                <a:cubicBezTo>
                  <a:pt x="86" y="5"/>
                  <a:pt x="86" y="5"/>
                  <a:pt x="86" y="5"/>
                </a:cubicBezTo>
                <a:cubicBezTo>
                  <a:pt x="87" y="5"/>
                  <a:pt x="88" y="4"/>
                  <a:pt x="88" y="2"/>
                </a:cubicBezTo>
                <a:cubicBezTo>
                  <a:pt x="88" y="1"/>
                  <a:pt x="87" y="0"/>
                  <a:pt x="86"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30" name="Freeform 102"/>
          <p:cNvSpPr>
            <a:spLocks/>
          </p:cNvSpPr>
          <p:nvPr/>
        </p:nvSpPr>
        <p:spPr bwMode="auto">
          <a:xfrm>
            <a:off x="6484938" y="3584575"/>
            <a:ext cx="330200" cy="15875"/>
          </a:xfrm>
          <a:custGeom>
            <a:avLst/>
            <a:gdLst>
              <a:gd name="T0" fmla="*/ 86 w 88"/>
              <a:gd name="T1" fmla="*/ 0 h 4"/>
              <a:gd name="T2" fmla="*/ 2 w 88"/>
              <a:gd name="T3" fmla="*/ 0 h 4"/>
              <a:gd name="T4" fmla="*/ 0 w 88"/>
              <a:gd name="T5" fmla="*/ 2 h 4"/>
              <a:gd name="T6" fmla="*/ 2 w 88"/>
              <a:gd name="T7" fmla="*/ 4 h 4"/>
              <a:gd name="T8" fmla="*/ 86 w 88"/>
              <a:gd name="T9" fmla="*/ 4 h 4"/>
              <a:gd name="T10" fmla="*/ 88 w 88"/>
              <a:gd name="T11" fmla="*/ 2 h 4"/>
              <a:gd name="T12" fmla="*/ 86 w 8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8" h="4">
                <a:moveTo>
                  <a:pt x="86" y="0"/>
                </a:moveTo>
                <a:cubicBezTo>
                  <a:pt x="2" y="0"/>
                  <a:pt x="2" y="0"/>
                  <a:pt x="2" y="0"/>
                </a:cubicBezTo>
                <a:cubicBezTo>
                  <a:pt x="1" y="0"/>
                  <a:pt x="0" y="1"/>
                  <a:pt x="0" y="2"/>
                </a:cubicBezTo>
                <a:cubicBezTo>
                  <a:pt x="0" y="3"/>
                  <a:pt x="1" y="4"/>
                  <a:pt x="2" y="4"/>
                </a:cubicBezTo>
                <a:cubicBezTo>
                  <a:pt x="86" y="4"/>
                  <a:pt x="86" y="4"/>
                  <a:pt x="86" y="4"/>
                </a:cubicBezTo>
                <a:cubicBezTo>
                  <a:pt x="87" y="4"/>
                  <a:pt x="88" y="3"/>
                  <a:pt x="88" y="2"/>
                </a:cubicBezTo>
                <a:cubicBezTo>
                  <a:pt x="88" y="1"/>
                  <a:pt x="87" y="0"/>
                  <a:pt x="86"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31" name="Freeform 103"/>
          <p:cNvSpPr>
            <a:spLocks/>
          </p:cNvSpPr>
          <p:nvPr/>
        </p:nvSpPr>
        <p:spPr bwMode="auto">
          <a:xfrm>
            <a:off x="6334125" y="3476625"/>
            <a:ext cx="82550" cy="127000"/>
          </a:xfrm>
          <a:custGeom>
            <a:avLst/>
            <a:gdLst>
              <a:gd name="T0" fmla="*/ 18 w 22"/>
              <a:gd name="T1" fmla="*/ 22 h 34"/>
              <a:gd name="T2" fmla="*/ 13 w 22"/>
              <a:gd name="T3" fmla="*/ 27 h 34"/>
              <a:gd name="T4" fmla="*/ 13 w 22"/>
              <a:gd name="T5" fmla="*/ 2 h 34"/>
              <a:gd name="T6" fmla="*/ 11 w 22"/>
              <a:gd name="T7" fmla="*/ 0 h 34"/>
              <a:gd name="T8" fmla="*/ 9 w 22"/>
              <a:gd name="T9" fmla="*/ 2 h 34"/>
              <a:gd name="T10" fmla="*/ 9 w 22"/>
              <a:gd name="T11" fmla="*/ 27 h 34"/>
              <a:gd name="T12" fmla="*/ 4 w 22"/>
              <a:gd name="T13" fmla="*/ 22 h 34"/>
              <a:gd name="T14" fmla="*/ 2 w 22"/>
              <a:gd name="T15" fmla="*/ 21 h 34"/>
              <a:gd name="T16" fmla="*/ 1 w 22"/>
              <a:gd name="T17" fmla="*/ 22 h 34"/>
              <a:gd name="T18" fmla="*/ 1 w 22"/>
              <a:gd name="T19" fmla="*/ 25 h 34"/>
              <a:gd name="T20" fmla="*/ 9 w 22"/>
              <a:gd name="T21" fmla="*/ 34 h 34"/>
              <a:gd name="T22" fmla="*/ 13 w 22"/>
              <a:gd name="T23" fmla="*/ 34 h 34"/>
              <a:gd name="T24" fmla="*/ 21 w 22"/>
              <a:gd name="T25" fmla="*/ 25 h 34"/>
              <a:gd name="T26" fmla="*/ 22 w 22"/>
              <a:gd name="T27" fmla="*/ 23 h 34"/>
              <a:gd name="T28" fmla="*/ 21 w 22"/>
              <a:gd name="T29" fmla="*/ 22 h 34"/>
              <a:gd name="T30" fmla="*/ 18 w 22"/>
              <a:gd name="T31" fmla="*/ 2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34">
                <a:moveTo>
                  <a:pt x="18" y="22"/>
                </a:moveTo>
                <a:cubicBezTo>
                  <a:pt x="13" y="27"/>
                  <a:pt x="13" y="27"/>
                  <a:pt x="13" y="27"/>
                </a:cubicBezTo>
                <a:cubicBezTo>
                  <a:pt x="13" y="2"/>
                  <a:pt x="13" y="2"/>
                  <a:pt x="13" y="2"/>
                </a:cubicBezTo>
                <a:cubicBezTo>
                  <a:pt x="13" y="1"/>
                  <a:pt x="12" y="0"/>
                  <a:pt x="11" y="0"/>
                </a:cubicBezTo>
                <a:cubicBezTo>
                  <a:pt x="10" y="0"/>
                  <a:pt x="9" y="1"/>
                  <a:pt x="9" y="2"/>
                </a:cubicBezTo>
                <a:cubicBezTo>
                  <a:pt x="9" y="27"/>
                  <a:pt x="9" y="27"/>
                  <a:pt x="9" y="27"/>
                </a:cubicBezTo>
                <a:cubicBezTo>
                  <a:pt x="4" y="22"/>
                  <a:pt x="4" y="22"/>
                  <a:pt x="4" y="22"/>
                </a:cubicBezTo>
                <a:cubicBezTo>
                  <a:pt x="3" y="21"/>
                  <a:pt x="3" y="21"/>
                  <a:pt x="2" y="21"/>
                </a:cubicBezTo>
                <a:cubicBezTo>
                  <a:pt x="2" y="21"/>
                  <a:pt x="1" y="21"/>
                  <a:pt x="1" y="22"/>
                </a:cubicBezTo>
                <a:cubicBezTo>
                  <a:pt x="0" y="23"/>
                  <a:pt x="0" y="24"/>
                  <a:pt x="1" y="25"/>
                </a:cubicBezTo>
                <a:cubicBezTo>
                  <a:pt x="9" y="34"/>
                  <a:pt x="9" y="34"/>
                  <a:pt x="9" y="34"/>
                </a:cubicBezTo>
                <a:cubicBezTo>
                  <a:pt x="10" y="34"/>
                  <a:pt x="12" y="34"/>
                  <a:pt x="13" y="34"/>
                </a:cubicBezTo>
                <a:cubicBezTo>
                  <a:pt x="21" y="25"/>
                  <a:pt x="21" y="25"/>
                  <a:pt x="21" y="25"/>
                </a:cubicBezTo>
                <a:cubicBezTo>
                  <a:pt x="22" y="25"/>
                  <a:pt x="22" y="24"/>
                  <a:pt x="22" y="23"/>
                </a:cubicBezTo>
                <a:cubicBezTo>
                  <a:pt x="22" y="23"/>
                  <a:pt x="22" y="22"/>
                  <a:pt x="21" y="22"/>
                </a:cubicBezTo>
                <a:cubicBezTo>
                  <a:pt x="20" y="21"/>
                  <a:pt x="19" y="21"/>
                  <a:pt x="18" y="22"/>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32" name="Freeform 104"/>
          <p:cNvSpPr>
            <a:spLocks/>
          </p:cNvSpPr>
          <p:nvPr/>
        </p:nvSpPr>
        <p:spPr bwMode="auto">
          <a:xfrm>
            <a:off x="6334125" y="3251200"/>
            <a:ext cx="82550" cy="127000"/>
          </a:xfrm>
          <a:custGeom>
            <a:avLst/>
            <a:gdLst>
              <a:gd name="T0" fmla="*/ 13 w 22"/>
              <a:gd name="T1" fmla="*/ 0 h 34"/>
              <a:gd name="T2" fmla="*/ 9 w 22"/>
              <a:gd name="T3" fmla="*/ 0 h 34"/>
              <a:gd name="T4" fmla="*/ 1 w 22"/>
              <a:gd name="T5" fmla="*/ 9 h 34"/>
              <a:gd name="T6" fmla="*/ 1 w 22"/>
              <a:gd name="T7" fmla="*/ 12 h 34"/>
              <a:gd name="T8" fmla="*/ 4 w 22"/>
              <a:gd name="T9" fmla="*/ 12 h 34"/>
              <a:gd name="T10" fmla="*/ 9 w 22"/>
              <a:gd name="T11" fmla="*/ 7 h 34"/>
              <a:gd name="T12" fmla="*/ 9 w 22"/>
              <a:gd name="T13" fmla="*/ 32 h 34"/>
              <a:gd name="T14" fmla="*/ 11 w 22"/>
              <a:gd name="T15" fmla="*/ 34 h 34"/>
              <a:gd name="T16" fmla="*/ 13 w 22"/>
              <a:gd name="T17" fmla="*/ 32 h 34"/>
              <a:gd name="T18" fmla="*/ 13 w 22"/>
              <a:gd name="T19" fmla="*/ 7 h 34"/>
              <a:gd name="T20" fmla="*/ 18 w 22"/>
              <a:gd name="T21" fmla="*/ 12 h 34"/>
              <a:gd name="T22" fmla="*/ 21 w 22"/>
              <a:gd name="T23" fmla="*/ 12 h 34"/>
              <a:gd name="T24" fmla="*/ 22 w 22"/>
              <a:gd name="T25" fmla="*/ 11 h 34"/>
              <a:gd name="T26" fmla="*/ 21 w 22"/>
              <a:gd name="T27" fmla="*/ 9 h 34"/>
              <a:gd name="T28" fmla="*/ 13 w 22"/>
              <a:gd name="T2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 h="34">
                <a:moveTo>
                  <a:pt x="13" y="0"/>
                </a:moveTo>
                <a:cubicBezTo>
                  <a:pt x="12" y="0"/>
                  <a:pt x="10" y="0"/>
                  <a:pt x="9" y="0"/>
                </a:cubicBezTo>
                <a:cubicBezTo>
                  <a:pt x="1" y="9"/>
                  <a:pt x="1" y="9"/>
                  <a:pt x="1" y="9"/>
                </a:cubicBezTo>
                <a:cubicBezTo>
                  <a:pt x="0" y="10"/>
                  <a:pt x="0" y="11"/>
                  <a:pt x="1" y="12"/>
                </a:cubicBezTo>
                <a:cubicBezTo>
                  <a:pt x="2" y="13"/>
                  <a:pt x="3" y="13"/>
                  <a:pt x="4" y="12"/>
                </a:cubicBezTo>
                <a:cubicBezTo>
                  <a:pt x="9" y="7"/>
                  <a:pt x="9" y="7"/>
                  <a:pt x="9" y="7"/>
                </a:cubicBezTo>
                <a:cubicBezTo>
                  <a:pt x="9" y="32"/>
                  <a:pt x="9" y="32"/>
                  <a:pt x="9" y="32"/>
                </a:cubicBezTo>
                <a:cubicBezTo>
                  <a:pt x="9" y="33"/>
                  <a:pt x="10" y="34"/>
                  <a:pt x="11" y="34"/>
                </a:cubicBezTo>
                <a:cubicBezTo>
                  <a:pt x="12" y="34"/>
                  <a:pt x="13" y="33"/>
                  <a:pt x="13" y="32"/>
                </a:cubicBezTo>
                <a:cubicBezTo>
                  <a:pt x="13" y="7"/>
                  <a:pt x="13" y="7"/>
                  <a:pt x="13" y="7"/>
                </a:cubicBezTo>
                <a:cubicBezTo>
                  <a:pt x="18" y="12"/>
                  <a:pt x="18" y="12"/>
                  <a:pt x="18" y="12"/>
                </a:cubicBezTo>
                <a:cubicBezTo>
                  <a:pt x="19" y="13"/>
                  <a:pt x="20" y="13"/>
                  <a:pt x="21" y="12"/>
                </a:cubicBezTo>
                <a:cubicBezTo>
                  <a:pt x="22" y="12"/>
                  <a:pt x="22" y="11"/>
                  <a:pt x="22" y="11"/>
                </a:cubicBezTo>
                <a:cubicBezTo>
                  <a:pt x="22" y="10"/>
                  <a:pt x="22" y="9"/>
                  <a:pt x="21" y="9"/>
                </a:cubicBezTo>
                <a:lnTo>
                  <a:pt x="13" y="0"/>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33" name="Freeform 105"/>
          <p:cNvSpPr>
            <a:spLocks/>
          </p:cNvSpPr>
          <p:nvPr/>
        </p:nvSpPr>
        <p:spPr bwMode="auto">
          <a:xfrm>
            <a:off x="5594350" y="3430588"/>
            <a:ext cx="258763" cy="19050"/>
          </a:xfrm>
          <a:custGeom>
            <a:avLst/>
            <a:gdLst>
              <a:gd name="T0" fmla="*/ 67 w 69"/>
              <a:gd name="T1" fmla="*/ 0 h 5"/>
              <a:gd name="T2" fmla="*/ 3 w 69"/>
              <a:gd name="T3" fmla="*/ 0 h 5"/>
              <a:gd name="T4" fmla="*/ 0 w 69"/>
              <a:gd name="T5" fmla="*/ 3 h 5"/>
              <a:gd name="T6" fmla="*/ 3 w 69"/>
              <a:gd name="T7" fmla="*/ 5 h 5"/>
              <a:gd name="T8" fmla="*/ 67 w 69"/>
              <a:gd name="T9" fmla="*/ 5 h 5"/>
              <a:gd name="T10" fmla="*/ 69 w 69"/>
              <a:gd name="T11" fmla="*/ 3 h 5"/>
              <a:gd name="T12" fmla="*/ 67 w 69"/>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69" h="5">
                <a:moveTo>
                  <a:pt x="67" y="0"/>
                </a:moveTo>
                <a:cubicBezTo>
                  <a:pt x="3" y="0"/>
                  <a:pt x="3" y="0"/>
                  <a:pt x="3" y="0"/>
                </a:cubicBezTo>
                <a:cubicBezTo>
                  <a:pt x="1" y="0"/>
                  <a:pt x="0" y="1"/>
                  <a:pt x="0" y="3"/>
                </a:cubicBezTo>
                <a:cubicBezTo>
                  <a:pt x="0" y="4"/>
                  <a:pt x="1" y="5"/>
                  <a:pt x="3" y="5"/>
                </a:cubicBezTo>
                <a:cubicBezTo>
                  <a:pt x="67" y="5"/>
                  <a:pt x="67" y="5"/>
                  <a:pt x="67" y="5"/>
                </a:cubicBezTo>
                <a:cubicBezTo>
                  <a:pt x="68" y="5"/>
                  <a:pt x="69" y="4"/>
                  <a:pt x="69" y="3"/>
                </a:cubicBezTo>
                <a:cubicBezTo>
                  <a:pt x="69" y="1"/>
                  <a:pt x="68" y="0"/>
                  <a:pt x="67"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34" name="Freeform 106"/>
          <p:cNvSpPr>
            <a:spLocks/>
          </p:cNvSpPr>
          <p:nvPr/>
        </p:nvSpPr>
        <p:spPr bwMode="auto">
          <a:xfrm>
            <a:off x="5594350" y="3600450"/>
            <a:ext cx="233363" cy="14288"/>
          </a:xfrm>
          <a:custGeom>
            <a:avLst/>
            <a:gdLst>
              <a:gd name="T0" fmla="*/ 59 w 62"/>
              <a:gd name="T1" fmla="*/ 0 h 4"/>
              <a:gd name="T2" fmla="*/ 3 w 62"/>
              <a:gd name="T3" fmla="*/ 0 h 4"/>
              <a:gd name="T4" fmla="*/ 0 w 62"/>
              <a:gd name="T5" fmla="*/ 2 h 4"/>
              <a:gd name="T6" fmla="*/ 3 w 62"/>
              <a:gd name="T7" fmla="*/ 4 h 4"/>
              <a:gd name="T8" fmla="*/ 59 w 62"/>
              <a:gd name="T9" fmla="*/ 4 h 4"/>
              <a:gd name="T10" fmla="*/ 62 w 62"/>
              <a:gd name="T11" fmla="*/ 2 h 4"/>
              <a:gd name="T12" fmla="*/ 61 w 62"/>
              <a:gd name="T13" fmla="*/ 1 h 4"/>
              <a:gd name="T14" fmla="*/ 59 w 62"/>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4">
                <a:moveTo>
                  <a:pt x="59" y="0"/>
                </a:moveTo>
                <a:cubicBezTo>
                  <a:pt x="3" y="0"/>
                  <a:pt x="3" y="0"/>
                  <a:pt x="3" y="0"/>
                </a:cubicBezTo>
                <a:cubicBezTo>
                  <a:pt x="1" y="0"/>
                  <a:pt x="0" y="1"/>
                  <a:pt x="0" y="2"/>
                </a:cubicBezTo>
                <a:cubicBezTo>
                  <a:pt x="0" y="3"/>
                  <a:pt x="1" y="4"/>
                  <a:pt x="3" y="4"/>
                </a:cubicBezTo>
                <a:cubicBezTo>
                  <a:pt x="59" y="4"/>
                  <a:pt x="59" y="4"/>
                  <a:pt x="59" y="4"/>
                </a:cubicBezTo>
                <a:cubicBezTo>
                  <a:pt x="61" y="4"/>
                  <a:pt x="62" y="3"/>
                  <a:pt x="62" y="2"/>
                </a:cubicBezTo>
                <a:cubicBezTo>
                  <a:pt x="62" y="2"/>
                  <a:pt x="61" y="1"/>
                  <a:pt x="61" y="1"/>
                </a:cubicBezTo>
                <a:cubicBezTo>
                  <a:pt x="60" y="0"/>
                  <a:pt x="60" y="0"/>
                  <a:pt x="59"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35" name="Freeform 107"/>
          <p:cNvSpPr>
            <a:spLocks/>
          </p:cNvSpPr>
          <p:nvPr/>
        </p:nvSpPr>
        <p:spPr bwMode="auto">
          <a:xfrm>
            <a:off x="5594350" y="3265488"/>
            <a:ext cx="93663" cy="15875"/>
          </a:xfrm>
          <a:custGeom>
            <a:avLst/>
            <a:gdLst>
              <a:gd name="T0" fmla="*/ 3 w 25"/>
              <a:gd name="T1" fmla="*/ 4 h 4"/>
              <a:gd name="T2" fmla="*/ 22 w 25"/>
              <a:gd name="T3" fmla="*/ 4 h 4"/>
              <a:gd name="T4" fmla="*/ 25 w 25"/>
              <a:gd name="T5" fmla="*/ 2 h 4"/>
              <a:gd name="T6" fmla="*/ 22 w 25"/>
              <a:gd name="T7" fmla="*/ 0 h 4"/>
              <a:gd name="T8" fmla="*/ 3 w 25"/>
              <a:gd name="T9" fmla="*/ 0 h 4"/>
              <a:gd name="T10" fmla="*/ 0 w 25"/>
              <a:gd name="T11" fmla="*/ 2 h 4"/>
              <a:gd name="T12" fmla="*/ 3 w 2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5" h="4">
                <a:moveTo>
                  <a:pt x="3" y="4"/>
                </a:moveTo>
                <a:cubicBezTo>
                  <a:pt x="22" y="4"/>
                  <a:pt x="22" y="4"/>
                  <a:pt x="22" y="4"/>
                </a:cubicBezTo>
                <a:cubicBezTo>
                  <a:pt x="23" y="4"/>
                  <a:pt x="25" y="3"/>
                  <a:pt x="25" y="2"/>
                </a:cubicBezTo>
                <a:cubicBezTo>
                  <a:pt x="25" y="1"/>
                  <a:pt x="23" y="0"/>
                  <a:pt x="22" y="0"/>
                </a:cubicBezTo>
                <a:cubicBezTo>
                  <a:pt x="3" y="0"/>
                  <a:pt x="3" y="0"/>
                  <a:pt x="3" y="0"/>
                </a:cubicBezTo>
                <a:cubicBezTo>
                  <a:pt x="1" y="0"/>
                  <a:pt x="0" y="1"/>
                  <a:pt x="0" y="2"/>
                </a:cubicBezTo>
                <a:cubicBezTo>
                  <a:pt x="0" y="3"/>
                  <a:pt x="1" y="4"/>
                  <a:pt x="3" y="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36" name="Freeform 108"/>
          <p:cNvSpPr>
            <a:spLocks/>
          </p:cNvSpPr>
          <p:nvPr/>
        </p:nvSpPr>
        <p:spPr bwMode="auto">
          <a:xfrm>
            <a:off x="5594350" y="3348038"/>
            <a:ext cx="203200" cy="19050"/>
          </a:xfrm>
          <a:custGeom>
            <a:avLst/>
            <a:gdLst>
              <a:gd name="T0" fmla="*/ 3 w 54"/>
              <a:gd name="T1" fmla="*/ 5 h 5"/>
              <a:gd name="T2" fmla="*/ 52 w 54"/>
              <a:gd name="T3" fmla="*/ 5 h 5"/>
              <a:gd name="T4" fmla="*/ 54 w 54"/>
              <a:gd name="T5" fmla="*/ 2 h 5"/>
              <a:gd name="T6" fmla="*/ 52 w 54"/>
              <a:gd name="T7" fmla="*/ 0 h 5"/>
              <a:gd name="T8" fmla="*/ 3 w 54"/>
              <a:gd name="T9" fmla="*/ 0 h 5"/>
              <a:gd name="T10" fmla="*/ 0 w 54"/>
              <a:gd name="T11" fmla="*/ 2 h 5"/>
              <a:gd name="T12" fmla="*/ 3 w 54"/>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4" h="5">
                <a:moveTo>
                  <a:pt x="3" y="5"/>
                </a:moveTo>
                <a:cubicBezTo>
                  <a:pt x="52" y="5"/>
                  <a:pt x="52" y="5"/>
                  <a:pt x="52" y="5"/>
                </a:cubicBezTo>
                <a:cubicBezTo>
                  <a:pt x="53" y="5"/>
                  <a:pt x="54" y="4"/>
                  <a:pt x="54" y="2"/>
                </a:cubicBezTo>
                <a:cubicBezTo>
                  <a:pt x="54" y="1"/>
                  <a:pt x="53" y="0"/>
                  <a:pt x="52" y="0"/>
                </a:cubicBezTo>
                <a:cubicBezTo>
                  <a:pt x="3" y="0"/>
                  <a:pt x="3" y="0"/>
                  <a:pt x="3" y="0"/>
                </a:cubicBezTo>
                <a:cubicBezTo>
                  <a:pt x="1" y="0"/>
                  <a:pt x="0" y="1"/>
                  <a:pt x="0" y="2"/>
                </a:cubicBezTo>
                <a:cubicBezTo>
                  <a:pt x="0" y="4"/>
                  <a:pt x="1" y="5"/>
                  <a:pt x="3" y="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37" name="Freeform 109"/>
          <p:cNvSpPr>
            <a:spLocks/>
          </p:cNvSpPr>
          <p:nvPr/>
        </p:nvSpPr>
        <p:spPr bwMode="auto">
          <a:xfrm>
            <a:off x="5594350" y="3517900"/>
            <a:ext cx="146050" cy="14288"/>
          </a:xfrm>
          <a:custGeom>
            <a:avLst/>
            <a:gdLst>
              <a:gd name="T0" fmla="*/ 3 w 39"/>
              <a:gd name="T1" fmla="*/ 4 h 4"/>
              <a:gd name="T2" fmla="*/ 37 w 39"/>
              <a:gd name="T3" fmla="*/ 4 h 4"/>
              <a:gd name="T4" fmla="*/ 39 w 39"/>
              <a:gd name="T5" fmla="*/ 2 h 4"/>
              <a:gd name="T6" fmla="*/ 37 w 39"/>
              <a:gd name="T7" fmla="*/ 0 h 4"/>
              <a:gd name="T8" fmla="*/ 3 w 39"/>
              <a:gd name="T9" fmla="*/ 0 h 4"/>
              <a:gd name="T10" fmla="*/ 0 w 39"/>
              <a:gd name="T11" fmla="*/ 2 h 4"/>
              <a:gd name="T12" fmla="*/ 3 w 39"/>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9" h="4">
                <a:moveTo>
                  <a:pt x="3" y="4"/>
                </a:moveTo>
                <a:cubicBezTo>
                  <a:pt x="37" y="4"/>
                  <a:pt x="37" y="4"/>
                  <a:pt x="37" y="4"/>
                </a:cubicBezTo>
                <a:cubicBezTo>
                  <a:pt x="38" y="4"/>
                  <a:pt x="39" y="3"/>
                  <a:pt x="39" y="2"/>
                </a:cubicBezTo>
                <a:cubicBezTo>
                  <a:pt x="39" y="1"/>
                  <a:pt x="38" y="0"/>
                  <a:pt x="37" y="0"/>
                </a:cubicBezTo>
                <a:cubicBezTo>
                  <a:pt x="3" y="0"/>
                  <a:pt x="3" y="0"/>
                  <a:pt x="3" y="0"/>
                </a:cubicBezTo>
                <a:cubicBezTo>
                  <a:pt x="1" y="0"/>
                  <a:pt x="0" y="1"/>
                  <a:pt x="0" y="2"/>
                </a:cubicBezTo>
                <a:cubicBezTo>
                  <a:pt x="0" y="3"/>
                  <a:pt x="1" y="4"/>
                  <a:pt x="3" y="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38" name="Freeform 110"/>
          <p:cNvSpPr>
            <a:spLocks/>
          </p:cNvSpPr>
          <p:nvPr/>
        </p:nvSpPr>
        <p:spPr bwMode="auto">
          <a:xfrm>
            <a:off x="5538788" y="3186113"/>
            <a:ext cx="19050" cy="481013"/>
          </a:xfrm>
          <a:custGeom>
            <a:avLst/>
            <a:gdLst>
              <a:gd name="T0" fmla="*/ 3 w 5"/>
              <a:gd name="T1" fmla="*/ 0 h 128"/>
              <a:gd name="T2" fmla="*/ 0 w 5"/>
              <a:gd name="T3" fmla="*/ 2 h 128"/>
              <a:gd name="T4" fmla="*/ 0 w 5"/>
              <a:gd name="T5" fmla="*/ 126 h 128"/>
              <a:gd name="T6" fmla="*/ 3 w 5"/>
              <a:gd name="T7" fmla="*/ 128 h 128"/>
              <a:gd name="T8" fmla="*/ 5 w 5"/>
              <a:gd name="T9" fmla="*/ 126 h 128"/>
              <a:gd name="T10" fmla="*/ 5 w 5"/>
              <a:gd name="T11" fmla="*/ 2 h 128"/>
              <a:gd name="T12" fmla="*/ 3 w 5"/>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5" h="128">
                <a:moveTo>
                  <a:pt x="3" y="0"/>
                </a:moveTo>
                <a:cubicBezTo>
                  <a:pt x="2" y="0"/>
                  <a:pt x="0" y="1"/>
                  <a:pt x="0" y="2"/>
                </a:cubicBezTo>
                <a:cubicBezTo>
                  <a:pt x="0" y="126"/>
                  <a:pt x="0" y="126"/>
                  <a:pt x="0" y="126"/>
                </a:cubicBezTo>
                <a:cubicBezTo>
                  <a:pt x="0" y="127"/>
                  <a:pt x="2" y="128"/>
                  <a:pt x="3" y="128"/>
                </a:cubicBezTo>
                <a:cubicBezTo>
                  <a:pt x="4" y="128"/>
                  <a:pt x="5" y="127"/>
                  <a:pt x="5" y="126"/>
                </a:cubicBezTo>
                <a:cubicBezTo>
                  <a:pt x="5" y="2"/>
                  <a:pt x="5" y="2"/>
                  <a:pt x="5" y="2"/>
                </a:cubicBezTo>
                <a:cubicBezTo>
                  <a:pt x="5" y="1"/>
                  <a:pt x="4" y="0"/>
                  <a:pt x="3"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39" name="Freeform 111"/>
          <p:cNvSpPr>
            <a:spLocks/>
          </p:cNvSpPr>
          <p:nvPr/>
        </p:nvSpPr>
        <p:spPr bwMode="auto">
          <a:xfrm>
            <a:off x="5373688" y="3400425"/>
            <a:ext cx="127000" cy="82550"/>
          </a:xfrm>
          <a:custGeom>
            <a:avLst/>
            <a:gdLst>
              <a:gd name="T0" fmla="*/ 32 w 34"/>
              <a:gd name="T1" fmla="*/ 8 h 22"/>
              <a:gd name="T2" fmla="*/ 8 w 34"/>
              <a:gd name="T3" fmla="*/ 8 h 22"/>
              <a:gd name="T4" fmla="*/ 13 w 34"/>
              <a:gd name="T5" fmla="*/ 4 h 22"/>
              <a:gd name="T6" fmla="*/ 13 w 34"/>
              <a:gd name="T7" fmla="*/ 0 h 22"/>
              <a:gd name="T8" fmla="*/ 11 w 34"/>
              <a:gd name="T9" fmla="*/ 0 h 22"/>
              <a:gd name="T10" fmla="*/ 9 w 34"/>
              <a:gd name="T11" fmla="*/ 0 h 22"/>
              <a:gd name="T12" fmla="*/ 1 w 34"/>
              <a:gd name="T13" fmla="*/ 9 h 22"/>
              <a:gd name="T14" fmla="*/ 1 w 34"/>
              <a:gd name="T15" fmla="*/ 12 h 22"/>
              <a:gd name="T16" fmla="*/ 9 w 34"/>
              <a:gd name="T17" fmla="*/ 21 h 22"/>
              <a:gd name="T18" fmla="*/ 13 w 34"/>
              <a:gd name="T19" fmla="*/ 21 h 22"/>
              <a:gd name="T20" fmla="*/ 13 w 34"/>
              <a:gd name="T21" fmla="*/ 18 h 22"/>
              <a:gd name="T22" fmla="*/ 8 w 34"/>
              <a:gd name="T23" fmla="*/ 13 h 22"/>
              <a:gd name="T24" fmla="*/ 32 w 34"/>
              <a:gd name="T25" fmla="*/ 13 h 22"/>
              <a:gd name="T26" fmla="*/ 34 w 34"/>
              <a:gd name="T27" fmla="*/ 11 h 22"/>
              <a:gd name="T28" fmla="*/ 32 w 34"/>
              <a:gd name="T29" fmla="*/ 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22">
                <a:moveTo>
                  <a:pt x="32" y="8"/>
                </a:moveTo>
                <a:cubicBezTo>
                  <a:pt x="8" y="8"/>
                  <a:pt x="8" y="8"/>
                  <a:pt x="8" y="8"/>
                </a:cubicBezTo>
                <a:cubicBezTo>
                  <a:pt x="13" y="4"/>
                  <a:pt x="13" y="4"/>
                  <a:pt x="13" y="4"/>
                </a:cubicBezTo>
                <a:cubicBezTo>
                  <a:pt x="13" y="3"/>
                  <a:pt x="13" y="1"/>
                  <a:pt x="13" y="0"/>
                </a:cubicBezTo>
                <a:cubicBezTo>
                  <a:pt x="12" y="0"/>
                  <a:pt x="12" y="0"/>
                  <a:pt x="11" y="0"/>
                </a:cubicBezTo>
                <a:cubicBezTo>
                  <a:pt x="10" y="0"/>
                  <a:pt x="10" y="0"/>
                  <a:pt x="9" y="0"/>
                </a:cubicBezTo>
                <a:cubicBezTo>
                  <a:pt x="1" y="9"/>
                  <a:pt x="1" y="9"/>
                  <a:pt x="1" y="9"/>
                </a:cubicBezTo>
                <a:cubicBezTo>
                  <a:pt x="0" y="10"/>
                  <a:pt x="0" y="11"/>
                  <a:pt x="1" y="12"/>
                </a:cubicBezTo>
                <a:cubicBezTo>
                  <a:pt x="9" y="21"/>
                  <a:pt x="9" y="21"/>
                  <a:pt x="9" y="21"/>
                </a:cubicBezTo>
                <a:cubicBezTo>
                  <a:pt x="10" y="22"/>
                  <a:pt x="12" y="22"/>
                  <a:pt x="13" y="21"/>
                </a:cubicBezTo>
                <a:cubicBezTo>
                  <a:pt x="13" y="20"/>
                  <a:pt x="13" y="19"/>
                  <a:pt x="13" y="18"/>
                </a:cubicBezTo>
                <a:cubicBezTo>
                  <a:pt x="8" y="13"/>
                  <a:pt x="8" y="13"/>
                  <a:pt x="8" y="13"/>
                </a:cubicBezTo>
                <a:cubicBezTo>
                  <a:pt x="32" y="13"/>
                  <a:pt x="32" y="13"/>
                  <a:pt x="32" y="13"/>
                </a:cubicBezTo>
                <a:cubicBezTo>
                  <a:pt x="33" y="13"/>
                  <a:pt x="34" y="12"/>
                  <a:pt x="34" y="11"/>
                </a:cubicBezTo>
                <a:cubicBezTo>
                  <a:pt x="34" y="9"/>
                  <a:pt x="33" y="8"/>
                  <a:pt x="32" y="8"/>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40" name="Freeform 112"/>
          <p:cNvSpPr>
            <a:spLocks/>
          </p:cNvSpPr>
          <p:nvPr/>
        </p:nvSpPr>
        <p:spPr bwMode="auto">
          <a:xfrm>
            <a:off x="4633913" y="3430588"/>
            <a:ext cx="258763" cy="19050"/>
          </a:xfrm>
          <a:custGeom>
            <a:avLst/>
            <a:gdLst>
              <a:gd name="T0" fmla="*/ 67 w 69"/>
              <a:gd name="T1" fmla="*/ 0 h 5"/>
              <a:gd name="T2" fmla="*/ 3 w 69"/>
              <a:gd name="T3" fmla="*/ 0 h 5"/>
              <a:gd name="T4" fmla="*/ 0 w 69"/>
              <a:gd name="T5" fmla="*/ 3 h 5"/>
              <a:gd name="T6" fmla="*/ 3 w 69"/>
              <a:gd name="T7" fmla="*/ 5 h 5"/>
              <a:gd name="T8" fmla="*/ 67 w 69"/>
              <a:gd name="T9" fmla="*/ 5 h 5"/>
              <a:gd name="T10" fmla="*/ 69 w 69"/>
              <a:gd name="T11" fmla="*/ 3 h 5"/>
              <a:gd name="T12" fmla="*/ 67 w 69"/>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69" h="5">
                <a:moveTo>
                  <a:pt x="67" y="0"/>
                </a:moveTo>
                <a:cubicBezTo>
                  <a:pt x="3" y="0"/>
                  <a:pt x="3" y="0"/>
                  <a:pt x="3" y="0"/>
                </a:cubicBezTo>
                <a:cubicBezTo>
                  <a:pt x="1" y="0"/>
                  <a:pt x="0" y="1"/>
                  <a:pt x="0" y="3"/>
                </a:cubicBezTo>
                <a:cubicBezTo>
                  <a:pt x="0" y="4"/>
                  <a:pt x="1" y="5"/>
                  <a:pt x="3" y="5"/>
                </a:cubicBezTo>
                <a:cubicBezTo>
                  <a:pt x="67" y="5"/>
                  <a:pt x="67" y="5"/>
                  <a:pt x="67" y="5"/>
                </a:cubicBezTo>
                <a:cubicBezTo>
                  <a:pt x="68" y="5"/>
                  <a:pt x="69" y="4"/>
                  <a:pt x="69" y="3"/>
                </a:cubicBezTo>
                <a:cubicBezTo>
                  <a:pt x="69" y="1"/>
                  <a:pt x="68" y="0"/>
                  <a:pt x="67"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41" name="Freeform 113"/>
          <p:cNvSpPr>
            <a:spLocks/>
          </p:cNvSpPr>
          <p:nvPr/>
        </p:nvSpPr>
        <p:spPr bwMode="auto">
          <a:xfrm>
            <a:off x="4633913" y="3600450"/>
            <a:ext cx="231775" cy="14288"/>
          </a:xfrm>
          <a:custGeom>
            <a:avLst/>
            <a:gdLst>
              <a:gd name="T0" fmla="*/ 59 w 62"/>
              <a:gd name="T1" fmla="*/ 0 h 4"/>
              <a:gd name="T2" fmla="*/ 3 w 62"/>
              <a:gd name="T3" fmla="*/ 0 h 4"/>
              <a:gd name="T4" fmla="*/ 0 w 62"/>
              <a:gd name="T5" fmla="*/ 2 h 4"/>
              <a:gd name="T6" fmla="*/ 3 w 62"/>
              <a:gd name="T7" fmla="*/ 4 h 4"/>
              <a:gd name="T8" fmla="*/ 59 w 62"/>
              <a:gd name="T9" fmla="*/ 4 h 4"/>
              <a:gd name="T10" fmla="*/ 62 w 62"/>
              <a:gd name="T11" fmla="*/ 2 h 4"/>
              <a:gd name="T12" fmla="*/ 61 w 62"/>
              <a:gd name="T13" fmla="*/ 1 h 4"/>
              <a:gd name="T14" fmla="*/ 59 w 62"/>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4">
                <a:moveTo>
                  <a:pt x="59" y="0"/>
                </a:moveTo>
                <a:cubicBezTo>
                  <a:pt x="3" y="0"/>
                  <a:pt x="3" y="0"/>
                  <a:pt x="3" y="0"/>
                </a:cubicBezTo>
                <a:cubicBezTo>
                  <a:pt x="1" y="0"/>
                  <a:pt x="0" y="1"/>
                  <a:pt x="0" y="2"/>
                </a:cubicBezTo>
                <a:cubicBezTo>
                  <a:pt x="0" y="3"/>
                  <a:pt x="1" y="4"/>
                  <a:pt x="3" y="4"/>
                </a:cubicBezTo>
                <a:cubicBezTo>
                  <a:pt x="59" y="4"/>
                  <a:pt x="59" y="4"/>
                  <a:pt x="59" y="4"/>
                </a:cubicBezTo>
                <a:cubicBezTo>
                  <a:pt x="61" y="4"/>
                  <a:pt x="62" y="3"/>
                  <a:pt x="62" y="2"/>
                </a:cubicBezTo>
                <a:cubicBezTo>
                  <a:pt x="62" y="2"/>
                  <a:pt x="61" y="1"/>
                  <a:pt x="61" y="1"/>
                </a:cubicBezTo>
                <a:cubicBezTo>
                  <a:pt x="60" y="0"/>
                  <a:pt x="60" y="0"/>
                  <a:pt x="59"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42" name="Freeform 114"/>
          <p:cNvSpPr>
            <a:spLocks/>
          </p:cNvSpPr>
          <p:nvPr/>
        </p:nvSpPr>
        <p:spPr bwMode="auto">
          <a:xfrm>
            <a:off x="4633913" y="3265488"/>
            <a:ext cx="93663" cy="15875"/>
          </a:xfrm>
          <a:custGeom>
            <a:avLst/>
            <a:gdLst>
              <a:gd name="T0" fmla="*/ 3 w 25"/>
              <a:gd name="T1" fmla="*/ 4 h 4"/>
              <a:gd name="T2" fmla="*/ 22 w 25"/>
              <a:gd name="T3" fmla="*/ 4 h 4"/>
              <a:gd name="T4" fmla="*/ 25 w 25"/>
              <a:gd name="T5" fmla="*/ 2 h 4"/>
              <a:gd name="T6" fmla="*/ 22 w 25"/>
              <a:gd name="T7" fmla="*/ 0 h 4"/>
              <a:gd name="T8" fmla="*/ 3 w 25"/>
              <a:gd name="T9" fmla="*/ 0 h 4"/>
              <a:gd name="T10" fmla="*/ 0 w 25"/>
              <a:gd name="T11" fmla="*/ 2 h 4"/>
              <a:gd name="T12" fmla="*/ 3 w 2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5" h="4">
                <a:moveTo>
                  <a:pt x="3" y="4"/>
                </a:moveTo>
                <a:cubicBezTo>
                  <a:pt x="22" y="4"/>
                  <a:pt x="22" y="4"/>
                  <a:pt x="22" y="4"/>
                </a:cubicBezTo>
                <a:cubicBezTo>
                  <a:pt x="23" y="4"/>
                  <a:pt x="25" y="3"/>
                  <a:pt x="25" y="2"/>
                </a:cubicBezTo>
                <a:cubicBezTo>
                  <a:pt x="25" y="1"/>
                  <a:pt x="23" y="0"/>
                  <a:pt x="22" y="0"/>
                </a:cubicBezTo>
                <a:cubicBezTo>
                  <a:pt x="3" y="0"/>
                  <a:pt x="3" y="0"/>
                  <a:pt x="3" y="0"/>
                </a:cubicBezTo>
                <a:cubicBezTo>
                  <a:pt x="1" y="0"/>
                  <a:pt x="0" y="1"/>
                  <a:pt x="0" y="2"/>
                </a:cubicBezTo>
                <a:cubicBezTo>
                  <a:pt x="0" y="3"/>
                  <a:pt x="1" y="4"/>
                  <a:pt x="3" y="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43" name="Freeform 115"/>
          <p:cNvSpPr>
            <a:spLocks/>
          </p:cNvSpPr>
          <p:nvPr/>
        </p:nvSpPr>
        <p:spPr bwMode="auto">
          <a:xfrm>
            <a:off x="4633913" y="3348038"/>
            <a:ext cx="203200" cy="19050"/>
          </a:xfrm>
          <a:custGeom>
            <a:avLst/>
            <a:gdLst>
              <a:gd name="T0" fmla="*/ 3 w 54"/>
              <a:gd name="T1" fmla="*/ 5 h 5"/>
              <a:gd name="T2" fmla="*/ 52 w 54"/>
              <a:gd name="T3" fmla="*/ 5 h 5"/>
              <a:gd name="T4" fmla="*/ 54 w 54"/>
              <a:gd name="T5" fmla="*/ 2 h 5"/>
              <a:gd name="T6" fmla="*/ 52 w 54"/>
              <a:gd name="T7" fmla="*/ 0 h 5"/>
              <a:gd name="T8" fmla="*/ 3 w 54"/>
              <a:gd name="T9" fmla="*/ 0 h 5"/>
              <a:gd name="T10" fmla="*/ 0 w 54"/>
              <a:gd name="T11" fmla="*/ 2 h 5"/>
              <a:gd name="T12" fmla="*/ 3 w 54"/>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4" h="5">
                <a:moveTo>
                  <a:pt x="3" y="5"/>
                </a:moveTo>
                <a:cubicBezTo>
                  <a:pt x="52" y="5"/>
                  <a:pt x="52" y="5"/>
                  <a:pt x="52" y="5"/>
                </a:cubicBezTo>
                <a:cubicBezTo>
                  <a:pt x="53" y="5"/>
                  <a:pt x="54" y="4"/>
                  <a:pt x="54" y="2"/>
                </a:cubicBezTo>
                <a:cubicBezTo>
                  <a:pt x="54" y="1"/>
                  <a:pt x="53" y="0"/>
                  <a:pt x="52" y="0"/>
                </a:cubicBezTo>
                <a:cubicBezTo>
                  <a:pt x="3" y="0"/>
                  <a:pt x="3" y="0"/>
                  <a:pt x="3" y="0"/>
                </a:cubicBezTo>
                <a:cubicBezTo>
                  <a:pt x="1" y="0"/>
                  <a:pt x="0" y="1"/>
                  <a:pt x="0" y="2"/>
                </a:cubicBezTo>
                <a:cubicBezTo>
                  <a:pt x="0" y="4"/>
                  <a:pt x="1" y="5"/>
                  <a:pt x="3" y="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44" name="Freeform 116"/>
          <p:cNvSpPr>
            <a:spLocks/>
          </p:cNvSpPr>
          <p:nvPr/>
        </p:nvSpPr>
        <p:spPr bwMode="auto">
          <a:xfrm>
            <a:off x="4633913" y="3517900"/>
            <a:ext cx="146050" cy="14288"/>
          </a:xfrm>
          <a:custGeom>
            <a:avLst/>
            <a:gdLst>
              <a:gd name="T0" fmla="*/ 3 w 39"/>
              <a:gd name="T1" fmla="*/ 4 h 4"/>
              <a:gd name="T2" fmla="*/ 37 w 39"/>
              <a:gd name="T3" fmla="*/ 4 h 4"/>
              <a:gd name="T4" fmla="*/ 39 w 39"/>
              <a:gd name="T5" fmla="*/ 2 h 4"/>
              <a:gd name="T6" fmla="*/ 37 w 39"/>
              <a:gd name="T7" fmla="*/ 0 h 4"/>
              <a:gd name="T8" fmla="*/ 3 w 39"/>
              <a:gd name="T9" fmla="*/ 0 h 4"/>
              <a:gd name="T10" fmla="*/ 0 w 39"/>
              <a:gd name="T11" fmla="*/ 2 h 4"/>
              <a:gd name="T12" fmla="*/ 3 w 39"/>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9" h="4">
                <a:moveTo>
                  <a:pt x="3" y="4"/>
                </a:moveTo>
                <a:cubicBezTo>
                  <a:pt x="37" y="4"/>
                  <a:pt x="37" y="4"/>
                  <a:pt x="37" y="4"/>
                </a:cubicBezTo>
                <a:cubicBezTo>
                  <a:pt x="38" y="4"/>
                  <a:pt x="39" y="3"/>
                  <a:pt x="39" y="2"/>
                </a:cubicBezTo>
                <a:cubicBezTo>
                  <a:pt x="39" y="1"/>
                  <a:pt x="38" y="0"/>
                  <a:pt x="37" y="0"/>
                </a:cubicBezTo>
                <a:cubicBezTo>
                  <a:pt x="3" y="0"/>
                  <a:pt x="3" y="0"/>
                  <a:pt x="3" y="0"/>
                </a:cubicBezTo>
                <a:cubicBezTo>
                  <a:pt x="1" y="0"/>
                  <a:pt x="0" y="1"/>
                  <a:pt x="0" y="2"/>
                </a:cubicBezTo>
                <a:cubicBezTo>
                  <a:pt x="0" y="3"/>
                  <a:pt x="1" y="4"/>
                  <a:pt x="3" y="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45" name="Freeform 117"/>
          <p:cNvSpPr>
            <a:spLocks/>
          </p:cNvSpPr>
          <p:nvPr/>
        </p:nvSpPr>
        <p:spPr bwMode="auto">
          <a:xfrm>
            <a:off x="4576763" y="3186113"/>
            <a:ext cx="19050" cy="481013"/>
          </a:xfrm>
          <a:custGeom>
            <a:avLst/>
            <a:gdLst>
              <a:gd name="T0" fmla="*/ 3 w 5"/>
              <a:gd name="T1" fmla="*/ 0 h 128"/>
              <a:gd name="T2" fmla="*/ 0 w 5"/>
              <a:gd name="T3" fmla="*/ 2 h 128"/>
              <a:gd name="T4" fmla="*/ 0 w 5"/>
              <a:gd name="T5" fmla="*/ 126 h 128"/>
              <a:gd name="T6" fmla="*/ 3 w 5"/>
              <a:gd name="T7" fmla="*/ 128 h 128"/>
              <a:gd name="T8" fmla="*/ 5 w 5"/>
              <a:gd name="T9" fmla="*/ 126 h 128"/>
              <a:gd name="T10" fmla="*/ 5 w 5"/>
              <a:gd name="T11" fmla="*/ 2 h 128"/>
              <a:gd name="T12" fmla="*/ 3 w 5"/>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5" h="128">
                <a:moveTo>
                  <a:pt x="3" y="0"/>
                </a:moveTo>
                <a:cubicBezTo>
                  <a:pt x="2" y="0"/>
                  <a:pt x="0" y="1"/>
                  <a:pt x="0" y="2"/>
                </a:cubicBezTo>
                <a:cubicBezTo>
                  <a:pt x="0" y="126"/>
                  <a:pt x="0" y="126"/>
                  <a:pt x="0" y="126"/>
                </a:cubicBezTo>
                <a:cubicBezTo>
                  <a:pt x="0" y="127"/>
                  <a:pt x="2" y="128"/>
                  <a:pt x="3" y="128"/>
                </a:cubicBezTo>
                <a:cubicBezTo>
                  <a:pt x="4" y="128"/>
                  <a:pt x="5" y="127"/>
                  <a:pt x="5" y="126"/>
                </a:cubicBezTo>
                <a:cubicBezTo>
                  <a:pt x="5" y="2"/>
                  <a:pt x="5" y="2"/>
                  <a:pt x="5" y="2"/>
                </a:cubicBezTo>
                <a:cubicBezTo>
                  <a:pt x="5" y="1"/>
                  <a:pt x="4" y="0"/>
                  <a:pt x="3"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46" name="Freeform 118"/>
          <p:cNvSpPr>
            <a:spLocks/>
          </p:cNvSpPr>
          <p:nvPr/>
        </p:nvSpPr>
        <p:spPr bwMode="auto">
          <a:xfrm>
            <a:off x="4411663" y="3400425"/>
            <a:ext cx="128588" cy="82550"/>
          </a:xfrm>
          <a:custGeom>
            <a:avLst/>
            <a:gdLst>
              <a:gd name="T0" fmla="*/ 25 w 34"/>
              <a:gd name="T1" fmla="*/ 0 h 22"/>
              <a:gd name="T2" fmla="*/ 22 w 34"/>
              <a:gd name="T3" fmla="*/ 0 h 22"/>
              <a:gd name="T4" fmla="*/ 22 w 34"/>
              <a:gd name="T5" fmla="*/ 4 h 22"/>
              <a:gd name="T6" fmla="*/ 26 w 34"/>
              <a:gd name="T7" fmla="*/ 8 h 22"/>
              <a:gd name="T8" fmla="*/ 2 w 34"/>
              <a:gd name="T9" fmla="*/ 8 h 22"/>
              <a:gd name="T10" fmla="*/ 0 w 34"/>
              <a:gd name="T11" fmla="*/ 11 h 22"/>
              <a:gd name="T12" fmla="*/ 2 w 34"/>
              <a:gd name="T13" fmla="*/ 13 h 22"/>
              <a:gd name="T14" fmla="*/ 26 w 34"/>
              <a:gd name="T15" fmla="*/ 13 h 22"/>
              <a:gd name="T16" fmla="*/ 22 w 34"/>
              <a:gd name="T17" fmla="*/ 18 h 22"/>
              <a:gd name="T18" fmla="*/ 22 w 34"/>
              <a:gd name="T19" fmla="*/ 21 h 22"/>
              <a:gd name="T20" fmla="*/ 25 w 34"/>
              <a:gd name="T21" fmla="*/ 21 h 22"/>
              <a:gd name="T22" fmla="*/ 34 w 34"/>
              <a:gd name="T23" fmla="*/ 12 h 22"/>
              <a:gd name="T24" fmla="*/ 34 w 34"/>
              <a:gd name="T25" fmla="*/ 9 h 22"/>
              <a:gd name="T26" fmla="*/ 25 w 34"/>
              <a:gd name="T2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22">
                <a:moveTo>
                  <a:pt x="25" y="0"/>
                </a:moveTo>
                <a:cubicBezTo>
                  <a:pt x="24" y="0"/>
                  <a:pt x="23" y="0"/>
                  <a:pt x="22" y="0"/>
                </a:cubicBezTo>
                <a:cubicBezTo>
                  <a:pt x="21" y="1"/>
                  <a:pt x="21" y="3"/>
                  <a:pt x="22" y="4"/>
                </a:cubicBezTo>
                <a:cubicBezTo>
                  <a:pt x="26" y="8"/>
                  <a:pt x="26" y="8"/>
                  <a:pt x="26" y="8"/>
                </a:cubicBezTo>
                <a:cubicBezTo>
                  <a:pt x="2" y="8"/>
                  <a:pt x="2" y="8"/>
                  <a:pt x="2" y="8"/>
                </a:cubicBezTo>
                <a:cubicBezTo>
                  <a:pt x="1" y="8"/>
                  <a:pt x="0" y="9"/>
                  <a:pt x="0" y="11"/>
                </a:cubicBezTo>
                <a:cubicBezTo>
                  <a:pt x="0" y="12"/>
                  <a:pt x="1" y="13"/>
                  <a:pt x="2" y="13"/>
                </a:cubicBezTo>
                <a:cubicBezTo>
                  <a:pt x="26" y="13"/>
                  <a:pt x="26" y="13"/>
                  <a:pt x="26" y="13"/>
                </a:cubicBezTo>
                <a:cubicBezTo>
                  <a:pt x="22" y="18"/>
                  <a:pt x="22" y="18"/>
                  <a:pt x="22" y="18"/>
                </a:cubicBezTo>
                <a:cubicBezTo>
                  <a:pt x="21" y="19"/>
                  <a:pt x="21" y="20"/>
                  <a:pt x="22" y="21"/>
                </a:cubicBezTo>
                <a:cubicBezTo>
                  <a:pt x="23" y="22"/>
                  <a:pt x="24" y="22"/>
                  <a:pt x="25" y="21"/>
                </a:cubicBezTo>
                <a:cubicBezTo>
                  <a:pt x="34" y="12"/>
                  <a:pt x="34" y="12"/>
                  <a:pt x="34" y="12"/>
                </a:cubicBezTo>
                <a:cubicBezTo>
                  <a:pt x="34" y="11"/>
                  <a:pt x="34" y="10"/>
                  <a:pt x="34" y="9"/>
                </a:cubicBezTo>
                <a:lnTo>
                  <a:pt x="25" y="0"/>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47" name="Freeform 119"/>
          <p:cNvSpPr>
            <a:spLocks/>
          </p:cNvSpPr>
          <p:nvPr/>
        </p:nvSpPr>
        <p:spPr bwMode="auto">
          <a:xfrm>
            <a:off x="3451225" y="3419475"/>
            <a:ext cx="481013" cy="15875"/>
          </a:xfrm>
          <a:custGeom>
            <a:avLst/>
            <a:gdLst>
              <a:gd name="T0" fmla="*/ 126 w 128"/>
              <a:gd name="T1" fmla="*/ 0 h 4"/>
              <a:gd name="T2" fmla="*/ 2 w 128"/>
              <a:gd name="T3" fmla="*/ 0 h 4"/>
              <a:gd name="T4" fmla="*/ 0 w 128"/>
              <a:gd name="T5" fmla="*/ 2 h 4"/>
              <a:gd name="T6" fmla="*/ 2 w 128"/>
              <a:gd name="T7" fmla="*/ 4 h 4"/>
              <a:gd name="T8" fmla="*/ 126 w 128"/>
              <a:gd name="T9" fmla="*/ 4 h 4"/>
              <a:gd name="T10" fmla="*/ 128 w 128"/>
              <a:gd name="T11" fmla="*/ 2 h 4"/>
              <a:gd name="T12" fmla="*/ 126 w 12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28" h="4">
                <a:moveTo>
                  <a:pt x="126" y="0"/>
                </a:moveTo>
                <a:cubicBezTo>
                  <a:pt x="2" y="0"/>
                  <a:pt x="2" y="0"/>
                  <a:pt x="2" y="0"/>
                </a:cubicBezTo>
                <a:cubicBezTo>
                  <a:pt x="1" y="0"/>
                  <a:pt x="0" y="1"/>
                  <a:pt x="0" y="2"/>
                </a:cubicBezTo>
                <a:cubicBezTo>
                  <a:pt x="0" y="3"/>
                  <a:pt x="1" y="4"/>
                  <a:pt x="2" y="4"/>
                </a:cubicBezTo>
                <a:cubicBezTo>
                  <a:pt x="126" y="4"/>
                  <a:pt x="126" y="4"/>
                  <a:pt x="126" y="4"/>
                </a:cubicBezTo>
                <a:cubicBezTo>
                  <a:pt x="127" y="4"/>
                  <a:pt x="128" y="3"/>
                  <a:pt x="128" y="2"/>
                </a:cubicBezTo>
                <a:cubicBezTo>
                  <a:pt x="128" y="1"/>
                  <a:pt x="127" y="0"/>
                  <a:pt x="126"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48" name="Freeform 120"/>
          <p:cNvSpPr>
            <a:spLocks/>
          </p:cNvSpPr>
          <p:nvPr/>
        </p:nvSpPr>
        <p:spPr bwMode="auto">
          <a:xfrm>
            <a:off x="3506788" y="3584575"/>
            <a:ext cx="425450" cy="19050"/>
          </a:xfrm>
          <a:custGeom>
            <a:avLst/>
            <a:gdLst>
              <a:gd name="T0" fmla="*/ 111 w 113"/>
              <a:gd name="T1" fmla="*/ 0 h 5"/>
              <a:gd name="T2" fmla="*/ 2 w 113"/>
              <a:gd name="T3" fmla="*/ 0 h 5"/>
              <a:gd name="T4" fmla="*/ 0 w 113"/>
              <a:gd name="T5" fmla="*/ 2 h 5"/>
              <a:gd name="T6" fmla="*/ 2 w 113"/>
              <a:gd name="T7" fmla="*/ 5 h 5"/>
              <a:gd name="T8" fmla="*/ 111 w 113"/>
              <a:gd name="T9" fmla="*/ 5 h 5"/>
              <a:gd name="T10" fmla="*/ 113 w 113"/>
              <a:gd name="T11" fmla="*/ 2 h 5"/>
              <a:gd name="T12" fmla="*/ 111 w 11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113" h="5">
                <a:moveTo>
                  <a:pt x="111" y="0"/>
                </a:moveTo>
                <a:cubicBezTo>
                  <a:pt x="2" y="0"/>
                  <a:pt x="2" y="0"/>
                  <a:pt x="2" y="0"/>
                </a:cubicBezTo>
                <a:cubicBezTo>
                  <a:pt x="1" y="0"/>
                  <a:pt x="0" y="1"/>
                  <a:pt x="0" y="2"/>
                </a:cubicBezTo>
                <a:cubicBezTo>
                  <a:pt x="0" y="4"/>
                  <a:pt x="1" y="5"/>
                  <a:pt x="2" y="5"/>
                </a:cubicBezTo>
                <a:cubicBezTo>
                  <a:pt x="111" y="5"/>
                  <a:pt x="111" y="5"/>
                  <a:pt x="111" y="5"/>
                </a:cubicBezTo>
                <a:cubicBezTo>
                  <a:pt x="112" y="5"/>
                  <a:pt x="113" y="4"/>
                  <a:pt x="113" y="2"/>
                </a:cubicBezTo>
                <a:cubicBezTo>
                  <a:pt x="113" y="1"/>
                  <a:pt x="112" y="0"/>
                  <a:pt x="111"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49" name="Freeform 121"/>
          <p:cNvSpPr>
            <a:spLocks/>
          </p:cNvSpPr>
          <p:nvPr/>
        </p:nvSpPr>
        <p:spPr bwMode="auto">
          <a:xfrm>
            <a:off x="3646488" y="3251200"/>
            <a:ext cx="285750" cy="17463"/>
          </a:xfrm>
          <a:custGeom>
            <a:avLst/>
            <a:gdLst>
              <a:gd name="T0" fmla="*/ 2 w 76"/>
              <a:gd name="T1" fmla="*/ 5 h 5"/>
              <a:gd name="T2" fmla="*/ 74 w 76"/>
              <a:gd name="T3" fmla="*/ 5 h 5"/>
              <a:gd name="T4" fmla="*/ 76 w 76"/>
              <a:gd name="T5" fmla="*/ 3 h 5"/>
              <a:gd name="T6" fmla="*/ 74 w 76"/>
              <a:gd name="T7" fmla="*/ 0 h 5"/>
              <a:gd name="T8" fmla="*/ 2 w 76"/>
              <a:gd name="T9" fmla="*/ 0 h 5"/>
              <a:gd name="T10" fmla="*/ 0 w 76"/>
              <a:gd name="T11" fmla="*/ 3 h 5"/>
              <a:gd name="T12" fmla="*/ 2 w 76"/>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76" h="5">
                <a:moveTo>
                  <a:pt x="2" y="5"/>
                </a:moveTo>
                <a:cubicBezTo>
                  <a:pt x="74" y="5"/>
                  <a:pt x="74" y="5"/>
                  <a:pt x="74" y="5"/>
                </a:cubicBezTo>
                <a:cubicBezTo>
                  <a:pt x="75" y="5"/>
                  <a:pt x="76" y="4"/>
                  <a:pt x="76" y="3"/>
                </a:cubicBezTo>
                <a:cubicBezTo>
                  <a:pt x="76" y="1"/>
                  <a:pt x="75" y="0"/>
                  <a:pt x="74" y="0"/>
                </a:cubicBezTo>
                <a:cubicBezTo>
                  <a:pt x="2" y="0"/>
                  <a:pt x="2" y="0"/>
                  <a:pt x="2" y="0"/>
                </a:cubicBezTo>
                <a:cubicBezTo>
                  <a:pt x="1" y="0"/>
                  <a:pt x="0" y="1"/>
                  <a:pt x="0" y="3"/>
                </a:cubicBezTo>
                <a:cubicBezTo>
                  <a:pt x="0" y="4"/>
                  <a:pt x="1" y="5"/>
                  <a:pt x="2" y="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50" name="Freeform 122"/>
          <p:cNvSpPr>
            <a:spLocks/>
          </p:cNvSpPr>
          <p:nvPr/>
        </p:nvSpPr>
        <p:spPr bwMode="auto">
          <a:xfrm>
            <a:off x="3533775" y="3333750"/>
            <a:ext cx="398463" cy="19050"/>
          </a:xfrm>
          <a:custGeom>
            <a:avLst/>
            <a:gdLst>
              <a:gd name="T0" fmla="*/ 104 w 106"/>
              <a:gd name="T1" fmla="*/ 0 h 5"/>
              <a:gd name="T2" fmla="*/ 3 w 106"/>
              <a:gd name="T3" fmla="*/ 0 h 5"/>
              <a:gd name="T4" fmla="*/ 0 w 106"/>
              <a:gd name="T5" fmla="*/ 3 h 5"/>
              <a:gd name="T6" fmla="*/ 3 w 106"/>
              <a:gd name="T7" fmla="*/ 5 h 5"/>
              <a:gd name="T8" fmla="*/ 104 w 106"/>
              <a:gd name="T9" fmla="*/ 5 h 5"/>
              <a:gd name="T10" fmla="*/ 106 w 106"/>
              <a:gd name="T11" fmla="*/ 3 h 5"/>
              <a:gd name="T12" fmla="*/ 104 w 10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106" h="5">
                <a:moveTo>
                  <a:pt x="104" y="0"/>
                </a:moveTo>
                <a:cubicBezTo>
                  <a:pt x="3" y="0"/>
                  <a:pt x="3" y="0"/>
                  <a:pt x="3" y="0"/>
                </a:cubicBezTo>
                <a:cubicBezTo>
                  <a:pt x="1" y="0"/>
                  <a:pt x="0" y="1"/>
                  <a:pt x="0" y="3"/>
                </a:cubicBezTo>
                <a:cubicBezTo>
                  <a:pt x="0" y="4"/>
                  <a:pt x="1" y="5"/>
                  <a:pt x="3" y="5"/>
                </a:cubicBezTo>
                <a:cubicBezTo>
                  <a:pt x="104" y="5"/>
                  <a:pt x="104" y="5"/>
                  <a:pt x="104" y="5"/>
                </a:cubicBezTo>
                <a:cubicBezTo>
                  <a:pt x="105" y="5"/>
                  <a:pt x="106" y="4"/>
                  <a:pt x="106" y="3"/>
                </a:cubicBezTo>
                <a:cubicBezTo>
                  <a:pt x="106" y="1"/>
                  <a:pt x="105" y="0"/>
                  <a:pt x="104"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51" name="Freeform 123"/>
          <p:cNvSpPr>
            <a:spLocks/>
          </p:cNvSpPr>
          <p:nvPr/>
        </p:nvSpPr>
        <p:spPr bwMode="auto">
          <a:xfrm>
            <a:off x="3616325" y="3502025"/>
            <a:ext cx="315913" cy="19050"/>
          </a:xfrm>
          <a:custGeom>
            <a:avLst/>
            <a:gdLst>
              <a:gd name="T0" fmla="*/ 82 w 84"/>
              <a:gd name="T1" fmla="*/ 0 h 5"/>
              <a:gd name="T2" fmla="*/ 3 w 84"/>
              <a:gd name="T3" fmla="*/ 0 h 5"/>
              <a:gd name="T4" fmla="*/ 0 w 84"/>
              <a:gd name="T5" fmla="*/ 2 h 5"/>
              <a:gd name="T6" fmla="*/ 3 w 84"/>
              <a:gd name="T7" fmla="*/ 5 h 5"/>
              <a:gd name="T8" fmla="*/ 82 w 84"/>
              <a:gd name="T9" fmla="*/ 5 h 5"/>
              <a:gd name="T10" fmla="*/ 84 w 84"/>
              <a:gd name="T11" fmla="*/ 2 h 5"/>
              <a:gd name="T12" fmla="*/ 82 w 84"/>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4" h="5">
                <a:moveTo>
                  <a:pt x="82" y="0"/>
                </a:moveTo>
                <a:cubicBezTo>
                  <a:pt x="3" y="0"/>
                  <a:pt x="3" y="0"/>
                  <a:pt x="3" y="0"/>
                </a:cubicBezTo>
                <a:cubicBezTo>
                  <a:pt x="2" y="0"/>
                  <a:pt x="0" y="1"/>
                  <a:pt x="0" y="2"/>
                </a:cubicBezTo>
                <a:cubicBezTo>
                  <a:pt x="0" y="4"/>
                  <a:pt x="2" y="5"/>
                  <a:pt x="3" y="5"/>
                </a:cubicBezTo>
                <a:cubicBezTo>
                  <a:pt x="82" y="5"/>
                  <a:pt x="82" y="5"/>
                  <a:pt x="82" y="5"/>
                </a:cubicBezTo>
                <a:cubicBezTo>
                  <a:pt x="83" y="5"/>
                  <a:pt x="84" y="4"/>
                  <a:pt x="84" y="2"/>
                </a:cubicBezTo>
                <a:cubicBezTo>
                  <a:pt x="84" y="1"/>
                  <a:pt x="83" y="0"/>
                  <a:pt x="82"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52" name="Freeform 124"/>
          <p:cNvSpPr>
            <a:spLocks/>
          </p:cNvSpPr>
          <p:nvPr/>
        </p:nvSpPr>
        <p:spPr bwMode="auto">
          <a:xfrm>
            <a:off x="2601913" y="3251200"/>
            <a:ext cx="255588" cy="17463"/>
          </a:xfrm>
          <a:custGeom>
            <a:avLst/>
            <a:gdLst>
              <a:gd name="T0" fmla="*/ 2 w 68"/>
              <a:gd name="T1" fmla="*/ 5 h 5"/>
              <a:gd name="T2" fmla="*/ 66 w 68"/>
              <a:gd name="T3" fmla="*/ 5 h 5"/>
              <a:gd name="T4" fmla="*/ 68 w 68"/>
              <a:gd name="T5" fmla="*/ 3 h 5"/>
              <a:gd name="T6" fmla="*/ 66 w 68"/>
              <a:gd name="T7" fmla="*/ 0 h 5"/>
              <a:gd name="T8" fmla="*/ 2 w 68"/>
              <a:gd name="T9" fmla="*/ 0 h 5"/>
              <a:gd name="T10" fmla="*/ 0 w 68"/>
              <a:gd name="T11" fmla="*/ 3 h 5"/>
              <a:gd name="T12" fmla="*/ 2 w 6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68" h="5">
                <a:moveTo>
                  <a:pt x="2" y="5"/>
                </a:moveTo>
                <a:cubicBezTo>
                  <a:pt x="66" y="5"/>
                  <a:pt x="66" y="5"/>
                  <a:pt x="66" y="5"/>
                </a:cubicBezTo>
                <a:cubicBezTo>
                  <a:pt x="67" y="5"/>
                  <a:pt x="68" y="4"/>
                  <a:pt x="68" y="3"/>
                </a:cubicBezTo>
                <a:cubicBezTo>
                  <a:pt x="68" y="1"/>
                  <a:pt x="67" y="0"/>
                  <a:pt x="66" y="0"/>
                </a:cubicBezTo>
                <a:cubicBezTo>
                  <a:pt x="2" y="0"/>
                  <a:pt x="2" y="0"/>
                  <a:pt x="2" y="0"/>
                </a:cubicBezTo>
                <a:cubicBezTo>
                  <a:pt x="1" y="0"/>
                  <a:pt x="0" y="1"/>
                  <a:pt x="0" y="3"/>
                </a:cubicBezTo>
                <a:cubicBezTo>
                  <a:pt x="0" y="4"/>
                  <a:pt x="1" y="5"/>
                  <a:pt x="2" y="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53" name="Freeform 125"/>
          <p:cNvSpPr>
            <a:spLocks/>
          </p:cNvSpPr>
          <p:nvPr/>
        </p:nvSpPr>
        <p:spPr bwMode="auto">
          <a:xfrm>
            <a:off x="2489200" y="3333750"/>
            <a:ext cx="481013" cy="19050"/>
          </a:xfrm>
          <a:custGeom>
            <a:avLst/>
            <a:gdLst>
              <a:gd name="T0" fmla="*/ 2 w 128"/>
              <a:gd name="T1" fmla="*/ 5 h 5"/>
              <a:gd name="T2" fmla="*/ 126 w 128"/>
              <a:gd name="T3" fmla="*/ 5 h 5"/>
              <a:gd name="T4" fmla="*/ 128 w 128"/>
              <a:gd name="T5" fmla="*/ 3 h 5"/>
              <a:gd name="T6" fmla="*/ 126 w 128"/>
              <a:gd name="T7" fmla="*/ 0 h 5"/>
              <a:gd name="T8" fmla="*/ 2 w 128"/>
              <a:gd name="T9" fmla="*/ 0 h 5"/>
              <a:gd name="T10" fmla="*/ 0 w 128"/>
              <a:gd name="T11" fmla="*/ 3 h 5"/>
              <a:gd name="T12" fmla="*/ 2 w 12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28" h="5">
                <a:moveTo>
                  <a:pt x="2" y="5"/>
                </a:moveTo>
                <a:cubicBezTo>
                  <a:pt x="126" y="5"/>
                  <a:pt x="126" y="5"/>
                  <a:pt x="126" y="5"/>
                </a:cubicBezTo>
                <a:cubicBezTo>
                  <a:pt x="127" y="5"/>
                  <a:pt x="128" y="4"/>
                  <a:pt x="128" y="3"/>
                </a:cubicBezTo>
                <a:cubicBezTo>
                  <a:pt x="128" y="1"/>
                  <a:pt x="127" y="0"/>
                  <a:pt x="126" y="0"/>
                </a:cubicBezTo>
                <a:cubicBezTo>
                  <a:pt x="2" y="0"/>
                  <a:pt x="2" y="0"/>
                  <a:pt x="2" y="0"/>
                </a:cubicBezTo>
                <a:cubicBezTo>
                  <a:pt x="1" y="0"/>
                  <a:pt x="0" y="1"/>
                  <a:pt x="0" y="3"/>
                </a:cubicBezTo>
                <a:cubicBezTo>
                  <a:pt x="0" y="4"/>
                  <a:pt x="1" y="5"/>
                  <a:pt x="2" y="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54" name="Freeform 126"/>
          <p:cNvSpPr>
            <a:spLocks/>
          </p:cNvSpPr>
          <p:nvPr/>
        </p:nvSpPr>
        <p:spPr bwMode="auto">
          <a:xfrm>
            <a:off x="2628900" y="3419475"/>
            <a:ext cx="203200" cy="15875"/>
          </a:xfrm>
          <a:custGeom>
            <a:avLst/>
            <a:gdLst>
              <a:gd name="T0" fmla="*/ 2 w 54"/>
              <a:gd name="T1" fmla="*/ 0 h 4"/>
              <a:gd name="T2" fmla="*/ 0 w 54"/>
              <a:gd name="T3" fmla="*/ 2 h 4"/>
              <a:gd name="T4" fmla="*/ 2 w 54"/>
              <a:gd name="T5" fmla="*/ 4 h 4"/>
              <a:gd name="T6" fmla="*/ 52 w 54"/>
              <a:gd name="T7" fmla="*/ 4 h 4"/>
              <a:gd name="T8" fmla="*/ 54 w 54"/>
              <a:gd name="T9" fmla="*/ 2 h 4"/>
              <a:gd name="T10" fmla="*/ 52 w 54"/>
              <a:gd name="T11" fmla="*/ 0 h 4"/>
              <a:gd name="T12" fmla="*/ 2 w 5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54" h="4">
                <a:moveTo>
                  <a:pt x="2" y="0"/>
                </a:moveTo>
                <a:cubicBezTo>
                  <a:pt x="1" y="0"/>
                  <a:pt x="0" y="1"/>
                  <a:pt x="0" y="2"/>
                </a:cubicBezTo>
                <a:cubicBezTo>
                  <a:pt x="0" y="3"/>
                  <a:pt x="1" y="4"/>
                  <a:pt x="2" y="4"/>
                </a:cubicBezTo>
                <a:cubicBezTo>
                  <a:pt x="52" y="4"/>
                  <a:pt x="52" y="4"/>
                  <a:pt x="52" y="4"/>
                </a:cubicBezTo>
                <a:cubicBezTo>
                  <a:pt x="53" y="4"/>
                  <a:pt x="54" y="3"/>
                  <a:pt x="54" y="2"/>
                </a:cubicBezTo>
                <a:cubicBezTo>
                  <a:pt x="54" y="1"/>
                  <a:pt x="53" y="0"/>
                  <a:pt x="52" y="0"/>
                </a:cubicBezTo>
                <a:lnTo>
                  <a:pt x="2" y="0"/>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55" name="Freeform 127"/>
          <p:cNvSpPr>
            <a:spLocks/>
          </p:cNvSpPr>
          <p:nvPr/>
        </p:nvSpPr>
        <p:spPr bwMode="auto">
          <a:xfrm>
            <a:off x="2489200" y="3502025"/>
            <a:ext cx="481013" cy="19050"/>
          </a:xfrm>
          <a:custGeom>
            <a:avLst/>
            <a:gdLst>
              <a:gd name="T0" fmla="*/ 126 w 128"/>
              <a:gd name="T1" fmla="*/ 0 h 5"/>
              <a:gd name="T2" fmla="*/ 2 w 128"/>
              <a:gd name="T3" fmla="*/ 0 h 5"/>
              <a:gd name="T4" fmla="*/ 0 w 128"/>
              <a:gd name="T5" fmla="*/ 2 h 5"/>
              <a:gd name="T6" fmla="*/ 2 w 128"/>
              <a:gd name="T7" fmla="*/ 5 h 5"/>
              <a:gd name="T8" fmla="*/ 126 w 128"/>
              <a:gd name="T9" fmla="*/ 5 h 5"/>
              <a:gd name="T10" fmla="*/ 128 w 128"/>
              <a:gd name="T11" fmla="*/ 2 h 5"/>
              <a:gd name="T12" fmla="*/ 126 w 12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128" h="5">
                <a:moveTo>
                  <a:pt x="126" y="0"/>
                </a:moveTo>
                <a:cubicBezTo>
                  <a:pt x="2" y="0"/>
                  <a:pt x="2" y="0"/>
                  <a:pt x="2" y="0"/>
                </a:cubicBezTo>
                <a:cubicBezTo>
                  <a:pt x="1" y="0"/>
                  <a:pt x="0" y="1"/>
                  <a:pt x="0" y="2"/>
                </a:cubicBezTo>
                <a:cubicBezTo>
                  <a:pt x="0" y="4"/>
                  <a:pt x="1" y="5"/>
                  <a:pt x="2" y="5"/>
                </a:cubicBezTo>
                <a:cubicBezTo>
                  <a:pt x="126" y="5"/>
                  <a:pt x="126" y="5"/>
                  <a:pt x="126" y="5"/>
                </a:cubicBezTo>
                <a:cubicBezTo>
                  <a:pt x="127" y="5"/>
                  <a:pt x="128" y="4"/>
                  <a:pt x="128" y="2"/>
                </a:cubicBezTo>
                <a:cubicBezTo>
                  <a:pt x="128" y="1"/>
                  <a:pt x="127" y="0"/>
                  <a:pt x="126"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56" name="Freeform 128"/>
          <p:cNvSpPr>
            <a:spLocks/>
          </p:cNvSpPr>
          <p:nvPr/>
        </p:nvSpPr>
        <p:spPr bwMode="auto">
          <a:xfrm>
            <a:off x="2571750" y="3584575"/>
            <a:ext cx="315913" cy="19050"/>
          </a:xfrm>
          <a:custGeom>
            <a:avLst/>
            <a:gdLst>
              <a:gd name="T0" fmla="*/ 81 w 84"/>
              <a:gd name="T1" fmla="*/ 0 h 5"/>
              <a:gd name="T2" fmla="*/ 3 w 84"/>
              <a:gd name="T3" fmla="*/ 0 h 5"/>
              <a:gd name="T4" fmla="*/ 0 w 84"/>
              <a:gd name="T5" fmla="*/ 2 h 5"/>
              <a:gd name="T6" fmla="*/ 3 w 84"/>
              <a:gd name="T7" fmla="*/ 5 h 5"/>
              <a:gd name="T8" fmla="*/ 81 w 84"/>
              <a:gd name="T9" fmla="*/ 5 h 5"/>
              <a:gd name="T10" fmla="*/ 84 w 84"/>
              <a:gd name="T11" fmla="*/ 2 h 5"/>
              <a:gd name="T12" fmla="*/ 81 w 84"/>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4" h="5">
                <a:moveTo>
                  <a:pt x="81" y="0"/>
                </a:moveTo>
                <a:cubicBezTo>
                  <a:pt x="3" y="0"/>
                  <a:pt x="3" y="0"/>
                  <a:pt x="3" y="0"/>
                </a:cubicBezTo>
                <a:cubicBezTo>
                  <a:pt x="1" y="0"/>
                  <a:pt x="0" y="1"/>
                  <a:pt x="0" y="2"/>
                </a:cubicBezTo>
                <a:cubicBezTo>
                  <a:pt x="0" y="4"/>
                  <a:pt x="1" y="5"/>
                  <a:pt x="3" y="5"/>
                </a:cubicBezTo>
                <a:cubicBezTo>
                  <a:pt x="81" y="5"/>
                  <a:pt x="81" y="5"/>
                  <a:pt x="81" y="5"/>
                </a:cubicBezTo>
                <a:cubicBezTo>
                  <a:pt x="83" y="5"/>
                  <a:pt x="84" y="4"/>
                  <a:pt x="84" y="2"/>
                </a:cubicBezTo>
                <a:cubicBezTo>
                  <a:pt x="84" y="1"/>
                  <a:pt x="83" y="0"/>
                  <a:pt x="81"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57" name="Freeform 129"/>
          <p:cNvSpPr>
            <a:spLocks/>
          </p:cNvSpPr>
          <p:nvPr/>
        </p:nvSpPr>
        <p:spPr bwMode="auto">
          <a:xfrm>
            <a:off x="1528763" y="3419475"/>
            <a:ext cx="481013" cy="15875"/>
          </a:xfrm>
          <a:custGeom>
            <a:avLst/>
            <a:gdLst>
              <a:gd name="T0" fmla="*/ 126 w 128"/>
              <a:gd name="T1" fmla="*/ 0 h 4"/>
              <a:gd name="T2" fmla="*/ 2 w 128"/>
              <a:gd name="T3" fmla="*/ 0 h 4"/>
              <a:gd name="T4" fmla="*/ 0 w 128"/>
              <a:gd name="T5" fmla="*/ 2 h 4"/>
              <a:gd name="T6" fmla="*/ 2 w 128"/>
              <a:gd name="T7" fmla="*/ 4 h 4"/>
              <a:gd name="T8" fmla="*/ 126 w 128"/>
              <a:gd name="T9" fmla="*/ 4 h 4"/>
              <a:gd name="T10" fmla="*/ 128 w 128"/>
              <a:gd name="T11" fmla="*/ 2 h 4"/>
              <a:gd name="T12" fmla="*/ 126 w 12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28" h="4">
                <a:moveTo>
                  <a:pt x="126" y="0"/>
                </a:moveTo>
                <a:cubicBezTo>
                  <a:pt x="2" y="0"/>
                  <a:pt x="2" y="0"/>
                  <a:pt x="2" y="0"/>
                </a:cubicBezTo>
                <a:cubicBezTo>
                  <a:pt x="1" y="0"/>
                  <a:pt x="0" y="1"/>
                  <a:pt x="0" y="2"/>
                </a:cubicBezTo>
                <a:cubicBezTo>
                  <a:pt x="0" y="3"/>
                  <a:pt x="1" y="4"/>
                  <a:pt x="2" y="4"/>
                </a:cubicBezTo>
                <a:cubicBezTo>
                  <a:pt x="126" y="4"/>
                  <a:pt x="126" y="4"/>
                  <a:pt x="126" y="4"/>
                </a:cubicBezTo>
                <a:cubicBezTo>
                  <a:pt x="127" y="4"/>
                  <a:pt x="128" y="3"/>
                  <a:pt x="128" y="2"/>
                </a:cubicBezTo>
                <a:cubicBezTo>
                  <a:pt x="128" y="1"/>
                  <a:pt x="127" y="0"/>
                  <a:pt x="126"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58" name="Freeform 130"/>
          <p:cNvSpPr>
            <a:spLocks/>
          </p:cNvSpPr>
          <p:nvPr/>
        </p:nvSpPr>
        <p:spPr bwMode="auto">
          <a:xfrm>
            <a:off x="1528763" y="3584575"/>
            <a:ext cx="423863" cy="19050"/>
          </a:xfrm>
          <a:custGeom>
            <a:avLst/>
            <a:gdLst>
              <a:gd name="T0" fmla="*/ 111 w 113"/>
              <a:gd name="T1" fmla="*/ 0 h 5"/>
              <a:gd name="T2" fmla="*/ 2 w 113"/>
              <a:gd name="T3" fmla="*/ 0 h 5"/>
              <a:gd name="T4" fmla="*/ 0 w 113"/>
              <a:gd name="T5" fmla="*/ 2 h 5"/>
              <a:gd name="T6" fmla="*/ 2 w 113"/>
              <a:gd name="T7" fmla="*/ 5 h 5"/>
              <a:gd name="T8" fmla="*/ 111 w 113"/>
              <a:gd name="T9" fmla="*/ 5 h 5"/>
              <a:gd name="T10" fmla="*/ 113 w 113"/>
              <a:gd name="T11" fmla="*/ 2 h 5"/>
              <a:gd name="T12" fmla="*/ 111 w 11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113" h="5">
                <a:moveTo>
                  <a:pt x="111" y="0"/>
                </a:moveTo>
                <a:cubicBezTo>
                  <a:pt x="2" y="0"/>
                  <a:pt x="2" y="0"/>
                  <a:pt x="2" y="0"/>
                </a:cubicBezTo>
                <a:cubicBezTo>
                  <a:pt x="1" y="0"/>
                  <a:pt x="0" y="1"/>
                  <a:pt x="0" y="2"/>
                </a:cubicBezTo>
                <a:cubicBezTo>
                  <a:pt x="0" y="4"/>
                  <a:pt x="1" y="5"/>
                  <a:pt x="2" y="5"/>
                </a:cubicBezTo>
                <a:cubicBezTo>
                  <a:pt x="111" y="5"/>
                  <a:pt x="111" y="5"/>
                  <a:pt x="111" y="5"/>
                </a:cubicBezTo>
                <a:cubicBezTo>
                  <a:pt x="112" y="5"/>
                  <a:pt x="113" y="4"/>
                  <a:pt x="113" y="2"/>
                </a:cubicBezTo>
                <a:cubicBezTo>
                  <a:pt x="113" y="1"/>
                  <a:pt x="112" y="0"/>
                  <a:pt x="111"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59" name="Freeform 131"/>
          <p:cNvSpPr>
            <a:spLocks/>
          </p:cNvSpPr>
          <p:nvPr/>
        </p:nvSpPr>
        <p:spPr bwMode="auto">
          <a:xfrm>
            <a:off x="1528763" y="3251200"/>
            <a:ext cx="285750" cy="17463"/>
          </a:xfrm>
          <a:custGeom>
            <a:avLst/>
            <a:gdLst>
              <a:gd name="T0" fmla="*/ 2 w 76"/>
              <a:gd name="T1" fmla="*/ 5 h 5"/>
              <a:gd name="T2" fmla="*/ 74 w 76"/>
              <a:gd name="T3" fmla="*/ 5 h 5"/>
              <a:gd name="T4" fmla="*/ 76 w 76"/>
              <a:gd name="T5" fmla="*/ 3 h 5"/>
              <a:gd name="T6" fmla="*/ 74 w 76"/>
              <a:gd name="T7" fmla="*/ 0 h 5"/>
              <a:gd name="T8" fmla="*/ 2 w 76"/>
              <a:gd name="T9" fmla="*/ 0 h 5"/>
              <a:gd name="T10" fmla="*/ 0 w 76"/>
              <a:gd name="T11" fmla="*/ 3 h 5"/>
              <a:gd name="T12" fmla="*/ 2 w 76"/>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76" h="5">
                <a:moveTo>
                  <a:pt x="2" y="5"/>
                </a:moveTo>
                <a:cubicBezTo>
                  <a:pt x="74" y="5"/>
                  <a:pt x="74" y="5"/>
                  <a:pt x="74" y="5"/>
                </a:cubicBezTo>
                <a:cubicBezTo>
                  <a:pt x="75" y="5"/>
                  <a:pt x="76" y="4"/>
                  <a:pt x="76" y="3"/>
                </a:cubicBezTo>
                <a:cubicBezTo>
                  <a:pt x="76" y="1"/>
                  <a:pt x="75" y="0"/>
                  <a:pt x="74" y="0"/>
                </a:cubicBezTo>
                <a:cubicBezTo>
                  <a:pt x="2" y="0"/>
                  <a:pt x="2" y="0"/>
                  <a:pt x="2" y="0"/>
                </a:cubicBezTo>
                <a:cubicBezTo>
                  <a:pt x="1" y="0"/>
                  <a:pt x="0" y="1"/>
                  <a:pt x="0" y="3"/>
                </a:cubicBezTo>
                <a:cubicBezTo>
                  <a:pt x="0" y="4"/>
                  <a:pt x="1" y="5"/>
                  <a:pt x="2" y="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60" name="Freeform 132"/>
          <p:cNvSpPr>
            <a:spLocks/>
          </p:cNvSpPr>
          <p:nvPr/>
        </p:nvSpPr>
        <p:spPr bwMode="auto">
          <a:xfrm>
            <a:off x="1528763" y="3333750"/>
            <a:ext cx="398463" cy="19050"/>
          </a:xfrm>
          <a:custGeom>
            <a:avLst/>
            <a:gdLst>
              <a:gd name="T0" fmla="*/ 2 w 106"/>
              <a:gd name="T1" fmla="*/ 5 h 5"/>
              <a:gd name="T2" fmla="*/ 103 w 106"/>
              <a:gd name="T3" fmla="*/ 5 h 5"/>
              <a:gd name="T4" fmla="*/ 106 w 106"/>
              <a:gd name="T5" fmla="*/ 3 h 5"/>
              <a:gd name="T6" fmla="*/ 103 w 106"/>
              <a:gd name="T7" fmla="*/ 0 h 5"/>
              <a:gd name="T8" fmla="*/ 2 w 106"/>
              <a:gd name="T9" fmla="*/ 0 h 5"/>
              <a:gd name="T10" fmla="*/ 0 w 106"/>
              <a:gd name="T11" fmla="*/ 3 h 5"/>
              <a:gd name="T12" fmla="*/ 2 w 106"/>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06" h="5">
                <a:moveTo>
                  <a:pt x="2" y="5"/>
                </a:moveTo>
                <a:cubicBezTo>
                  <a:pt x="103" y="5"/>
                  <a:pt x="103" y="5"/>
                  <a:pt x="103" y="5"/>
                </a:cubicBezTo>
                <a:cubicBezTo>
                  <a:pt x="105" y="5"/>
                  <a:pt x="106" y="4"/>
                  <a:pt x="106" y="3"/>
                </a:cubicBezTo>
                <a:cubicBezTo>
                  <a:pt x="106" y="1"/>
                  <a:pt x="105" y="0"/>
                  <a:pt x="103" y="0"/>
                </a:cubicBezTo>
                <a:cubicBezTo>
                  <a:pt x="2" y="0"/>
                  <a:pt x="2" y="0"/>
                  <a:pt x="2" y="0"/>
                </a:cubicBezTo>
                <a:cubicBezTo>
                  <a:pt x="1" y="0"/>
                  <a:pt x="0" y="1"/>
                  <a:pt x="0" y="3"/>
                </a:cubicBezTo>
                <a:cubicBezTo>
                  <a:pt x="0" y="4"/>
                  <a:pt x="1" y="5"/>
                  <a:pt x="2" y="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61" name="Freeform 133"/>
          <p:cNvSpPr>
            <a:spLocks/>
          </p:cNvSpPr>
          <p:nvPr/>
        </p:nvSpPr>
        <p:spPr bwMode="auto">
          <a:xfrm>
            <a:off x="1528763" y="3502025"/>
            <a:ext cx="315913" cy="19050"/>
          </a:xfrm>
          <a:custGeom>
            <a:avLst/>
            <a:gdLst>
              <a:gd name="T0" fmla="*/ 2 w 84"/>
              <a:gd name="T1" fmla="*/ 5 h 5"/>
              <a:gd name="T2" fmla="*/ 81 w 84"/>
              <a:gd name="T3" fmla="*/ 5 h 5"/>
              <a:gd name="T4" fmla="*/ 84 w 84"/>
              <a:gd name="T5" fmla="*/ 2 h 5"/>
              <a:gd name="T6" fmla="*/ 81 w 84"/>
              <a:gd name="T7" fmla="*/ 0 h 5"/>
              <a:gd name="T8" fmla="*/ 2 w 84"/>
              <a:gd name="T9" fmla="*/ 0 h 5"/>
              <a:gd name="T10" fmla="*/ 0 w 84"/>
              <a:gd name="T11" fmla="*/ 2 h 5"/>
              <a:gd name="T12" fmla="*/ 2 w 84"/>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84" h="5">
                <a:moveTo>
                  <a:pt x="2" y="5"/>
                </a:moveTo>
                <a:cubicBezTo>
                  <a:pt x="81" y="5"/>
                  <a:pt x="81" y="5"/>
                  <a:pt x="81" y="5"/>
                </a:cubicBezTo>
                <a:cubicBezTo>
                  <a:pt x="82" y="5"/>
                  <a:pt x="84" y="4"/>
                  <a:pt x="84" y="2"/>
                </a:cubicBezTo>
                <a:cubicBezTo>
                  <a:pt x="84" y="1"/>
                  <a:pt x="82" y="0"/>
                  <a:pt x="81" y="0"/>
                </a:cubicBezTo>
                <a:cubicBezTo>
                  <a:pt x="2" y="0"/>
                  <a:pt x="2" y="0"/>
                  <a:pt x="2" y="0"/>
                </a:cubicBezTo>
                <a:cubicBezTo>
                  <a:pt x="1" y="0"/>
                  <a:pt x="0" y="1"/>
                  <a:pt x="0" y="2"/>
                </a:cubicBezTo>
                <a:cubicBezTo>
                  <a:pt x="0" y="4"/>
                  <a:pt x="1" y="5"/>
                  <a:pt x="2" y="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62" name="Freeform 134"/>
          <p:cNvSpPr>
            <a:spLocks/>
          </p:cNvSpPr>
          <p:nvPr/>
        </p:nvSpPr>
        <p:spPr bwMode="auto">
          <a:xfrm>
            <a:off x="568325" y="3251200"/>
            <a:ext cx="479425" cy="17463"/>
          </a:xfrm>
          <a:custGeom>
            <a:avLst/>
            <a:gdLst>
              <a:gd name="T0" fmla="*/ 2 w 128"/>
              <a:gd name="T1" fmla="*/ 5 h 5"/>
              <a:gd name="T2" fmla="*/ 126 w 128"/>
              <a:gd name="T3" fmla="*/ 5 h 5"/>
              <a:gd name="T4" fmla="*/ 128 w 128"/>
              <a:gd name="T5" fmla="*/ 3 h 5"/>
              <a:gd name="T6" fmla="*/ 126 w 128"/>
              <a:gd name="T7" fmla="*/ 0 h 5"/>
              <a:gd name="T8" fmla="*/ 2 w 128"/>
              <a:gd name="T9" fmla="*/ 0 h 5"/>
              <a:gd name="T10" fmla="*/ 0 w 128"/>
              <a:gd name="T11" fmla="*/ 3 h 5"/>
              <a:gd name="T12" fmla="*/ 2 w 12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28" h="5">
                <a:moveTo>
                  <a:pt x="2" y="5"/>
                </a:moveTo>
                <a:cubicBezTo>
                  <a:pt x="126" y="5"/>
                  <a:pt x="126" y="5"/>
                  <a:pt x="126" y="5"/>
                </a:cubicBezTo>
                <a:cubicBezTo>
                  <a:pt x="127" y="5"/>
                  <a:pt x="128" y="4"/>
                  <a:pt x="128" y="3"/>
                </a:cubicBezTo>
                <a:cubicBezTo>
                  <a:pt x="128" y="1"/>
                  <a:pt x="127" y="0"/>
                  <a:pt x="126" y="0"/>
                </a:cubicBezTo>
                <a:cubicBezTo>
                  <a:pt x="2" y="0"/>
                  <a:pt x="2" y="0"/>
                  <a:pt x="2" y="0"/>
                </a:cubicBezTo>
                <a:cubicBezTo>
                  <a:pt x="1" y="0"/>
                  <a:pt x="0" y="1"/>
                  <a:pt x="0" y="3"/>
                </a:cubicBezTo>
                <a:cubicBezTo>
                  <a:pt x="0" y="4"/>
                  <a:pt x="1" y="5"/>
                  <a:pt x="2" y="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63" name="Freeform 135"/>
          <p:cNvSpPr>
            <a:spLocks/>
          </p:cNvSpPr>
          <p:nvPr/>
        </p:nvSpPr>
        <p:spPr bwMode="auto">
          <a:xfrm>
            <a:off x="568325" y="3333750"/>
            <a:ext cx="479425" cy="19050"/>
          </a:xfrm>
          <a:custGeom>
            <a:avLst/>
            <a:gdLst>
              <a:gd name="T0" fmla="*/ 126 w 128"/>
              <a:gd name="T1" fmla="*/ 0 h 5"/>
              <a:gd name="T2" fmla="*/ 2 w 128"/>
              <a:gd name="T3" fmla="*/ 0 h 5"/>
              <a:gd name="T4" fmla="*/ 0 w 128"/>
              <a:gd name="T5" fmla="*/ 3 h 5"/>
              <a:gd name="T6" fmla="*/ 2 w 128"/>
              <a:gd name="T7" fmla="*/ 5 h 5"/>
              <a:gd name="T8" fmla="*/ 126 w 128"/>
              <a:gd name="T9" fmla="*/ 5 h 5"/>
              <a:gd name="T10" fmla="*/ 128 w 128"/>
              <a:gd name="T11" fmla="*/ 3 h 5"/>
              <a:gd name="T12" fmla="*/ 126 w 12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128" h="5">
                <a:moveTo>
                  <a:pt x="126" y="0"/>
                </a:moveTo>
                <a:cubicBezTo>
                  <a:pt x="2" y="0"/>
                  <a:pt x="2" y="0"/>
                  <a:pt x="2" y="0"/>
                </a:cubicBezTo>
                <a:cubicBezTo>
                  <a:pt x="1" y="0"/>
                  <a:pt x="0" y="1"/>
                  <a:pt x="0" y="3"/>
                </a:cubicBezTo>
                <a:cubicBezTo>
                  <a:pt x="0" y="4"/>
                  <a:pt x="1" y="5"/>
                  <a:pt x="2" y="5"/>
                </a:cubicBezTo>
                <a:cubicBezTo>
                  <a:pt x="126" y="5"/>
                  <a:pt x="126" y="5"/>
                  <a:pt x="126" y="5"/>
                </a:cubicBezTo>
                <a:cubicBezTo>
                  <a:pt x="127" y="5"/>
                  <a:pt x="128" y="4"/>
                  <a:pt x="128" y="3"/>
                </a:cubicBezTo>
                <a:cubicBezTo>
                  <a:pt x="128" y="1"/>
                  <a:pt x="127" y="0"/>
                  <a:pt x="126"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64" name="Freeform 136"/>
          <p:cNvSpPr>
            <a:spLocks/>
          </p:cNvSpPr>
          <p:nvPr/>
        </p:nvSpPr>
        <p:spPr bwMode="auto">
          <a:xfrm>
            <a:off x="568325" y="3419475"/>
            <a:ext cx="479425" cy="15875"/>
          </a:xfrm>
          <a:custGeom>
            <a:avLst/>
            <a:gdLst>
              <a:gd name="T0" fmla="*/ 126 w 128"/>
              <a:gd name="T1" fmla="*/ 0 h 4"/>
              <a:gd name="T2" fmla="*/ 2 w 128"/>
              <a:gd name="T3" fmla="*/ 0 h 4"/>
              <a:gd name="T4" fmla="*/ 0 w 128"/>
              <a:gd name="T5" fmla="*/ 2 h 4"/>
              <a:gd name="T6" fmla="*/ 2 w 128"/>
              <a:gd name="T7" fmla="*/ 4 h 4"/>
              <a:gd name="T8" fmla="*/ 126 w 128"/>
              <a:gd name="T9" fmla="*/ 4 h 4"/>
              <a:gd name="T10" fmla="*/ 128 w 128"/>
              <a:gd name="T11" fmla="*/ 2 h 4"/>
              <a:gd name="T12" fmla="*/ 126 w 12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28" h="4">
                <a:moveTo>
                  <a:pt x="126" y="0"/>
                </a:moveTo>
                <a:cubicBezTo>
                  <a:pt x="2" y="0"/>
                  <a:pt x="2" y="0"/>
                  <a:pt x="2" y="0"/>
                </a:cubicBezTo>
                <a:cubicBezTo>
                  <a:pt x="1" y="0"/>
                  <a:pt x="0" y="1"/>
                  <a:pt x="0" y="2"/>
                </a:cubicBezTo>
                <a:cubicBezTo>
                  <a:pt x="0" y="3"/>
                  <a:pt x="1" y="4"/>
                  <a:pt x="2" y="4"/>
                </a:cubicBezTo>
                <a:cubicBezTo>
                  <a:pt x="126" y="4"/>
                  <a:pt x="126" y="4"/>
                  <a:pt x="126" y="4"/>
                </a:cubicBezTo>
                <a:cubicBezTo>
                  <a:pt x="127" y="4"/>
                  <a:pt x="128" y="3"/>
                  <a:pt x="128" y="2"/>
                </a:cubicBezTo>
                <a:cubicBezTo>
                  <a:pt x="128" y="1"/>
                  <a:pt x="127" y="0"/>
                  <a:pt x="126"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65" name="Freeform 137"/>
          <p:cNvSpPr>
            <a:spLocks/>
          </p:cNvSpPr>
          <p:nvPr/>
        </p:nvSpPr>
        <p:spPr bwMode="auto">
          <a:xfrm>
            <a:off x="568325" y="3502025"/>
            <a:ext cx="479425" cy="19050"/>
          </a:xfrm>
          <a:custGeom>
            <a:avLst/>
            <a:gdLst>
              <a:gd name="T0" fmla="*/ 126 w 128"/>
              <a:gd name="T1" fmla="*/ 0 h 5"/>
              <a:gd name="T2" fmla="*/ 2 w 128"/>
              <a:gd name="T3" fmla="*/ 0 h 5"/>
              <a:gd name="T4" fmla="*/ 0 w 128"/>
              <a:gd name="T5" fmla="*/ 2 h 5"/>
              <a:gd name="T6" fmla="*/ 2 w 128"/>
              <a:gd name="T7" fmla="*/ 5 h 5"/>
              <a:gd name="T8" fmla="*/ 126 w 128"/>
              <a:gd name="T9" fmla="*/ 5 h 5"/>
              <a:gd name="T10" fmla="*/ 128 w 128"/>
              <a:gd name="T11" fmla="*/ 2 h 5"/>
              <a:gd name="T12" fmla="*/ 126 w 12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128" h="5">
                <a:moveTo>
                  <a:pt x="126" y="0"/>
                </a:moveTo>
                <a:cubicBezTo>
                  <a:pt x="2" y="0"/>
                  <a:pt x="2" y="0"/>
                  <a:pt x="2" y="0"/>
                </a:cubicBezTo>
                <a:cubicBezTo>
                  <a:pt x="1" y="0"/>
                  <a:pt x="0" y="1"/>
                  <a:pt x="0" y="2"/>
                </a:cubicBezTo>
                <a:cubicBezTo>
                  <a:pt x="0" y="4"/>
                  <a:pt x="1" y="5"/>
                  <a:pt x="2" y="5"/>
                </a:cubicBezTo>
                <a:cubicBezTo>
                  <a:pt x="126" y="5"/>
                  <a:pt x="126" y="5"/>
                  <a:pt x="126" y="5"/>
                </a:cubicBezTo>
                <a:cubicBezTo>
                  <a:pt x="127" y="5"/>
                  <a:pt x="128" y="4"/>
                  <a:pt x="128" y="2"/>
                </a:cubicBezTo>
                <a:cubicBezTo>
                  <a:pt x="128" y="1"/>
                  <a:pt x="127" y="0"/>
                  <a:pt x="126"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66" name="Freeform 138"/>
          <p:cNvSpPr>
            <a:spLocks/>
          </p:cNvSpPr>
          <p:nvPr/>
        </p:nvSpPr>
        <p:spPr bwMode="auto">
          <a:xfrm>
            <a:off x="568325" y="3584575"/>
            <a:ext cx="479425" cy="19050"/>
          </a:xfrm>
          <a:custGeom>
            <a:avLst/>
            <a:gdLst>
              <a:gd name="T0" fmla="*/ 126 w 128"/>
              <a:gd name="T1" fmla="*/ 0 h 5"/>
              <a:gd name="T2" fmla="*/ 2 w 128"/>
              <a:gd name="T3" fmla="*/ 0 h 5"/>
              <a:gd name="T4" fmla="*/ 0 w 128"/>
              <a:gd name="T5" fmla="*/ 2 h 5"/>
              <a:gd name="T6" fmla="*/ 2 w 128"/>
              <a:gd name="T7" fmla="*/ 5 h 5"/>
              <a:gd name="T8" fmla="*/ 126 w 128"/>
              <a:gd name="T9" fmla="*/ 5 h 5"/>
              <a:gd name="T10" fmla="*/ 128 w 128"/>
              <a:gd name="T11" fmla="*/ 2 h 5"/>
              <a:gd name="T12" fmla="*/ 126 w 12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128" h="5">
                <a:moveTo>
                  <a:pt x="126" y="0"/>
                </a:moveTo>
                <a:cubicBezTo>
                  <a:pt x="2" y="0"/>
                  <a:pt x="2" y="0"/>
                  <a:pt x="2" y="0"/>
                </a:cubicBezTo>
                <a:cubicBezTo>
                  <a:pt x="1" y="0"/>
                  <a:pt x="0" y="1"/>
                  <a:pt x="0" y="2"/>
                </a:cubicBezTo>
                <a:cubicBezTo>
                  <a:pt x="0" y="4"/>
                  <a:pt x="1" y="5"/>
                  <a:pt x="2" y="5"/>
                </a:cubicBezTo>
                <a:cubicBezTo>
                  <a:pt x="126" y="5"/>
                  <a:pt x="126" y="5"/>
                  <a:pt x="126" y="5"/>
                </a:cubicBezTo>
                <a:cubicBezTo>
                  <a:pt x="127" y="5"/>
                  <a:pt x="128" y="4"/>
                  <a:pt x="128" y="2"/>
                </a:cubicBezTo>
                <a:cubicBezTo>
                  <a:pt x="128" y="1"/>
                  <a:pt x="127" y="0"/>
                  <a:pt x="126"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67" name="Freeform 139"/>
          <p:cNvSpPr>
            <a:spLocks noEditPoints="1"/>
          </p:cNvSpPr>
          <p:nvPr/>
        </p:nvSpPr>
        <p:spPr bwMode="auto">
          <a:xfrm>
            <a:off x="11139488" y="2225675"/>
            <a:ext cx="481013" cy="481013"/>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106 w 128"/>
              <a:gd name="T11" fmla="*/ 106 h 128"/>
              <a:gd name="T12" fmla="*/ 87 w 128"/>
              <a:gd name="T13" fmla="*/ 119 h 128"/>
              <a:gd name="T14" fmla="*/ 64 w 128"/>
              <a:gd name="T15" fmla="*/ 123 h 128"/>
              <a:gd name="T16" fmla="*/ 41 w 128"/>
              <a:gd name="T17" fmla="*/ 119 h 128"/>
              <a:gd name="T18" fmla="*/ 22 w 128"/>
              <a:gd name="T19" fmla="*/ 106 h 128"/>
              <a:gd name="T20" fmla="*/ 9 w 128"/>
              <a:gd name="T21" fmla="*/ 87 h 128"/>
              <a:gd name="T22" fmla="*/ 5 w 128"/>
              <a:gd name="T23" fmla="*/ 64 h 128"/>
              <a:gd name="T24" fmla="*/ 9 w 128"/>
              <a:gd name="T25" fmla="*/ 41 h 128"/>
              <a:gd name="T26" fmla="*/ 22 w 128"/>
              <a:gd name="T27" fmla="*/ 22 h 128"/>
              <a:gd name="T28" fmla="*/ 41 w 128"/>
              <a:gd name="T29" fmla="*/ 9 h 128"/>
              <a:gd name="T30" fmla="*/ 87 w 128"/>
              <a:gd name="T31" fmla="*/ 9 h 128"/>
              <a:gd name="T32" fmla="*/ 106 w 128"/>
              <a:gd name="T33" fmla="*/ 22 h 128"/>
              <a:gd name="T34" fmla="*/ 119 w 128"/>
              <a:gd name="T35" fmla="*/ 41 h 128"/>
              <a:gd name="T36" fmla="*/ 123 w 128"/>
              <a:gd name="T37" fmla="*/ 64 h 128"/>
              <a:gd name="T38" fmla="*/ 119 w 128"/>
              <a:gd name="T39" fmla="*/ 87 h 128"/>
              <a:gd name="T40" fmla="*/ 106 w 128"/>
              <a:gd name="T41" fmla="*/ 10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106" y="106"/>
                </a:moveTo>
                <a:cubicBezTo>
                  <a:pt x="101" y="111"/>
                  <a:pt x="94" y="116"/>
                  <a:pt x="87" y="119"/>
                </a:cubicBezTo>
                <a:cubicBezTo>
                  <a:pt x="80" y="122"/>
                  <a:pt x="72" y="123"/>
                  <a:pt x="64" y="123"/>
                </a:cubicBezTo>
                <a:cubicBezTo>
                  <a:pt x="56" y="123"/>
                  <a:pt x="48" y="122"/>
                  <a:pt x="41" y="119"/>
                </a:cubicBezTo>
                <a:cubicBezTo>
                  <a:pt x="34" y="116"/>
                  <a:pt x="27" y="111"/>
                  <a:pt x="22" y="106"/>
                </a:cubicBezTo>
                <a:cubicBezTo>
                  <a:pt x="17" y="101"/>
                  <a:pt x="12" y="94"/>
                  <a:pt x="9" y="87"/>
                </a:cubicBezTo>
                <a:cubicBezTo>
                  <a:pt x="6" y="80"/>
                  <a:pt x="5" y="72"/>
                  <a:pt x="5" y="64"/>
                </a:cubicBezTo>
                <a:cubicBezTo>
                  <a:pt x="5" y="56"/>
                  <a:pt x="6" y="48"/>
                  <a:pt x="9" y="41"/>
                </a:cubicBezTo>
                <a:cubicBezTo>
                  <a:pt x="12" y="34"/>
                  <a:pt x="17" y="27"/>
                  <a:pt x="22" y="22"/>
                </a:cubicBezTo>
                <a:cubicBezTo>
                  <a:pt x="27" y="17"/>
                  <a:pt x="34" y="12"/>
                  <a:pt x="41" y="9"/>
                </a:cubicBezTo>
                <a:cubicBezTo>
                  <a:pt x="56" y="3"/>
                  <a:pt x="72" y="3"/>
                  <a:pt x="87" y="9"/>
                </a:cubicBezTo>
                <a:cubicBezTo>
                  <a:pt x="94" y="12"/>
                  <a:pt x="101" y="17"/>
                  <a:pt x="106" y="22"/>
                </a:cubicBezTo>
                <a:cubicBezTo>
                  <a:pt x="112" y="27"/>
                  <a:pt x="116" y="34"/>
                  <a:pt x="119" y="41"/>
                </a:cubicBezTo>
                <a:cubicBezTo>
                  <a:pt x="122" y="48"/>
                  <a:pt x="123" y="56"/>
                  <a:pt x="123" y="64"/>
                </a:cubicBezTo>
                <a:cubicBezTo>
                  <a:pt x="123" y="72"/>
                  <a:pt x="122" y="80"/>
                  <a:pt x="119" y="87"/>
                </a:cubicBezTo>
                <a:cubicBezTo>
                  <a:pt x="116" y="94"/>
                  <a:pt x="112" y="101"/>
                  <a:pt x="106" y="106"/>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68" name="Oval 140"/>
          <p:cNvSpPr>
            <a:spLocks noChangeArrowheads="1"/>
          </p:cNvSpPr>
          <p:nvPr/>
        </p:nvSpPr>
        <p:spPr bwMode="auto">
          <a:xfrm>
            <a:off x="11298238" y="2386013"/>
            <a:ext cx="25400" cy="26988"/>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69" name="Oval 141"/>
          <p:cNvSpPr>
            <a:spLocks noChangeArrowheads="1"/>
          </p:cNvSpPr>
          <p:nvPr/>
        </p:nvSpPr>
        <p:spPr bwMode="auto">
          <a:xfrm>
            <a:off x="11436350" y="2386013"/>
            <a:ext cx="26988" cy="26988"/>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70" name="Freeform 142"/>
          <p:cNvSpPr>
            <a:spLocks/>
          </p:cNvSpPr>
          <p:nvPr/>
        </p:nvSpPr>
        <p:spPr bwMode="auto">
          <a:xfrm>
            <a:off x="11252200" y="2517775"/>
            <a:ext cx="255588" cy="79375"/>
          </a:xfrm>
          <a:custGeom>
            <a:avLst/>
            <a:gdLst>
              <a:gd name="T0" fmla="*/ 34 w 68"/>
              <a:gd name="T1" fmla="*/ 0 h 21"/>
              <a:gd name="T2" fmla="*/ 0 w 68"/>
              <a:gd name="T3" fmla="*/ 17 h 21"/>
              <a:gd name="T4" fmla="*/ 0 w 68"/>
              <a:gd name="T5" fmla="*/ 18 h 21"/>
              <a:gd name="T6" fmla="*/ 2 w 68"/>
              <a:gd name="T7" fmla="*/ 20 h 21"/>
              <a:gd name="T8" fmla="*/ 4 w 68"/>
              <a:gd name="T9" fmla="*/ 19 h 21"/>
              <a:gd name="T10" fmla="*/ 8 w 68"/>
              <a:gd name="T11" fmla="*/ 15 h 21"/>
              <a:gd name="T12" fmla="*/ 20 w 68"/>
              <a:gd name="T13" fmla="*/ 7 h 21"/>
              <a:gd name="T14" fmla="*/ 34 w 68"/>
              <a:gd name="T15" fmla="*/ 4 h 21"/>
              <a:gd name="T16" fmla="*/ 48 w 68"/>
              <a:gd name="T17" fmla="*/ 7 h 21"/>
              <a:gd name="T18" fmla="*/ 60 w 68"/>
              <a:gd name="T19" fmla="*/ 15 h 21"/>
              <a:gd name="T20" fmla="*/ 64 w 68"/>
              <a:gd name="T21" fmla="*/ 19 h 21"/>
              <a:gd name="T22" fmla="*/ 68 w 68"/>
              <a:gd name="T23" fmla="*/ 18 h 21"/>
              <a:gd name="T24" fmla="*/ 68 w 68"/>
              <a:gd name="T25" fmla="*/ 17 h 21"/>
              <a:gd name="T26" fmla="*/ 34 w 68"/>
              <a:gd name="T2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21">
                <a:moveTo>
                  <a:pt x="34" y="0"/>
                </a:moveTo>
                <a:cubicBezTo>
                  <a:pt x="20" y="0"/>
                  <a:pt x="8" y="6"/>
                  <a:pt x="0" y="17"/>
                </a:cubicBezTo>
                <a:cubicBezTo>
                  <a:pt x="0" y="17"/>
                  <a:pt x="0" y="18"/>
                  <a:pt x="0" y="18"/>
                </a:cubicBezTo>
                <a:cubicBezTo>
                  <a:pt x="0" y="19"/>
                  <a:pt x="1" y="20"/>
                  <a:pt x="2" y="20"/>
                </a:cubicBezTo>
                <a:cubicBezTo>
                  <a:pt x="3" y="20"/>
                  <a:pt x="3" y="20"/>
                  <a:pt x="4" y="19"/>
                </a:cubicBezTo>
                <a:cubicBezTo>
                  <a:pt x="5" y="18"/>
                  <a:pt x="6" y="16"/>
                  <a:pt x="8" y="15"/>
                </a:cubicBezTo>
                <a:cubicBezTo>
                  <a:pt x="11" y="12"/>
                  <a:pt x="15" y="9"/>
                  <a:pt x="20" y="7"/>
                </a:cubicBezTo>
                <a:cubicBezTo>
                  <a:pt x="24" y="5"/>
                  <a:pt x="29" y="4"/>
                  <a:pt x="34" y="4"/>
                </a:cubicBezTo>
                <a:cubicBezTo>
                  <a:pt x="39" y="4"/>
                  <a:pt x="44" y="5"/>
                  <a:pt x="48" y="7"/>
                </a:cubicBezTo>
                <a:cubicBezTo>
                  <a:pt x="53" y="9"/>
                  <a:pt x="57" y="12"/>
                  <a:pt x="60" y="15"/>
                </a:cubicBezTo>
                <a:cubicBezTo>
                  <a:pt x="62" y="16"/>
                  <a:pt x="63" y="18"/>
                  <a:pt x="64" y="19"/>
                </a:cubicBezTo>
                <a:cubicBezTo>
                  <a:pt x="66" y="21"/>
                  <a:pt x="68" y="20"/>
                  <a:pt x="68" y="18"/>
                </a:cubicBezTo>
                <a:cubicBezTo>
                  <a:pt x="68" y="18"/>
                  <a:pt x="68" y="17"/>
                  <a:pt x="68" y="17"/>
                </a:cubicBezTo>
                <a:cubicBezTo>
                  <a:pt x="60" y="6"/>
                  <a:pt x="48" y="0"/>
                  <a:pt x="34"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71" name="Freeform 143"/>
          <p:cNvSpPr>
            <a:spLocks noEditPoints="1"/>
          </p:cNvSpPr>
          <p:nvPr/>
        </p:nvSpPr>
        <p:spPr bwMode="auto">
          <a:xfrm>
            <a:off x="11482388" y="2424113"/>
            <a:ext cx="69850" cy="101600"/>
          </a:xfrm>
          <a:custGeom>
            <a:avLst/>
            <a:gdLst>
              <a:gd name="T0" fmla="*/ 9 w 19"/>
              <a:gd name="T1" fmla="*/ 0 h 27"/>
              <a:gd name="T2" fmla="*/ 0 w 19"/>
              <a:gd name="T3" fmla="*/ 17 h 27"/>
              <a:gd name="T4" fmla="*/ 9 w 19"/>
              <a:gd name="T5" fmla="*/ 27 h 27"/>
              <a:gd name="T6" fmla="*/ 19 w 19"/>
              <a:gd name="T7" fmla="*/ 17 h 27"/>
              <a:gd name="T8" fmla="*/ 9 w 19"/>
              <a:gd name="T9" fmla="*/ 0 h 27"/>
              <a:gd name="T10" fmla="*/ 11 w 19"/>
              <a:gd name="T11" fmla="*/ 10 h 27"/>
              <a:gd name="T12" fmla="*/ 14 w 19"/>
              <a:gd name="T13" fmla="*/ 17 h 27"/>
              <a:gd name="T14" fmla="*/ 9 w 19"/>
              <a:gd name="T15" fmla="*/ 22 h 27"/>
              <a:gd name="T16" fmla="*/ 5 w 19"/>
              <a:gd name="T17" fmla="*/ 17 h 27"/>
              <a:gd name="T18" fmla="*/ 8 w 19"/>
              <a:gd name="T19" fmla="*/ 10 h 27"/>
              <a:gd name="T20" fmla="*/ 9 w 19"/>
              <a:gd name="T21" fmla="*/ 7 h 27"/>
              <a:gd name="T22" fmla="*/ 11 w 19"/>
              <a:gd name="T23" fmla="*/ 9 h 27"/>
              <a:gd name="T24" fmla="*/ 11 w 19"/>
              <a:gd name="T25"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27">
                <a:moveTo>
                  <a:pt x="9" y="0"/>
                </a:moveTo>
                <a:cubicBezTo>
                  <a:pt x="8" y="0"/>
                  <a:pt x="0" y="11"/>
                  <a:pt x="0" y="17"/>
                </a:cubicBezTo>
                <a:cubicBezTo>
                  <a:pt x="0" y="22"/>
                  <a:pt x="4" y="27"/>
                  <a:pt x="9" y="27"/>
                </a:cubicBezTo>
                <a:cubicBezTo>
                  <a:pt x="15" y="27"/>
                  <a:pt x="19" y="22"/>
                  <a:pt x="19" y="17"/>
                </a:cubicBezTo>
                <a:cubicBezTo>
                  <a:pt x="19" y="11"/>
                  <a:pt x="11" y="0"/>
                  <a:pt x="9" y="0"/>
                </a:cubicBezTo>
                <a:close/>
                <a:moveTo>
                  <a:pt x="11" y="10"/>
                </a:moveTo>
                <a:cubicBezTo>
                  <a:pt x="13" y="14"/>
                  <a:pt x="14" y="16"/>
                  <a:pt x="14" y="17"/>
                </a:cubicBezTo>
                <a:cubicBezTo>
                  <a:pt x="14" y="20"/>
                  <a:pt x="12" y="22"/>
                  <a:pt x="9" y="22"/>
                </a:cubicBezTo>
                <a:cubicBezTo>
                  <a:pt x="7" y="22"/>
                  <a:pt x="5" y="20"/>
                  <a:pt x="5" y="17"/>
                </a:cubicBezTo>
                <a:cubicBezTo>
                  <a:pt x="5" y="16"/>
                  <a:pt x="5" y="14"/>
                  <a:pt x="8" y="10"/>
                </a:cubicBezTo>
                <a:cubicBezTo>
                  <a:pt x="9" y="7"/>
                  <a:pt x="9" y="7"/>
                  <a:pt x="9" y="7"/>
                </a:cubicBezTo>
                <a:cubicBezTo>
                  <a:pt x="11" y="9"/>
                  <a:pt x="11" y="9"/>
                  <a:pt x="11" y="9"/>
                </a:cubicBezTo>
                <a:cubicBezTo>
                  <a:pt x="11" y="9"/>
                  <a:pt x="11" y="10"/>
                  <a:pt x="11" y="1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72" name="Freeform 144"/>
          <p:cNvSpPr>
            <a:spLocks noEditPoints="1"/>
          </p:cNvSpPr>
          <p:nvPr/>
        </p:nvSpPr>
        <p:spPr bwMode="auto">
          <a:xfrm>
            <a:off x="10179050" y="2225675"/>
            <a:ext cx="481013" cy="481013"/>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106 w 128"/>
              <a:gd name="T11" fmla="*/ 106 h 128"/>
              <a:gd name="T12" fmla="*/ 87 w 128"/>
              <a:gd name="T13" fmla="*/ 119 h 128"/>
              <a:gd name="T14" fmla="*/ 64 w 128"/>
              <a:gd name="T15" fmla="*/ 123 h 128"/>
              <a:gd name="T16" fmla="*/ 41 w 128"/>
              <a:gd name="T17" fmla="*/ 119 h 128"/>
              <a:gd name="T18" fmla="*/ 22 w 128"/>
              <a:gd name="T19" fmla="*/ 106 h 128"/>
              <a:gd name="T20" fmla="*/ 9 w 128"/>
              <a:gd name="T21" fmla="*/ 87 h 128"/>
              <a:gd name="T22" fmla="*/ 5 w 128"/>
              <a:gd name="T23" fmla="*/ 64 h 128"/>
              <a:gd name="T24" fmla="*/ 9 w 128"/>
              <a:gd name="T25" fmla="*/ 41 h 128"/>
              <a:gd name="T26" fmla="*/ 22 w 128"/>
              <a:gd name="T27" fmla="*/ 22 h 128"/>
              <a:gd name="T28" fmla="*/ 41 w 128"/>
              <a:gd name="T29" fmla="*/ 9 h 128"/>
              <a:gd name="T30" fmla="*/ 87 w 128"/>
              <a:gd name="T31" fmla="*/ 9 h 128"/>
              <a:gd name="T32" fmla="*/ 106 w 128"/>
              <a:gd name="T33" fmla="*/ 22 h 128"/>
              <a:gd name="T34" fmla="*/ 119 w 128"/>
              <a:gd name="T35" fmla="*/ 41 h 128"/>
              <a:gd name="T36" fmla="*/ 123 w 128"/>
              <a:gd name="T37" fmla="*/ 64 h 128"/>
              <a:gd name="T38" fmla="*/ 119 w 128"/>
              <a:gd name="T39" fmla="*/ 87 h 128"/>
              <a:gd name="T40" fmla="*/ 106 w 128"/>
              <a:gd name="T41" fmla="*/ 10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106" y="106"/>
                </a:moveTo>
                <a:cubicBezTo>
                  <a:pt x="101" y="111"/>
                  <a:pt x="94" y="116"/>
                  <a:pt x="87" y="119"/>
                </a:cubicBezTo>
                <a:cubicBezTo>
                  <a:pt x="80" y="122"/>
                  <a:pt x="72" y="123"/>
                  <a:pt x="64" y="123"/>
                </a:cubicBezTo>
                <a:cubicBezTo>
                  <a:pt x="56" y="123"/>
                  <a:pt x="48" y="122"/>
                  <a:pt x="41" y="119"/>
                </a:cubicBezTo>
                <a:cubicBezTo>
                  <a:pt x="34" y="116"/>
                  <a:pt x="27" y="111"/>
                  <a:pt x="22" y="106"/>
                </a:cubicBezTo>
                <a:cubicBezTo>
                  <a:pt x="16" y="101"/>
                  <a:pt x="12" y="94"/>
                  <a:pt x="9" y="87"/>
                </a:cubicBezTo>
                <a:cubicBezTo>
                  <a:pt x="6" y="80"/>
                  <a:pt x="5" y="72"/>
                  <a:pt x="5" y="64"/>
                </a:cubicBezTo>
                <a:cubicBezTo>
                  <a:pt x="5" y="56"/>
                  <a:pt x="6" y="48"/>
                  <a:pt x="9" y="41"/>
                </a:cubicBezTo>
                <a:cubicBezTo>
                  <a:pt x="12" y="34"/>
                  <a:pt x="16" y="27"/>
                  <a:pt x="22" y="22"/>
                </a:cubicBezTo>
                <a:cubicBezTo>
                  <a:pt x="27" y="17"/>
                  <a:pt x="34" y="12"/>
                  <a:pt x="41" y="9"/>
                </a:cubicBezTo>
                <a:cubicBezTo>
                  <a:pt x="56" y="3"/>
                  <a:pt x="72" y="3"/>
                  <a:pt x="87" y="9"/>
                </a:cubicBezTo>
                <a:cubicBezTo>
                  <a:pt x="94" y="12"/>
                  <a:pt x="101" y="17"/>
                  <a:pt x="106" y="22"/>
                </a:cubicBezTo>
                <a:cubicBezTo>
                  <a:pt x="111" y="27"/>
                  <a:pt x="116" y="34"/>
                  <a:pt x="119" y="41"/>
                </a:cubicBezTo>
                <a:cubicBezTo>
                  <a:pt x="122" y="48"/>
                  <a:pt x="123" y="56"/>
                  <a:pt x="123" y="64"/>
                </a:cubicBezTo>
                <a:cubicBezTo>
                  <a:pt x="123" y="72"/>
                  <a:pt x="122" y="80"/>
                  <a:pt x="119" y="87"/>
                </a:cubicBezTo>
                <a:cubicBezTo>
                  <a:pt x="116" y="94"/>
                  <a:pt x="111" y="101"/>
                  <a:pt x="106" y="106"/>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73" name="Oval 145"/>
          <p:cNvSpPr>
            <a:spLocks noChangeArrowheads="1"/>
          </p:cNvSpPr>
          <p:nvPr/>
        </p:nvSpPr>
        <p:spPr bwMode="auto">
          <a:xfrm>
            <a:off x="10336213" y="2386013"/>
            <a:ext cx="26988" cy="26988"/>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74" name="Oval 146"/>
          <p:cNvSpPr>
            <a:spLocks noChangeArrowheads="1"/>
          </p:cNvSpPr>
          <p:nvPr/>
        </p:nvSpPr>
        <p:spPr bwMode="auto">
          <a:xfrm>
            <a:off x="10475913" y="2386013"/>
            <a:ext cx="25400" cy="26988"/>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75" name="Freeform 147"/>
          <p:cNvSpPr>
            <a:spLocks/>
          </p:cNvSpPr>
          <p:nvPr/>
        </p:nvSpPr>
        <p:spPr bwMode="auto">
          <a:xfrm>
            <a:off x="10340975" y="2525713"/>
            <a:ext cx="157163" cy="55563"/>
          </a:xfrm>
          <a:custGeom>
            <a:avLst/>
            <a:gdLst>
              <a:gd name="T0" fmla="*/ 39 w 42"/>
              <a:gd name="T1" fmla="*/ 5 h 15"/>
              <a:gd name="T2" fmla="*/ 38 w 42"/>
              <a:gd name="T3" fmla="*/ 6 h 15"/>
              <a:gd name="T4" fmla="*/ 38 w 42"/>
              <a:gd name="T5" fmla="*/ 6 h 15"/>
              <a:gd name="T6" fmla="*/ 32 w 42"/>
              <a:gd name="T7" fmla="*/ 10 h 15"/>
              <a:gd name="T8" fmla="*/ 24 w 42"/>
              <a:gd name="T9" fmla="*/ 8 h 15"/>
              <a:gd name="T10" fmla="*/ 24 w 42"/>
              <a:gd name="T11" fmla="*/ 8 h 15"/>
              <a:gd name="T12" fmla="*/ 9 w 42"/>
              <a:gd name="T13" fmla="*/ 1 h 15"/>
              <a:gd name="T14" fmla="*/ 0 w 42"/>
              <a:gd name="T15" fmla="*/ 8 h 15"/>
              <a:gd name="T16" fmla="*/ 0 w 42"/>
              <a:gd name="T17" fmla="*/ 10 h 15"/>
              <a:gd name="T18" fmla="*/ 3 w 42"/>
              <a:gd name="T19" fmla="*/ 11 h 15"/>
              <a:gd name="T20" fmla="*/ 4 w 42"/>
              <a:gd name="T21" fmla="*/ 10 h 15"/>
              <a:gd name="T22" fmla="*/ 4 w 42"/>
              <a:gd name="T23" fmla="*/ 10 h 15"/>
              <a:gd name="T24" fmla="*/ 10 w 42"/>
              <a:gd name="T25" fmla="*/ 6 h 15"/>
              <a:gd name="T26" fmla="*/ 12 w 42"/>
              <a:gd name="T27" fmla="*/ 5 h 15"/>
              <a:gd name="T28" fmla="*/ 18 w 42"/>
              <a:gd name="T29" fmla="*/ 8 h 15"/>
              <a:gd name="T30" fmla="*/ 18 w 42"/>
              <a:gd name="T31" fmla="*/ 8 h 15"/>
              <a:gd name="T32" fmla="*/ 30 w 42"/>
              <a:gd name="T33" fmla="*/ 15 h 15"/>
              <a:gd name="T34" fmla="*/ 33 w 42"/>
              <a:gd name="T35" fmla="*/ 15 h 15"/>
              <a:gd name="T36" fmla="*/ 42 w 42"/>
              <a:gd name="T37" fmla="*/ 8 h 15"/>
              <a:gd name="T38" fmla="*/ 42 w 42"/>
              <a:gd name="T39" fmla="*/ 6 h 15"/>
              <a:gd name="T40" fmla="*/ 39 w 42"/>
              <a:gd name="T41"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2" h="15">
                <a:moveTo>
                  <a:pt x="39" y="5"/>
                </a:moveTo>
                <a:cubicBezTo>
                  <a:pt x="39" y="5"/>
                  <a:pt x="38" y="5"/>
                  <a:pt x="38" y="6"/>
                </a:cubicBezTo>
                <a:cubicBezTo>
                  <a:pt x="38" y="6"/>
                  <a:pt x="38" y="6"/>
                  <a:pt x="38" y="6"/>
                </a:cubicBezTo>
                <a:cubicBezTo>
                  <a:pt x="37" y="8"/>
                  <a:pt x="35" y="10"/>
                  <a:pt x="32" y="10"/>
                </a:cubicBezTo>
                <a:cubicBezTo>
                  <a:pt x="29" y="11"/>
                  <a:pt x="26" y="10"/>
                  <a:pt x="24" y="8"/>
                </a:cubicBezTo>
                <a:cubicBezTo>
                  <a:pt x="24" y="8"/>
                  <a:pt x="24" y="8"/>
                  <a:pt x="24" y="8"/>
                </a:cubicBezTo>
                <a:cubicBezTo>
                  <a:pt x="21" y="2"/>
                  <a:pt x="14" y="0"/>
                  <a:pt x="9" y="1"/>
                </a:cubicBezTo>
                <a:cubicBezTo>
                  <a:pt x="5" y="2"/>
                  <a:pt x="2" y="5"/>
                  <a:pt x="0" y="8"/>
                </a:cubicBezTo>
                <a:cubicBezTo>
                  <a:pt x="0" y="9"/>
                  <a:pt x="0" y="9"/>
                  <a:pt x="0" y="10"/>
                </a:cubicBezTo>
                <a:cubicBezTo>
                  <a:pt x="0" y="11"/>
                  <a:pt x="1" y="12"/>
                  <a:pt x="3" y="11"/>
                </a:cubicBezTo>
                <a:cubicBezTo>
                  <a:pt x="3" y="11"/>
                  <a:pt x="4" y="11"/>
                  <a:pt x="4" y="10"/>
                </a:cubicBezTo>
                <a:cubicBezTo>
                  <a:pt x="4" y="10"/>
                  <a:pt x="4" y="10"/>
                  <a:pt x="4" y="10"/>
                </a:cubicBezTo>
                <a:cubicBezTo>
                  <a:pt x="5" y="8"/>
                  <a:pt x="7" y="6"/>
                  <a:pt x="10" y="6"/>
                </a:cubicBezTo>
                <a:cubicBezTo>
                  <a:pt x="10" y="5"/>
                  <a:pt x="11" y="5"/>
                  <a:pt x="12" y="5"/>
                </a:cubicBezTo>
                <a:cubicBezTo>
                  <a:pt x="14" y="5"/>
                  <a:pt x="17" y="6"/>
                  <a:pt x="18" y="8"/>
                </a:cubicBezTo>
                <a:cubicBezTo>
                  <a:pt x="18" y="8"/>
                  <a:pt x="18" y="8"/>
                  <a:pt x="18" y="8"/>
                </a:cubicBezTo>
                <a:cubicBezTo>
                  <a:pt x="21" y="13"/>
                  <a:pt x="25" y="15"/>
                  <a:pt x="30" y="15"/>
                </a:cubicBezTo>
                <a:cubicBezTo>
                  <a:pt x="31" y="15"/>
                  <a:pt x="32" y="15"/>
                  <a:pt x="33" y="15"/>
                </a:cubicBezTo>
                <a:cubicBezTo>
                  <a:pt x="37" y="14"/>
                  <a:pt x="40" y="11"/>
                  <a:pt x="42" y="8"/>
                </a:cubicBezTo>
                <a:cubicBezTo>
                  <a:pt x="42" y="7"/>
                  <a:pt x="42" y="7"/>
                  <a:pt x="42" y="6"/>
                </a:cubicBezTo>
                <a:cubicBezTo>
                  <a:pt x="42" y="5"/>
                  <a:pt x="41" y="4"/>
                  <a:pt x="39" y="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76" name="Freeform 148"/>
          <p:cNvSpPr>
            <a:spLocks noEditPoints="1"/>
          </p:cNvSpPr>
          <p:nvPr/>
        </p:nvSpPr>
        <p:spPr bwMode="auto">
          <a:xfrm>
            <a:off x="9217025" y="2225675"/>
            <a:ext cx="481013" cy="481013"/>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106 w 128"/>
              <a:gd name="T11" fmla="*/ 106 h 128"/>
              <a:gd name="T12" fmla="*/ 87 w 128"/>
              <a:gd name="T13" fmla="*/ 119 h 128"/>
              <a:gd name="T14" fmla="*/ 64 w 128"/>
              <a:gd name="T15" fmla="*/ 123 h 128"/>
              <a:gd name="T16" fmla="*/ 41 w 128"/>
              <a:gd name="T17" fmla="*/ 119 h 128"/>
              <a:gd name="T18" fmla="*/ 22 w 128"/>
              <a:gd name="T19" fmla="*/ 106 h 128"/>
              <a:gd name="T20" fmla="*/ 9 w 128"/>
              <a:gd name="T21" fmla="*/ 87 h 128"/>
              <a:gd name="T22" fmla="*/ 5 w 128"/>
              <a:gd name="T23" fmla="*/ 64 h 128"/>
              <a:gd name="T24" fmla="*/ 9 w 128"/>
              <a:gd name="T25" fmla="*/ 41 h 128"/>
              <a:gd name="T26" fmla="*/ 22 w 128"/>
              <a:gd name="T27" fmla="*/ 22 h 128"/>
              <a:gd name="T28" fmla="*/ 41 w 128"/>
              <a:gd name="T29" fmla="*/ 9 h 128"/>
              <a:gd name="T30" fmla="*/ 87 w 128"/>
              <a:gd name="T31" fmla="*/ 9 h 128"/>
              <a:gd name="T32" fmla="*/ 106 w 128"/>
              <a:gd name="T33" fmla="*/ 22 h 128"/>
              <a:gd name="T34" fmla="*/ 119 w 128"/>
              <a:gd name="T35" fmla="*/ 41 h 128"/>
              <a:gd name="T36" fmla="*/ 123 w 128"/>
              <a:gd name="T37" fmla="*/ 64 h 128"/>
              <a:gd name="T38" fmla="*/ 119 w 128"/>
              <a:gd name="T39" fmla="*/ 87 h 128"/>
              <a:gd name="T40" fmla="*/ 106 w 128"/>
              <a:gd name="T41" fmla="*/ 10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106" y="106"/>
                </a:moveTo>
                <a:cubicBezTo>
                  <a:pt x="101" y="111"/>
                  <a:pt x="94" y="116"/>
                  <a:pt x="87" y="119"/>
                </a:cubicBezTo>
                <a:cubicBezTo>
                  <a:pt x="80" y="122"/>
                  <a:pt x="72" y="123"/>
                  <a:pt x="64" y="123"/>
                </a:cubicBezTo>
                <a:cubicBezTo>
                  <a:pt x="56" y="123"/>
                  <a:pt x="48" y="122"/>
                  <a:pt x="41" y="119"/>
                </a:cubicBezTo>
                <a:cubicBezTo>
                  <a:pt x="34" y="116"/>
                  <a:pt x="27" y="111"/>
                  <a:pt x="22" y="106"/>
                </a:cubicBezTo>
                <a:cubicBezTo>
                  <a:pt x="17" y="101"/>
                  <a:pt x="12" y="94"/>
                  <a:pt x="9" y="87"/>
                </a:cubicBezTo>
                <a:cubicBezTo>
                  <a:pt x="6" y="80"/>
                  <a:pt x="5" y="72"/>
                  <a:pt x="5" y="64"/>
                </a:cubicBezTo>
                <a:cubicBezTo>
                  <a:pt x="5" y="56"/>
                  <a:pt x="6" y="48"/>
                  <a:pt x="9" y="41"/>
                </a:cubicBezTo>
                <a:cubicBezTo>
                  <a:pt x="12" y="34"/>
                  <a:pt x="17" y="27"/>
                  <a:pt x="22" y="22"/>
                </a:cubicBezTo>
                <a:cubicBezTo>
                  <a:pt x="27" y="17"/>
                  <a:pt x="34" y="12"/>
                  <a:pt x="41" y="9"/>
                </a:cubicBezTo>
                <a:cubicBezTo>
                  <a:pt x="56" y="3"/>
                  <a:pt x="72" y="3"/>
                  <a:pt x="87" y="9"/>
                </a:cubicBezTo>
                <a:cubicBezTo>
                  <a:pt x="94" y="12"/>
                  <a:pt x="101" y="17"/>
                  <a:pt x="106" y="22"/>
                </a:cubicBezTo>
                <a:cubicBezTo>
                  <a:pt x="111" y="27"/>
                  <a:pt x="116" y="34"/>
                  <a:pt x="119" y="41"/>
                </a:cubicBezTo>
                <a:cubicBezTo>
                  <a:pt x="122" y="48"/>
                  <a:pt x="123" y="56"/>
                  <a:pt x="123" y="64"/>
                </a:cubicBezTo>
                <a:cubicBezTo>
                  <a:pt x="123" y="72"/>
                  <a:pt x="122" y="80"/>
                  <a:pt x="119" y="87"/>
                </a:cubicBezTo>
                <a:cubicBezTo>
                  <a:pt x="116" y="94"/>
                  <a:pt x="111" y="101"/>
                  <a:pt x="106" y="106"/>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77" name="Oval 149"/>
          <p:cNvSpPr>
            <a:spLocks noChangeArrowheads="1"/>
          </p:cNvSpPr>
          <p:nvPr/>
        </p:nvSpPr>
        <p:spPr bwMode="auto">
          <a:xfrm>
            <a:off x="9375775" y="2386013"/>
            <a:ext cx="25400" cy="26988"/>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78" name="Oval 150"/>
          <p:cNvSpPr>
            <a:spLocks noChangeArrowheads="1"/>
          </p:cNvSpPr>
          <p:nvPr/>
        </p:nvSpPr>
        <p:spPr bwMode="auto">
          <a:xfrm>
            <a:off x="9513888" y="2386013"/>
            <a:ext cx="26988" cy="26988"/>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79" name="Freeform 151"/>
          <p:cNvSpPr>
            <a:spLocks/>
          </p:cNvSpPr>
          <p:nvPr/>
        </p:nvSpPr>
        <p:spPr bwMode="auto">
          <a:xfrm>
            <a:off x="9329738" y="2517775"/>
            <a:ext cx="255588" cy="76200"/>
          </a:xfrm>
          <a:custGeom>
            <a:avLst/>
            <a:gdLst>
              <a:gd name="T0" fmla="*/ 34 w 68"/>
              <a:gd name="T1" fmla="*/ 0 h 20"/>
              <a:gd name="T2" fmla="*/ 0 w 68"/>
              <a:gd name="T3" fmla="*/ 17 h 20"/>
              <a:gd name="T4" fmla="*/ 0 w 68"/>
              <a:gd name="T5" fmla="*/ 18 h 20"/>
              <a:gd name="T6" fmla="*/ 2 w 68"/>
              <a:gd name="T7" fmla="*/ 20 h 20"/>
              <a:gd name="T8" fmla="*/ 4 w 68"/>
              <a:gd name="T9" fmla="*/ 19 h 20"/>
              <a:gd name="T10" fmla="*/ 8 w 68"/>
              <a:gd name="T11" fmla="*/ 15 h 20"/>
              <a:gd name="T12" fmla="*/ 20 w 68"/>
              <a:gd name="T13" fmla="*/ 7 h 20"/>
              <a:gd name="T14" fmla="*/ 34 w 68"/>
              <a:gd name="T15" fmla="*/ 4 h 20"/>
              <a:gd name="T16" fmla="*/ 48 w 68"/>
              <a:gd name="T17" fmla="*/ 7 h 20"/>
              <a:gd name="T18" fmla="*/ 60 w 68"/>
              <a:gd name="T19" fmla="*/ 15 h 20"/>
              <a:gd name="T20" fmla="*/ 64 w 68"/>
              <a:gd name="T21" fmla="*/ 19 h 20"/>
              <a:gd name="T22" fmla="*/ 64 w 68"/>
              <a:gd name="T23" fmla="*/ 19 h 20"/>
              <a:gd name="T24" fmla="*/ 64 w 68"/>
              <a:gd name="T25" fmla="*/ 20 h 20"/>
              <a:gd name="T26" fmla="*/ 66 w 68"/>
              <a:gd name="T27" fmla="*/ 20 h 20"/>
              <a:gd name="T28" fmla="*/ 68 w 68"/>
              <a:gd name="T29" fmla="*/ 18 h 20"/>
              <a:gd name="T30" fmla="*/ 68 w 68"/>
              <a:gd name="T31" fmla="*/ 17 h 20"/>
              <a:gd name="T32" fmla="*/ 34 w 68"/>
              <a:gd name="T33"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 h="20">
                <a:moveTo>
                  <a:pt x="34" y="0"/>
                </a:moveTo>
                <a:cubicBezTo>
                  <a:pt x="20" y="0"/>
                  <a:pt x="8" y="6"/>
                  <a:pt x="0" y="17"/>
                </a:cubicBezTo>
                <a:cubicBezTo>
                  <a:pt x="0" y="17"/>
                  <a:pt x="0" y="18"/>
                  <a:pt x="0" y="18"/>
                </a:cubicBezTo>
                <a:cubicBezTo>
                  <a:pt x="0" y="19"/>
                  <a:pt x="1" y="20"/>
                  <a:pt x="2" y="20"/>
                </a:cubicBezTo>
                <a:cubicBezTo>
                  <a:pt x="3" y="20"/>
                  <a:pt x="3" y="20"/>
                  <a:pt x="4" y="19"/>
                </a:cubicBezTo>
                <a:cubicBezTo>
                  <a:pt x="5" y="18"/>
                  <a:pt x="6" y="16"/>
                  <a:pt x="8" y="15"/>
                </a:cubicBezTo>
                <a:cubicBezTo>
                  <a:pt x="11" y="12"/>
                  <a:pt x="15" y="9"/>
                  <a:pt x="20" y="7"/>
                </a:cubicBezTo>
                <a:cubicBezTo>
                  <a:pt x="24" y="5"/>
                  <a:pt x="29" y="4"/>
                  <a:pt x="34" y="4"/>
                </a:cubicBezTo>
                <a:cubicBezTo>
                  <a:pt x="39" y="4"/>
                  <a:pt x="44" y="5"/>
                  <a:pt x="48" y="7"/>
                </a:cubicBezTo>
                <a:cubicBezTo>
                  <a:pt x="53" y="9"/>
                  <a:pt x="57" y="12"/>
                  <a:pt x="60" y="15"/>
                </a:cubicBezTo>
                <a:cubicBezTo>
                  <a:pt x="62" y="16"/>
                  <a:pt x="63" y="18"/>
                  <a:pt x="64" y="19"/>
                </a:cubicBezTo>
                <a:cubicBezTo>
                  <a:pt x="64" y="19"/>
                  <a:pt x="64" y="19"/>
                  <a:pt x="64" y="19"/>
                </a:cubicBezTo>
                <a:cubicBezTo>
                  <a:pt x="64" y="20"/>
                  <a:pt x="64" y="20"/>
                  <a:pt x="64" y="20"/>
                </a:cubicBezTo>
                <a:cubicBezTo>
                  <a:pt x="65" y="20"/>
                  <a:pt x="65" y="20"/>
                  <a:pt x="66" y="20"/>
                </a:cubicBezTo>
                <a:cubicBezTo>
                  <a:pt x="67" y="20"/>
                  <a:pt x="68" y="19"/>
                  <a:pt x="68" y="18"/>
                </a:cubicBezTo>
                <a:cubicBezTo>
                  <a:pt x="68" y="18"/>
                  <a:pt x="68" y="17"/>
                  <a:pt x="68" y="17"/>
                </a:cubicBezTo>
                <a:cubicBezTo>
                  <a:pt x="60" y="6"/>
                  <a:pt x="48" y="0"/>
                  <a:pt x="34"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80" name="Freeform 152"/>
          <p:cNvSpPr>
            <a:spLocks/>
          </p:cNvSpPr>
          <p:nvPr/>
        </p:nvSpPr>
        <p:spPr bwMode="auto">
          <a:xfrm>
            <a:off x="9382125" y="2292350"/>
            <a:ext cx="150813" cy="82550"/>
          </a:xfrm>
          <a:custGeom>
            <a:avLst/>
            <a:gdLst>
              <a:gd name="T0" fmla="*/ 18 w 40"/>
              <a:gd name="T1" fmla="*/ 21 h 22"/>
              <a:gd name="T2" fmla="*/ 22 w 40"/>
              <a:gd name="T3" fmla="*/ 21 h 22"/>
              <a:gd name="T4" fmla="*/ 39 w 40"/>
              <a:gd name="T5" fmla="*/ 4 h 22"/>
              <a:gd name="T6" fmla="*/ 39 w 40"/>
              <a:gd name="T7" fmla="*/ 1 h 22"/>
              <a:gd name="T8" fmla="*/ 36 w 40"/>
              <a:gd name="T9" fmla="*/ 1 h 22"/>
              <a:gd name="T10" fmla="*/ 20 w 40"/>
              <a:gd name="T11" fmla="*/ 16 h 22"/>
              <a:gd name="T12" fmla="*/ 4 w 40"/>
              <a:gd name="T13" fmla="*/ 1 h 22"/>
              <a:gd name="T14" fmla="*/ 3 w 40"/>
              <a:gd name="T15" fmla="*/ 0 h 22"/>
              <a:gd name="T16" fmla="*/ 1 w 40"/>
              <a:gd name="T17" fmla="*/ 1 h 22"/>
              <a:gd name="T18" fmla="*/ 1 w 40"/>
              <a:gd name="T19" fmla="*/ 4 h 22"/>
              <a:gd name="T20" fmla="*/ 18 w 40"/>
              <a:gd name="T21"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22">
                <a:moveTo>
                  <a:pt x="18" y="21"/>
                </a:moveTo>
                <a:cubicBezTo>
                  <a:pt x="19" y="22"/>
                  <a:pt x="21" y="22"/>
                  <a:pt x="22" y="21"/>
                </a:cubicBezTo>
                <a:cubicBezTo>
                  <a:pt x="39" y="4"/>
                  <a:pt x="39" y="4"/>
                  <a:pt x="39" y="4"/>
                </a:cubicBezTo>
                <a:cubicBezTo>
                  <a:pt x="40" y="3"/>
                  <a:pt x="40" y="1"/>
                  <a:pt x="39" y="1"/>
                </a:cubicBezTo>
                <a:cubicBezTo>
                  <a:pt x="38" y="0"/>
                  <a:pt x="36" y="0"/>
                  <a:pt x="36" y="1"/>
                </a:cubicBezTo>
                <a:cubicBezTo>
                  <a:pt x="20" y="16"/>
                  <a:pt x="20" y="16"/>
                  <a:pt x="20" y="16"/>
                </a:cubicBezTo>
                <a:cubicBezTo>
                  <a:pt x="4" y="1"/>
                  <a:pt x="4" y="1"/>
                  <a:pt x="4" y="1"/>
                </a:cubicBezTo>
                <a:cubicBezTo>
                  <a:pt x="4" y="0"/>
                  <a:pt x="3" y="0"/>
                  <a:pt x="3" y="0"/>
                </a:cubicBezTo>
                <a:cubicBezTo>
                  <a:pt x="2" y="0"/>
                  <a:pt x="2" y="0"/>
                  <a:pt x="1" y="1"/>
                </a:cubicBezTo>
                <a:cubicBezTo>
                  <a:pt x="0" y="1"/>
                  <a:pt x="0" y="3"/>
                  <a:pt x="1" y="4"/>
                </a:cubicBezTo>
                <a:lnTo>
                  <a:pt x="18" y="21"/>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81" name="Freeform 153"/>
          <p:cNvSpPr>
            <a:spLocks noEditPoints="1"/>
          </p:cNvSpPr>
          <p:nvPr/>
        </p:nvSpPr>
        <p:spPr bwMode="auto">
          <a:xfrm>
            <a:off x="8256588" y="2225675"/>
            <a:ext cx="481013" cy="481013"/>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106 w 128"/>
              <a:gd name="T11" fmla="*/ 106 h 128"/>
              <a:gd name="T12" fmla="*/ 87 w 128"/>
              <a:gd name="T13" fmla="*/ 119 h 128"/>
              <a:gd name="T14" fmla="*/ 64 w 128"/>
              <a:gd name="T15" fmla="*/ 123 h 128"/>
              <a:gd name="T16" fmla="*/ 41 w 128"/>
              <a:gd name="T17" fmla="*/ 119 h 128"/>
              <a:gd name="T18" fmla="*/ 22 w 128"/>
              <a:gd name="T19" fmla="*/ 106 h 128"/>
              <a:gd name="T20" fmla="*/ 9 w 128"/>
              <a:gd name="T21" fmla="*/ 87 h 128"/>
              <a:gd name="T22" fmla="*/ 5 w 128"/>
              <a:gd name="T23" fmla="*/ 64 h 128"/>
              <a:gd name="T24" fmla="*/ 9 w 128"/>
              <a:gd name="T25" fmla="*/ 41 h 128"/>
              <a:gd name="T26" fmla="*/ 22 w 128"/>
              <a:gd name="T27" fmla="*/ 22 h 128"/>
              <a:gd name="T28" fmla="*/ 41 w 128"/>
              <a:gd name="T29" fmla="*/ 9 h 128"/>
              <a:gd name="T30" fmla="*/ 87 w 128"/>
              <a:gd name="T31" fmla="*/ 9 h 128"/>
              <a:gd name="T32" fmla="*/ 106 w 128"/>
              <a:gd name="T33" fmla="*/ 22 h 128"/>
              <a:gd name="T34" fmla="*/ 119 w 128"/>
              <a:gd name="T35" fmla="*/ 41 h 128"/>
              <a:gd name="T36" fmla="*/ 123 w 128"/>
              <a:gd name="T37" fmla="*/ 64 h 128"/>
              <a:gd name="T38" fmla="*/ 119 w 128"/>
              <a:gd name="T39" fmla="*/ 87 h 128"/>
              <a:gd name="T40" fmla="*/ 106 w 128"/>
              <a:gd name="T41" fmla="*/ 10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106" y="106"/>
                </a:moveTo>
                <a:cubicBezTo>
                  <a:pt x="101" y="111"/>
                  <a:pt x="94" y="116"/>
                  <a:pt x="87" y="119"/>
                </a:cubicBezTo>
                <a:cubicBezTo>
                  <a:pt x="80" y="122"/>
                  <a:pt x="72" y="123"/>
                  <a:pt x="64" y="123"/>
                </a:cubicBezTo>
                <a:cubicBezTo>
                  <a:pt x="56" y="123"/>
                  <a:pt x="48" y="122"/>
                  <a:pt x="41" y="119"/>
                </a:cubicBezTo>
                <a:cubicBezTo>
                  <a:pt x="34" y="116"/>
                  <a:pt x="27" y="111"/>
                  <a:pt x="22" y="106"/>
                </a:cubicBezTo>
                <a:cubicBezTo>
                  <a:pt x="17" y="101"/>
                  <a:pt x="12" y="94"/>
                  <a:pt x="9" y="87"/>
                </a:cubicBezTo>
                <a:cubicBezTo>
                  <a:pt x="6" y="80"/>
                  <a:pt x="5" y="72"/>
                  <a:pt x="5" y="64"/>
                </a:cubicBezTo>
                <a:cubicBezTo>
                  <a:pt x="5" y="56"/>
                  <a:pt x="6" y="48"/>
                  <a:pt x="9" y="41"/>
                </a:cubicBezTo>
                <a:cubicBezTo>
                  <a:pt x="12" y="34"/>
                  <a:pt x="17" y="27"/>
                  <a:pt x="22" y="22"/>
                </a:cubicBezTo>
                <a:cubicBezTo>
                  <a:pt x="27" y="17"/>
                  <a:pt x="34" y="12"/>
                  <a:pt x="41" y="9"/>
                </a:cubicBezTo>
                <a:cubicBezTo>
                  <a:pt x="56" y="3"/>
                  <a:pt x="72" y="3"/>
                  <a:pt x="87" y="9"/>
                </a:cubicBezTo>
                <a:cubicBezTo>
                  <a:pt x="94" y="12"/>
                  <a:pt x="101" y="17"/>
                  <a:pt x="106" y="22"/>
                </a:cubicBezTo>
                <a:cubicBezTo>
                  <a:pt x="112" y="27"/>
                  <a:pt x="116" y="34"/>
                  <a:pt x="119" y="41"/>
                </a:cubicBezTo>
                <a:cubicBezTo>
                  <a:pt x="122" y="48"/>
                  <a:pt x="123" y="56"/>
                  <a:pt x="123" y="64"/>
                </a:cubicBezTo>
                <a:cubicBezTo>
                  <a:pt x="123" y="72"/>
                  <a:pt x="122" y="80"/>
                  <a:pt x="119" y="87"/>
                </a:cubicBezTo>
                <a:cubicBezTo>
                  <a:pt x="116" y="94"/>
                  <a:pt x="112" y="101"/>
                  <a:pt x="106" y="106"/>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82" name="Oval 154"/>
          <p:cNvSpPr>
            <a:spLocks noChangeArrowheads="1"/>
          </p:cNvSpPr>
          <p:nvPr/>
        </p:nvSpPr>
        <p:spPr bwMode="auto">
          <a:xfrm>
            <a:off x="8413750" y="2386013"/>
            <a:ext cx="26988" cy="26988"/>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83" name="Oval 155"/>
          <p:cNvSpPr>
            <a:spLocks noChangeArrowheads="1"/>
          </p:cNvSpPr>
          <p:nvPr/>
        </p:nvSpPr>
        <p:spPr bwMode="auto">
          <a:xfrm>
            <a:off x="8553450" y="2386013"/>
            <a:ext cx="25400" cy="26988"/>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84" name="Freeform 156"/>
          <p:cNvSpPr>
            <a:spLocks/>
          </p:cNvSpPr>
          <p:nvPr/>
        </p:nvSpPr>
        <p:spPr bwMode="auto">
          <a:xfrm>
            <a:off x="8369300" y="2517775"/>
            <a:ext cx="255588" cy="79375"/>
          </a:xfrm>
          <a:custGeom>
            <a:avLst/>
            <a:gdLst>
              <a:gd name="T0" fmla="*/ 34 w 68"/>
              <a:gd name="T1" fmla="*/ 0 h 21"/>
              <a:gd name="T2" fmla="*/ 0 w 68"/>
              <a:gd name="T3" fmla="*/ 17 h 21"/>
              <a:gd name="T4" fmla="*/ 0 w 68"/>
              <a:gd name="T5" fmla="*/ 18 h 21"/>
              <a:gd name="T6" fmla="*/ 2 w 68"/>
              <a:gd name="T7" fmla="*/ 20 h 21"/>
              <a:gd name="T8" fmla="*/ 4 w 68"/>
              <a:gd name="T9" fmla="*/ 19 h 21"/>
              <a:gd name="T10" fmla="*/ 8 w 68"/>
              <a:gd name="T11" fmla="*/ 15 h 21"/>
              <a:gd name="T12" fmla="*/ 20 w 68"/>
              <a:gd name="T13" fmla="*/ 7 h 21"/>
              <a:gd name="T14" fmla="*/ 34 w 68"/>
              <a:gd name="T15" fmla="*/ 4 h 21"/>
              <a:gd name="T16" fmla="*/ 48 w 68"/>
              <a:gd name="T17" fmla="*/ 7 h 21"/>
              <a:gd name="T18" fmla="*/ 60 w 68"/>
              <a:gd name="T19" fmla="*/ 15 h 21"/>
              <a:gd name="T20" fmla="*/ 64 w 68"/>
              <a:gd name="T21" fmla="*/ 19 h 21"/>
              <a:gd name="T22" fmla="*/ 68 w 68"/>
              <a:gd name="T23" fmla="*/ 18 h 21"/>
              <a:gd name="T24" fmla="*/ 68 w 68"/>
              <a:gd name="T25" fmla="*/ 17 h 21"/>
              <a:gd name="T26" fmla="*/ 34 w 68"/>
              <a:gd name="T2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21">
                <a:moveTo>
                  <a:pt x="34" y="0"/>
                </a:moveTo>
                <a:cubicBezTo>
                  <a:pt x="20" y="0"/>
                  <a:pt x="8" y="6"/>
                  <a:pt x="0" y="17"/>
                </a:cubicBezTo>
                <a:cubicBezTo>
                  <a:pt x="0" y="17"/>
                  <a:pt x="0" y="18"/>
                  <a:pt x="0" y="18"/>
                </a:cubicBezTo>
                <a:cubicBezTo>
                  <a:pt x="0" y="19"/>
                  <a:pt x="1" y="20"/>
                  <a:pt x="2" y="20"/>
                </a:cubicBezTo>
                <a:cubicBezTo>
                  <a:pt x="3" y="20"/>
                  <a:pt x="3" y="20"/>
                  <a:pt x="4" y="19"/>
                </a:cubicBezTo>
                <a:cubicBezTo>
                  <a:pt x="5" y="18"/>
                  <a:pt x="6" y="16"/>
                  <a:pt x="8" y="15"/>
                </a:cubicBezTo>
                <a:cubicBezTo>
                  <a:pt x="11" y="12"/>
                  <a:pt x="15" y="9"/>
                  <a:pt x="20" y="7"/>
                </a:cubicBezTo>
                <a:cubicBezTo>
                  <a:pt x="24" y="5"/>
                  <a:pt x="29" y="4"/>
                  <a:pt x="34" y="4"/>
                </a:cubicBezTo>
                <a:cubicBezTo>
                  <a:pt x="39" y="4"/>
                  <a:pt x="44" y="5"/>
                  <a:pt x="48" y="7"/>
                </a:cubicBezTo>
                <a:cubicBezTo>
                  <a:pt x="53" y="9"/>
                  <a:pt x="57" y="12"/>
                  <a:pt x="60" y="15"/>
                </a:cubicBezTo>
                <a:cubicBezTo>
                  <a:pt x="62" y="16"/>
                  <a:pt x="63" y="18"/>
                  <a:pt x="64" y="19"/>
                </a:cubicBezTo>
                <a:cubicBezTo>
                  <a:pt x="66" y="21"/>
                  <a:pt x="68" y="20"/>
                  <a:pt x="68" y="18"/>
                </a:cubicBezTo>
                <a:cubicBezTo>
                  <a:pt x="68" y="18"/>
                  <a:pt x="68" y="17"/>
                  <a:pt x="68" y="17"/>
                </a:cubicBezTo>
                <a:cubicBezTo>
                  <a:pt x="60" y="6"/>
                  <a:pt x="48" y="0"/>
                  <a:pt x="34"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85" name="Freeform 157"/>
          <p:cNvSpPr>
            <a:spLocks noEditPoints="1"/>
          </p:cNvSpPr>
          <p:nvPr/>
        </p:nvSpPr>
        <p:spPr bwMode="auto">
          <a:xfrm>
            <a:off x="7296150" y="2225675"/>
            <a:ext cx="479425" cy="481013"/>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106 w 128"/>
              <a:gd name="T11" fmla="*/ 106 h 128"/>
              <a:gd name="T12" fmla="*/ 87 w 128"/>
              <a:gd name="T13" fmla="*/ 119 h 128"/>
              <a:gd name="T14" fmla="*/ 64 w 128"/>
              <a:gd name="T15" fmla="*/ 123 h 128"/>
              <a:gd name="T16" fmla="*/ 41 w 128"/>
              <a:gd name="T17" fmla="*/ 119 h 128"/>
              <a:gd name="T18" fmla="*/ 22 w 128"/>
              <a:gd name="T19" fmla="*/ 106 h 128"/>
              <a:gd name="T20" fmla="*/ 9 w 128"/>
              <a:gd name="T21" fmla="*/ 87 h 128"/>
              <a:gd name="T22" fmla="*/ 5 w 128"/>
              <a:gd name="T23" fmla="*/ 64 h 128"/>
              <a:gd name="T24" fmla="*/ 9 w 128"/>
              <a:gd name="T25" fmla="*/ 41 h 128"/>
              <a:gd name="T26" fmla="*/ 22 w 128"/>
              <a:gd name="T27" fmla="*/ 22 h 128"/>
              <a:gd name="T28" fmla="*/ 41 w 128"/>
              <a:gd name="T29" fmla="*/ 9 h 128"/>
              <a:gd name="T30" fmla="*/ 87 w 128"/>
              <a:gd name="T31" fmla="*/ 9 h 128"/>
              <a:gd name="T32" fmla="*/ 106 w 128"/>
              <a:gd name="T33" fmla="*/ 22 h 128"/>
              <a:gd name="T34" fmla="*/ 119 w 128"/>
              <a:gd name="T35" fmla="*/ 41 h 128"/>
              <a:gd name="T36" fmla="*/ 123 w 128"/>
              <a:gd name="T37" fmla="*/ 64 h 128"/>
              <a:gd name="T38" fmla="*/ 119 w 128"/>
              <a:gd name="T39" fmla="*/ 87 h 128"/>
              <a:gd name="T40" fmla="*/ 106 w 128"/>
              <a:gd name="T41" fmla="*/ 10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106" y="106"/>
                </a:moveTo>
                <a:cubicBezTo>
                  <a:pt x="101" y="111"/>
                  <a:pt x="94" y="116"/>
                  <a:pt x="87" y="119"/>
                </a:cubicBezTo>
                <a:cubicBezTo>
                  <a:pt x="80" y="122"/>
                  <a:pt x="72" y="123"/>
                  <a:pt x="64" y="123"/>
                </a:cubicBezTo>
                <a:cubicBezTo>
                  <a:pt x="56" y="123"/>
                  <a:pt x="48" y="122"/>
                  <a:pt x="41" y="119"/>
                </a:cubicBezTo>
                <a:cubicBezTo>
                  <a:pt x="34" y="116"/>
                  <a:pt x="27" y="111"/>
                  <a:pt x="22" y="106"/>
                </a:cubicBezTo>
                <a:cubicBezTo>
                  <a:pt x="16" y="101"/>
                  <a:pt x="12" y="94"/>
                  <a:pt x="9" y="87"/>
                </a:cubicBezTo>
                <a:cubicBezTo>
                  <a:pt x="6" y="80"/>
                  <a:pt x="5" y="72"/>
                  <a:pt x="5" y="64"/>
                </a:cubicBezTo>
                <a:cubicBezTo>
                  <a:pt x="5" y="56"/>
                  <a:pt x="6" y="48"/>
                  <a:pt x="9" y="41"/>
                </a:cubicBezTo>
                <a:cubicBezTo>
                  <a:pt x="12" y="34"/>
                  <a:pt x="16" y="27"/>
                  <a:pt x="22" y="22"/>
                </a:cubicBezTo>
                <a:cubicBezTo>
                  <a:pt x="27" y="17"/>
                  <a:pt x="34" y="12"/>
                  <a:pt x="41" y="9"/>
                </a:cubicBezTo>
                <a:cubicBezTo>
                  <a:pt x="56" y="3"/>
                  <a:pt x="72" y="3"/>
                  <a:pt x="87" y="9"/>
                </a:cubicBezTo>
                <a:cubicBezTo>
                  <a:pt x="94" y="12"/>
                  <a:pt x="101" y="17"/>
                  <a:pt x="106" y="22"/>
                </a:cubicBezTo>
                <a:cubicBezTo>
                  <a:pt x="111" y="27"/>
                  <a:pt x="116" y="34"/>
                  <a:pt x="119" y="41"/>
                </a:cubicBezTo>
                <a:cubicBezTo>
                  <a:pt x="122" y="48"/>
                  <a:pt x="123" y="56"/>
                  <a:pt x="123" y="64"/>
                </a:cubicBezTo>
                <a:cubicBezTo>
                  <a:pt x="123" y="72"/>
                  <a:pt x="122" y="80"/>
                  <a:pt x="119" y="87"/>
                </a:cubicBezTo>
                <a:cubicBezTo>
                  <a:pt x="116" y="94"/>
                  <a:pt x="111" y="101"/>
                  <a:pt x="106" y="106"/>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86" name="Oval 158"/>
          <p:cNvSpPr>
            <a:spLocks noChangeArrowheads="1"/>
          </p:cNvSpPr>
          <p:nvPr/>
        </p:nvSpPr>
        <p:spPr bwMode="auto">
          <a:xfrm>
            <a:off x="7453313" y="2386013"/>
            <a:ext cx="25400" cy="26988"/>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87" name="Oval 159"/>
          <p:cNvSpPr>
            <a:spLocks noChangeArrowheads="1"/>
          </p:cNvSpPr>
          <p:nvPr/>
        </p:nvSpPr>
        <p:spPr bwMode="auto">
          <a:xfrm>
            <a:off x="7591425" y="2386013"/>
            <a:ext cx="26988" cy="26988"/>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88" name="Freeform 160"/>
          <p:cNvSpPr>
            <a:spLocks noEditPoints="1"/>
          </p:cNvSpPr>
          <p:nvPr/>
        </p:nvSpPr>
        <p:spPr bwMode="auto">
          <a:xfrm>
            <a:off x="7497763" y="2533650"/>
            <a:ext cx="76200" cy="74613"/>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5 h 20"/>
              <a:gd name="T12" fmla="*/ 5 w 20"/>
              <a:gd name="T13" fmla="*/ 10 h 20"/>
              <a:gd name="T14" fmla="*/ 10 w 20"/>
              <a:gd name="T15" fmla="*/ 5 h 20"/>
              <a:gd name="T16" fmla="*/ 15 w 20"/>
              <a:gd name="T17" fmla="*/ 10 h 20"/>
              <a:gd name="T18" fmla="*/ 10 w 20"/>
              <a:gd name="T19"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5" y="0"/>
                  <a:pt x="0" y="5"/>
                  <a:pt x="0" y="10"/>
                </a:cubicBezTo>
                <a:cubicBezTo>
                  <a:pt x="0" y="15"/>
                  <a:pt x="5" y="20"/>
                  <a:pt x="10" y="20"/>
                </a:cubicBezTo>
                <a:cubicBezTo>
                  <a:pt x="15" y="20"/>
                  <a:pt x="20" y="15"/>
                  <a:pt x="20" y="10"/>
                </a:cubicBezTo>
                <a:cubicBezTo>
                  <a:pt x="20" y="5"/>
                  <a:pt x="15" y="0"/>
                  <a:pt x="10" y="0"/>
                </a:cubicBezTo>
                <a:close/>
                <a:moveTo>
                  <a:pt x="10" y="15"/>
                </a:moveTo>
                <a:cubicBezTo>
                  <a:pt x="7" y="15"/>
                  <a:pt x="5" y="13"/>
                  <a:pt x="5" y="10"/>
                </a:cubicBezTo>
                <a:cubicBezTo>
                  <a:pt x="5" y="7"/>
                  <a:pt x="7" y="5"/>
                  <a:pt x="10" y="5"/>
                </a:cubicBezTo>
                <a:cubicBezTo>
                  <a:pt x="13" y="5"/>
                  <a:pt x="15" y="7"/>
                  <a:pt x="15" y="10"/>
                </a:cubicBezTo>
                <a:cubicBezTo>
                  <a:pt x="15" y="13"/>
                  <a:pt x="13" y="15"/>
                  <a:pt x="10" y="1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89" name="Freeform 161"/>
          <p:cNvSpPr>
            <a:spLocks noEditPoints="1"/>
          </p:cNvSpPr>
          <p:nvPr/>
        </p:nvSpPr>
        <p:spPr bwMode="auto">
          <a:xfrm>
            <a:off x="6334125" y="2225675"/>
            <a:ext cx="481013" cy="481013"/>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106 w 128"/>
              <a:gd name="T11" fmla="*/ 106 h 128"/>
              <a:gd name="T12" fmla="*/ 87 w 128"/>
              <a:gd name="T13" fmla="*/ 119 h 128"/>
              <a:gd name="T14" fmla="*/ 64 w 128"/>
              <a:gd name="T15" fmla="*/ 123 h 128"/>
              <a:gd name="T16" fmla="*/ 41 w 128"/>
              <a:gd name="T17" fmla="*/ 119 h 128"/>
              <a:gd name="T18" fmla="*/ 22 w 128"/>
              <a:gd name="T19" fmla="*/ 106 h 128"/>
              <a:gd name="T20" fmla="*/ 9 w 128"/>
              <a:gd name="T21" fmla="*/ 87 h 128"/>
              <a:gd name="T22" fmla="*/ 5 w 128"/>
              <a:gd name="T23" fmla="*/ 64 h 128"/>
              <a:gd name="T24" fmla="*/ 9 w 128"/>
              <a:gd name="T25" fmla="*/ 41 h 128"/>
              <a:gd name="T26" fmla="*/ 22 w 128"/>
              <a:gd name="T27" fmla="*/ 22 h 128"/>
              <a:gd name="T28" fmla="*/ 41 w 128"/>
              <a:gd name="T29" fmla="*/ 9 h 128"/>
              <a:gd name="T30" fmla="*/ 87 w 128"/>
              <a:gd name="T31" fmla="*/ 9 h 128"/>
              <a:gd name="T32" fmla="*/ 106 w 128"/>
              <a:gd name="T33" fmla="*/ 22 h 128"/>
              <a:gd name="T34" fmla="*/ 119 w 128"/>
              <a:gd name="T35" fmla="*/ 41 h 128"/>
              <a:gd name="T36" fmla="*/ 123 w 128"/>
              <a:gd name="T37" fmla="*/ 64 h 128"/>
              <a:gd name="T38" fmla="*/ 119 w 128"/>
              <a:gd name="T39" fmla="*/ 87 h 128"/>
              <a:gd name="T40" fmla="*/ 106 w 128"/>
              <a:gd name="T41" fmla="*/ 10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106" y="106"/>
                </a:moveTo>
                <a:cubicBezTo>
                  <a:pt x="101" y="111"/>
                  <a:pt x="94" y="116"/>
                  <a:pt x="87" y="119"/>
                </a:cubicBezTo>
                <a:cubicBezTo>
                  <a:pt x="80" y="122"/>
                  <a:pt x="72" y="123"/>
                  <a:pt x="64" y="123"/>
                </a:cubicBezTo>
                <a:cubicBezTo>
                  <a:pt x="56" y="123"/>
                  <a:pt x="48" y="122"/>
                  <a:pt x="41" y="119"/>
                </a:cubicBezTo>
                <a:cubicBezTo>
                  <a:pt x="34" y="116"/>
                  <a:pt x="27" y="111"/>
                  <a:pt x="22" y="106"/>
                </a:cubicBezTo>
                <a:cubicBezTo>
                  <a:pt x="17" y="101"/>
                  <a:pt x="12" y="94"/>
                  <a:pt x="9" y="87"/>
                </a:cubicBezTo>
                <a:cubicBezTo>
                  <a:pt x="6" y="80"/>
                  <a:pt x="5" y="72"/>
                  <a:pt x="5" y="64"/>
                </a:cubicBezTo>
                <a:cubicBezTo>
                  <a:pt x="5" y="56"/>
                  <a:pt x="6" y="48"/>
                  <a:pt x="9" y="41"/>
                </a:cubicBezTo>
                <a:cubicBezTo>
                  <a:pt x="12" y="34"/>
                  <a:pt x="17" y="27"/>
                  <a:pt x="22" y="22"/>
                </a:cubicBezTo>
                <a:cubicBezTo>
                  <a:pt x="27" y="17"/>
                  <a:pt x="34" y="12"/>
                  <a:pt x="41" y="9"/>
                </a:cubicBezTo>
                <a:cubicBezTo>
                  <a:pt x="56" y="3"/>
                  <a:pt x="72" y="3"/>
                  <a:pt x="87" y="9"/>
                </a:cubicBezTo>
                <a:cubicBezTo>
                  <a:pt x="94" y="12"/>
                  <a:pt x="101" y="17"/>
                  <a:pt x="106" y="22"/>
                </a:cubicBezTo>
                <a:cubicBezTo>
                  <a:pt x="111" y="27"/>
                  <a:pt x="116" y="34"/>
                  <a:pt x="119" y="41"/>
                </a:cubicBezTo>
                <a:cubicBezTo>
                  <a:pt x="122" y="48"/>
                  <a:pt x="123" y="56"/>
                  <a:pt x="123" y="64"/>
                </a:cubicBezTo>
                <a:cubicBezTo>
                  <a:pt x="123" y="72"/>
                  <a:pt x="122" y="80"/>
                  <a:pt x="119" y="87"/>
                </a:cubicBezTo>
                <a:cubicBezTo>
                  <a:pt x="116" y="94"/>
                  <a:pt x="111" y="101"/>
                  <a:pt x="106" y="106"/>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90" name="Oval 162"/>
          <p:cNvSpPr>
            <a:spLocks noChangeArrowheads="1"/>
          </p:cNvSpPr>
          <p:nvPr/>
        </p:nvSpPr>
        <p:spPr bwMode="auto">
          <a:xfrm>
            <a:off x="6491288" y="2386013"/>
            <a:ext cx="26988" cy="26988"/>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91" name="Oval 163"/>
          <p:cNvSpPr>
            <a:spLocks noChangeArrowheads="1"/>
          </p:cNvSpPr>
          <p:nvPr/>
        </p:nvSpPr>
        <p:spPr bwMode="auto">
          <a:xfrm>
            <a:off x="6630988" y="2386013"/>
            <a:ext cx="26988" cy="26988"/>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92" name="Freeform 164"/>
          <p:cNvSpPr>
            <a:spLocks noEditPoints="1"/>
          </p:cNvSpPr>
          <p:nvPr/>
        </p:nvSpPr>
        <p:spPr bwMode="auto">
          <a:xfrm>
            <a:off x="6416675" y="2468563"/>
            <a:ext cx="315913" cy="153988"/>
          </a:xfrm>
          <a:custGeom>
            <a:avLst/>
            <a:gdLst>
              <a:gd name="T0" fmla="*/ 81 w 84"/>
              <a:gd name="T1" fmla="*/ 0 h 41"/>
              <a:gd name="T2" fmla="*/ 3 w 84"/>
              <a:gd name="T3" fmla="*/ 0 h 41"/>
              <a:gd name="T4" fmla="*/ 0 w 84"/>
              <a:gd name="T5" fmla="*/ 3 h 41"/>
              <a:gd name="T6" fmla="*/ 0 w 84"/>
              <a:gd name="T7" fmla="*/ 3 h 41"/>
              <a:gd name="T8" fmla="*/ 42 w 84"/>
              <a:gd name="T9" fmla="*/ 41 h 41"/>
              <a:gd name="T10" fmla="*/ 42 w 84"/>
              <a:gd name="T11" fmla="*/ 41 h 41"/>
              <a:gd name="T12" fmla="*/ 84 w 84"/>
              <a:gd name="T13" fmla="*/ 3 h 41"/>
              <a:gd name="T14" fmla="*/ 81 w 84"/>
              <a:gd name="T15" fmla="*/ 0 h 41"/>
              <a:gd name="T16" fmla="*/ 79 w 84"/>
              <a:gd name="T17" fmla="*/ 7 h 41"/>
              <a:gd name="T18" fmla="*/ 67 w 84"/>
              <a:gd name="T19" fmla="*/ 26 h 41"/>
              <a:gd name="T20" fmla="*/ 42 w 84"/>
              <a:gd name="T21" fmla="*/ 36 h 41"/>
              <a:gd name="T22" fmla="*/ 17 w 84"/>
              <a:gd name="T23" fmla="*/ 26 h 41"/>
              <a:gd name="T24" fmla="*/ 6 w 84"/>
              <a:gd name="T25" fmla="*/ 7 h 41"/>
              <a:gd name="T26" fmla="*/ 5 w 84"/>
              <a:gd name="T27" fmla="*/ 5 h 41"/>
              <a:gd name="T28" fmla="*/ 79 w 84"/>
              <a:gd name="T29" fmla="*/ 5 h 41"/>
              <a:gd name="T30" fmla="*/ 79 w 84"/>
              <a:gd name="T31"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 h="41">
                <a:moveTo>
                  <a:pt x="81" y="0"/>
                </a:moveTo>
                <a:cubicBezTo>
                  <a:pt x="3" y="0"/>
                  <a:pt x="3" y="0"/>
                  <a:pt x="3" y="0"/>
                </a:cubicBezTo>
                <a:cubicBezTo>
                  <a:pt x="1" y="0"/>
                  <a:pt x="0" y="1"/>
                  <a:pt x="0" y="3"/>
                </a:cubicBezTo>
                <a:cubicBezTo>
                  <a:pt x="0" y="3"/>
                  <a:pt x="0" y="3"/>
                  <a:pt x="0" y="3"/>
                </a:cubicBezTo>
                <a:cubicBezTo>
                  <a:pt x="3" y="25"/>
                  <a:pt x="20" y="41"/>
                  <a:pt x="42" y="41"/>
                </a:cubicBezTo>
                <a:cubicBezTo>
                  <a:pt x="42" y="41"/>
                  <a:pt x="42" y="41"/>
                  <a:pt x="42" y="41"/>
                </a:cubicBezTo>
                <a:cubicBezTo>
                  <a:pt x="64" y="41"/>
                  <a:pt x="82" y="25"/>
                  <a:pt x="84" y="3"/>
                </a:cubicBezTo>
                <a:cubicBezTo>
                  <a:pt x="84" y="1"/>
                  <a:pt x="83" y="0"/>
                  <a:pt x="81" y="0"/>
                </a:cubicBezTo>
                <a:close/>
                <a:moveTo>
                  <a:pt x="79" y="7"/>
                </a:moveTo>
                <a:cubicBezTo>
                  <a:pt x="77" y="14"/>
                  <a:pt x="73" y="21"/>
                  <a:pt x="67" y="26"/>
                </a:cubicBezTo>
                <a:cubicBezTo>
                  <a:pt x="60" y="33"/>
                  <a:pt x="51" y="36"/>
                  <a:pt x="42" y="36"/>
                </a:cubicBezTo>
                <a:cubicBezTo>
                  <a:pt x="33" y="36"/>
                  <a:pt x="24" y="33"/>
                  <a:pt x="17" y="26"/>
                </a:cubicBezTo>
                <a:cubicBezTo>
                  <a:pt x="11" y="21"/>
                  <a:pt x="7" y="14"/>
                  <a:pt x="6" y="7"/>
                </a:cubicBezTo>
                <a:cubicBezTo>
                  <a:pt x="5" y="5"/>
                  <a:pt x="5" y="5"/>
                  <a:pt x="5" y="5"/>
                </a:cubicBezTo>
                <a:cubicBezTo>
                  <a:pt x="79" y="5"/>
                  <a:pt x="79" y="5"/>
                  <a:pt x="79" y="5"/>
                </a:cubicBezTo>
                <a:lnTo>
                  <a:pt x="79" y="7"/>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93" name="Freeform 165"/>
          <p:cNvSpPr>
            <a:spLocks noEditPoints="1"/>
          </p:cNvSpPr>
          <p:nvPr/>
        </p:nvSpPr>
        <p:spPr bwMode="auto">
          <a:xfrm>
            <a:off x="5373688" y="2225675"/>
            <a:ext cx="479425" cy="481013"/>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106 w 128"/>
              <a:gd name="T11" fmla="*/ 106 h 128"/>
              <a:gd name="T12" fmla="*/ 87 w 128"/>
              <a:gd name="T13" fmla="*/ 119 h 128"/>
              <a:gd name="T14" fmla="*/ 64 w 128"/>
              <a:gd name="T15" fmla="*/ 123 h 128"/>
              <a:gd name="T16" fmla="*/ 41 w 128"/>
              <a:gd name="T17" fmla="*/ 119 h 128"/>
              <a:gd name="T18" fmla="*/ 22 w 128"/>
              <a:gd name="T19" fmla="*/ 106 h 128"/>
              <a:gd name="T20" fmla="*/ 9 w 128"/>
              <a:gd name="T21" fmla="*/ 87 h 128"/>
              <a:gd name="T22" fmla="*/ 5 w 128"/>
              <a:gd name="T23" fmla="*/ 64 h 128"/>
              <a:gd name="T24" fmla="*/ 9 w 128"/>
              <a:gd name="T25" fmla="*/ 41 h 128"/>
              <a:gd name="T26" fmla="*/ 22 w 128"/>
              <a:gd name="T27" fmla="*/ 22 h 128"/>
              <a:gd name="T28" fmla="*/ 41 w 128"/>
              <a:gd name="T29" fmla="*/ 9 h 128"/>
              <a:gd name="T30" fmla="*/ 87 w 128"/>
              <a:gd name="T31" fmla="*/ 9 h 128"/>
              <a:gd name="T32" fmla="*/ 106 w 128"/>
              <a:gd name="T33" fmla="*/ 22 h 128"/>
              <a:gd name="T34" fmla="*/ 119 w 128"/>
              <a:gd name="T35" fmla="*/ 41 h 128"/>
              <a:gd name="T36" fmla="*/ 123 w 128"/>
              <a:gd name="T37" fmla="*/ 64 h 128"/>
              <a:gd name="T38" fmla="*/ 119 w 128"/>
              <a:gd name="T39" fmla="*/ 87 h 128"/>
              <a:gd name="T40" fmla="*/ 106 w 128"/>
              <a:gd name="T41" fmla="*/ 10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106" y="106"/>
                </a:moveTo>
                <a:cubicBezTo>
                  <a:pt x="101" y="111"/>
                  <a:pt x="94" y="116"/>
                  <a:pt x="87" y="119"/>
                </a:cubicBezTo>
                <a:cubicBezTo>
                  <a:pt x="80" y="122"/>
                  <a:pt x="72" y="123"/>
                  <a:pt x="64" y="123"/>
                </a:cubicBezTo>
                <a:cubicBezTo>
                  <a:pt x="56" y="123"/>
                  <a:pt x="48" y="122"/>
                  <a:pt x="41" y="119"/>
                </a:cubicBezTo>
                <a:cubicBezTo>
                  <a:pt x="34" y="116"/>
                  <a:pt x="27" y="111"/>
                  <a:pt x="22" y="106"/>
                </a:cubicBezTo>
                <a:cubicBezTo>
                  <a:pt x="17" y="101"/>
                  <a:pt x="12" y="94"/>
                  <a:pt x="9" y="87"/>
                </a:cubicBezTo>
                <a:cubicBezTo>
                  <a:pt x="6" y="80"/>
                  <a:pt x="5" y="72"/>
                  <a:pt x="5" y="64"/>
                </a:cubicBezTo>
                <a:cubicBezTo>
                  <a:pt x="5" y="56"/>
                  <a:pt x="6" y="48"/>
                  <a:pt x="9" y="41"/>
                </a:cubicBezTo>
                <a:cubicBezTo>
                  <a:pt x="12" y="34"/>
                  <a:pt x="17" y="27"/>
                  <a:pt x="22" y="22"/>
                </a:cubicBezTo>
                <a:cubicBezTo>
                  <a:pt x="27" y="17"/>
                  <a:pt x="34" y="12"/>
                  <a:pt x="41" y="9"/>
                </a:cubicBezTo>
                <a:cubicBezTo>
                  <a:pt x="56" y="3"/>
                  <a:pt x="72" y="3"/>
                  <a:pt x="87" y="9"/>
                </a:cubicBezTo>
                <a:cubicBezTo>
                  <a:pt x="94" y="12"/>
                  <a:pt x="101" y="17"/>
                  <a:pt x="106" y="22"/>
                </a:cubicBezTo>
                <a:cubicBezTo>
                  <a:pt x="111" y="27"/>
                  <a:pt x="116" y="34"/>
                  <a:pt x="119" y="41"/>
                </a:cubicBezTo>
                <a:cubicBezTo>
                  <a:pt x="122" y="48"/>
                  <a:pt x="123" y="56"/>
                  <a:pt x="123" y="64"/>
                </a:cubicBezTo>
                <a:cubicBezTo>
                  <a:pt x="123" y="72"/>
                  <a:pt x="122" y="80"/>
                  <a:pt x="119" y="87"/>
                </a:cubicBezTo>
                <a:cubicBezTo>
                  <a:pt x="116" y="94"/>
                  <a:pt x="111" y="101"/>
                  <a:pt x="106" y="106"/>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94" name="Oval 166"/>
          <p:cNvSpPr>
            <a:spLocks noChangeArrowheads="1"/>
          </p:cNvSpPr>
          <p:nvPr/>
        </p:nvSpPr>
        <p:spPr bwMode="auto">
          <a:xfrm>
            <a:off x="5530850" y="2382838"/>
            <a:ext cx="26988" cy="30163"/>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95" name="Oval 167"/>
          <p:cNvSpPr>
            <a:spLocks noChangeArrowheads="1"/>
          </p:cNvSpPr>
          <p:nvPr/>
        </p:nvSpPr>
        <p:spPr bwMode="auto">
          <a:xfrm>
            <a:off x="5670550" y="2382838"/>
            <a:ext cx="25400" cy="30163"/>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96" name="Freeform 168"/>
          <p:cNvSpPr>
            <a:spLocks noEditPoints="1"/>
          </p:cNvSpPr>
          <p:nvPr/>
        </p:nvSpPr>
        <p:spPr bwMode="auto">
          <a:xfrm>
            <a:off x="5508625" y="2533650"/>
            <a:ext cx="209550" cy="101600"/>
          </a:xfrm>
          <a:custGeom>
            <a:avLst/>
            <a:gdLst>
              <a:gd name="T0" fmla="*/ 54 w 56"/>
              <a:gd name="T1" fmla="*/ 0 h 27"/>
              <a:gd name="T2" fmla="*/ 2 w 56"/>
              <a:gd name="T3" fmla="*/ 0 h 27"/>
              <a:gd name="T4" fmla="*/ 0 w 56"/>
              <a:gd name="T5" fmla="*/ 2 h 27"/>
              <a:gd name="T6" fmla="*/ 2 w 56"/>
              <a:gd name="T7" fmla="*/ 5 h 27"/>
              <a:gd name="T8" fmla="*/ 29 w 56"/>
              <a:gd name="T9" fmla="*/ 5 h 27"/>
              <a:gd name="T10" fmla="*/ 29 w 56"/>
              <a:gd name="T11" fmla="*/ 13 h 27"/>
              <a:gd name="T12" fmla="*/ 43 w 56"/>
              <a:gd name="T13" fmla="*/ 27 h 27"/>
              <a:gd name="T14" fmla="*/ 56 w 56"/>
              <a:gd name="T15" fmla="*/ 13 h 27"/>
              <a:gd name="T16" fmla="*/ 56 w 56"/>
              <a:gd name="T17" fmla="*/ 2 h 27"/>
              <a:gd name="T18" fmla="*/ 54 w 56"/>
              <a:gd name="T19" fmla="*/ 0 h 27"/>
              <a:gd name="T20" fmla="*/ 52 w 56"/>
              <a:gd name="T21" fmla="*/ 13 h 27"/>
              <a:gd name="T22" fmla="*/ 43 w 56"/>
              <a:gd name="T23" fmla="*/ 22 h 27"/>
              <a:gd name="T24" fmla="*/ 34 w 56"/>
              <a:gd name="T25" fmla="*/ 13 h 27"/>
              <a:gd name="T26" fmla="*/ 34 w 56"/>
              <a:gd name="T27" fmla="*/ 5 h 27"/>
              <a:gd name="T28" fmla="*/ 52 w 56"/>
              <a:gd name="T29" fmla="*/ 5 h 27"/>
              <a:gd name="T30" fmla="*/ 52 w 56"/>
              <a:gd name="T31"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6" h="27">
                <a:moveTo>
                  <a:pt x="54" y="0"/>
                </a:moveTo>
                <a:cubicBezTo>
                  <a:pt x="2" y="0"/>
                  <a:pt x="2" y="0"/>
                  <a:pt x="2" y="0"/>
                </a:cubicBezTo>
                <a:cubicBezTo>
                  <a:pt x="1" y="0"/>
                  <a:pt x="0" y="1"/>
                  <a:pt x="0" y="2"/>
                </a:cubicBezTo>
                <a:cubicBezTo>
                  <a:pt x="0" y="3"/>
                  <a:pt x="1" y="5"/>
                  <a:pt x="2" y="5"/>
                </a:cubicBezTo>
                <a:cubicBezTo>
                  <a:pt x="29" y="5"/>
                  <a:pt x="29" y="5"/>
                  <a:pt x="29" y="5"/>
                </a:cubicBezTo>
                <a:cubicBezTo>
                  <a:pt x="29" y="13"/>
                  <a:pt x="29" y="13"/>
                  <a:pt x="29" y="13"/>
                </a:cubicBezTo>
                <a:cubicBezTo>
                  <a:pt x="29" y="21"/>
                  <a:pt x="35" y="27"/>
                  <a:pt x="43" y="27"/>
                </a:cubicBezTo>
                <a:cubicBezTo>
                  <a:pt x="50" y="27"/>
                  <a:pt x="56" y="21"/>
                  <a:pt x="56" y="13"/>
                </a:cubicBezTo>
                <a:cubicBezTo>
                  <a:pt x="56" y="2"/>
                  <a:pt x="56" y="2"/>
                  <a:pt x="56" y="2"/>
                </a:cubicBezTo>
                <a:cubicBezTo>
                  <a:pt x="56" y="1"/>
                  <a:pt x="55" y="0"/>
                  <a:pt x="54" y="0"/>
                </a:cubicBezTo>
                <a:close/>
                <a:moveTo>
                  <a:pt x="52" y="13"/>
                </a:moveTo>
                <a:cubicBezTo>
                  <a:pt x="52" y="18"/>
                  <a:pt x="48" y="22"/>
                  <a:pt x="43" y="22"/>
                </a:cubicBezTo>
                <a:cubicBezTo>
                  <a:pt x="38" y="22"/>
                  <a:pt x="34" y="18"/>
                  <a:pt x="34" y="13"/>
                </a:cubicBezTo>
                <a:cubicBezTo>
                  <a:pt x="34" y="5"/>
                  <a:pt x="34" y="5"/>
                  <a:pt x="34" y="5"/>
                </a:cubicBezTo>
                <a:cubicBezTo>
                  <a:pt x="52" y="5"/>
                  <a:pt x="52" y="5"/>
                  <a:pt x="52" y="5"/>
                </a:cubicBezTo>
                <a:lnTo>
                  <a:pt x="52" y="1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97" name="Freeform 169"/>
          <p:cNvSpPr>
            <a:spLocks noEditPoints="1"/>
          </p:cNvSpPr>
          <p:nvPr/>
        </p:nvSpPr>
        <p:spPr bwMode="auto">
          <a:xfrm>
            <a:off x="4411663" y="2225675"/>
            <a:ext cx="481013" cy="481013"/>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106 w 128"/>
              <a:gd name="T11" fmla="*/ 106 h 128"/>
              <a:gd name="T12" fmla="*/ 87 w 128"/>
              <a:gd name="T13" fmla="*/ 119 h 128"/>
              <a:gd name="T14" fmla="*/ 64 w 128"/>
              <a:gd name="T15" fmla="*/ 123 h 128"/>
              <a:gd name="T16" fmla="*/ 41 w 128"/>
              <a:gd name="T17" fmla="*/ 119 h 128"/>
              <a:gd name="T18" fmla="*/ 22 w 128"/>
              <a:gd name="T19" fmla="*/ 106 h 128"/>
              <a:gd name="T20" fmla="*/ 9 w 128"/>
              <a:gd name="T21" fmla="*/ 87 h 128"/>
              <a:gd name="T22" fmla="*/ 5 w 128"/>
              <a:gd name="T23" fmla="*/ 64 h 128"/>
              <a:gd name="T24" fmla="*/ 9 w 128"/>
              <a:gd name="T25" fmla="*/ 41 h 128"/>
              <a:gd name="T26" fmla="*/ 22 w 128"/>
              <a:gd name="T27" fmla="*/ 22 h 128"/>
              <a:gd name="T28" fmla="*/ 41 w 128"/>
              <a:gd name="T29" fmla="*/ 9 h 128"/>
              <a:gd name="T30" fmla="*/ 87 w 128"/>
              <a:gd name="T31" fmla="*/ 9 h 128"/>
              <a:gd name="T32" fmla="*/ 106 w 128"/>
              <a:gd name="T33" fmla="*/ 22 h 128"/>
              <a:gd name="T34" fmla="*/ 119 w 128"/>
              <a:gd name="T35" fmla="*/ 41 h 128"/>
              <a:gd name="T36" fmla="*/ 123 w 128"/>
              <a:gd name="T37" fmla="*/ 64 h 128"/>
              <a:gd name="T38" fmla="*/ 119 w 128"/>
              <a:gd name="T39" fmla="*/ 87 h 128"/>
              <a:gd name="T40" fmla="*/ 106 w 128"/>
              <a:gd name="T41" fmla="*/ 10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106" y="106"/>
                </a:moveTo>
                <a:cubicBezTo>
                  <a:pt x="101" y="112"/>
                  <a:pt x="94" y="116"/>
                  <a:pt x="87" y="119"/>
                </a:cubicBezTo>
                <a:cubicBezTo>
                  <a:pt x="80" y="122"/>
                  <a:pt x="72" y="123"/>
                  <a:pt x="64" y="123"/>
                </a:cubicBezTo>
                <a:cubicBezTo>
                  <a:pt x="56" y="123"/>
                  <a:pt x="48" y="122"/>
                  <a:pt x="41" y="119"/>
                </a:cubicBezTo>
                <a:cubicBezTo>
                  <a:pt x="34" y="116"/>
                  <a:pt x="27" y="112"/>
                  <a:pt x="22" y="106"/>
                </a:cubicBezTo>
                <a:cubicBezTo>
                  <a:pt x="17" y="101"/>
                  <a:pt x="12" y="94"/>
                  <a:pt x="9" y="87"/>
                </a:cubicBezTo>
                <a:cubicBezTo>
                  <a:pt x="6" y="80"/>
                  <a:pt x="5" y="72"/>
                  <a:pt x="5" y="64"/>
                </a:cubicBezTo>
                <a:cubicBezTo>
                  <a:pt x="5" y="56"/>
                  <a:pt x="6" y="48"/>
                  <a:pt x="9" y="41"/>
                </a:cubicBezTo>
                <a:cubicBezTo>
                  <a:pt x="12" y="34"/>
                  <a:pt x="17" y="27"/>
                  <a:pt x="22" y="22"/>
                </a:cubicBezTo>
                <a:cubicBezTo>
                  <a:pt x="27" y="17"/>
                  <a:pt x="34" y="12"/>
                  <a:pt x="41" y="9"/>
                </a:cubicBezTo>
                <a:cubicBezTo>
                  <a:pt x="56" y="3"/>
                  <a:pt x="72" y="3"/>
                  <a:pt x="87" y="9"/>
                </a:cubicBezTo>
                <a:cubicBezTo>
                  <a:pt x="94" y="12"/>
                  <a:pt x="101" y="17"/>
                  <a:pt x="106" y="22"/>
                </a:cubicBezTo>
                <a:cubicBezTo>
                  <a:pt x="111" y="27"/>
                  <a:pt x="116" y="34"/>
                  <a:pt x="119" y="41"/>
                </a:cubicBezTo>
                <a:cubicBezTo>
                  <a:pt x="122" y="48"/>
                  <a:pt x="123" y="56"/>
                  <a:pt x="123" y="64"/>
                </a:cubicBezTo>
                <a:cubicBezTo>
                  <a:pt x="123" y="72"/>
                  <a:pt x="122" y="80"/>
                  <a:pt x="119" y="87"/>
                </a:cubicBezTo>
                <a:cubicBezTo>
                  <a:pt x="116" y="94"/>
                  <a:pt x="111" y="101"/>
                  <a:pt x="106" y="106"/>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98" name="Freeform 170"/>
          <p:cNvSpPr>
            <a:spLocks/>
          </p:cNvSpPr>
          <p:nvPr/>
        </p:nvSpPr>
        <p:spPr bwMode="auto">
          <a:xfrm>
            <a:off x="4524375" y="2544763"/>
            <a:ext cx="255588" cy="77788"/>
          </a:xfrm>
          <a:custGeom>
            <a:avLst/>
            <a:gdLst>
              <a:gd name="T0" fmla="*/ 66 w 68"/>
              <a:gd name="T1" fmla="*/ 0 h 21"/>
              <a:gd name="T2" fmla="*/ 64 w 68"/>
              <a:gd name="T3" fmla="*/ 1 h 21"/>
              <a:gd name="T4" fmla="*/ 60 w 68"/>
              <a:gd name="T5" fmla="*/ 5 h 21"/>
              <a:gd name="T6" fmla="*/ 48 w 68"/>
              <a:gd name="T7" fmla="*/ 13 h 21"/>
              <a:gd name="T8" fmla="*/ 34 w 68"/>
              <a:gd name="T9" fmla="*/ 16 h 21"/>
              <a:gd name="T10" fmla="*/ 20 w 68"/>
              <a:gd name="T11" fmla="*/ 13 h 21"/>
              <a:gd name="T12" fmla="*/ 8 w 68"/>
              <a:gd name="T13" fmla="*/ 5 h 21"/>
              <a:gd name="T14" fmla="*/ 4 w 68"/>
              <a:gd name="T15" fmla="*/ 1 h 21"/>
              <a:gd name="T16" fmla="*/ 4 w 68"/>
              <a:gd name="T17" fmla="*/ 1 h 21"/>
              <a:gd name="T18" fmla="*/ 2 w 68"/>
              <a:gd name="T19" fmla="*/ 0 h 21"/>
              <a:gd name="T20" fmla="*/ 0 w 68"/>
              <a:gd name="T21" fmla="*/ 2 h 21"/>
              <a:gd name="T22" fmla="*/ 0 w 68"/>
              <a:gd name="T23" fmla="*/ 4 h 21"/>
              <a:gd name="T24" fmla="*/ 34 w 68"/>
              <a:gd name="T25" fmla="*/ 21 h 21"/>
              <a:gd name="T26" fmla="*/ 68 w 68"/>
              <a:gd name="T27" fmla="*/ 4 h 21"/>
              <a:gd name="T28" fmla="*/ 68 w 68"/>
              <a:gd name="T29" fmla="*/ 2 h 21"/>
              <a:gd name="T30" fmla="*/ 66 w 6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8" h="21">
                <a:moveTo>
                  <a:pt x="66" y="0"/>
                </a:moveTo>
                <a:cubicBezTo>
                  <a:pt x="65" y="0"/>
                  <a:pt x="65" y="0"/>
                  <a:pt x="64" y="1"/>
                </a:cubicBezTo>
                <a:cubicBezTo>
                  <a:pt x="63" y="2"/>
                  <a:pt x="62" y="4"/>
                  <a:pt x="60" y="5"/>
                </a:cubicBezTo>
                <a:cubicBezTo>
                  <a:pt x="57" y="9"/>
                  <a:pt x="53" y="11"/>
                  <a:pt x="48" y="13"/>
                </a:cubicBezTo>
                <a:cubicBezTo>
                  <a:pt x="44" y="15"/>
                  <a:pt x="39" y="16"/>
                  <a:pt x="34" y="16"/>
                </a:cubicBezTo>
                <a:cubicBezTo>
                  <a:pt x="29" y="16"/>
                  <a:pt x="24" y="15"/>
                  <a:pt x="20" y="13"/>
                </a:cubicBezTo>
                <a:cubicBezTo>
                  <a:pt x="15" y="11"/>
                  <a:pt x="11" y="9"/>
                  <a:pt x="8" y="5"/>
                </a:cubicBezTo>
                <a:cubicBezTo>
                  <a:pt x="6" y="4"/>
                  <a:pt x="5" y="2"/>
                  <a:pt x="4" y="1"/>
                </a:cubicBezTo>
                <a:cubicBezTo>
                  <a:pt x="4" y="1"/>
                  <a:pt x="4" y="1"/>
                  <a:pt x="4" y="1"/>
                </a:cubicBezTo>
                <a:cubicBezTo>
                  <a:pt x="3" y="0"/>
                  <a:pt x="3" y="0"/>
                  <a:pt x="2" y="0"/>
                </a:cubicBezTo>
                <a:cubicBezTo>
                  <a:pt x="1" y="0"/>
                  <a:pt x="0" y="1"/>
                  <a:pt x="0" y="2"/>
                </a:cubicBezTo>
                <a:cubicBezTo>
                  <a:pt x="0" y="3"/>
                  <a:pt x="0" y="3"/>
                  <a:pt x="0" y="4"/>
                </a:cubicBezTo>
                <a:cubicBezTo>
                  <a:pt x="8" y="14"/>
                  <a:pt x="20" y="21"/>
                  <a:pt x="34" y="21"/>
                </a:cubicBezTo>
                <a:cubicBezTo>
                  <a:pt x="48" y="21"/>
                  <a:pt x="60" y="14"/>
                  <a:pt x="68" y="4"/>
                </a:cubicBezTo>
                <a:cubicBezTo>
                  <a:pt x="68" y="3"/>
                  <a:pt x="68" y="3"/>
                  <a:pt x="68" y="2"/>
                </a:cubicBezTo>
                <a:cubicBezTo>
                  <a:pt x="68" y="1"/>
                  <a:pt x="67" y="0"/>
                  <a:pt x="66"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99" name="Freeform 171"/>
          <p:cNvSpPr>
            <a:spLocks noEditPoints="1"/>
          </p:cNvSpPr>
          <p:nvPr/>
        </p:nvSpPr>
        <p:spPr bwMode="auto">
          <a:xfrm>
            <a:off x="4505325" y="2360613"/>
            <a:ext cx="293688" cy="74613"/>
          </a:xfrm>
          <a:custGeom>
            <a:avLst/>
            <a:gdLst>
              <a:gd name="T0" fmla="*/ 76 w 78"/>
              <a:gd name="T1" fmla="*/ 0 h 20"/>
              <a:gd name="T2" fmla="*/ 46 w 78"/>
              <a:gd name="T3" fmla="*/ 0 h 20"/>
              <a:gd name="T4" fmla="*/ 44 w 78"/>
              <a:gd name="T5" fmla="*/ 3 h 20"/>
              <a:gd name="T6" fmla="*/ 44 w 78"/>
              <a:gd name="T7" fmla="*/ 8 h 20"/>
              <a:gd name="T8" fmla="*/ 34 w 78"/>
              <a:gd name="T9" fmla="*/ 8 h 20"/>
              <a:gd name="T10" fmla="*/ 34 w 78"/>
              <a:gd name="T11" fmla="*/ 3 h 20"/>
              <a:gd name="T12" fmla="*/ 32 w 78"/>
              <a:gd name="T13" fmla="*/ 0 h 20"/>
              <a:gd name="T14" fmla="*/ 2 w 78"/>
              <a:gd name="T15" fmla="*/ 0 h 20"/>
              <a:gd name="T16" fmla="*/ 0 w 78"/>
              <a:gd name="T17" fmla="*/ 3 h 20"/>
              <a:gd name="T18" fmla="*/ 0 w 78"/>
              <a:gd name="T19" fmla="*/ 18 h 20"/>
              <a:gd name="T20" fmla="*/ 2 w 78"/>
              <a:gd name="T21" fmla="*/ 20 h 20"/>
              <a:gd name="T22" fmla="*/ 32 w 78"/>
              <a:gd name="T23" fmla="*/ 20 h 20"/>
              <a:gd name="T24" fmla="*/ 34 w 78"/>
              <a:gd name="T25" fmla="*/ 18 h 20"/>
              <a:gd name="T26" fmla="*/ 34 w 78"/>
              <a:gd name="T27" fmla="*/ 12 h 20"/>
              <a:gd name="T28" fmla="*/ 44 w 78"/>
              <a:gd name="T29" fmla="*/ 12 h 20"/>
              <a:gd name="T30" fmla="*/ 44 w 78"/>
              <a:gd name="T31" fmla="*/ 18 h 20"/>
              <a:gd name="T32" fmla="*/ 46 w 78"/>
              <a:gd name="T33" fmla="*/ 20 h 20"/>
              <a:gd name="T34" fmla="*/ 76 w 78"/>
              <a:gd name="T35" fmla="*/ 20 h 20"/>
              <a:gd name="T36" fmla="*/ 78 w 78"/>
              <a:gd name="T37" fmla="*/ 18 h 20"/>
              <a:gd name="T38" fmla="*/ 78 w 78"/>
              <a:gd name="T39" fmla="*/ 3 h 20"/>
              <a:gd name="T40" fmla="*/ 76 w 78"/>
              <a:gd name="T41" fmla="*/ 0 h 20"/>
              <a:gd name="T42" fmla="*/ 29 w 78"/>
              <a:gd name="T43" fmla="*/ 15 h 20"/>
              <a:gd name="T44" fmla="*/ 4 w 78"/>
              <a:gd name="T45" fmla="*/ 15 h 20"/>
              <a:gd name="T46" fmla="*/ 4 w 78"/>
              <a:gd name="T47" fmla="*/ 5 h 20"/>
              <a:gd name="T48" fmla="*/ 29 w 78"/>
              <a:gd name="T49" fmla="*/ 5 h 20"/>
              <a:gd name="T50" fmla="*/ 29 w 78"/>
              <a:gd name="T51" fmla="*/ 15 h 20"/>
              <a:gd name="T52" fmla="*/ 74 w 78"/>
              <a:gd name="T53" fmla="*/ 15 h 20"/>
              <a:gd name="T54" fmla="*/ 49 w 78"/>
              <a:gd name="T55" fmla="*/ 15 h 20"/>
              <a:gd name="T56" fmla="*/ 49 w 78"/>
              <a:gd name="T57" fmla="*/ 5 h 20"/>
              <a:gd name="T58" fmla="*/ 74 w 78"/>
              <a:gd name="T59" fmla="*/ 5 h 20"/>
              <a:gd name="T60" fmla="*/ 74 w 78"/>
              <a:gd name="T61"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20">
                <a:moveTo>
                  <a:pt x="76" y="0"/>
                </a:moveTo>
                <a:cubicBezTo>
                  <a:pt x="46" y="0"/>
                  <a:pt x="46" y="0"/>
                  <a:pt x="46" y="0"/>
                </a:cubicBezTo>
                <a:cubicBezTo>
                  <a:pt x="45" y="0"/>
                  <a:pt x="44" y="1"/>
                  <a:pt x="44" y="3"/>
                </a:cubicBezTo>
                <a:cubicBezTo>
                  <a:pt x="44" y="8"/>
                  <a:pt x="44" y="8"/>
                  <a:pt x="44" y="8"/>
                </a:cubicBezTo>
                <a:cubicBezTo>
                  <a:pt x="34" y="8"/>
                  <a:pt x="34" y="8"/>
                  <a:pt x="34" y="8"/>
                </a:cubicBezTo>
                <a:cubicBezTo>
                  <a:pt x="34" y="3"/>
                  <a:pt x="34" y="3"/>
                  <a:pt x="34" y="3"/>
                </a:cubicBezTo>
                <a:cubicBezTo>
                  <a:pt x="34" y="1"/>
                  <a:pt x="33" y="0"/>
                  <a:pt x="32" y="0"/>
                </a:cubicBezTo>
                <a:cubicBezTo>
                  <a:pt x="2" y="0"/>
                  <a:pt x="2" y="0"/>
                  <a:pt x="2" y="0"/>
                </a:cubicBezTo>
                <a:cubicBezTo>
                  <a:pt x="1" y="0"/>
                  <a:pt x="0" y="1"/>
                  <a:pt x="0" y="3"/>
                </a:cubicBezTo>
                <a:cubicBezTo>
                  <a:pt x="0" y="18"/>
                  <a:pt x="0" y="18"/>
                  <a:pt x="0" y="18"/>
                </a:cubicBezTo>
                <a:cubicBezTo>
                  <a:pt x="0" y="19"/>
                  <a:pt x="1" y="20"/>
                  <a:pt x="2" y="20"/>
                </a:cubicBezTo>
                <a:cubicBezTo>
                  <a:pt x="32" y="20"/>
                  <a:pt x="32" y="20"/>
                  <a:pt x="32" y="20"/>
                </a:cubicBezTo>
                <a:cubicBezTo>
                  <a:pt x="33" y="20"/>
                  <a:pt x="34" y="19"/>
                  <a:pt x="34" y="18"/>
                </a:cubicBezTo>
                <a:cubicBezTo>
                  <a:pt x="34" y="12"/>
                  <a:pt x="34" y="12"/>
                  <a:pt x="34" y="12"/>
                </a:cubicBezTo>
                <a:cubicBezTo>
                  <a:pt x="44" y="12"/>
                  <a:pt x="44" y="12"/>
                  <a:pt x="44" y="12"/>
                </a:cubicBezTo>
                <a:cubicBezTo>
                  <a:pt x="44" y="18"/>
                  <a:pt x="44" y="18"/>
                  <a:pt x="44" y="18"/>
                </a:cubicBezTo>
                <a:cubicBezTo>
                  <a:pt x="44" y="19"/>
                  <a:pt x="45" y="20"/>
                  <a:pt x="46" y="20"/>
                </a:cubicBezTo>
                <a:cubicBezTo>
                  <a:pt x="76" y="20"/>
                  <a:pt x="76" y="20"/>
                  <a:pt x="76" y="20"/>
                </a:cubicBezTo>
                <a:cubicBezTo>
                  <a:pt x="77" y="20"/>
                  <a:pt x="78" y="19"/>
                  <a:pt x="78" y="18"/>
                </a:cubicBezTo>
                <a:cubicBezTo>
                  <a:pt x="78" y="3"/>
                  <a:pt x="78" y="3"/>
                  <a:pt x="78" y="3"/>
                </a:cubicBezTo>
                <a:cubicBezTo>
                  <a:pt x="78" y="1"/>
                  <a:pt x="77" y="0"/>
                  <a:pt x="76" y="0"/>
                </a:cubicBezTo>
                <a:close/>
                <a:moveTo>
                  <a:pt x="29" y="15"/>
                </a:moveTo>
                <a:cubicBezTo>
                  <a:pt x="4" y="15"/>
                  <a:pt x="4" y="15"/>
                  <a:pt x="4" y="15"/>
                </a:cubicBezTo>
                <a:cubicBezTo>
                  <a:pt x="4" y="5"/>
                  <a:pt x="4" y="5"/>
                  <a:pt x="4" y="5"/>
                </a:cubicBezTo>
                <a:cubicBezTo>
                  <a:pt x="29" y="5"/>
                  <a:pt x="29" y="5"/>
                  <a:pt x="29" y="5"/>
                </a:cubicBezTo>
                <a:lnTo>
                  <a:pt x="29" y="15"/>
                </a:lnTo>
                <a:close/>
                <a:moveTo>
                  <a:pt x="74" y="15"/>
                </a:moveTo>
                <a:cubicBezTo>
                  <a:pt x="49" y="15"/>
                  <a:pt x="49" y="15"/>
                  <a:pt x="49" y="15"/>
                </a:cubicBezTo>
                <a:cubicBezTo>
                  <a:pt x="49" y="5"/>
                  <a:pt x="49" y="5"/>
                  <a:pt x="49" y="5"/>
                </a:cubicBezTo>
                <a:cubicBezTo>
                  <a:pt x="74" y="5"/>
                  <a:pt x="74" y="5"/>
                  <a:pt x="74" y="5"/>
                </a:cubicBezTo>
                <a:lnTo>
                  <a:pt x="74" y="15"/>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00" name="Freeform 172"/>
          <p:cNvSpPr>
            <a:spLocks noEditPoints="1"/>
          </p:cNvSpPr>
          <p:nvPr/>
        </p:nvSpPr>
        <p:spPr bwMode="auto">
          <a:xfrm>
            <a:off x="3451225" y="2225675"/>
            <a:ext cx="481013" cy="481013"/>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106 w 128"/>
              <a:gd name="T11" fmla="*/ 106 h 128"/>
              <a:gd name="T12" fmla="*/ 87 w 128"/>
              <a:gd name="T13" fmla="*/ 119 h 128"/>
              <a:gd name="T14" fmla="*/ 64 w 128"/>
              <a:gd name="T15" fmla="*/ 123 h 128"/>
              <a:gd name="T16" fmla="*/ 41 w 128"/>
              <a:gd name="T17" fmla="*/ 119 h 128"/>
              <a:gd name="T18" fmla="*/ 22 w 128"/>
              <a:gd name="T19" fmla="*/ 106 h 128"/>
              <a:gd name="T20" fmla="*/ 9 w 128"/>
              <a:gd name="T21" fmla="*/ 87 h 128"/>
              <a:gd name="T22" fmla="*/ 5 w 128"/>
              <a:gd name="T23" fmla="*/ 64 h 128"/>
              <a:gd name="T24" fmla="*/ 9 w 128"/>
              <a:gd name="T25" fmla="*/ 41 h 128"/>
              <a:gd name="T26" fmla="*/ 22 w 128"/>
              <a:gd name="T27" fmla="*/ 22 h 128"/>
              <a:gd name="T28" fmla="*/ 41 w 128"/>
              <a:gd name="T29" fmla="*/ 9 h 128"/>
              <a:gd name="T30" fmla="*/ 87 w 128"/>
              <a:gd name="T31" fmla="*/ 9 h 128"/>
              <a:gd name="T32" fmla="*/ 106 w 128"/>
              <a:gd name="T33" fmla="*/ 22 h 128"/>
              <a:gd name="T34" fmla="*/ 119 w 128"/>
              <a:gd name="T35" fmla="*/ 41 h 128"/>
              <a:gd name="T36" fmla="*/ 123 w 128"/>
              <a:gd name="T37" fmla="*/ 64 h 128"/>
              <a:gd name="T38" fmla="*/ 119 w 128"/>
              <a:gd name="T39" fmla="*/ 87 h 128"/>
              <a:gd name="T40" fmla="*/ 106 w 128"/>
              <a:gd name="T41" fmla="*/ 10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106" y="106"/>
                </a:moveTo>
                <a:cubicBezTo>
                  <a:pt x="101" y="111"/>
                  <a:pt x="94" y="116"/>
                  <a:pt x="87" y="119"/>
                </a:cubicBezTo>
                <a:cubicBezTo>
                  <a:pt x="80" y="122"/>
                  <a:pt x="72" y="123"/>
                  <a:pt x="64" y="123"/>
                </a:cubicBezTo>
                <a:cubicBezTo>
                  <a:pt x="56" y="123"/>
                  <a:pt x="48" y="122"/>
                  <a:pt x="41" y="119"/>
                </a:cubicBezTo>
                <a:cubicBezTo>
                  <a:pt x="34" y="116"/>
                  <a:pt x="27" y="111"/>
                  <a:pt x="22" y="106"/>
                </a:cubicBezTo>
                <a:cubicBezTo>
                  <a:pt x="17" y="101"/>
                  <a:pt x="12" y="94"/>
                  <a:pt x="9" y="87"/>
                </a:cubicBezTo>
                <a:cubicBezTo>
                  <a:pt x="6" y="80"/>
                  <a:pt x="5" y="72"/>
                  <a:pt x="5" y="64"/>
                </a:cubicBezTo>
                <a:cubicBezTo>
                  <a:pt x="5" y="56"/>
                  <a:pt x="6" y="48"/>
                  <a:pt x="9" y="41"/>
                </a:cubicBezTo>
                <a:cubicBezTo>
                  <a:pt x="12" y="34"/>
                  <a:pt x="17" y="27"/>
                  <a:pt x="22" y="22"/>
                </a:cubicBezTo>
                <a:cubicBezTo>
                  <a:pt x="27" y="17"/>
                  <a:pt x="34" y="12"/>
                  <a:pt x="41" y="9"/>
                </a:cubicBezTo>
                <a:cubicBezTo>
                  <a:pt x="56" y="3"/>
                  <a:pt x="72" y="3"/>
                  <a:pt x="87" y="9"/>
                </a:cubicBezTo>
                <a:cubicBezTo>
                  <a:pt x="94" y="12"/>
                  <a:pt x="101" y="17"/>
                  <a:pt x="106" y="22"/>
                </a:cubicBezTo>
                <a:cubicBezTo>
                  <a:pt x="111" y="27"/>
                  <a:pt x="116" y="34"/>
                  <a:pt x="119" y="41"/>
                </a:cubicBezTo>
                <a:cubicBezTo>
                  <a:pt x="122" y="48"/>
                  <a:pt x="123" y="56"/>
                  <a:pt x="123" y="64"/>
                </a:cubicBezTo>
                <a:cubicBezTo>
                  <a:pt x="123" y="72"/>
                  <a:pt x="122" y="80"/>
                  <a:pt x="119" y="87"/>
                </a:cubicBezTo>
                <a:cubicBezTo>
                  <a:pt x="116" y="94"/>
                  <a:pt x="111" y="101"/>
                  <a:pt x="106" y="106"/>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01" name="Oval 173"/>
          <p:cNvSpPr>
            <a:spLocks noChangeArrowheads="1"/>
          </p:cNvSpPr>
          <p:nvPr/>
        </p:nvSpPr>
        <p:spPr bwMode="auto">
          <a:xfrm>
            <a:off x="3608388" y="2386013"/>
            <a:ext cx="26988" cy="26988"/>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02" name="Oval 174"/>
          <p:cNvSpPr>
            <a:spLocks noChangeArrowheads="1"/>
          </p:cNvSpPr>
          <p:nvPr/>
        </p:nvSpPr>
        <p:spPr bwMode="auto">
          <a:xfrm>
            <a:off x="3748088" y="2386013"/>
            <a:ext cx="25400" cy="26988"/>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03" name="Freeform 175"/>
          <p:cNvSpPr>
            <a:spLocks/>
          </p:cNvSpPr>
          <p:nvPr/>
        </p:nvSpPr>
        <p:spPr bwMode="auto">
          <a:xfrm>
            <a:off x="3563938" y="2544763"/>
            <a:ext cx="255588" cy="77788"/>
          </a:xfrm>
          <a:custGeom>
            <a:avLst/>
            <a:gdLst>
              <a:gd name="T0" fmla="*/ 66 w 68"/>
              <a:gd name="T1" fmla="*/ 0 h 21"/>
              <a:gd name="T2" fmla="*/ 64 w 68"/>
              <a:gd name="T3" fmla="*/ 1 h 21"/>
              <a:gd name="T4" fmla="*/ 60 w 68"/>
              <a:gd name="T5" fmla="*/ 5 h 21"/>
              <a:gd name="T6" fmla="*/ 48 w 68"/>
              <a:gd name="T7" fmla="*/ 13 h 21"/>
              <a:gd name="T8" fmla="*/ 34 w 68"/>
              <a:gd name="T9" fmla="*/ 16 h 21"/>
              <a:gd name="T10" fmla="*/ 20 w 68"/>
              <a:gd name="T11" fmla="*/ 13 h 21"/>
              <a:gd name="T12" fmla="*/ 8 w 68"/>
              <a:gd name="T13" fmla="*/ 5 h 21"/>
              <a:gd name="T14" fmla="*/ 4 w 68"/>
              <a:gd name="T15" fmla="*/ 1 h 21"/>
              <a:gd name="T16" fmla="*/ 2 w 68"/>
              <a:gd name="T17" fmla="*/ 0 h 21"/>
              <a:gd name="T18" fmla="*/ 0 w 68"/>
              <a:gd name="T19" fmla="*/ 2 h 21"/>
              <a:gd name="T20" fmla="*/ 0 w 68"/>
              <a:gd name="T21" fmla="*/ 4 h 21"/>
              <a:gd name="T22" fmla="*/ 34 w 68"/>
              <a:gd name="T23" fmla="*/ 21 h 21"/>
              <a:gd name="T24" fmla="*/ 68 w 68"/>
              <a:gd name="T25" fmla="*/ 4 h 21"/>
              <a:gd name="T26" fmla="*/ 68 w 68"/>
              <a:gd name="T27" fmla="*/ 2 h 21"/>
              <a:gd name="T28" fmla="*/ 66 w 68"/>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 h="21">
                <a:moveTo>
                  <a:pt x="66" y="0"/>
                </a:moveTo>
                <a:cubicBezTo>
                  <a:pt x="65" y="0"/>
                  <a:pt x="65" y="0"/>
                  <a:pt x="64" y="1"/>
                </a:cubicBezTo>
                <a:cubicBezTo>
                  <a:pt x="63" y="2"/>
                  <a:pt x="62" y="4"/>
                  <a:pt x="60" y="5"/>
                </a:cubicBezTo>
                <a:cubicBezTo>
                  <a:pt x="57" y="9"/>
                  <a:pt x="53" y="11"/>
                  <a:pt x="48" y="13"/>
                </a:cubicBezTo>
                <a:cubicBezTo>
                  <a:pt x="44" y="15"/>
                  <a:pt x="39" y="16"/>
                  <a:pt x="34" y="16"/>
                </a:cubicBezTo>
                <a:cubicBezTo>
                  <a:pt x="29" y="16"/>
                  <a:pt x="24" y="15"/>
                  <a:pt x="20" y="13"/>
                </a:cubicBezTo>
                <a:cubicBezTo>
                  <a:pt x="15" y="11"/>
                  <a:pt x="11" y="9"/>
                  <a:pt x="8" y="5"/>
                </a:cubicBezTo>
                <a:cubicBezTo>
                  <a:pt x="6" y="4"/>
                  <a:pt x="5" y="2"/>
                  <a:pt x="4" y="1"/>
                </a:cubicBezTo>
                <a:cubicBezTo>
                  <a:pt x="3" y="0"/>
                  <a:pt x="3" y="0"/>
                  <a:pt x="2" y="0"/>
                </a:cubicBezTo>
                <a:cubicBezTo>
                  <a:pt x="1" y="0"/>
                  <a:pt x="0" y="1"/>
                  <a:pt x="0" y="2"/>
                </a:cubicBezTo>
                <a:cubicBezTo>
                  <a:pt x="0" y="3"/>
                  <a:pt x="0" y="3"/>
                  <a:pt x="0" y="4"/>
                </a:cubicBezTo>
                <a:cubicBezTo>
                  <a:pt x="8" y="14"/>
                  <a:pt x="20" y="21"/>
                  <a:pt x="34" y="21"/>
                </a:cubicBezTo>
                <a:cubicBezTo>
                  <a:pt x="48" y="21"/>
                  <a:pt x="60" y="14"/>
                  <a:pt x="68" y="4"/>
                </a:cubicBezTo>
                <a:cubicBezTo>
                  <a:pt x="68" y="3"/>
                  <a:pt x="68" y="3"/>
                  <a:pt x="68" y="2"/>
                </a:cubicBezTo>
                <a:cubicBezTo>
                  <a:pt x="68" y="1"/>
                  <a:pt x="67" y="0"/>
                  <a:pt x="66"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04" name="Freeform 176"/>
          <p:cNvSpPr>
            <a:spLocks noEditPoints="1"/>
          </p:cNvSpPr>
          <p:nvPr/>
        </p:nvSpPr>
        <p:spPr bwMode="auto">
          <a:xfrm>
            <a:off x="2489200" y="2225675"/>
            <a:ext cx="481013" cy="481013"/>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106 w 128"/>
              <a:gd name="T11" fmla="*/ 106 h 128"/>
              <a:gd name="T12" fmla="*/ 87 w 128"/>
              <a:gd name="T13" fmla="*/ 119 h 128"/>
              <a:gd name="T14" fmla="*/ 64 w 128"/>
              <a:gd name="T15" fmla="*/ 123 h 128"/>
              <a:gd name="T16" fmla="*/ 41 w 128"/>
              <a:gd name="T17" fmla="*/ 119 h 128"/>
              <a:gd name="T18" fmla="*/ 22 w 128"/>
              <a:gd name="T19" fmla="*/ 106 h 128"/>
              <a:gd name="T20" fmla="*/ 9 w 128"/>
              <a:gd name="T21" fmla="*/ 87 h 128"/>
              <a:gd name="T22" fmla="*/ 5 w 128"/>
              <a:gd name="T23" fmla="*/ 64 h 128"/>
              <a:gd name="T24" fmla="*/ 9 w 128"/>
              <a:gd name="T25" fmla="*/ 41 h 128"/>
              <a:gd name="T26" fmla="*/ 22 w 128"/>
              <a:gd name="T27" fmla="*/ 22 h 128"/>
              <a:gd name="T28" fmla="*/ 41 w 128"/>
              <a:gd name="T29" fmla="*/ 9 h 128"/>
              <a:gd name="T30" fmla="*/ 87 w 128"/>
              <a:gd name="T31" fmla="*/ 9 h 128"/>
              <a:gd name="T32" fmla="*/ 106 w 128"/>
              <a:gd name="T33" fmla="*/ 22 h 128"/>
              <a:gd name="T34" fmla="*/ 119 w 128"/>
              <a:gd name="T35" fmla="*/ 41 h 128"/>
              <a:gd name="T36" fmla="*/ 123 w 128"/>
              <a:gd name="T37" fmla="*/ 64 h 128"/>
              <a:gd name="T38" fmla="*/ 119 w 128"/>
              <a:gd name="T39" fmla="*/ 87 h 128"/>
              <a:gd name="T40" fmla="*/ 106 w 128"/>
              <a:gd name="T41" fmla="*/ 10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106" y="106"/>
                </a:moveTo>
                <a:cubicBezTo>
                  <a:pt x="101" y="111"/>
                  <a:pt x="94" y="116"/>
                  <a:pt x="87" y="119"/>
                </a:cubicBezTo>
                <a:cubicBezTo>
                  <a:pt x="80" y="122"/>
                  <a:pt x="72" y="123"/>
                  <a:pt x="64" y="123"/>
                </a:cubicBezTo>
                <a:cubicBezTo>
                  <a:pt x="56" y="123"/>
                  <a:pt x="48" y="122"/>
                  <a:pt x="41" y="119"/>
                </a:cubicBezTo>
                <a:cubicBezTo>
                  <a:pt x="34" y="116"/>
                  <a:pt x="27" y="111"/>
                  <a:pt x="22" y="106"/>
                </a:cubicBezTo>
                <a:cubicBezTo>
                  <a:pt x="17" y="101"/>
                  <a:pt x="12" y="94"/>
                  <a:pt x="9" y="87"/>
                </a:cubicBezTo>
                <a:cubicBezTo>
                  <a:pt x="6" y="80"/>
                  <a:pt x="5" y="72"/>
                  <a:pt x="5" y="64"/>
                </a:cubicBezTo>
                <a:cubicBezTo>
                  <a:pt x="5" y="56"/>
                  <a:pt x="6" y="48"/>
                  <a:pt x="9" y="41"/>
                </a:cubicBezTo>
                <a:cubicBezTo>
                  <a:pt x="12" y="34"/>
                  <a:pt x="17" y="27"/>
                  <a:pt x="22" y="22"/>
                </a:cubicBezTo>
                <a:cubicBezTo>
                  <a:pt x="27" y="17"/>
                  <a:pt x="34" y="12"/>
                  <a:pt x="41" y="9"/>
                </a:cubicBezTo>
                <a:cubicBezTo>
                  <a:pt x="56" y="3"/>
                  <a:pt x="72" y="3"/>
                  <a:pt x="87" y="9"/>
                </a:cubicBezTo>
                <a:cubicBezTo>
                  <a:pt x="94" y="12"/>
                  <a:pt x="101" y="17"/>
                  <a:pt x="106" y="22"/>
                </a:cubicBezTo>
                <a:cubicBezTo>
                  <a:pt x="111" y="27"/>
                  <a:pt x="116" y="34"/>
                  <a:pt x="119" y="41"/>
                </a:cubicBezTo>
                <a:cubicBezTo>
                  <a:pt x="122" y="48"/>
                  <a:pt x="123" y="56"/>
                  <a:pt x="123" y="64"/>
                </a:cubicBezTo>
                <a:cubicBezTo>
                  <a:pt x="123" y="72"/>
                  <a:pt x="122" y="80"/>
                  <a:pt x="119" y="87"/>
                </a:cubicBezTo>
                <a:cubicBezTo>
                  <a:pt x="116" y="94"/>
                  <a:pt x="111" y="101"/>
                  <a:pt x="106" y="106"/>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05" name="Oval 177"/>
          <p:cNvSpPr>
            <a:spLocks noChangeArrowheads="1"/>
          </p:cNvSpPr>
          <p:nvPr/>
        </p:nvSpPr>
        <p:spPr bwMode="auto">
          <a:xfrm>
            <a:off x="2647950" y="2386013"/>
            <a:ext cx="25400" cy="26988"/>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06" name="Oval 178"/>
          <p:cNvSpPr>
            <a:spLocks noChangeArrowheads="1"/>
          </p:cNvSpPr>
          <p:nvPr/>
        </p:nvSpPr>
        <p:spPr bwMode="auto">
          <a:xfrm>
            <a:off x="2786063" y="2386013"/>
            <a:ext cx="26988" cy="26988"/>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07" name="Freeform 179"/>
          <p:cNvSpPr>
            <a:spLocks/>
          </p:cNvSpPr>
          <p:nvPr/>
        </p:nvSpPr>
        <p:spPr bwMode="auto">
          <a:xfrm>
            <a:off x="2625725" y="2547938"/>
            <a:ext cx="209550" cy="15875"/>
          </a:xfrm>
          <a:custGeom>
            <a:avLst/>
            <a:gdLst>
              <a:gd name="T0" fmla="*/ 54 w 56"/>
              <a:gd name="T1" fmla="*/ 0 h 4"/>
              <a:gd name="T2" fmla="*/ 2 w 56"/>
              <a:gd name="T3" fmla="*/ 0 h 4"/>
              <a:gd name="T4" fmla="*/ 0 w 56"/>
              <a:gd name="T5" fmla="*/ 2 h 4"/>
              <a:gd name="T6" fmla="*/ 2 w 56"/>
              <a:gd name="T7" fmla="*/ 4 h 4"/>
              <a:gd name="T8" fmla="*/ 54 w 56"/>
              <a:gd name="T9" fmla="*/ 4 h 4"/>
              <a:gd name="T10" fmla="*/ 56 w 56"/>
              <a:gd name="T11" fmla="*/ 2 h 4"/>
              <a:gd name="T12" fmla="*/ 54 w 5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56" h="4">
                <a:moveTo>
                  <a:pt x="54" y="0"/>
                </a:moveTo>
                <a:cubicBezTo>
                  <a:pt x="2" y="0"/>
                  <a:pt x="2" y="0"/>
                  <a:pt x="2" y="0"/>
                </a:cubicBezTo>
                <a:cubicBezTo>
                  <a:pt x="1" y="0"/>
                  <a:pt x="0" y="1"/>
                  <a:pt x="0" y="2"/>
                </a:cubicBezTo>
                <a:cubicBezTo>
                  <a:pt x="0" y="3"/>
                  <a:pt x="1" y="4"/>
                  <a:pt x="2" y="4"/>
                </a:cubicBezTo>
                <a:cubicBezTo>
                  <a:pt x="54" y="4"/>
                  <a:pt x="54" y="4"/>
                  <a:pt x="54" y="4"/>
                </a:cubicBezTo>
                <a:cubicBezTo>
                  <a:pt x="55" y="4"/>
                  <a:pt x="56" y="3"/>
                  <a:pt x="56" y="2"/>
                </a:cubicBezTo>
                <a:cubicBezTo>
                  <a:pt x="56" y="1"/>
                  <a:pt x="55" y="0"/>
                  <a:pt x="54"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08" name="Freeform 180"/>
          <p:cNvSpPr>
            <a:spLocks noEditPoints="1"/>
          </p:cNvSpPr>
          <p:nvPr/>
        </p:nvSpPr>
        <p:spPr bwMode="auto">
          <a:xfrm>
            <a:off x="1528763" y="2333625"/>
            <a:ext cx="209550" cy="263525"/>
          </a:xfrm>
          <a:custGeom>
            <a:avLst/>
            <a:gdLst>
              <a:gd name="T0" fmla="*/ 19 w 56"/>
              <a:gd name="T1" fmla="*/ 4 h 70"/>
              <a:gd name="T2" fmla="*/ 20 w 56"/>
              <a:gd name="T3" fmla="*/ 5 h 70"/>
              <a:gd name="T4" fmla="*/ 20 w 56"/>
              <a:gd name="T5" fmla="*/ 5 h 70"/>
              <a:gd name="T6" fmla="*/ 19 w 56"/>
              <a:gd name="T7" fmla="*/ 13 h 70"/>
              <a:gd name="T8" fmla="*/ 20 w 56"/>
              <a:gd name="T9" fmla="*/ 21 h 70"/>
              <a:gd name="T10" fmla="*/ 20 w 56"/>
              <a:gd name="T11" fmla="*/ 22 h 70"/>
              <a:gd name="T12" fmla="*/ 20 w 56"/>
              <a:gd name="T13" fmla="*/ 26 h 70"/>
              <a:gd name="T14" fmla="*/ 24 w 56"/>
              <a:gd name="T15" fmla="*/ 26 h 70"/>
              <a:gd name="T16" fmla="*/ 50 w 56"/>
              <a:gd name="T17" fmla="*/ 26 h 70"/>
              <a:gd name="T18" fmla="*/ 52 w 56"/>
              <a:gd name="T19" fmla="*/ 27 h 70"/>
              <a:gd name="T20" fmla="*/ 52 w 56"/>
              <a:gd name="T21" fmla="*/ 64 h 70"/>
              <a:gd name="T22" fmla="*/ 50 w 56"/>
              <a:gd name="T23" fmla="*/ 66 h 70"/>
              <a:gd name="T24" fmla="*/ 6 w 56"/>
              <a:gd name="T25" fmla="*/ 66 h 70"/>
              <a:gd name="T26" fmla="*/ 5 w 56"/>
              <a:gd name="T27" fmla="*/ 64 h 70"/>
              <a:gd name="T28" fmla="*/ 5 w 56"/>
              <a:gd name="T29" fmla="*/ 34 h 70"/>
              <a:gd name="T30" fmla="*/ 11 w 56"/>
              <a:gd name="T31" fmla="*/ 15 h 70"/>
              <a:gd name="T32" fmla="*/ 18 w 56"/>
              <a:gd name="T33" fmla="*/ 5 h 70"/>
              <a:gd name="T34" fmla="*/ 19 w 56"/>
              <a:gd name="T35" fmla="*/ 4 h 70"/>
              <a:gd name="T36" fmla="*/ 19 w 56"/>
              <a:gd name="T37" fmla="*/ 4 h 70"/>
              <a:gd name="T38" fmla="*/ 19 w 56"/>
              <a:gd name="T39" fmla="*/ 0 h 70"/>
              <a:gd name="T40" fmla="*/ 15 w 56"/>
              <a:gd name="T41" fmla="*/ 1 h 70"/>
              <a:gd name="T42" fmla="*/ 7 w 56"/>
              <a:gd name="T43" fmla="*/ 13 h 70"/>
              <a:gd name="T44" fmla="*/ 0 w 56"/>
              <a:gd name="T45" fmla="*/ 33 h 70"/>
              <a:gd name="T46" fmla="*/ 0 w 56"/>
              <a:gd name="T47" fmla="*/ 64 h 70"/>
              <a:gd name="T48" fmla="*/ 6 w 56"/>
              <a:gd name="T49" fmla="*/ 70 h 70"/>
              <a:gd name="T50" fmla="*/ 50 w 56"/>
              <a:gd name="T51" fmla="*/ 70 h 70"/>
              <a:gd name="T52" fmla="*/ 56 w 56"/>
              <a:gd name="T53" fmla="*/ 64 h 70"/>
              <a:gd name="T54" fmla="*/ 56 w 56"/>
              <a:gd name="T55" fmla="*/ 27 h 70"/>
              <a:gd name="T56" fmla="*/ 50 w 56"/>
              <a:gd name="T57" fmla="*/ 21 h 70"/>
              <a:gd name="T58" fmla="*/ 24 w 56"/>
              <a:gd name="T59" fmla="*/ 21 h 70"/>
              <a:gd name="T60" fmla="*/ 24 w 56"/>
              <a:gd name="T61" fmla="*/ 20 h 70"/>
              <a:gd name="T62" fmla="*/ 23 w 56"/>
              <a:gd name="T63" fmla="*/ 13 h 70"/>
              <a:gd name="T64" fmla="*/ 24 w 56"/>
              <a:gd name="T65" fmla="*/ 6 h 70"/>
              <a:gd name="T66" fmla="*/ 24 w 56"/>
              <a:gd name="T67" fmla="*/ 5 h 70"/>
              <a:gd name="T68" fmla="*/ 19 w 56"/>
              <a:gd name="T69"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 h="70">
                <a:moveTo>
                  <a:pt x="19" y="4"/>
                </a:moveTo>
                <a:cubicBezTo>
                  <a:pt x="19" y="4"/>
                  <a:pt x="20" y="5"/>
                  <a:pt x="20" y="5"/>
                </a:cubicBezTo>
                <a:cubicBezTo>
                  <a:pt x="20" y="5"/>
                  <a:pt x="20" y="5"/>
                  <a:pt x="20" y="5"/>
                </a:cubicBezTo>
                <a:cubicBezTo>
                  <a:pt x="19" y="8"/>
                  <a:pt x="19" y="11"/>
                  <a:pt x="19" y="13"/>
                </a:cubicBezTo>
                <a:cubicBezTo>
                  <a:pt x="19" y="16"/>
                  <a:pt x="19" y="18"/>
                  <a:pt x="20" y="21"/>
                </a:cubicBezTo>
                <a:cubicBezTo>
                  <a:pt x="20" y="22"/>
                  <a:pt x="20" y="22"/>
                  <a:pt x="20" y="22"/>
                </a:cubicBezTo>
                <a:cubicBezTo>
                  <a:pt x="20" y="26"/>
                  <a:pt x="20" y="26"/>
                  <a:pt x="20" y="26"/>
                </a:cubicBezTo>
                <a:cubicBezTo>
                  <a:pt x="24" y="26"/>
                  <a:pt x="24" y="26"/>
                  <a:pt x="24" y="26"/>
                </a:cubicBezTo>
                <a:cubicBezTo>
                  <a:pt x="50" y="26"/>
                  <a:pt x="50" y="26"/>
                  <a:pt x="50" y="26"/>
                </a:cubicBezTo>
                <a:cubicBezTo>
                  <a:pt x="51" y="26"/>
                  <a:pt x="52" y="26"/>
                  <a:pt x="52" y="27"/>
                </a:cubicBezTo>
                <a:cubicBezTo>
                  <a:pt x="52" y="64"/>
                  <a:pt x="52" y="64"/>
                  <a:pt x="52" y="64"/>
                </a:cubicBezTo>
                <a:cubicBezTo>
                  <a:pt x="52" y="65"/>
                  <a:pt x="51" y="66"/>
                  <a:pt x="50" y="66"/>
                </a:cubicBezTo>
                <a:cubicBezTo>
                  <a:pt x="6" y="66"/>
                  <a:pt x="6" y="66"/>
                  <a:pt x="6" y="66"/>
                </a:cubicBezTo>
                <a:cubicBezTo>
                  <a:pt x="5" y="66"/>
                  <a:pt x="5" y="65"/>
                  <a:pt x="5" y="64"/>
                </a:cubicBezTo>
                <a:cubicBezTo>
                  <a:pt x="5" y="34"/>
                  <a:pt x="5" y="34"/>
                  <a:pt x="5" y="34"/>
                </a:cubicBezTo>
                <a:cubicBezTo>
                  <a:pt x="5" y="30"/>
                  <a:pt x="6" y="25"/>
                  <a:pt x="11" y="15"/>
                </a:cubicBezTo>
                <a:cubicBezTo>
                  <a:pt x="14" y="10"/>
                  <a:pt x="17" y="6"/>
                  <a:pt x="18" y="5"/>
                </a:cubicBezTo>
                <a:cubicBezTo>
                  <a:pt x="19" y="4"/>
                  <a:pt x="19" y="4"/>
                  <a:pt x="19" y="4"/>
                </a:cubicBezTo>
                <a:cubicBezTo>
                  <a:pt x="19" y="4"/>
                  <a:pt x="19" y="4"/>
                  <a:pt x="19" y="4"/>
                </a:cubicBezTo>
                <a:close/>
                <a:moveTo>
                  <a:pt x="19" y="0"/>
                </a:moveTo>
                <a:cubicBezTo>
                  <a:pt x="17" y="0"/>
                  <a:pt x="16" y="0"/>
                  <a:pt x="15" y="1"/>
                </a:cubicBezTo>
                <a:cubicBezTo>
                  <a:pt x="14" y="2"/>
                  <a:pt x="10" y="8"/>
                  <a:pt x="7" y="13"/>
                </a:cubicBezTo>
                <a:cubicBezTo>
                  <a:pt x="2" y="21"/>
                  <a:pt x="0" y="28"/>
                  <a:pt x="0" y="33"/>
                </a:cubicBezTo>
                <a:cubicBezTo>
                  <a:pt x="0" y="64"/>
                  <a:pt x="0" y="64"/>
                  <a:pt x="0" y="64"/>
                </a:cubicBezTo>
                <a:cubicBezTo>
                  <a:pt x="0" y="68"/>
                  <a:pt x="3" y="70"/>
                  <a:pt x="6" y="70"/>
                </a:cubicBezTo>
                <a:cubicBezTo>
                  <a:pt x="50" y="70"/>
                  <a:pt x="50" y="70"/>
                  <a:pt x="50" y="70"/>
                </a:cubicBezTo>
                <a:cubicBezTo>
                  <a:pt x="54" y="70"/>
                  <a:pt x="56" y="68"/>
                  <a:pt x="56" y="64"/>
                </a:cubicBezTo>
                <a:cubicBezTo>
                  <a:pt x="56" y="27"/>
                  <a:pt x="56" y="27"/>
                  <a:pt x="56" y="27"/>
                </a:cubicBezTo>
                <a:cubicBezTo>
                  <a:pt x="56" y="24"/>
                  <a:pt x="54" y="21"/>
                  <a:pt x="50" y="21"/>
                </a:cubicBezTo>
                <a:cubicBezTo>
                  <a:pt x="24" y="21"/>
                  <a:pt x="24" y="21"/>
                  <a:pt x="24" y="21"/>
                </a:cubicBezTo>
                <a:cubicBezTo>
                  <a:pt x="24" y="20"/>
                  <a:pt x="24" y="20"/>
                  <a:pt x="24" y="20"/>
                </a:cubicBezTo>
                <a:cubicBezTo>
                  <a:pt x="24" y="18"/>
                  <a:pt x="23" y="15"/>
                  <a:pt x="23" y="13"/>
                </a:cubicBezTo>
                <a:cubicBezTo>
                  <a:pt x="23" y="11"/>
                  <a:pt x="24" y="8"/>
                  <a:pt x="24" y="6"/>
                </a:cubicBezTo>
                <a:cubicBezTo>
                  <a:pt x="24" y="6"/>
                  <a:pt x="24" y="5"/>
                  <a:pt x="24" y="5"/>
                </a:cubicBezTo>
                <a:cubicBezTo>
                  <a:pt x="24" y="2"/>
                  <a:pt x="22" y="0"/>
                  <a:pt x="19"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09" name="Freeform 181"/>
          <p:cNvSpPr>
            <a:spLocks noEditPoints="1"/>
          </p:cNvSpPr>
          <p:nvPr/>
        </p:nvSpPr>
        <p:spPr bwMode="auto">
          <a:xfrm>
            <a:off x="1798638" y="2333625"/>
            <a:ext cx="211138" cy="263525"/>
          </a:xfrm>
          <a:custGeom>
            <a:avLst/>
            <a:gdLst>
              <a:gd name="T0" fmla="*/ 18 w 56"/>
              <a:gd name="T1" fmla="*/ 4 h 70"/>
              <a:gd name="T2" fmla="*/ 19 w 56"/>
              <a:gd name="T3" fmla="*/ 5 h 70"/>
              <a:gd name="T4" fmla="*/ 19 w 56"/>
              <a:gd name="T5" fmla="*/ 5 h 70"/>
              <a:gd name="T6" fmla="*/ 18 w 56"/>
              <a:gd name="T7" fmla="*/ 13 h 70"/>
              <a:gd name="T8" fmla="*/ 19 w 56"/>
              <a:gd name="T9" fmla="*/ 21 h 70"/>
              <a:gd name="T10" fmla="*/ 19 w 56"/>
              <a:gd name="T11" fmla="*/ 22 h 70"/>
              <a:gd name="T12" fmla="*/ 20 w 56"/>
              <a:gd name="T13" fmla="*/ 26 h 70"/>
              <a:gd name="T14" fmla="*/ 24 w 56"/>
              <a:gd name="T15" fmla="*/ 26 h 70"/>
              <a:gd name="T16" fmla="*/ 50 w 56"/>
              <a:gd name="T17" fmla="*/ 26 h 70"/>
              <a:gd name="T18" fmla="*/ 51 w 56"/>
              <a:gd name="T19" fmla="*/ 27 h 70"/>
              <a:gd name="T20" fmla="*/ 51 w 56"/>
              <a:gd name="T21" fmla="*/ 64 h 70"/>
              <a:gd name="T22" fmla="*/ 50 w 56"/>
              <a:gd name="T23" fmla="*/ 66 h 70"/>
              <a:gd name="T24" fmla="*/ 6 w 56"/>
              <a:gd name="T25" fmla="*/ 66 h 70"/>
              <a:gd name="T26" fmla="*/ 4 w 56"/>
              <a:gd name="T27" fmla="*/ 64 h 70"/>
              <a:gd name="T28" fmla="*/ 4 w 56"/>
              <a:gd name="T29" fmla="*/ 33 h 70"/>
              <a:gd name="T30" fmla="*/ 11 w 56"/>
              <a:gd name="T31" fmla="*/ 15 h 70"/>
              <a:gd name="T32" fmla="*/ 18 w 56"/>
              <a:gd name="T33" fmla="*/ 5 h 70"/>
              <a:gd name="T34" fmla="*/ 18 w 56"/>
              <a:gd name="T35" fmla="*/ 4 h 70"/>
              <a:gd name="T36" fmla="*/ 18 w 56"/>
              <a:gd name="T37" fmla="*/ 4 h 70"/>
              <a:gd name="T38" fmla="*/ 18 w 56"/>
              <a:gd name="T39" fmla="*/ 0 h 70"/>
              <a:gd name="T40" fmla="*/ 15 w 56"/>
              <a:gd name="T41" fmla="*/ 1 h 70"/>
              <a:gd name="T42" fmla="*/ 7 w 56"/>
              <a:gd name="T43" fmla="*/ 13 h 70"/>
              <a:gd name="T44" fmla="*/ 0 w 56"/>
              <a:gd name="T45" fmla="*/ 33 h 70"/>
              <a:gd name="T46" fmla="*/ 0 w 56"/>
              <a:gd name="T47" fmla="*/ 64 h 70"/>
              <a:gd name="T48" fmla="*/ 6 w 56"/>
              <a:gd name="T49" fmla="*/ 70 h 70"/>
              <a:gd name="T50" fmla="*/ 50 w 56"/>
              <a:gd name="T51" fmla="*/ 70 h 70"/>
              <a:gd name="T52" fmla="*/ 56 w 56"/>
              <a:gd name="T53" fmla="*/ 64 h 70"/>
              <a:gd name="T54" fmla="*/ 56 w 56"/>
              <a:gd name="T55" fmla="*/ 27 h 70"/>
              <a:gd name="T56" fmla="*/ 50 w 56"/>
              <a:gd name="T57" fmla="*/ 21 h 70"/>
              <a:gd name="T58" fmla="*/ 24 w 56"/>
              <a:gd name="T59" fmla="*/ 21 h 70"/>
              <a:gd name="T60" fmla="*/ 24 w 56"/>
              <a:gd name="T61" fmla="*/ 20 h 70"/>
              <a:gd name="T62" fmla="*/ 23 w 56"/>
              <a:gd name="T63" fmla="*/ 13 h 70"/>
              <a:gd name="T64" fmla="*/ 24 w 56"/>
              <a:gd name="T65" fmla="*/ 6 h 70"/>
              <a:gd name="T66" fmla="*/ 24 w 56"/>
              <a:gd name="T67" fmla="*/ 5 h 70"/>
              <a:gd name="T68" fmla="*/ 18 w 56"/>
              <a:gd name="T69"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 h="70">
                <a:moveTo>
                  <a:pt x="18" y="4"/>
                </a:moveTo>
                <a:cubicBezTo>
                  <a:pt x="19" y="4"/>
                  <a:pt x="19" y="5"/>
                  <a:pt x="19" y="5"/>
                </a:cubicBezTo>
                <a:cubicBezTo>
                  <a:pt x="19" y="5"/>
                  <a:pt x="19" y="5"/>
                  <a:pt x="19" y="5"/>
                </a:cubicBezTo>
                <a:cubicBezTo>
                  <a:pt x="19" y="8"/>
                  <a:pt x="18" y="10"/>
                  <a:pt x="18" y="13"/>
                </a:cubicBezTo>
                <a:cubicBezTo>
                  <a:pt x="18" y="16"/>
                  <a:pt x="19" y="18"/>
                  <a:pt x="19" y="21"/>
                </a:cubicBezTo>
                <a:cubicBezTo>
                  <a:pt x="19" y="22"/>
                  <a:pt x="19" y="22"/>
                  <a:pt x="19" y="22"/>
                </a:cubicBezTo>
                <a:cubicBezTo>
                  <a:pt x="20" y="26"/>
                  <a:pt x="20" y="26"/>
                  <a:pt x="20" y="26"/>
                </a:cubicBezTo>
                <a:cubicBezTo>
                  <a:pt x="24" y="26"/>
                  <a:pt x="24" y="26"/>
                  <a:pt x="24" y="26"/>
                </a:cubicBezTo>
                <a:cubicBezTo>
                  <a:pt x="50" y="26"/>
                  <a:pt x="50" y="26"/>
                  <a:pt x="50" y="26"/>
                </a:cubicBezTo>
                <a:cubicBezTo>
                  <a:pt x="51" y="26"/>
                  <a:pt x="51" y="26"/>
                  <a:pt x="51" y="27"/>
                </a:cubicBezTo>
                <a:cubicBezTo>
                  <a:pt x="51" y="64"/>
                  <a:pt x="51" y="64"/>
                  <a:pt x="51" y="64"/>
                </a:cubicBezTo>
                <a:cubicBezTo>
                  <a:pt x="51" y="65"/>
                  <a:pt x="51" y="66"/>
                  <a:pt x="50" y="66"/>
                </a:cubicBezTo>
                <a:cubicBezTo>
                  <a:pt x="6" y="66"/>
                  <a:pt x="6" y="66"/>
                  <a:pt x="6" y="66"/>
                </a:cubicBezTo>
                <a:cubicBezTo>
                  <a:pt x="5" y="66"/>
                  <a:pt x="4" y="65"/>
                  <a:pt x="4" y="64"/>
                </a:cubicBezTo>
                <a:cubicBezTo>
                  <a:pt x="4" y="33"/>
                  <a:pt x="4" y="33"/>
                  <a:pt x="4" y="33"/>
                </a:cubicBezTo>
                <a:cubicBezTo>
                  <a:pt x="4" y="30"/>
                  <a:pt x="5" y="25"/>
                  <a:pt x="11" y="15"/>
                </a:cubicBezTo>
                <a:cubicBezTo>
                  <a:pt x="13" y="10"/>
                  <a:pt x="17" y="5"/>
                  <a:pt x="18" y="5"/>
                </a:cubicBezTo>
                <a:cubicBezTo>
                  <a:pt x="18" y="4"/>
                  <a:pt x="18" y="4"/>
                  <a:pt x="18" y="4"/>
                </a:cubicBezTo>
                <a:cubicBezTo>
                  <a:pt x="18" y="4"/>
                  <a:pt x="18" y="4"/>
                  <a:pt x="18" y="4"/>
                </a:cubicBezTo>
                <a:close/>
                <a:moveTo>
                  <a:pt x="18" y="0"/>
                </a:moveTo>
                <a:cubicBezTo>
                  <a:pt x="17" y="0"/>
                  <a:pt x="16" y="0"/>
                  <a:pt x="15" y="1"/>
                </a:cubicBezTo>
                <a:cubicBezTo>
                  <a:pt x="13" y="2"/>
                  <a:pt x="10" y="8"/>
                  <a:pt x="7" y="13"/>
                </a:cubicBezTo>
                <a:cubicBezTo>
                  <a:pt x="2" y="21"/>
                  <a:pt x="0" y="28"/>
                  <a:pt x="0" y="33"/>
                </a:cubicBezTo>
                <a:cubicBezTo>
                  <a:pt x="0" y="64"/>
                  <a:pt x="0" y="64"/>
                  <a:pt x="0" y="64"/>
                </a:cubicBezTo>
                <a:cubicBezTo>
                  <a:pt x="0" y="67"/>
                  <a:pt x="2" y="70"/>
                  <a:pt x="6" y="70"/>
                </a:cubicBezTo>
                <a:cubicBezTo>
                  <a:pt x="50" y="70"/>
                  <a:pt x="50" y="70"/>
                  <a:pt x="50" y="70"/>
                </a:cubicBezTo>
                <a:cubicBezTo>
                  <a:pt x="53" y="70"/>
                  <a:pt x="56" y="67"/>
                  <a:pt x="56" y="64"/>
                </a:cubicBezTo>
                <a:cubicBezTo>
                  <a:pt x="56" y="27"/>
                  <a:pt x="56" y="27"/>
                  <a:pt x="56" y="27"/>
                </a:cubicBezTo>
                <a:cubicBezTo>
                  <a:pt x="56" y="24"/>
                  <a:pt x="53" y="21"/>
                  <a:pt x="50" y="21"/>
                </a:cubicBezTo>
                <a:cubicBezTo>
                  <a:pt x="24" y="21"/>
                  <a:pt x="24" y="21"/>
                  <a:pt x="24" y="21"/>
                </a:cubicBezTo>
                <a:cubicBezTo>
                  <a:pt x="24" y="20"/>
                  <a:pt x="24" y="20"/>
                  <a:pt x="24" y="20"/>
                </a:cubicBezTo>
                <a:cubicBezTo>
                  <a:pt x="23" y="18"/>
                  <a:pt x="23" y="15"/>
                  <a:pt x="23" y="13"/>
                </a:cubicBezTo>
                <a:cubicBezTo>
                  <a:pt x="23" y="11"/>
                  <a:pt x="23" y="8"/>
                  <a:pt x="24" y="6"/>
                </a:cubicBezTo>
                <a:cubicBezTo>
                  <a:pt x="24" y="6"/>
                  <a:pt x="24" y="5"/>
                  <a:pt x="24" y="5"/>
                </a:cubicBezTo>
                <a:cubicBezTo>
                  <a:pt x="24" y="2"/>
                  <a:pt x="21" y="0"/>
                  <a:pt x="18"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10" name="Freeform 182"/>
          <p:cNvSpPr>
            <a:spLocks noEditPoints="1"/>
          </p:cNvSpPr>
          <p:nvPr/>
        </p:nvSpPr>
        <p:spPr bwMode="auto">
          <a:xfrm>
            <a:off x="838200" y="2333625"/>
            <a:ext cx="209550" cy="263525"/>
          </a:xfrm>
          <a:custGeom>
            <a:avLst/>
            <a:gdLst>
              <a:gd name="T0" fmla="*/ 37 w 56"/>
              <a:gd name="T1" fmla="*/ 66 h 70"/>
              <a:gd name="T2" fmla="*/ 36 w 56"/>
              <a:gd name="T3" fmla="*/ 65 h 70"/>
              <a:gd name="T4" fmla="*/ 36 w 56"/>
              <a:gd name="T5" fmla="*/ 65 h 70"/>
              <a:gd name="T6" fmla="*/ 37 w 56"/>
              <a:gd name="T7" fmla="*/ 57 h 70"/>
              <a:gd name="T8" fmla="*/ 36 w 56"/>
              <a:gd name="T9" fmla="*/ 49 h 70"/>
              <a:gd name="T10" fmla="*/ 36 w 56"/>
              <a:gd name="T11" fmla="*/ 48 h 70"/>
              <a:gd name="T12" fmla="*/ 36 w 56"/>
              <a:gd name="T13" fmla="*/ 44 h 70"/>
              <a:gd name="T14" fmla="*/ 32 w 56"/>
              <a:gd name="T15" fmla="*/ 44 h 70"/>
              <a:gd name="T16" fmla="*/ 6 w 56"/>
              <a:gd name="T17" fmla="*/ 44 h 70"/>
              <a:gd name="T18" fmla="*/ 4 w 56"/>
              <a:gd name="T19" fmla="*/ 43 h 70"/>
              <a:gd name="T20" fmla="*/ 4 w 56"/>
              <a:gd name="T21" fmla="*/ 6 h 70"/>
              <a:gd name="T22" fmla="*/ 6 w 56"/>
              <a:gd name="T23" fmla="*/ 4 h 70"/>
              <a:gd name="T24" fmla="*/ 50 w 56"/>
              <a:gd name="T25" fmla="*/ 4 h 70"/>
              <a:gd name="T26" fmla="*/ 51 w 56"/>
              <a:gd name="T27" fmla="*/ 6 h 70"/>
              <a:gd name="T28" fmla="*/ 51 w 56"/>
              <a:gd name="T29" fmla="*/ 36 h 70"/>
              <a:gd name="T30" fmla="*/ 45 w 56"/>
              <a:gd name="T31" fmla="*/ 55 h 70"/>
              <a:gd name="T32" fmla="*/ 38 w 56"/>
              <a:gd name="T33" fmla="*/ 65 h 70"/>
              <a:gd name="T34" fmla="*/ 37 w 56"/>
              <a:gd name="T35" fmla="*/ 66 h 70"/>
              <a:gd name="T36" fmla="*/ 37 w 56"/>
              <a:gd name="T37" fmla="*/ 66 h 70"/>
              <a:gd name="T38" fmla="*/ 37 w 56"/>
              <a:gd name="T39" fmla="*/ 70 h 70"/>
              <a:gd name="T40" fmla="*/ 41 w 56"/>
              <a:gd name="T41" fmla="*/ 69 h 70"/>
              <a:gd name="T42" fmla="*/ 49 w 56"/>
              <a:gd name="T43" fmla="*/ 57 h 70"/>
              <a:gd name="T44" fmla="*/ 56 w 56"/>
              <a:gd name="T45" fmla="*/ 37 h 70"/>
              <a:gd name="T46" fmla="*/ 56 w 56"/>
              <a:gd name="T47" fmla="*/ 6 h 70"/>
              <a:gd name="T48" fmla="*/ 50 w 56"/>
              <a:gd name="T49" fmla="*/ 0 h 70"/>
              <a:gd name="T50" fmla="*/ 6 w 56"/>
              <a:gd name="T51" fmla="*/ 0 h 70"/>
              <a:gd name="T52" fmla="*/ 0 w 56"/>
              <a:gd name="T53" fmla="*/ 6 h 70"/>
              <a:gd name="T54" fmla="*/ 0 w 56"/>
              <a:gd name="T55" fmla="*/ 43 h 70"/>
              <a:gd name="T56" fmla="*/ 6 w 56"/>
              <a:gd name="T57" fmla="*/ 49 h 70"/>
              <a:gd name="T58" fmla="*/ 32 w 56"/>
              <a:gd name="T59" fmla="*/ 49 h 70"/>
              <a:gd name="T60" fmla="*/ 32 w 56"/>
              <a:gd name="T61" fmla="*/ 50 h 70"/>
              <a:gd name="T62" fmla="*/ 33 w 56"/>
              <a:gd name="T63" fmla="*/ 57 h 70"/>
              <a:gd name="T64" fmla="*/ 32 w 56"/>
              <a:gd name="T65" fmla="*/ 64 h 70"/>
              <a:gd name="T66" fmla="*/ 32 w 56"/>
              <a:gd name="T67" fmla="*/ 65 h 70"/>
              <a:gd name="T68" fmla="*/ 37 w 56"/>
              <a:gd name="T69"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 h="70">
                <a:moveTo>
                  <a:pt x="37" y="66"/>
                </a:moveTo>
                <a:cubicBezTo>
                  <a:pt x="37" y="66"/>
                  <a:pt x="36" y="65"/>
                  <a:pt x="36" y="65"/>
                </a:cubicBezTo>
                <a:cubicBezTo>
                  <a:pt x="36" y="65"/>
                  <a:pt x="36" y="65"/>
                  <a:pt x="36" y="65"/>
                </a:cubicBezTo>
                <a:cubicBezTo>
                  <a:pt x="37" y="62"/>
                  <a:pt x="37" y="59"/>
                  <a:pt x="37" y="57"/>
                </a:cubicBezTo>
                <a:cubicBezTo>
                  <a:pt x="37" y="54"/>
                  <a:pt x="37" y="52"/>
                  <a:pt x="36" y="49"/>
                </a:cubicBezTo>
                <a:cubicBezTo>
                  <a:pt x="36" y="48"/>
                  <a:pt x="36" y="48"/>
                  <a:pt x="36" y="48"/>
                </a:cubicBezTo>
                <a:cubicBezTo>
                  <a:pt x="36" y="44"/>
                  <a:pt x="36" y="44"/>
                  <a:pt x="36" y="44"/>
                </a:cubicBezTo>
                <a:cubicBezTo>
                  <a:pt x="32" y="44"/>
                  <a:pt x="32" y="44"/>
                  <a:pt x="32" y="44"/>
                </a:cubicBezTo>
                <a:cubicBezTo>
                  <a:pt x="6" y="44"/>
                  <a:pt x="6" y="44"/>
                  <a:pt x="6" y="44"/>
                </a:cubicBezTo>
                <a:cubicBezTo>
                  <a:pt x="5" y="44"/>
                  <a:pt x="4" y="44"/>
                  <a:pt x="4" y="43"/>
                </a:cubicBezTo>
                <a:cubicBezTo>
                  <a:pt x="4" y="6"/>
                  <a:pt x="4" y="6"/>
                  <a:pt x="4" y="6"/>
                </a:cubicBezTo>
                <a:cubicBezTo>
                  <a:pt x="4" y="5"/>
                  <a:pt x="5" y="4"/>
                  <a:pt x="6" y="4"/>
                </a:cubicBezTo>
                <a:cubicBezTo>
                  <a:pt x="50" y="4"/>
                  <a:pt x="50" y="4"/>
                  <a:pt x="50" y="4"/>
                </a:cubicBezTo>
                <a:cubicBezTo>
                  <a:pt x="51" y="4"/>
                  <a:pt x="51" y="5"/>
                  <a:pt x="51" y="6"/>
                </a:cubicBezTo>
                <a:cubicBezTo>
                  <a:pt x="51" y="36"/>
                  <a:pt x="51" y="36"/>
                  <a:pt x="51" y="36"/>
                </a:cubicBezTo>
                <a:cubicBezTo>
                  <a:pt x="51" y="40"/>
                  <a:pt x="50" y="45"/>
                  <a:pt x="45" y="55"/>
                </a:cubicBezTo>
                <a:cubicBezTo>
                  <a:pt x="42" y="60"/>
                  <a:pt x="39" y="64"/>
                  <a:pt x="38" y="65"/>
                </a:cubicBezTo>
                <a:cubicBezTo>
                  <a:pt x="37" y="66"/>
                  <a:pt x="37" y="66"/>
                  <a:pt x="37" y="66"/>
                </a:cubicBezTo>
                <a:cubicBezTo>
                  <a:pt x="37" y="66"/>
                  <a:pt x="37" y="66"/>
                  <a:pt x="37" y="66"/>
                </a:cubicBezTo>
                <a:close/>
                <a:moveTo>
                  <a:pt x="37" y="70"/>
                </a:moveTo>
                <a:cubicBezTo>
                  <a:pt x="39" y="70"/>
                  <a:pt x="40" y="70"/>
                  <a:pt x="41" y="69"/>
                </a:cubicBezTo>
                <a:cubicBezTo>
                  <a:pt x="42" y="68"/>
                  <a:pt x="46" y="62"/>
                  <a:pt x="49" y="57"/>
                </a:cubicBezTo>
                <a:cubicBezTo>
                  <a:pt x="54" y="49"/>
                  <a:pt x="56" y="42"/>
                  <a:pt x="56" y="37"/>
                </a:cubicBezTo>
                <a:cubicBezTo>
                  <a:pt x="56" y="6"/>
                  <a:pt x="56" y="6"/>
                  <a:pt x="56" y="6"/>
                </a:cubicBezTo>
                <a:cubicBezTo>
                  <a:pt x="56" y="2"/>
                  <a:pt x="53" y="0"/>
                  <a:pt x="50" y="0"/>
                </a:cubicBezTo>
                <a:cubicBezTo>
                  <a:pt x="6" y="0"/>
                  <a:pt x="6" y="0"/>
                  <a:pt x="6" y="0"/>
                </a:cubicBezTo>
                <a:cubicBezTo>
                  <a:pt x="2" y="0"/>
                  <a:pt x="0" y="2"/>
                  <a:pt x="0" y="6"/>
                </a:cubicBezTo>
                <a:cubicBezTo>
                  <a:pt x="0" y="43"/>
                  <a:pt x="0" y="43"/>
                  <a:pt x="0" y="43"/>
                </a:cubicBezTo>
                <a:cubicBezTo>
                  <a:pt x="0" y="46"/>
                  <a:pt x="2" y="49"/>
                  <a:pt x="6" y="49"/>
                </a:cubicBezTo>
                <a:cubicBezTo>
                  <a:pt x="32" y="49"/>
                  <a:pt x="32" y="49"/>
                  <a:pt x="32" y="49"/>
                </a:cubicBezTo>
                <a:cubicBezTo>
                  <a:pt x="32" y="50"/>
                  <a:pt x="32" y="50"/>
                  <a:pt x="32" y="50"/>
                </a:cubicBezTo>
                <a:cubicBezTo>
                  <a:pt x="32" y="52"/>
                  <a:pt x="33" y="55"/>
                  <a:pt x="33" y="57"/>
                </a:cubicBezTo>
                <a:cubicBezTo>
                  <a:pt x="33" y="59"/>
                  <a:pt x="32" y="62"/>
                  <a:pt x="32" y="64"/>
                </a:cubicBezTo>
                <a:cubicBezTo>
                  <a:pt x="32" y="64"/>
                  <a:pt x="32" y="65"/>
                  <a:pt x="32" y="65"/>
                </a:cubicBezTo>
                <a:cubicBezTo>
                  <a:pt x="32" y="68"/>
                  <a:pt x="34" y="70"/>
                  <a:pt x="37" y="7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11" name="Freeform 183"/>
          <p:cNvSpPr>
            <a:spLocks noEditPoints="1"/>
          </p:cNvSpPr>
          <p:nvPr/>
        </p:nvSpPr>
        <p:spPr bwMode="auto">
          <a:xfrm>
            <a:off x="568325" y="2333625"/>
            <a:ext cx="209550" cy="263525"/>
          </a:xfrm>
          <a:custGeom>
            <a:avLst/>
            <a:gdLst>
              <a:gd name="T0" fmla="*/ 38 w 56"/>
              <a:gd name="T1" fmla="*/ 66 h 70"/>
              <a:gd name="T2" fmla="*/ 37 w 56"/>
              <a:gd name="T3" fmla="*/ 65 h 70"/>
              <a:gd name="T4" fmla="*/ 37 w 56"/>
              <a:gd name="T5" fmla="*/ 65 h 70"/>
              <a:gd name="T6" fmla="*/ 38 w 56"/>
              <a:gd name="T7" fmla="*/ 57 h 70"/>
              <a:gd name="T8" fmla="*/ 37 w 56"/>
              <a:gd name="T9" fmla="*/ 49 h 70"/>
              <a:gd name="T10" fmla="*/ 37 w 56"/>
              <a:gd name="T11" fmla="*/ 48 h 70"/>
              <a:gd name="T12" fmla="*/ 36 w 56"/>
              <a:gd name="T13" fmla="*/ 44 h 70"/>
              <a:gd name="T14" fmla="*/ 32 w 56"/>
              <a:gd name="T15" fmla="*/ 44 h 70"/>
              <a:gd name="T16" fmla="*/ 6 w 56"/>
              <a:gd name="T17" fmla="*/ 44 h 70"/>
              <a:gd name="T18" fmla="*/ 5 w 56"/>
              <a:gd name="T19" fmla="*/ 43 h 70"/>
              <a:gd name="T20" fmla="*/ 5 w 56"/>
              <a:gd name="T21" fmla="*/ 6 h 70"/>
              <a:gd name="T22" fmla="*/ 6 w 56"/>
              <a:gd name="T23" fmla="*/ 4 h 70"/>
              <a:gd name="T24" fmla="*/ 50 w 56"/>
              <a:gd name="T25" fmla="*/ 4 h 70"/>
              <a:gd name="T26" fmla="*/ 52 w 56"/>
              <a:gd name="T27" fmla="*/ 6 h 70"/>
              <a:gd name="T28" fmla="*/ 52 w 56"/>
              <a:gd name="T29" fmla="*/ 37 h 70"/>
              <a:gd name="T30" fmla="*/ 45 w 56"/>
              <a:gd name="T31" fmla="*/ 55 h 70"/>
              <a:gd name="T32" fmla="*/ 38 w 56"/>
              <a:gd name="T33" fmla="*/ 65 h 70"/>
              <a:gd name="T34" fmla="*/ 38 w 56"/>
              <a:gd name="T35" fmla="*/ 66 h 70"/>
              <a:gd name="T36" fmla="*/ 38 w 56"/>
              <a:gd name="T37" fmla="*/ 66 h 70"/>
              <a:gd name="T38" fmla="*/ 38 w 56"/>
              <a:gd name="T39" fmla="*/ 70 h 70"/>
              <a:gd name="T40" fmla="*/ 41 w 56"/>
              <a:gd name="T41" fmla="*/ 69 h 70"/>
              <a:gd name="T42" fmla="*/ 49 w 56"/>
              <a:gd name="T43" fmla="*/ 57 h 70"/>
              <a:gd name="T44" fmla="*/ 56 w 56"/>
              <a:gd name="T45" fmla="*/ 37 h 70"/>
              <a:gd name="T46" fmla="*/ 56 w 56"/>
              <a:gd name="T47" fmla="*/ 6 h 70"/>
              <a:gd name="T48" fmla="*/ 50 w 56"/>
              <a:gd name="T49" fmla="*/ 0 h 70"/>
              <a:gd name="T50" fmla="*/ 6 w 56"/>
              <a:gd name="T51" fmla="*/ 0 h 70"/>
              <a:gd name="T52" fmla="*/ 0 w 56"/>
              <a:gd name="T53" fmla="*/ 6 h 70"/>
              <a:gd name="T54" fmla="*/ 0 w 56"/>
              <a:gd name="T55" fmla="*/ 43 h 70"/>
              <a:gd name="T56" fmla="*/ 6 w 56"/>
              <a:gd name="T57" fmla="*/ 49 h 70"/>
              <a:gd name="T58" fmla="*/ 32 w 56"/>
              <a:gd name="T59" fmla="*/ 49 h 70"/>
              <a:gd name="T60" fmla="*/ 32 w 56"/>
              <a:gd name="T61" fmla="*/ 50 h 70"/>
              <a:gd name="T62" fmla="*/ 33 w 56"/>
              <a:gd name="T63" fmla="*/ 57 h 70"/>
              <a:gd name="T64" fmla="*/ 32 w 56"/>
              <a:gd name="T65" fmla="*/ 64 h 70"/>
              <a:gd name="T66" fmla="*/ 32 w 56"/>
              <a:gd name="T67" fmla="*/ 65 h 70"/>
              <a:gd name="T68" fmla="*/ 38 w 56"/>
              <a:gd name="T69"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 h="70">
                <a:moveTo>
                  <a:pt x="38" y="66"/>
                </a:moveTo>
                <a:cubicBezTo>
                  <a:pt x="37" y="66"/>
                  <a:pt x="37" y="65"/>
                  <a:pt x="37" y="65"/>
                </a:cubicBezTo>
                <a:cubicBezTo>
                  <a:pt x="37" y="65"/>
                  <a:pt x="37" y="65"/>
                  <a:pt x="37" y="65"/>
                </a:cubicBezTo>
                <a:cubicBezTo>
                  <a:pt x="37" y="62"/>
                  <a:pt x="38" y="60"/>
                  <a:pt x="38" y="57"/>
                </a:cubicBezTo>
                <a:cubicBezTo>
                  <a:pt x="38" y="54"/>
                  <a:pt x="37" y="52"/>
                  <a:pt x="37" y="49"/>
                </a:cubicBezTo>
                <a:cubicBezTo>
                  <a:pt x="37" y="48"/>
                  <a:pt x="37" y="48"/>
                  <a:pt x="37" y="48"/>
                </a:cubicBezTo>
                <a:cubicBezTo>
                  <a:pt x="36" y="44"/>
                  <a:pt x="36" y="44"/>
                  <a:pt x="36" y="44"/>
                </a:cubicBezTo>
                <a:cubicBezTo>
                  <a:pt x="32" y="44"/>
                  <a:pt x="32" y="44"/>
                  <a:pt x="32" y="44"/>
                </a:cubicBezTo>
                <a:cubicBezTo>
                  <a:pt x="6" y="44"/>
                  <a:pt x="6" y="44"/>
                  <a:pt x="6" y="44"/>
                </a:cubicBezTo>
                <a:cubicBezTo>
                  <a:pt x="5" y="44"/>
                  <a:pt x="5" y="44"/>
                  <a:pt x="5" y="43"/>
                </a:cubicBezTo>
                <a:cubicBezTo>
                  <a:pt x="5" y="6"/>
                  <a:pt x="5" y="6"/>
                  <a:pt x="5" y="6"/>
                </a:cubicBezTo>
                <a:cubicBezTo>
                  <a:pt x="5" y="5"/>
                  <a:pt x="5" y="4"/>
                  <a:pt x="6" y="4"/>
                </a:cubicBezTo>
                <a:cubicBezTo>
                  <a:pt x="50" y="4"/>
                  <a:pt x="50" y="4"/>
                  <a:pt x="50" y="4"/>
                </a:cubicBezTo>
                <a:cubicBezTo>
                  <a:pt x="51" y="4"/>
                  <a:pt x="52" y="5"/>
                  <a:pt x="52" y="6"/>
                </a:cubicBezTo>
                <a:cubicBezTo>
                  <a:pt x="52" y="37"/>
                  <a:pt x="52" y="37"/>
                  <a:pt x="52" y="37"/>
                </a:cubicBezTo>
                <a:cubicBezTo>
                  <a:pt x="52" y="40"/>
                  <a:pt x="51" y="45"/>
                  <a:pt x="45" y="55"/>
                </a:cubicBezTo>
                <a:cubicBezTo>
                  <a:pt x="43" y="60"/>
                  <a:pt x="39" y="65"/>
                  <a:pt x="38" y="65"/>
                </a:cubicBezTo>
                <a:cubicBezTo>
                  <a:pt x="38" y="66"/>
                  <a:pt x="38" y="66"/>
                  <a:pt x="38" y="66"/>
                </a:cubicBezTo>
                <a:cubicBezTo>
                  <a:pt x="38" y="66"/>
                  <a:pt x="38" y="66"/>
                  <a:pt x="38" y="66"/>
                </a:cubicBezTo>
                <a:close/>
                <a:moveTo>
                  <a:pt x="38" y="70"/>
                </a:moveTo>
                <a:cubicBezTo>
                  <a:pt x="39" y="70"/>
                  <a:pt x="40" y="70"/>
                  <a:pt x="41" y="69"/>
                </a:cubicBezTo>
                <a:cubicBezTo>
                  <a:pt x="43" y="68"/>
                  <a:pt x="46" y="62"/>
                  <a:pt x="49" y="57"/>
                </a:cubicBezTo>
                <a:cubicBezTo>
                  <a:pt x="54" y="49"/>
                  <a:pt x="56" y="42"/>
                  <a:pt x="56" y="37"/>
                </a:cubicBezTo>
                <a:cubicBezTo>
                  <a:pt x="56" y="6"/>
                  <a:pt x="56" y="6"/>
                  <a:pt x="56" y="6"/>
                </a:cubicBezTo>
                <a:cubicBezTo>
                  <a:pt x="56" y="3"/>
                  <a:pt x="54" y="0"/>
                  <a:pt x="50" y="0"/>
                </a:cubicBezTo>
                <a:cubicBezTo>
                  <a:pt x="6" y="0"/>
                  <a:pt x="6" y="0"/>
                  <a:pt x="6" y="0"/>
                </a:cubicBezTo>
                <a:cubicBezTo>
                  <a:pt x="3" y="0"/>
                  <a:pt x="0" y="3"/>
                  <a:pt x="0" y="6"/>
                </a:cubicBezTo>
                <a:cubicBezTo>
                  <a:pt x="0" y="43"/>
                  <a:pt x="0" y="43"/>
                  <a:pt x="0" y="43"/>
                </a:cubicBezTo>
                <a:cubicBezTo>
                  <a:pt x="0" y="46"/>
                  <a:pt x="3" y="49"/>
                  <a:pt x="6" y="49"/>
                </a:cubicBezTo>
                <a:cubicBezTo>
                  <a:pt x="32" y="49"/>
                  <a:pt x="32" y="49"/>
                  <a:pt x="32" y="49"/>
                </a:cubicBezTo>
                <a:cubicBezTo>
                  <a:pt x="32" y="50"/>
                  <a:pt x="32" y="50"/>
                  <a:pt x="32" y="50"/>
                </a:cubicBezTo>
                <a:cubicBezTo>
                  <a:pt x="33" y="52"/>
                  <a:pt x="33" y="55"/>
                  <a:pt x="33" y="57"/>
                </a:cubicBezTo>
                <a:cubicBezTo>
                  <a:pt x="33" y="59"/>
                  <a:pt x="33" y="62"/>
                  <a:pt x="32" y="64"/>
                </a:cubicBezTo>
                <a:cubicBezTo>
                  <a:pt x="32" y="64"/>
                  <a:pt x="32" y="65"/>
                  <a:pt x="32" y="65"/>
                </a:cubicBezTo>
                <a:cubicBezTo>
                  <a:pt x="32" y="68"/>
                  <a:pt x="35" y="70"/>
                  <a:pt x="38" y="7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12" name="Freeform 184"/>
          <p:cNvSpPr>
            <a:spLocks noEditPoints="1"/>
          </p:cNvSpPr>
          <p:nvPr/>
        </p:nvSpPr>
        <p:spPr bwMode="auto">
          <a:xfrm>
            <a:off x="11139488" y="1263650"/>
            <a:ext cx="481013" cy="481013"/>
          </a:xfrm>
          <a:custGeom>
            <a:avLst/>
            <a:gdLst>
              <a:gd name="T0" fmla="*/ 122 w 128"/>
              <a:gd name="T1" fmla="*/ 72 h 128"/>
              <a:gd name="T2" fmla="*/ 122 w 128"/>
              <a:gd name="T3" fmla="*/ 71 h 128"/>
              <a:gd name="T4" fmla="*/ 128 w 128"/>
              <a:gd name="T5" fmla="*/ 50 h 128"/>
              <a:gd name="T6" fmla="*/ 64 w 128"/>
              <a:gd name="T7" fmla="*/ 0 h 128"/>
              <a:gd name="T8" fmla="*/ 0 w 128"/>
              <a:gd name="T9" fmla="*/ 50 h 128"/>
              <a:gd name="T10" fmla="*/ 14 w 128"/>
              <a:gd name="T11" fmla="*/ 82 h 128"/>
              <a:gd name="T12" fmla="*/ 14 w 128"/>
              <a:gd name="T13" fmla="*/ 82 h 128"/>
              <a:gd name="T14" fmla="*/ 10 w 128"/>
              <a:gd name="T15" fmla="*/ 108 h 128"/>
              <a:gd name="T16" fmla="*/ 10 w 128"/>
              <a:gd name="T17" fmla="*/ 109 h 128"/>
              <a:gd name="T18" fmla="*/ 13 w 128"/>
              <a:gd name="T19" fmla="*/ 111 h 128"/>
              <a:gd name="T20" fmla="*/ 45 w 128"/>
              <a:gd name="T21" fmla="*/ 99 h 128"/>
              <a:gd name="T22" fmla="*/ 46 w 128"/>
              <a:gd name="T23" fmla="*/ 99 h 128"/>
              <a:gd name="T24" fmla="*/ 47 w 128"/>
              <a:gd name="T25" fmla="*/ 100 h 128"/>
              <a:gd name="T26" fmla="*/ 86 w 128"/>
              <a:gd name="T27" fmla="*/ 122 h 128"/>
              <a:gd name="T28" fmla="*/ 98 w 128"/>
              <a:gd name="T29" fmla="*/ 120 h 128"/>
              <a:gd name="T30" fmla="*/ 99 w 128"/>
              <a:gd name="T31" fmla="*/ 120 h 128"/>
              <a:gd name="T32" fmla="*/ 118 w 128"/>
              <a:gd name="T33" fmla="*/ 128 h 128"/>
              <a:gd name="T34" fmla="*/ 119 w 128"/>
              <a:gd name="T35" fmla="*/ 128 h 128"/>
              <a:gd name="T36" fmla="*/ 121 w 128"/>
              <a:gd name="T37" fmla="*/ 126 h 128"/>
              <a:gd name="T38" fmla="*/ 121 w 128"/>
              <a:gd name="T39" fmla="*/ 125 h 128"/>
              <a:gd name="T40" fmla="*/ 118 w 128"/>
              <a:gd name="T41" fmla="*/ 110 h 128"/>
              <a:gd name="T42" fmla="*/ 119 w 128"/>
              <a:gd name="T43" fmla="*/ 109 h 128"/>
              <a:gd name="T44" fmla="*/ 128 w 128"/>
              <a:gd name="T45" fmla="*/ 89 h 128"/>
              <a:gd name="T46" fmla="*/ 122 w 128"/>
              <a:gd name="T47" fmla="*/ 73 h 128"/>
              <a:gd name="T48" fmla="*/ 122 w 128"/>
              <a:gd name="T49" fmla="*/ 72 h 128"/>
              <a:gd name="T50" fmla="*/ 45 w 128"/>
              <a:gd name="T51" fmla="*/ 89 h 128"/>
              <a:gd name="T52" fmla="*/ 45 w 128"/>
              <a:gd name="T53" fmla="*/ 93 h 128"/>
              <a:gd name="T54" fmla="*/ 45 w 128"/>
              <a:gd name="T55" fmla="*/ 94 h 128"/>
              <a:gd name="T56" fmla="*/ 15 w 128"/>
              <a:gd name="T57" fmla="*/ 105 h 128"/>
              <a:gd name="T58" fmla="*/ 19 w 128"/>
              <a:gd name="T59" fmla="*/ 81 h 128"/>
              <a:gd name="T60" fmla="*/ 17 w 128"/>
              <a:gd name="T61" fmla="*/ 78 h 128"/>
              <a:gd name="T62" fmla="*/ 8 w 128"/>
              <a:gd name="T63" fmla="*/ 65 h 128"/>
              <a:gd name="T64" fmla="*/ 5 w 128"/>
              <a:gd name="T65" fmla="*/ 50 h 128"/>
              <a:gd name="T66" fmla="*/ 9 w 128"/>
              <a:gd name="T67" fmla="*/ 33 h 128"/>
              <a:gd name="T68" fmla="*/ 21 w 128"/>
              <a:gd name="T69" fmla="*/ 18 h 128"/>
              <a:gd name="T70" fmla="*/ 40 w 128"/>
              <a:gd name="T71" fmla="*/ 8 h 128"/>
              <a:gd name="T72" fmla="*/ 88 w 128"/>
              <a:gd name="T73" fmla="*/ 8 h 128"/>
              <a:gd name="T74" fmla="*/ 107 w 128"/>
              <a:gd name="T75" fmla="*/ 18 h 128"/>
              <a:gd name="T76" fmla="*/ 119 w 128"/>
              <a:gd name="T77" fmla="*/ 33 h 128"/>
              <a:gd name="T78" fmla="*/ 123 w 128"/>
              <a:gd name="T79" fmla="*/ 50 h 128"/>
              <a:gd name="T80" fmla="*/ 119 w 128"/>
              <a:gd name="T81" fmla="*/ 67 h 128"/>
              <a:gd name="T82" fmla="*/ 119 w 128"/>
              <a:gd name="T83" fmla="*/ 68 h 128"/>
              <a:gd name="T84" fmla="*/ 117 w 128"/>
              <a:gd name="T85" fmla="*/ 67 h 128"/>
              <a:gd name="T86" fmla="*/ 86 w 128"/>
              <a:gd name="T87" fmla="*/ 56 h 128"/>
              <a:gd name="T88" fmla="*/ 45 w 128"/>
              <a:gd name="T89" fmla="*/ 89 h 128"/>
              <a:gd name="T90" fmla="*/ 116 w 128"/>
              <a:gd name="T91" fmla="*/ 106 h 128"/>
              <a:gd name="T92" fmla="*/ 114 w 128"/>
              <a:gd name="T93" fmla="*/ 108 h 128"/>
              <a:gd name="T94" fmla="*/ 116 w 128"/>
              <a:gd name="T95" fmla="*/ 122 h 128"/>
              <a:gd name="T96" fmla="*/ 99 w 128"/>
              <a:gd name="T97" fmla="*/ 116 h 128"/>
              <a:gd name="T98" fmla="*/ 97 w 128"/>
              <a:gd name="T99" fmla="*/ 116 h 128"/>
              <a:gd name="T100" fmla="*/ 71 w 128"/>
              <a:gd name="T101" fmla="*/ 115 h 128"/>
              <a:gd name="T102" fmla="*/ 59 w 128"/>
              <a:gd name="T103" fmla="*/ 109 h 128"/>
              <a:gd name="T104" fmla="*/ 49 w 128"/>
              <a:gd name="T105" fmla="*/ 89 h 128"/>
              <a:gd name="T106" fmla="*/ 59 w 128"/>
              <a:gd name="T107" fmla="*/ 70 h 128"/>
              <a:gd name="T108" fmla="*/ 71 w 128"/>
              <a:gd name="T109" fmla="*/ 63 h 128"/>
              <a:gd name="T110" fmla="*/ 101 w 128"/>
              <a:gd name="T111" fmla="*/ 63 h 128"/>
              <a:gd name="T112" fmla="*/ 113 w 128"/>
              <a:gd name="T113" fmla="*/ 70 h 128"/>
              <a:gd name="T114" fmla="*/ 123 w 128"/>
              <a:gd name="T115" fmla="*/ 89 h 128"/>
              <a:gd name="T116" fmla="*/ 116 w 128"/>
              <a:gd name="T117" fmla="*/ 10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 h="128">
                <a:moveTo>
                  <a:pt x="122" y="72"/>
                </a:moveTo>
                <a:cubicBezTo>
                  <a:pt x="122" y="71"/>
                  <a:pt x="122" y="71"/>
                  <a:pt x="122" y="71"/>
                </a:cubicBezTo>
                <a:cubicBezTo>
                  <a:pt x="126" y="65"/>
                  <a:pt x="128" y="58"/>
                  <a:pt x="128" y="50"/>
                </a:cubicBezTo>
                <a:cubicBezTo>
                  <a:pt x="128" y="22"/>
                  <a:pt x="99" y="0"/>
                  <a:pt x="64" y="0"/>
                </a:cubicBezTo>
                <a:cubicBezTo>
                  <a:pt x="29" y="0"/>
                  <a:pt x="0" y="22"/>
                  <a:pt x="0" y="50"/>
                </a:cubicBezTo>
                <a:cubicBezTo>
                  <a:pt x="0" y="62"/>
                  <a:pt x="5" y="73"/>
                  <a:pt x="14" y="82"/>
                </a:cubicBezTo>
                <a:cubicBezTo>
                  <a:pt x="14" y="82"/>
                  <a:pt x="14" y="82"/>
                  <a:pt x="14" y="82"/>
                </a:cubicBezTo>
                <a:cubicBezTo>
                  <a:pt x="10" y="108"/>
                  <a:pt x="10" y="108"/>
                  <a:pt x="10" y="108"/>
                </a:cubicBezTo>
                <a:cubicBezTo>
                  <a:pt x="10" y="108"/>
                  <a:pt x="10" y="108"/>
                  <a:pt x="10" y="109"/>
                </a:cubicBezTo>
                <a:cubicBezTo>
                  <a:pt x="10" y="110"/>
                  <a:pt x="12" y="111"/>
                  <a:pt x="13" y="111"/>
                </a:cubicBezTo>
                <a:cubicBezTo>
                  <a:pt x="45" y="99"/>
                  <a:pt x="45" y="99"/>
                  <a:pt x="45" y="99"/>
                </a:cubicBezTo>
                <a:cubicBezTo>
                  <a:pt x="46" y="99"/>
                  <a:pt x="46" y="99"/>
                  <a:pt x="46" y="99"/>
                </a:cubicBezTo>
                <a:cubicBezTo>
                  <a:pt x="47" y="100"/>
                  <a:pt x="47" y="100"/>
                  <a:pt x="47" y="100"/>
                </a:cubicBezTo>
                <a:cubicBezTo>
                  <a:pt x="52" y="113"/>
                  <a:pt x="68" y="122"/>
                  <a:pt x="86" y="122"/>
                </a:cubicBezTo>
                <a:cubicBezTo>
                  <a:pt x="90" y="122"/>
                  <a:pt x="94" y="121"/>
                  <a:pt x="98" y="120"/>
                </a:cubicBezTo>
                <a:cubicBezTo>
                  <a:pt x="99" y="120"/>
                  <a:pt x="99" y="120"/>
                  <a:pt x="99" y="120"/>
                </a:cubicBezTo>
                <a:cubicBezTo>
                  <a:pt x="118" y="128"/>
                  <a:pt x="118" y="128"/>
                  <a:pt x="118" y="128"/>
                </a:cubicBezTo>
                <a:cubicBezTo>
                  <a:pt x="118" y="128"/>
                  <a:pt x="118" y="128"/>
                  <a:pt x="119" y="128"/>
                </a:cubicBezTo>
                <a:cubicBezTo>
                  <a:pt x="120" y="128"/>
                  <a:pt x="121" y="127"/>
                  <a:pt x="121" y="126"/>
                </a:cubicBezTo>
                <a:cubicBezTo>
                  <a:pt x="121" y="125"/>
                  <a:pt x="121" y="125"/>
                  <a:pt x="121" y="125"/>
                </a:cubicBezTo>
                <a:cubicBezTo>
                  <a:pt x="118" y="110"/>
                  <a:pt x="118" y="110"/>
                  <a:pt x="118" y="110"/>
                </a:cubicBezTo>
                <a:cubicBezTo>
                  <a:pt x="119" y="109"/>
                  <a:pt x="119" y="109"/>
                  <a:pt x="119" y="109"/>
                </a:cubicBezTo>
                <a:cubicBezTo>
                  <a:pt x="125" y="104"/>
                  <a:pt x="128" y="97"/>
                  <a:pt x="128" y="89"/>
                </a:cubicBezTo>
                <a:cubicBezTo>
                  <a:pt x="128" y="83"/>
                  <a:pt x="126" y="78"/>
                  <a:pt x="122" y="73"/>
                </a:cubicBezTo>
                <a:lnTo>
                  <a:pt x="122" y="72"/>
                </a:lnTo>
                <a:close/>
                <a:moveTo>
                  <a:pt x="45" y="89"/>
                </a:moveTo>
                <a:cubicBezTo>
                  <a:pt x="45" y="90"/>
                  <a:pt x="45" y="91"/>
                  <a:pt x="45" y="93"/>
                </a:cubicBezTo>
                <a:cubicBezTo>
                  <a:pt x="45" y="94"/>
                  <a:pt x="45" y="94"/>
                  <a:pt x="45" y="94"/>
                </a:cubicBezTo>
                <a:cubicBezTo>
                  <a:pt x="15" y="105"/>
                  <a:pt x="15" y="105"/>
                  <a:pt x="15" y="105"/>
                </a:cubicBezTo>
                <a:cubicBezTo>
                  <a:pt x="19" y="81"/>
                  <a:pt x="19" y="81"/>
                  <a:pt x="19" y="81"/>
                </a:cubicBezTo>
                <a:cubicBezTo>
                  <a:pt x="17" y="78"/>
                  <a:pt x="17" y="78"/>
                  <a:pt x="17" y="78"/>
                </a:cubicBezTo>
                <a:cubicBezTo>
                  <a:pt x="13" y="74"/>
                  <a:pt x="10" y="70"/>
                  <a:pt x="8" y="65"/>
                </a:cubicBezTo>
                <a:cubicBezTo>
                  <a:pt x="6" y="60"/>
                  <a:pt x="5" y="55"/>
                  <a:pt x="5" y="50"/>
                </a:cubicBezTo>
                <a:cubicBezTo>
                  <a:pt x="5" y="44"/>
                  <a:pt x="6" y="38"/>
                  <a:pt x="9" y="33"/>
                </a:cubicBezTo>
                <a:cubicBezTo>
                  <a:pt x="12" y="27"/>
                  <a:pt x="16" y="23"/>
                  <a:pt x="21" y="18"/>
                </a:cubicBezTo>
                <a:cubicBezTo>
                  <a:pt x="27" y="14"/>
                  <a:pt x="33" y="11"/>
                  <a:pt x="40" y="8"/>
                </a:cubicBezTo>
                <a:cubicBezTo>
                  <a:pt x="55" y="3"/>
                  <a:pt x="73" y="3"/>
                  <a:pt x="88" y="8"/>
                </a:cubicBezTo>
                <a:cubicBezTo>
                  <a:pt x="95" y="11"/>
                  <a:pt x="101" y="14"/>
                  <a:pt x="107" y="18"/>
                </a:cubicBezTo>
                <a:cubicBezTo>
                  <a:pt x="112" y="23"/>
                  <a:pt x="116" y="27"/>
                  <a:pt x="119" y="33"/>
                </a:cubicBezTo>
                <a:cubicBezTo>
                  <a:pt x="122" y="38"/>
                  <a:pt x="123" y="44"/>
                  <a:pt x="123" y="50"/>
                </a:cubicBezTo>
                <a:cubicBezTo>
                  <a:pt x="123" y="56"/>
                  <a:pt x="122" y="61"/>
                  <a:pt x="119" y="67"/>
                </a:cubicBezTo>
                <a:cubicBezTo>
                  <a:pt x="119" y="68"/>
                  <a:pt x="119" y="68"/>
                  <a:pt x="119" y="68"/>
                </a:cubicBezTo>
                <a:cubicBezTo>
                  <a:pt x="117" y="67"/>
                  <a:pt x="117" y="67"/>
                  <a:pt x="117" y="67"/>
                </a:cubicBezTo>
                <a:cubicBezTo>
                  <a:pt x="109" y="60"/>
                  <a:pt x="98" y="56"/>
                  <a:pt x="86" y="56"/>
                </a:cubicBezTo>
                <a:cubicBezTo>
                  <a:pt x="63" y="56"/>
                  <a:pt x="45" y="71"/>
                  <a:pt x="45" y="89"/>
                </a:cubicBezTo>
                <a:close/>
                <a:moveTo>
                  <a:pt x="116" y="106"/>
                </a:moveTo>
                <a:cubicBezTo>
                  <a:pt x="114" y="108"/>
                  <a:pt x="114" y="108"/>
                  <a:pt x="114" y="108"/>
                </a:cubicBezTo>
                <a:cubicBezTo>
                  <a:pt x="116" y="122"/>
                  <a:pt x="116" y="122"/>
                  <a:pt x="116" y="122"/>
                </a:cubicBezTo>
                <a:cubicBezTo>
                  <a:pt x="99" y="116"/>
                  <a:pt x="99" y="116"/>
                  <a:pt x="99" y="116"/>
                </a:cubicBezTo>
                <a:cubicBezTo>
                  <a:pt x="97" y="116"/>
                  <a:pt x="97" y="116"/>
                  <a:pt x="97" y="116"/>
                </a:cubicBezTo>
                <a:cubicBezTo>
                  <a:pt x="89" y="118"/>
                  <a:pt x="80" y="118"/>
                  <a:pt x="71" y="115"/>
                </a:cubicBezTo>
                <a:cubicBezTo>
                  <a:pt x="67" y="113"/>
                  <a:pt x="63" y="111"/>
                  <a:pt x="59" y="109"/>
                </a:cubicBezTo>
                <a:cubicBezTo>
                  <a:pt x="53" y="103"/>
                  <a:pt x="49" y="96"/>
                  <a:pt x="49" y="89"/>
                </a:cubicBezTo>
                <a:cubicBezTo>
                  <a:pt x="49" y="82"/>
                  <a:pt x="53" y="75"/>
                  <a:pt x="59" y="70"/>
                </a:cubicBezTo>
                <a:cubicBezTo>
                  <a:pt x="63" y="67"/>
                  <a:pt x="67" y="65"/>
                  <a:pt x="71" y="63"/>
                </a:cubicBezTo>
                <a:cubicBezTo>
                  <a:pt x="81" y="60"/>
                  <a:pt x="92" y="60"/>
                  <a:pt x="101" y="63"/>
                </a:cubicBezTo>
                <a:cubicBezTo>
                  <a:pt x="106" y="65"/>
                  <a:pt x="110" y="67"/>
                  <a:pt x="113" y="70"/>
                </a:cubicBezTo>
                <a:cubicBezTo>
                  <a:pt x="120" y="75"/>
                  <a:pt x="123" y="82"/>
                  <a:pt x="123" y="89"/>
                </a:cubicBezTo>
                <a:cubicBezTo>
                  <a:pt x="123" y="97"/>
                  <a:pt x="119" y="103"/>
                  <a:pt x="116" y="106"/>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13" name="Freeform 185"/>
          <p:cNvSpPr>
            <a:spLocks noEditPoints="1"/>
          </p:cNvSpPr>
          <p:nvPr/>
        </p:nvSpPr>
        <p:spPr bwMode="auto">
          <a:xfrm>
            <a:off x="10179050" y="1293813"/>
            <a:ext cx="481013" cy="420688"/>
          </a:xfrm>
          <a:custGeom>
            <a:avLst/>
            <a:gdLst>
              <a:gd name="T0" fmla="*/ 64 w 128"/>
              <a:gd name="T1" fmla="*/ 0 h 112"/>
              <a:gd name="T2" fmla="*/ 0 w 128"/>
              <a:gd name="T3" fmla="*/ 51 h 112"/>
              <a:gd name="T4" fmla="*/ 14 w 128"/>
              <a:gd name="T5" fmla="*/ 82 h 112"/>
              <a:gd name="T6" fmla="*/ 14 w 128"/>
              <a:gd name="T7" fmla="*/ 83 h 112"/>
              <a:gd name="T8" fmla="*/ 10 w 128"/>
              <a:gd name="T9" fmla="*/ 109 h 112"/>
              <a:gd name="T10" fmla="*/ 10 w 128"/>
              <a:gd name="T11" fmla="*/ 109 h 112"/>
              <a:gd name="T12" fmla="*/ 13 w 128"/>
              <a:gd name="T13" fmla="*/ 111 h 112"/>
              <a:gd name="T14" fmla="*/ 45 w 128"/>
              <a:gd name="T15" fmla="*/ 99 h 112"/>
              <a:gd name="T16" fmla="*/ 45 w 128"/>
              <a:gd name="T17" fmla="*/ 99 h 112"/>
              <a:gd name="T18" fmla="*/ 64 w 128"/>
              <a:gd name="T19" fmla="*/ 101 h 112"/>
              <a:gd name="T20" fmla="*/ 128 w 128"/>
              <a:gd name="T21" fmla="*/ 51 h 112"/>
              <a:gd name="T22" fmla="*/ 64 w 128"/>
              <a:gd name="T23" fmla="*/ 0 h 112"/>
              <a:gd name="T24" fmla="*/ 107 w 128"/>
              <a:gd name="T25" fmla="*/ 83 h 112"/>
              <a:gd name="T26" fmla="*/ 88 w 128"/>
              <a:gd name="T27" fmla="*/ 93 h 112"/>
              <a:gd name="T28" fmla="*/ 46 w 128"/>
              <a:gd name="T29" fmla="*/ 95 h 112"/>
              <a:gd name="T30" fmla="*/ 45 w 128"/>
              <a:gd name="T31" fmla="*/ 94 h 112"/>
              <a:gd name="T32" fmla="*/ 15 w 128"/>
              <a:gd name="T33" fmla="*/ 106 h 112"/>
              <a:gd name="T34" fmla="*/ 19 w 128"/>
              <a:gd name="T35" fmla="*/ 81 h 112"/>
              <a:gd name="T36" fmla="*/ 17 w 128"/>
              <a:gd name="T37" fmla="*/ 79 h 112"/>
              <a:gd name="T38" fmla="*/ 8 w 128"/>
              <a:gd name="T39" fmla="*/ 66 h 112"/>
              <a:gd name="T40" fmla="*/ 5 w 128"/>
              <a:gd name="T41" fmla="*/ 51 h 112"/>
              <a:gd name="T42" fmla="*/ 9 w 128"/>
              <a:gd name="T43" fmla="*/ 33 h 112"/>
              <a:gd name="T44" fmla="*/ 21 w 128"/>
              <a:gd name="T45" fmla="*/ 19 h 112"/>
              <a:gd name="T46" fmla="*/ 40 w 128"/>
              <a:gd name="T47" fmla="*/ 9 h 112"/>
              <a:gd name="T48" fmla="*/ 88 w 128"/>
              <a:gd name="T49" fmla="*/ 9 h 112"/>
              <a:gd name="T50" fmla="*/ 107 w 128"/>
              <a:gd name="T51" fmla="*/ 19 h 112"/>
              <a:gd name="T52" fmla="*/ 119 w 128"/>
              <a:gd name="T53" fmla="*/ 33 h 112"/>
              <a:gd name="T54" fmla="*/ 123 w 128"/>
              <a:gd name="T55" fmla="*/ 51 h 112"/>
              <a:gd name="T56" fmla="*/ 119 w 128"/>
              <a:gd name="T57" fmla="*/ 68 h 112"/>
              <a:gd name="T58" fmla="*/ 107 w 128"/>
              <a:gd name="T59" fmla="*/ 8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12">
                <a:moveTo>
                  <a:pt x="64" y="0"/>
                </a:moveTo>
                <a:cubicBezTo>
                  <a:pt x="29" y="0"/>
                  <a:pt x="0" y="23"/>
                  <a:pt x="0" y="51"/>
                </a:cubicBezTo>
                <a:cubicBezTo>
                  <a:pt x="0" y="62"/>
                  <a:pt x="5" y="73"/>
                  <a:pt x="14" y="82"/>
                </a:cubicBezTo>
                <a:cubicBezTo>
                  <a:pt x="14" y="83"/>
                  <a:pt x="14" y="83"/>
                  <a:pt x="14" y="83"/>
                </a:cubicBezTo>
                <a:cubicBezTo>
                  <a:pt x="10" y="109"/>
                  <a:pt x="10" y="109"/>
                  <a:pt x="10" y="109"/>
                </a:cubicBezTo>
                <a:cubicBezTo>
                  <a:pt x="10" y="109"/>
                  <a:pt x="10" y="109"/>
                  <a:pt x="10" y="109"/>
                </a:cubicBezTo>
                <a:cubicBezTo>
                  <a:pt x="10" y="111"/>
                  <a:pt x="12" y="112"/>
                  <a:pt x="13" y="111"/>
                </a:cubicBezTo>
                <a:cubicBezTo>
                  <a:pt x="45" y="99"/>
                  <a:pt x="45" y="99"/>
                  <a:pt x="45" y="99"/>
                </a:cubicBezTo>
                <a:cubicBezTo>
                  <a:pt x="45" y="99"/>
                  <a:pt x="45" y="99"/>
                  <a:pt x="45" y="99"/>
                </a:cubicBezTo>
                <a:cubicBezTo>
                  <a:pt x="51" y="101"/>
                  <a:pt x="58" y="101"/>
                  <a:pt x="64" y="101"/>
                </a:cubicBezTo>
                <a:cubicBezTo>
                  <a:pt x="99" y="101"/>
                  <a:pt x="128" y="79"/>
                  <a:pt x="128" y="51"/>
                </a:cubicBezTo>
                <a:cubicBezTo>
                  <a:pt x="128" y="23"/>
                  <a:pt x="99" y="0"/>
                  <a:pt x="64" y="0"/>
                </a:cubicBezTo>
                <a:close/>
                <a:moveTo>
                  <a:pt x="107" y="83"/>
                </a:moveTo>
                <a:cubicBezTo>
                  <a:pt x="101" y="87"/>
                  <a:pt x="95" y="91"/>
                  <a:pt x="88" y="93"/>
                </a:cubicBezTo>
                <a:cubicBezTo>
                  <a:pt x="75" y="97"/>
                  <a:pt x="60" y="98"/>
                  <a:pt x="46" y="95"/>
                </a:cubicBezTo>
                <a:cubicBezTo>
                  <a:pt x="45" y="94"/>
                  <a:pt x="45" y="94"/>
                  <a:pt x="45" y="94"/>
                </a:cubicBezTo>
                <a:cubicBezTo>
                  <a:pt x="15" y="106"/>
                  <a:pt x="15" y="106"/>
                  <a:pt x="15" y="106"/>
                </a:cubicBezTo>
                <a:cubicBezTo>
                  <a:pt x="19" y="81"/>
                  <a:pt x="19" y="81"/>
                  <a:pt x="19" y="81"/>
                </a:cubicBezTo>
                <a:cubicBezTo>
                  <a:pt x="17" y="79"/>
                  <a:pt x="17" y="79"/>
                  <a:pt x="17" y="79"/>
                </a:cubicBezTo>
                <a:cubicBezTo>
                  <a:pt x="13" y="75"/>
                  <a:pt x="10" y="71"/>
                  <a:pt x="8" y="66"/>
                </a:cubicBezTo>
                <a:cubicBezTo>
                  <a:pt x="6" y="61"/>
                  <a:pt x="5" y="56"/>
                  <a:pt x="5" y="51"/>
                </a:cubicBezTo>
                <a:cubicBezTo>
                  <a:pt x="5" y="45"/>
                  <a:pt x="6" y="39"/>
                  <a:pt x="9" y="33"/>
                </a:cubicBezTo>
                <a:cubicBezTo>
                  <a:pt x="12" y="28"/>
                  <a:pt x="16" y="23"/>
                  <a:pt x="21" y="19"/>
                </a:cubicBezTo>
                <a:cubicBezTo>
                  <a:pt x="27" y="14"/>
                  <a:pt x="33" y="11"/>
                  <a:pt x="40" y="9"/>
                </a:cubicBezTo>
                <a:cubicBezTo>
                  <a:pt x="55" y="4"/>
                  <a:pt x="73" y="4"/>
                  <a:pt x="88" y="9"/>
                </a:cubicBezTo>
                <a:cubicBezTo>
                  <a:pt x="95" y="11"/>
                  <a:pt x="101" y="14"/>
                  <a:pt x="107" y="19"/>
                </a:cubicBezTo>
                <a:cubicBezTo>
                  <a:pt x="112" y="23"/>
                  <a:pt x="116" y="28"/>
                  <a:pt x="119" y="33"/>
                </a:cubicBezTo>
                <a:cubicBezTo>
                  <a:pt x="122" y="39"/>
                  <a:pt x="123" y="45"/>
                  <a:pt x="123" y="51"/>
                </a:cubicBezTo>
                <a:cubicBezTo>
                  <a:pt x="123" y="57"/>
                  <a:pt x="122" y="63"/>
                  <a:pt x="119" y="68"/>
                </a:cubicBezTo>
                <a:cubicBezTo>
                  <a:pt x="116" y="74"/>
                  <a:pt x="112" y="79"/>
                  <a:pt x="107" y="83"/>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14" name="Freeform 186"/>
          <p:cNvSpPr>
            <a:spLocks noEditPoints="1"/>
          </p:cNvSpPr>
          <p:nvPr/>
        </p:nvSpPr>
        <p:spPr bwMode="auto">
          <a:xfrm>
            <a:off x="9217025" y="1266825"/>
            <a:ext cx="481013" cy="473075"/>
          </a:xfrm>
          <a:custGeom>
            <a:avLst/>
            <a:gdLst>
              <a:gd name="T0" fmla="*/ 122 w 128"/>
              <a:gd name="T1" fmla="*/ 0 h 126"/>
              <a:gd name="T2" fmla="*/ 6 w 128"/>
              <a:gd name="T3" fmla="*/ 0 h 126"/>
              <a:gd name="T4" fmla="*/ 0 w 128"/>
              <a:gd name="T5" fmla="*/ 6 h 126"/>
              <a:gd name="T6" fmla="*/ 0 w 128"/>
              <a:gd name="T7" fmla="*/ 96 h 126"/>
              <a:gd name="T8" fmla="*/ 6 w 128"/>
              <a:gd name="T9" fmla="*/ 101 h 126"/>
              <a:gd name="T10" fmla="*/ 22 w 128"/>
              <a:gd name="T11" fmla="*/ 101 h 126"/>
              <a:gd name="T12" fmla="*/ 22 w 128"/>
              <a:gd name="T13" fmla="*/ 123 h 126"/>
              <a:gd name="T14" fmla="*/ 26 w 128"/>
              <a:gd name="T15" fmla="*/ 125 h 126"/>
              <a:gd name="T16" fmla="*/ 62 w 128"/>
              <a:gd name="T17" fmla="*/ 101 h 126"/>
              <a:gd name="T18" fmla="*/ 122 w 128"/>
              <a:gd name="T19" fmla="*/ 101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1"/>
                  <a:pt x="6" y="101"/>
                </a:cubicBezTo>
                <a:cubicBezTo>
                  <a:pt x="22" y="101"/>
                  <a:pt x="22" y="101"/>
                  <a:pt x="22" y="101"/>
                </a:cubicBezTo>
                <a:cubicBezTo>
                  <a:pt x="22" y="123"/>
                  <a:pt x="22" y="123"/>
                  <a:pt x="22" y="123"/>
                </a:cubicBezTo>
                <a:cubicBezTo>
                  <a:pt x="22" y="125"/>
                  <a:pt x="24" y="126"/>
                  <a:pt x="26" y="125"/>
                </a:cubicBezTo>
                <a:cubicBezTo>
                  <a:pt x="62" y="101"/>
                  <a:pt x="62" y="101"/>
                  <a:pt x="62" y="101"/>
                </a:cubicBezTo>
                <a:cubicBezTo>
                  <a:pt x="122" y="101"/>
                  <a:pt x="122" y="101"/>
                  <a:pt x="122" y="101"/>
                </a:cubicBezTo>
                <a:cubicBezTo>
                  <a:pt x="125" y="101"/>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15" name="Freeform 187"/>
          <p:cNvSpPr>
            <a:spLocks/>
          </p:cNvSpPr>
          <p:nvPr/>
        </p:nvSpPr>
        <p:spPr bwMode="auto">
          <a:xfrm>
            <a:off x="9299575" y="1368425"/>
            <a:ext cx="315913" cy="15875"/>
          </a:xfrm>
          <a:custGeom>
            <a:avLst/>
            <a:gdLst>
              <a:gd name="T0" fmla="*/ 3 w 84"/>
              <a:gd name="T1" fmla="*/ 4 h 4"/>
              <a:gd name="T2" fmla="*/ 81 w 84"/>
              <a:gd name="T3" fmla="*/ 4 h 4"/>
              <a:gd name="T4" fmla="*/ 84 w 84"/>
              <a:gd name="T5" fmla="*/ 2 h 4"/>
              <a:gd name="T6" fmla="*/ 81 w 84"/>
              <a:gd name="T7" fmla="*/ 0 h 4"/>
              <a:gd name="T8" fmla="*/ 3 w 84"/>
              <a:gd name="T9" fmla="*/ 0 h 4"/>
              <a:gd name="T10" fmla="*/ 0 w 84"/>
              <a:gd name="T11" fmla="*/ 2 h 4"/>
              <a:gd name="T12" fmla="*/ 3 w 8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84" h="4">
                <a:moveTo>
                  <a:pt x="3" y="4"/>
                </a:moveTo>
                <a:cubicBezTo>
                  <a:pt x="81" y="4"/>
                  <a:pt x="81" y="4"/>
                  <a:pt x="81" y="4"/>
                </a:cubicBezTo>
                <a:cubicBezTo>
                  <a:pt x="83" y="4"/>
                  <a:pt x="84" y="3"/>
                  <a:pt x="84" y="2"/>
                </a:cubicBezTo>
                <a:cubicBezTo>
                  <a:pt x="84" y="1"/>
                  <a:pt x="83" y="0"/>
                  <a:pt x="81" y="0"/>
                </a:cubicBezTo>
                <a:cubicBezTo>
                  <a:pt x="3" y="0"/>
                  <a:pt x="3" y="0"/>
                  <a:pt x="3" y="0"/>
                </a:cubicBezTo>
                <a:cubicBezTo>
                  <a:pt x="1" y="0"/>
                  <a:pt x="0" y="1"/>
                  <a:pt x="0" y="2"/>
                </a:cubicBezTo>
                <a:cubicBezTo>
                  <a:pt x="0" y="3"/>
                  <a:pt x="1" y="4"/>
                  <a:pt x="3" y="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16" name="Freeform 188"/>
          <p:cNvSpPr>
            <a:spLocks/>
          </p:cNvSpPr>
          <p:nvPr/>
        </p:nvSpPr>
        <p:spPr bwMode="auto">
          <a:xfrm>
            <a:off x="9299575" y="1450975"/>
            <a:ext cx="315913" cy="19050"/>
          </a:xfrm>
          <a:custGeom>
            <a:avLst/>
            <a:gdLst>
              <a:gd name="T0" fmla="*/ 3 w 84"/>
              <a:gd name="T1" fmla="*/ 5 h 5"/>
              <a:gd name="T2" fmla="*/ 81 w 84"/>
              <a:gd name="T3" fmla="*/ 5 h 5"/>
              <a:gd name="T4" fmla="*/ 84 w 84"/>
              <a:gd name="T5" fmla="*/ 2 h 5"/>
              <a:gd name="T6" fmla="*/ 81 w 84"/>
              <a:gd name="T7" fmla="*/ 0 h 5"/>
              <a:gd name="T8" fmla="*/ 3 w 84"/>
              <a:gd name="T9" fmla="*/ 0 h 5"/>
              <a:gd name="T10" fmla="*/ 0 w 84"/>
              <a:gd name="T11" fmla="*/ 2 h 5"/>
              <a:gd name="T12" fmla="*/ 3 w 84"/>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84" h="5">
                <a:moveTo>
                  <a:pt x="3" y="5"/>
                </a:moveTo>
                <a:cubicBezTo>
                  <a:pt x="81" y="5"/>
                  <a:pt x="81" y="5"/>
                  <a:pt x="81" y="5"/>
                </a:cubicBezTo>
                <a:cubicBezTo>
                  <a:pt x="83" y="5"/>
                  <a:pt x="84" y="4"/>
                  <a:pt x="84" y="2"/>
                </a:cubicBezTo>
                <a:cubicBezTo>
                  <a:pt x="84" y="1"/>
                  <a:pt x="83" y="0"/>
                  <a:pt x="81" y="0"/>
                </a:cubicBezTo>
                <a:cubicBezTo>
                  <a:pt x="3" y="0"/>
                  <a:pt x="3" y="0"/>
                  <a:pt x="3" y="0"/>
                </a:cubicBezTo>
                <a:cubicBezTo>
                  <a:pt x="1" y="0"/>
                  <a:pt x="0" y="1"/>
                  <a:pt x="0" y="2"/>
                </a:cubicBezTo>
                <a:cubicBezTo>
                  <a:pt x="0" y="4"/>
                  <a:pt x="1" y="5"/>
                  <a:pt x="3" y="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17" name="Freeform 189"/>
          <p:cNvSpPr>
            <a:spLocks/>
          </p:cNvSpPr>
          <p:nvPr/>
        </p:nvSpPr>
        <p:spPr bwMode="auto">
          <a:xfrm>
            <a:off x="9299575" y="1533525"/>
            <a:ext cx="153988" cy="19050"/>
          </a:xfrm>
          <a:custGeom>
            <a:avLst/>
            <a:gdLst>
              <a:gd name="T0" fmla="*/ 3 w 41"/>
              <a:gd name="T1" fmla="*/ 5 h 5"/>
              <a:gd name="T2" fmla="*/ 38 w 41"/>
              <a:gd name="T3" fmla="*/ 5 h 5"/>
              <a:gd name="T4" fmla="*/ 41 w 41"/>
              <a:gd name="T5" fmla="*/ 3 h 5"/>
              <a:gd name="T6" fmla="*/ 38 w 41"/>
              <a:gd name="T7" fmla="*/ 0 h 5"/>
              <a:gd name="T8" fmla="*/ 3 w 41"/>
              <a:gd name="T9" fmla="*/ 0 h 5"/>
              <a:gd name="T10" fmla="*/ 0 w 41"/>
              <a:gd name="T11" fmla="*/ 3 h 5"/>
              <a:gd name="T12" fmla="*/ 3 w 41"/>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41" h="5">
                <a:moveTo>
                  <a:pt x="3" y="5"/>
                </a:moveTo>
                <a:cubicBezTo>
                  <a:pt x="38" y="5"/>
                  <a:pt x="38" y="5"/>
                  <a:pt x="38" y="5"/>
                </a:cubicBezTo>
                <a:cubicBezTo>
                  <a:pt x="40" y="5"/>
                  <a:pt x="41" y="4"/>
                  <a:pt x="41" y="3"/>
                </a:cubicBezTo>
                <a:cubicBezTo>
                  <a:pt x="41" y="1"/>
                  <a:pt x="40" y="0"/>
                  <a:pt x="38" y="0"/>
                </a:cubicBezTo>
                <a:cubicBezTo>
                  <a:pt x="3" y="0"/>
                  <a:pt x="3" y="0"/>
                  <a:pt x="3" y="0"/>
                </a:cubicBezTo>
                <a:cubicBezTo>
                  <a:pt x="1" y="0"/>
                  <a:pt x="0" y="1"/>
                  <a:pt x="0" y="3"/>
                </a:cubicBezTo>
                <a:cubicBezTo>
                  <a:pt x="0" y="4"/>
                  <a:pt x="1" y="5"/>
                  <a:pt x="3" y="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18" name="Freeform 190"/>
          <p:cNvSpPr>
            <a:spLocks noEditPoints="1"/>
          </p:cNvSpPr>
          <p:nvPr/>
        </p:nvSpPr>
        <p:spPr bwMode="auto">
          <a:xfrm>
            <a:off x="8256588" y="1266825"/>
            <a:ext cx="481013" cy="473075"/>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19" name="Oval 191"/>
          <p:cNvSpPr>
            <a:spLocks noChangeArrowheads="1"/>
          </p:cNvSpPr>
          <p:nvPr/>
        </p:nvSpPr>
        <p:spPr bwMode="auto">
          <a:xfrm>
            <a:off x="8399463" y="1458913"/>
            <a:ext cx="25400" cy="2540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20" name="Oval 192"/>
          <p:cNvSpPr>
            <a:spLocks noChangeArrowheads="1"/>
          </p:cNvSpPr>
          <p:nvPr/>
        </p:nvSpPr>
        <p:spPr bwMode="auto">
          <a:xfrm>
            <a:off x="8482013" y="1458913"/>
            <a:ext cx="30163" cy="2540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21" name="Oval 193"/>
          <p:cNvSpPr>
            <a:spLocks noChangeArrowheads="1"/>
          </p:cNvSpPr>
          <p:nvPr/>
        </p:nvSpPr>
        <p:spPr bwMode="auto">
          <a:xfrm>
            <a:off x="8567738" y="1458913"/>
            <a:ext cx="26988" cy="2540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22" name="Freeform 194"/>
          <p:cNvSpPr>
            <a:spLocks noEditPoints="1"/>
          </p:cNvSpPr>
          <p:nvPr/>
        </p:nvSpPr>
        <p:spPr bwMode="auto">
          <a:xfrm>
            <a:off x="7296150" y="1266825"/>
            <a:ext cx="479425" cy="473075"/>
          </a:xfrm>
          <a:custGeom>
            <a:avLst/>
            <a:gdLst>
              <a:gd name="T0" fmla="*/ 128 w 128"/>
              <a:gd name="T1" fmla="*/ 6 h 126"/>
              <a:gd name="T2" fmla="*/ 122 w 128"/>
              <a:gd name="T3" fmla="*/ 0 h 126"/>
              <a:gd name="T4" fmla="*/ 6 w 128"/>
              <a:gd name="T5" fmla="*/ 0 h 126"/>
              <a:gd name="T6" fmla="*/ 0 w 128"/>
              <a:gd name="T7" fmla="*/ 6 h 126"/>
              <a:gd name="T8" fmla="*/ 0 w 128"/>
              <a:gd name="T9" fmla="*/ 96 h 126"/>
              <a:gd name="T10" fmla="*/ 6 w 128"/>
              <a:gd name="T11" fmla="*/ 102 h 126"/>
              <a:gd name="T12" fmla="*/ 22 w 128"/>
              <a:gd name="T13" fmla="*/ 102 h 126"/>
              <a:gd name="T14" fmla="*/ 22 w 128"/>
              <a:gd name="T15" fmla="*/ 123 h 126"/>
              <a:gd name="T16" fmla="*/ 26 w 128"/>
              <a:gd name="T17" fmla="*/ 125 h 126"/>
              <a:gd name="T18" fmla="*/ 62 w 128"/>
              <a:gd name="T19" fmla="*/ 102 h 126"/>
              <a:gd name="T20" fmla="*/ 122 w 128"/>
              <a:gd name="T21" fmla="*/ 102 h 126"/>
              <a:gd name="T22" fmla="*/ 128 w 128"/>
              <a:gd name="T23" fmla="*/ 96 h 126"/>
              <a:gd name="T24" fmla="*/ 128 w 128"/>
              <a:gd name="T25" fmla="*/ 6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8" y="6"/>
                </a:moveTo>
                <a:cubicBezTo>
                  <a:pt x="128" y="3"/>
                  <a:pt x="125" y="0"/>
                  <a:pt x="122" y="0"/>
                </a:cubicBez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lnTo>
                  <a:pt x="128" y="6"/>
                </a:ln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23" name="Freeform 195"/>
          <p:cNvSpPr>
            <a:spLocks noEditPoints="1"/>
          </p:cNvSpPr>
          <p:nvPr/>
        </p:nvSpPr>
        <p:spPr bwMode="auto">
          <a:xfrm>
            <a:off x="6334125" y="1343025"/>
            <a:ext cx="481013" cy="322263"/>
          </a:xfrm>
          <a:custGeom>
            <a:avLst/>
            <a:gdLst>
              <a:gd name="T0" fmla="*/ 0 w 128"/>
              <a:gd name="T1" fmla="*/ 86 h 86"/>
              <a:gd name="T2" fmla="*/ 128 w 128"/>
              <a:gd name="T3" fmla="*/ 78 h 86"/>
              <a:gd name="T4" fmla="*/ 115 w 128"/>
              <a:gd name="T5" fmla="*/ 67 h 86"/>
              <a:gd name="T6" fmla="*/ 107 w 128"/>
              <a:gd name="T7" fmla="*/ 62 h 86"/>
              <a:gd name="T8" fmla="*/ 108 w 128"/>
              <a:gd name="T9" fmla="*/ 59 h 86"/>
              <a:gd name="T10" fmla="*/ 114 w 128"/>
              <a:gd name="T11" fmla="*/ 41 h 86"/>
              <a:gd name="T12" fmla="*/ 96 w 128"/>
              <a:gd name="T13" fmla="*/ 22 h 86"/>
              <a:gd name="T14" fmla="*/ 78 w 128"/>
              <a:gd name="T15" fmla="*/ 41 h 86"/>
              <a:gd name="T16" fmla="*/ 84 w 128"/>
              <a:gd name="T17" fmla="*/ 59 h 86"/>
              <a:gd name="T18" fmla="*/ 85 w 128"/>
              <a:gd name="T19" fmla="*/ 62 h 86"/>
              <a:gd name="T20" fmla="*/ 81 w 128"/>
              <a:gd name="T21" fmla="*/ 65 h 86"/>
              <a:gd name="T22" fmla="*/ 80 w 128"/>
              <a:gd name="T23" fmla="*/ 65 h 86"/>
              <a:gd name="T24" fmla="*/ 68 w 128"/>
              <a:gd name="T25" fmla="*/ 61 h 86"/>
              <a:gd name="T26" fmla="*/ 59 w 128"/>
              <a:gd name="T27" fmla="*/ 49 h 86"/>
              <a:gd name="T28" fmla="*/ 67 w 128"/>
              <a:gd name="T29" fmla="*/ 25 h 86"/>
              <a:gd name="T30" fmla="*/ 43 w 128"/>
              <a:gd name="T31" fmla="*/ 0 h 86"/>
              <a:gd name="T32" fmla="*/ 20 w 128"/>
              <a:gd name="T33" fmla="*/ 25 h 86"/>
              <a:gd name="T34" fmla="*/ 28 w 128"/>
              <a:gd name="T35" fmla="*/ 49 h 86"/>
              <a:gd name="T36" fmla="*/ 18 w 128"/>
              <a:gd name="T37" fmla="*/ 61 h 86"/>
              <a:gd name="T38" fmla="*/ 0 w 128"/>
              <a:gd name="T39" fmla="*/ 75 h 86"/>
              <a:gd name="T40" fmla="*/ 89 w 128"/>
              <a:gd name="T41" fmla="*/ 65 h 86"/>
              <a:gd name="T42" fmla="*/ 87 w 128"/>
              <a:gd name="T43" fmla="*/ 55 h 86"/>
              <a:gd name="T44" fmla="*/ 87 w 128"/>
              <a:gd name="T45" fmla="*/ 31 h 86"/>
              <a:gd name="T46" fmla="*/ 96 w 128"/>
              <a:gd name="T47" fmla="*/ 27 h 86"/>
              <a:gd name="T48" fmla="*/ 109 w 128"/>
              <a:gd name="T49" fmla="*/ 41 h 86"/>
              <a:gd name="T50" fmla="*/ 104 w 128"/>
              <a:gd name="T51" fmla="*/ 56 h 86"/>
              <a:gd name="T52" fmla="*/ 113 w 128"/>
              <a:gd name="T53" fmla="*/ 71 h 86"/>
              <a:gd name="T54" fmla="*/ 123 w 128"/>
              <a:gd name="T55" fmla="*/ 78 h 86"/>
              <a:gd name="T56" fmla="*/ 86 w 128"/>
              <a:gd name="T57" fmla="*/ 82 h 86"/>
              <a:gd name="T58" fmla="*/ 85 w 128"/>
              <a:gd name="T59" fmla="*/ 70 h 86"/>
              <a:gd name="T60" fmla="*/ 86 w 128"/>
              <a:gd name="T61" fmla="*/ 68 h 86"/>
              <a:gd name="T62" fmla="*/ 9 w 128"/>
              <a:gd name="T63" fmla="*/ 69 h 86"/>
              <a:gd name="T64" fmla="*/ 33 w 128"/>
              <a:gd name="T65" fmla="*/ 57 h 86"/>
              <a:gd name="T66" fmla="*/ 30 w 128"/>
              <a:gd name="T67" fmla="*/ 44 h 86"/>
              <a:gd name="T68" fmla="*/ 30 w 128"/>
              <a:gd name="T69" fmla="*/ 10 h 86"/>
              <a:gd name="T70" fmla="*/ 43 w 128"/>
              <a:gd name="T71" fmla="*/ 4 h 86"/>
              <a:gd name="T72" fmla="*/ 62 w 128"/>
              <a:gd name="T73" fmla="*/ 25 h 86"/>
              <a:gd name="T74" fmla="*/ 55 w 128"/>
              <a:gd name="T75" fmla="*/ 47 h 86"/>
              <a:gd name="T76" fmla="*/ 67 w 128"/>
              <a:gd name="T77" fmla="*/ 65 h 86"/>
              <a:gd name="T78" fmla="*/ 82 w 128"/>
              <a:gd name="T79" fmla="*/ 75 h 86"/>
              <a:gd name="T80" fmla="*/ 5 w 128"/>
              <a:gd name="T81" fmla="*/ 8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8" h="86">
                <a:moveTo>
                  <a:pt x="0" y="75"/>
                </a:moveTo>
                <a:cubicBezTo>
                  <a:pt x="0" y="86"/>
                  <a:pt x="0" y="86"/>
                  <a:pt x="0" y="86"/>
                </a:cubicBezTo>
                <a:cubicBezTo>
                  <a:pt x="128" y="86"/>
                  <a:pt x="128" y="86"/>
                  <a:pt x="128" y="86"/>
                </a:cubicBezTo>
                <a:cubicBezTo>
                  <a:pt x="128" y="78"/>
                  <a:pt x="128" y="78"/>
                  <a:pt x="128" y="78"/>
                </a:cubicBezTo>
                <a:cubicBezTo>
                  <a:pt x="128" y="74"/>
                  <a:pt x="125" y="70"/>
                  <a:pt x="122" y="69"/>
                </a:cubicBezTo>
                <a:cubicBezTo>
                  <a:pt x="122" y="69"/>
                  <a:pt x="118" y="68"/>
                  <a:pt x="115" y="67"/>
                </a:cubicBezTo>
                <a:cubicBezTo>
                  <a:pt x="109" y="65"/>
                  <a:pt x="108" y="63"/>
                  <a:pt x="107" y="63"/>
                </a:cubicBezTo>
                <a:cubicBezTo>
                  <a:pt x="107" y="62"/>
                  <a:pt x="107" y="62"/>
                  <a:pt x="107" y="62"/>
                </a:cubicBezTo>
                <a:cubicBezTo>
                  <a:pt x="107" y="62"/>
                  <a:pt x="107" y="62"/>
                  <a:pt x="107" y="62"/>
                </a:cubicBezTo>
                <a:cubicBezTo>
                  <a:pt x="107" y="62"/>
                  <a:pt x="107" y="61"/>
                  <a:pt x="108" y="59"/>
                </a:cubicBezTo>
                <a:cubicBezTo>
                  <a:pt x="108" y="58"/>
                  <a:pt x="109" y="58"/>
                  <a:pt x="109" y="57"/>
                </a:cubicBezTo>
                <a:cubicBezTo>
                  <a:pt x="112" y="53"/>
                  <a:pt x="113" y="47"/>
                  <a:pt x="114" y="41"/>
                </a:cubicBezTo>
                <a:cubicBezTo>
                  <a:pt x="114" y="36"/>
                  <a:pt x="112" y="31"/>
                  <a:pt x="108" y="27"/>
                </a:cubicBezTo>
                <a:cubicBezTo>
                  <a:pt x="105" y="24"/>
                  <a:pt x="101" y="22"/>
                  <a:pt x="96" y="22"/>
                </a:cubicBezTo>
                <a:cubicBezTo>
                  <a:pt x="91" y="22"/>
                  <a:pt x="87" y="24"/>
                  <a:pt x="84" y="27"/>
                </a:cubicBezTo>
                <a:cubicBezTo>
                  <a:pt x="80" y="31"/>
                  <a:pt x="78" y="36"/>
                  <a:pt x="78" y="41"/>
                </a:cubicBezTo>
                <a:cubicBezTo>
                  <a:pt x="78" y="47"/>
                  <a:pt x="80" y="53"/>
                  <a:pt x="83" y="57"/>
                </a:cubicBezTo>
                <a:cubicBezTo>
                  <a:pt x="83" y="58"/>
                  <a:pt x="84" y="58"/>
                  <a:pt x="84" y="59"/>
                </a:cubicBezTo>
                <a:cubicBezTo>
                  <a:pt x="85" y="61"/>
                  <a:pt x="85" y="62"/>
                  <a:pt x="85" y="62"/>
                </a:cubicBezTo>
                <a:cubicBezTo>
                  <a:pt x="85" y="62"/>
                  <a:pt x="85" y="62"/>
                  <a:pt x="85" y="62"/>
                </a:cubicBezTo>
                <a:cubicBezTo>
                  <a:pt x="85" y="63"/>
                  <a:pt x="85" y="63"/>
                  <a:pt x="85" y="63"/>
                </a:cubicBezTo>
                <a:cubicBezTo>
                  <a:pt x="84" y="63"/>
                  <a:pt x="84" y="64"/>
                  <a:pt x="81" y="65"/>
                </a:cubicBezTo>
                <a:cubicBezTo>
                  <a:pt x="81" y="65"/>
                  <a:pt x="81" y="65"/>
                  <a:pt x="81" y="65"/>
                </a:cubicBezTo>
                <a:cubicBezTo>
                  <a:pt x="80" y="65"/>
                  <a:pt x="80" y="65"/>
                  <a:pt x="80" y="65"/>
                </a:cubicBezTo>
                <a:cubicBezTo>
                  <a:pt x="80" y="65"/>
                  <a:pt x="79" y="64"/>
                  <a:pt x="78" y="64"/>
                </a:cubicBezTo>
                <a:cubicBezTo>
                  <a:pt x="78" y="64"/>
                  <a:pt x="73" y="63"/>
                  <a:pt x="68" y="61"/>
                </a:cubicBezTo>
                <a:cubicBezTo>
                  <a:pt x="59" y="58"/>
                  <a:pt x="58" y="55"/>
                  <a:pt x="58" y="55"/>
                </a:cubicBezTo>
                <a:cubicBezTo>
                  <a:pt x="57" y="54"/>
                  <a:pt x="57" y="52"/>
                  <a:pt x="59" y="49"/>
                </a:cubicBezTo>
                <a:cubicBezTo>
                  <a:pt x="59" y="48"/>
                  <a:pt x="60" y="48"/>
                  <a:pt x="60" y="47"/>
                </a:cubicBezTo>
                <a:cubicBezTo>
                  <a:pt x="64" y="41"/>
                  <a:pt x="66" y="33"/>
                  <a:pt x="67" y="25"/>
                </a:cubicBezTo>
                <a:cubicBezTo>
                  <a:pt x="67" y="18"/>
                  <a:pt x="64" y="12"/>
                  <a:pt x="60" y="7"/>
                </a:cubicBezTo>
                <a:cubicBezTo>
                  <a:pt x="55" y="2"/>
                  <a:pt x="49" y="0"/>
                  <a:pt x="43" y="0"/>
                </a:cubicBezTo>
                <a:cubicBezTo>
                  <a:pt x="37" y="0"/>
                  <a:pt x="31" y="2"/>
                  <a:pt x="27" y="7"/>
                </a:cubicBezTo>
                <a:cubicBezTo>
                  <a:pt x="22" y="12"/>
                  <a:pt x="20" y="18"/>
                  <a:pt x="20" y="25"/>
                </a:cubicBezTo>
                <a:cubicBezTo>
                  <a:pt x="20" y="33"/>
                  <a:pt x="22" y="41"/>
                  <a:pt x="26" y="47"/>
                </a:cubicBezTo>
                <a:cubicBezTo>
                  <a:pt x="27" y="48"/>
                  <a:pt x="27" y="48"/>
                  <a:pt x="28" y="49"/>
                </a:cubicBezTo>
                <a:cubicBezTo>
                  <a:pt x="29" y="52"/>
                  <a:pt x="30" y="54"/>
                  <a:pt x="29" y="55"/>
                </a:cubicBezTo>
                <a:cubicBezTo>
                  <a:pt x="29" y="55"/>
                  <a:pt x="27" y="58"/>
                  <a:pt x="18" y="61"/>
                </a:cubicBezTo>
                <a:cubicBezTo>
                  <a:pt x="13" y="63"/>
                  <a:pt x="8" y="64"/>
                  <a:pt x="8" y="64"/>
                </a:cubicBezTo>
                <a:cubicBezTo>
                  <a:pt x="3" y="66"/>
                  <a:pt x="0" y="70"/>
                  <a:pt x="0" y="75"/>
                </a:cubicBezTo>
                <a:close/>
                <a:moveTo>
                  <a:pt x="86" y="68"/>
                </a:moveTo>
                <a:cubicBezTo>
                  <a:pt x="87" y="67"/>
                  <a:pt x="88" y="66"/>
                  <a:pt x="89" y="65"/>
                </a:cubicBezTo>
                <a:cubicBezTo>
                  <a:pt x="90" y="62"/>
                  <a:pt x="89" y="59"/>
                  <a:pt x="88" y="57"/>
                </a:cubicBezTo>
                <a:cubicBezTo>
                  <a:pt x="88" y="56"/>
                  <a:pt x="87" y="55"/>
                  <a:pt x="87" y="55"/>
                </a:cubicBezTo>
                <a:cubicBezTo>
                  <a:pt x="84" y="51"/>
                  <a:pt x="83" y="46"/>
                  <a:pt x="83" y="41"/>
                </a:cubicBezTo>
                <a:cubicBezTo>
                  <a:pt x="83" y="37"/>
                  <a:pt x="84" y="33"/>
                  <a:pt x="87" y="31"/>
                </a:cubicBezTo>
                <a:cubicBezTo>
                  <a:pt x="89" y="28"/>
                  <a:pt x="93" y="27"/>
                  <a:pt x="96" y="27"/>
                </a:cubicBezTo>
                <a:cubicBezTo>
                  <a:pt x="96" y="27"/>
                  <a:pt x="96" y="27"/>
                  <a:pt x="96" y="27"/>
                </a:cubicBezTo>
                <a:cubicBezTo>
                  <a:pt x="99" y="27"/>
                  <a:pt x="103" y="28"/>
                  <a:pt x="105" y="31"/>
                </a:cubicBezTo>
                <a:cubicBezTo>
                  <a:pt x="108" y="33"/>
                  <a:pt x="109" y="37"/>
                  <a:pt x="109" y="41"/>
                </a:cubicBezTo>
                <a:cubicBezTo>
                  <a:pt x="109" y="46"/>
                  <a:pt x="108" y="51"/>
                  <a:pt x="105" y="55"/>
                </a:cubicBezTo>
                <a:cubicBezTo>
                  <a:pt x="105" y="55"/>
                  <a:pt x="104" y="56"/>
                  <a:pt x="104" y="56"/>
                </a:cubicBezTo>
                <a:cubicBezTo>
                  <a:pt x="103" y="59"/>
                  <a:pt x="101" y="62"/>
                  <a:pt x="103" y="65"/>
                </a:cubicBezTo>
                <a:cubicBezTo>
                  <a:pt x="104" y="67"/>
                  <a:pt x="107" y="69"/>
                  <a:pt x="113" y="71"/>
                </a:cubicBezTo>
                <a:cubicBezTo>
                  <a:pt x="116" y="72"/>
                  <a:pt x="119" y="73"/>
                  <a:pt x="120" y="73"/>
                </a:cubicBezTo>
                <a:cubicBezTo>
                  <a:pt x="122" y="74"/>
                  <a:pt x="123" y="76"/>
                  <a:pt x="123" y="78"/>
                </a:cubicBezTo>
                <a:cubicBezTo>
                  <a:pt x="123" y="82"/>
                  <a:pt x="123" y="82"/>
                  <a:pt x="123" y="82"/>
                </a:cubicBezTo>
                <a:cubicBezTo>
                  <a:pt x="86" y="82"/>
                  <a:pt x="86" y="82"/>
                  <a:pt x="86" y="82"/>
                </a:cubicBezTo>
                <a:cubicBezTo>
                  <a:pt x="86" y="75"/>
                  <a:pt x="86" y="75"/>
                  <a:pt x="86" y="75"/>
                </a:cubicBezTo>
                <a:cubicBezTo>
                  <a:pt x="86" y="73"/>
                  <a:pt x="86" y="71"/>
                  <a:pt x="85" y="70"/>
                </a:cubicBezTo>
                <a:cubicBezTo>
                  <a:pt x="84" y="69"/>
                  <a:pt x="84" y="69"/>
                  <a:pt x="84" y="69"/>
                </a:cubicBezTo>
                <a:lnTo>
                  <a:pt x="86" y="68"/>
                </a:lnTo>
                <a:close/>
                <a:moveTo>
                  <a:pt x="5" y="75"/>
                </a:moveTo>
                <a:cubicBezTo>
                  <a:pt x="5" y="72"/>
                  <a:pt x="6" y="70"/>
                  <a:pt x="9" y="69"/>
                </a:cubicBezTo>
                <a:cubicBezTo>
                  <a:pt x="10" y="68"/>
                  <a:pt x="15" y="67"/>
                  <a:pt x="20" y="65"/>
                </a:cubicBezTo>
                <a:cubicBezTo>
                  <a:pt x="31" y="61"/>
                  <a:pt x="32" y="58"/>
                  <a:pt x="33" y="57"/>
                </a:cubicBezTo>
                <a:cubicBezTo>
                  <a:pt x="35" y="54"/>
                  <a:pt x="33" y="50"/>
                  <a:pt x="32" y="47"/>
                </a:cubicBezTo>
                <a:cubicBezTo>
                  <a:pt x="31" y="46"/>
                  <a:pt x="30" y="45"/>
                  <a:pt x="30" y="44"/>
                </a:cubicBezTo>
                <a:cubicBezTo>
                  <a:pt x="26" y="39"/>
                  <a:pt x="25" y="32"/>
                  <a:pt x="24" y="25"/>
                </a:cubicBezTo>
                <a:cubicBezTo>
                  <a:pt x="24" y="19"/>
                  <a:pt x="26" y="14"/>
                  <a:pt x="30" y="10"/>
                </a:cubicBezTo>
                <a:cubicBezTo>
                  <a:pt x="34" y="6"/>
                  <a:pt x="38" y="4"/>
                  <a:pt x="43" y="4"/>
                </a:cubicBezTo>
                <a:cubicBezTo>
                  <a:pt x="43" y="4"/>
                  <a:pt x="43" y="4"/>
                  <a:pt x="43" y="4"/>
                </a:cubicBezTo>
                <a:cubicBezTo>
                  <a:pt x="48" y="4"/>
                  <a:pt x="53" y="6"/>
                  <a:pt x="56" y="10"/>
                </a:cubicBezTo>
                <a:cubicBezTo>
                  <a:pt x="60" y="14"/>
                  <a:pt x="62" y="19"/>
                  <a:pt x="62" y="25"/>
                </a:cubicBezTo>
                <a:cubicBezTo>
                  <a:pt x="62" y="32"/>
                  <a:pt x="60" y="39"/>
                  <a:pt x="56" y="44"/>
                </a:cubicBezTo>
                <a:cubicBezTo>
                  <a:pt x="56" y="45"/>
                  <a:pt x="55" y="46"/>
                  <a:pt x="55" y="47"/>
                </a:cubicBezTo>
                <a:cubicBezTo>
                  <a:pt x="53" y="50"/>
                  <a:pt x="52" y="54"/>
                  <a:pt x="53" y="57"/>
                </a:cubicBezTo>
                <a:cubicBezTo>
                  <a:pt x="54" y="58"/>
                  <a:pt x="56" y="61"/>
                  <a:pt x="67" y="65"/>
                </a:cubicBezTo>
                <a:cubicBezTo>
                  <a:pt x="72" y="67"/>
                  <a:pt x="76" y="68"/>
                  <a:pt x="77" y="69"/>
                </a:cubicBezTo>
                <a:cubicBezTo>
                  <a:pt x="80" y="70"/>
                  <a:pt x="82" y="72"/>
                  <a:pt x="82" y="75"/>
                </a:cubicBezTo>
                <a:cubicBezTo>
                  <a:pt x="82" y="82"/>
                  <a:pt x="82" y="82"/>
                  <a:pt x="82" y="82"/>
                </a:cubicBezTo>
                <a:cubicBezTo>
                  <a:pt x="5" y="82"/>
                  <a:pt x="5" y="82"/>
                  <a:pt x="5" y="82"/>
                </a:cubicBezTo>
                <a:lnTo>
                  <a:pt x="5" y="75"/>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24" name="Freeform 196"/>
          <p:cNvSpPr>
            <a:spLocks noEditPoints="1"/>
          </p:cNvSpPr>
          <p:nvPr/>
        </p:nvSpPr>
        <p:spPr bwMode="auto">
          <a:xfrm>
            <a:off x="5373688" y="1263650"/>
            <a:ext cx="479425" cy="481013"/>
          </a:xfrm>
          <a:custGeom>
            <a:avLst/>
            <a:gdLst>
              <a:gd name="T0" fmla="*/ 0 w 128"/>
              <a:gd name="T1" fmla="*/ 128 h 128"/>
              <a:gd name="T2" fmla="*/ 128 w 128"/>
              <a:gd name="T3" fmla="*/ 120 h 128"/>
              <a:gd name="T4" fmla="*/ 114 w 128"/>
              <a:gd name="T5" fmla="*/ 104 h 128"/>
              <a:gd name="T6" fmla="*/ 83 w 128"/>
              <a:gd name="T7" fmla="*/ 94 h 128"/>
              <a:gd name="T8" fmla="*/ 83 w 128"/>
              <a:gd name="T9" fmla="*/ 89 h 128"/>
              <a:gd name="T10" fmla="*/ 101 w 128"/>
              <a:gd name="T11" fmla="*/ 84 h 128"/>
              <a:gd name="T12" fmla="*/ 113 w 128"/>
              <a:gd name="T13" fmla="*/ 76 h 128"/>
              <a:gd name="T14" fmla="*/ 109 w 128"/>
              <a:gd name="T15" fmla="*/ 74 h 128"/>
              <a:gd name="T16" fmla="*/ 95 w 128"/>
              <a:gd name="T17" fmla="*/ 57 h 128"/>
              <a:gd name="T18" fmla="*/ 95 w 128"/>
              <a:gd name="T19" fmla="*/ 56 h 128"/>
              <a:gd name="T20" fmla="*/ 96 w 128"/>
              <a:gd name="T21" fmla="*/ 22 h 128"/>
              <a:gd name="T22" fmla="*/ 64 w 128"/>
              <a:gd name="T23" fmla="*/ 0 h 128"/>
              <a:gd name="T24" fmla="*/ 32 w 128"/>
              <a:gd name="T25" fmla="*/ 22 h 128"/>
              <a:gd name="T26" fmla="*/ 33 w 128"/>
              <a:gd name="T27" fmla="*/ 56 h 128"/>
              <a:gd name="T28" fmla="*/ 33 w 128"/>
              <a:gd name="T29" fmla="*/ 69 h 128"/>
              <a:gd name="T30" fmla="*/ 17 w 128"/>
              <a:gd name="T31" fmla="*/ 74 h 128"/>
              <a:gd name="T32" fmla="*/ 16 w 128"/>
              <a:gd name="T33" fmla="*/ 78 h 128"/>
              <a:gd name="T34" fmla="*/ 44 w 128"/>
              <a:gd name="T35" fmla="*/ 89 h 128"/>
              <a:gd name="T36" fmla="*/ 45 w 128"/>
              <a:gd name="T37" fmla="*/ 91 h 128"/>
              <a:gd name="T38" fmla="*/ 27 w 128"/>
              <a:gd name="T39" fmla="*/ 101 h 128"/>
              <a:gd name="T40" fmla="*/ 11 w 128"/>
              <a:gd name="T41" fmla="*/ 104 h 128"/>
              <a:gd name="T42" fmla="*/ 12 w 128"/>
              <a:gd name="T43" fmla="*/ 109 h 128"/>
              <a:gd name="T44" fmla="*/ 28 w 128"/>
              <a:gd name="T45" fmla="*/ 106 h 128"/>
              <a:gd name="T46" fmla="*/ 49 w 128"/>
              <a:gd name="T47" fmla="*/ 96 h 128"/>
              <a:gd name="T48" fmla="*/ 47 w 128"/>
              <a:gd name="T49" fmla="*/ 85 h 128"/>
              <a:gd name="T50" fmla="*/ 29 w 128"/>
              <a:gd name="T51" fmla="*/ 79 h 128"/>
              <a:gd name="T52" fmla="*/ 29 w 128"/>
              <a:gd name="T53" fmla="*/ 77 h 128"/>
              <a:gd name="T54" fmla="*/ 38 w 128"/>
              <a:gd name="T55" fmla="*/ 56 h 128"/>
              <a:gd name="T56" fmla="*/ 34 w 128"/>
              <a:gd name="T57" fmla="*/ 37 h 128"/>
              <a:gd name="T58" fmla="*/ 43 w 128"/>
              <a:gd name="T59" fmla="*/ 14 h 128"/>
              <a:gd name="T60" fmla="*/ 85 w 128"/>
              <a:gd name="T61" fmla="*/ 14 h 128"/>
              <a:gd name="T62" fmla="*/ 94 w 128"/>
              <a:gd name="T63" fmla="*/ 37 h 128"/>
              <a:gd name="T64" fmla="*/ 90 w 128"/>
              <a:gd name="T65" fmla="*/ 55 h 128"/>
              <a:gd name="T66" fmla="*/ 91 w 128"/>
              <a:gd name="T67" fmla="*/ 71 h 128"/>
              <a:gd name="T68" fmla="*/ 103 w 128"/>
              <a:gd name="T69" fmla="*/ 78 h 128"/>
              <a:gd name="T70" fmla="*/ 81 w 128"/>
              <a:gd name="T71" fmla="*/ 85 h 128"/>
              <a:gd name="T72" fmla="*/ 78 w 128"/>
              <a:gd name="T73" fmla="*/ 87 h 128"/>
              <a:gd name="T74" fmla="*/ 88 w 128"/>
              <a:gd name="T75" fmla="*/ 102 h 128"/>
              <a:gd name="T76" fmla="*/ 110 w 128"/>
              <a:gd name="T77" fmla="*/ 108 h 128"/>
              <a:gd name="T78" fmla="*/ 123 w 128"/>
              <a:gd name="T79" fmla="*/ 120 h 128"/>
              <a:gd name="T80" fmla="*/ 5 w 128"/>
              <a:gd name="T81" fmla="*/ 123 h 128"/>
              <a:gd name="T82" fmla="*/ 12 w 128"/>
              <a:gd name="T83" fmla="*/ 10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0" y="120"/>
                </a:moveTo>
                <a:cubicBezTo>
                  <a:pt x="0" y="128"/>
                  <a:pt x="0" y="128"/>
                  <a:pt x="0" y="128"/>
                </a:cubicBezTo>
                <a:cubicBezTo>
                  <a:pt x="128" y="128"/>
                  <a:pt x="128" y="128"/>
                  <a:pt x="128" y="128"/>
                </a:cubicBezTo>
                <a:cubicBezTo>
                  <a:pt x="128" y="120"/>
                  <a:pt x="128" y="120"/>
                  <a:pt x="128" y="120"/>
                </a:cubicBezTo>
                <a:cubicBezTo>
                  <a:pt x="128" y="113"/>
                  <a:pt x="123" y="106"/>
                  <a:pt x="117" y="104"/>
                </a:cubicBezTo>
                <a:cubicBezTo>
                  <a:pt x="117" y="104"/>
                  <a:pt x="115" y="104"/>
                  <a:pt x="114" y="104"/>
                </a:cubicBezTo>
                <a:cubicBezTo>
                  <a:pt x="114" y="104"/>
                  <a:pt x="109" y="103"/>
                  <a:pt x="101" y="101"/>
                </a:cubicBezTo>
                <a:cubicBezTo>
                  <a:pt x="87" y="98"/>
                  <a:pt x="84" y="95"/>
                  <a:pt x="83" y="94"/>
                </a:cubicBezTo>
                <a:cubicBezTo>
                  <a:pt x="83" y="93"/>
                  <a:pt x="83" y="92"/>
                  <a:pt x="83" y="91"/>
                </a:cubicBezTo>
                <a:cubicBezTo>
                  <a:pt x="83" y="89"/>
                  <a:pt x="83" y="89"/>
                  <a:pt x="83" y="89"/>
                </a:cubicBezTo>
                <a:cubicBezTo>
                  <a:pt x="84" y="89"/>
                  <a:pt x="84" y="89"/>
                  <a:pt x="84" y="89"/>
                </a:cubicBezTo>
                <a:cubicBezTo>
                  <a:pt x="88" y="88"/>
                  <a:pt x="94" y="87"/>
                  <a:pt x="101" y="84"/>
                </a:cubicBezTo>
                <a:cubicBezTo>
                  <a:pt x="106" y="81"/>
                  <a:pt x="112" y="78"/>
                  <a:pt x="112" y="78"/>
                </a:cubicBezTo>
                <a:cubicBezTo>
                  <a:pt x="113" y="77"/>
                  <a:pt x="113" y="77"/>
                  <a:pt x="113" y="76"/>
                </a:cubicBezTo>
                <a:cubicBezTo>
                  <a:pt x="113" y="75"/>
                  <a:pt x="112" y="74"/>
                  <a:pt x="111" y="74"/>
                </a:cubicBezTo>
                <a:cubicBezTo>
                  <a:pt x="111" y="74"/>
                  <a:pt x="110" y="74"/>
                  <a:pt x="109" y="74"/>
                </a:cubicBezTo>
                <a:cubicBezTo>
                  <a:pt x="105" y="73"/>
                  <a:pt x="98" y="73"/>
                  <a:pt x="95" y="69"/>
                </a:cubicBezTo>
                <a:cubicBezTo>
                  <a:pt x="93" y="66"/>
                  <a:pt x="93" y="62"/>
                  <a:pt x="95" y="57"/>
                </a:cubicBezTo>
                <a:cubicBezTo>
                  <a:pt x="95" y="56"/>
                  <a:pt x="95" y="56"/>
                  <a:pt x="95" y="56"/>
                </a:cubicBezTo>
                <a:cubicBezTo>
                  <a:pt x="95" y="56"/>
                  <a:pt x="95" y="56"/>
                  <a:pt x="95" y="56"/>
                </a:cubicBezTo>
                <a:cubicBezTo>
                  <a:pt x="97" y="50"/>
                  <a:pt x="98" y="44"/>
                  <a:pt x="98" y="37"/>
                </a:cubicBezTo>
                <a:cubicBezTo>
                  <a:pt x="98" y="32"/>
                  <a:pt x="98" y="27"/>
                  <a:pt x="96" y="22"/>
                </a:cubicBezTo>
                <a:cubicBezTo>
                  <a:pt x="94" y="18"/>
                  <a:pt x="91" y="14"/>
                  <a:pt x="88" y="10"/>
                </a:cubicBezTo>
                <a:cubicBezTo>
                  <a:pt x="82" y="4"/>
                  <a:pt x="73" y="0"/>
                  <a:pt x="64" y="0"/>
                </a:cubicBezTo>
                <a:cubicBezTo>
                  <a:pt x="55" y="0"/>
                  <a:pt x="46" y="4"/>
                  <a:pt x="40" y="10"/>
                </a:cubicBezTo>
                <a:cubicBezTo>
                  <a:pt x="37" y="14"/>
                  <a:pt x="34" y="18"/>
                  <a:pt x="32" y="22"/>
                </a:cubicBezTo>
                <a:cubicBezTo>
                  <a:pt x="30" y="27"/>
                  <a:pt x="30" y="32"/>
                  <a:pt x="30" y="37"/>
                </a:cubicBezTo>
                <a:cubicBezTo>
                  <a:pt x="30" y="44"/>
                  <a:pt x="31" y="50"/>
                  <a:pt x="33" y="56"/>
                </a:cubicBezTo>
                <a:cubicBezTo>
                  <a:pt x="33" y="57"/>
                  <a:pt x="33" y="57"/>
                  <a:pt x="33" y="57"/>
                </a:cubicBezTo>
                <a:cubicBezTo>
                  <a:pt x="35" y="62"/>
                  <a:pt x="35" y="66"/>
                  <a:pt x="33" y="69"/>
                </a:cubicBezTo>
                <a:cubicBezTo>
                  <a:pt x="30" y="73"/>
                  <a:pt x="23" y="73"/>
                  <a:pt x="19" y="74"/>
                </a:cubicBezTo>
                <a:cubicBezTo>
                  <a:pt x="18" y="74"/>
                  <a:pt x="17" y="74"/>
                  <a:pt x="17" y="74"/>
                </a:cubicBezTo>
                <a:cubicBezTo>
                  <a:pt x="16" y="74"/>
                  <a:pt x="15" y="75"/>
                  <a:pt x="15" y="76"/>
                </a:cubicBezTo>
                <a:cubicBezTo>
                  <a:pt x="15" y="77"/>
                  <a:pt x="15" y="77"/>
                  <a:pt x="16" y="78"/>
                </a:cubicBezTo>
                <a:cubicBezTo>
                  <a:pt x="16" y="78"/>
                  <a:pt x="22" y="81"/>
                  <a:pt x="27" y="84"/>
                </a:cubicBezTo>
                <a:cubicBezTo>
                  <a:pt x="34" y="87"/>
                  <a:pt x="40" y="88"/>
                  <a:pt x="44" y="89"/>
                </a:cubicBezTo>
                <a:cubicBezTo>
                  <a:pt x="45" y="89"/>
                  <a:pt x="45" y="89"/>
                  <a:pt x="45" y="89"/>
                </a:cubicBezTo>
                <a:cubicBezTo>
                  <a:pt x="45" y="91"/>
                  <a:pt x="45" y="91"/>
                  <a:pt x="45" y="91"/>
                </a:cubicBezTo>
                <a:cubicBezTo>
                  <a:pt x="45" y="92"/>
                  <a:pt x="45" y="93"/>
                  <a:pt x="45" y="93"/>
                </a:cubicBezTo>
                <a:cubicBezTo>
                  <a:pt x="44" y="95"/>
                  <a:pt x="41" y="98"/>
                  <a:pt x="27" y="101"/>
                </a:cubicBezTo>
                <a:cubicBezTo>
                  <a:pt x="19" y="103"/>
                  <a:pt x="14" y="104"/>
                  <a:pt x="14" y="104"/>
                </a:cubicBezTo>
                <a:cubicBezTo>
                  <a:pt x="13" y="104"/>
                  <a:pt x="11" y="104"/>
                  <a:pt x="11" y="104"/>
                </a:cubicBezTo>
                <a:cubicBezTo>
                  <a:pt x="5" y="106"/>
                  <a:pt x="0" y="113"/>
                  <a:pt x="0" y="120"/>
                </a:cubicBezTo>
                <a:close/>
                <a:moveTo>
                  <a:pt x="12" y="109"/>
                </a:moveTo>
                <a:cubicBezTo>
                  <a:pt x="13" y="108"/>
                  <a:pt x="15" y="108"/>
                  <a:pt x="18" y="108"/>
                </a:cubicBezTo>
                <a:cubicBezTo>
                  <a:pt x="21" y="107"/>
                  <a:pt x="24" y="107"/>
                  <a:pt x="28" y="106"/>
                </a:cubicBezTo>
                <a:cubicBezTo>
                  <a:pt x="33" y="105"/>
                  <a:pt x="37" y="103"/>
                  <a:pt x="40" y="102"/>
                </a:cubicBezTo>
                <a:cubicBezTo>
                  <a:pt x="45" y="100"/>
                  <a:pt x="48" y="98"/>
                  <a:pt x="49" y="96"/>
                </a:cubicBezTo>
                <a:cubicBezTo>
                  <a:pt x="50" y="94"/>
                  <a:pt x="50" y="91"/>
                  <a:pt x="50" y="87"/>
                </a:cubicBezTo>
                <a:cubicBezTo>
                  <a:pt x="50" y="86"/>
                  <a:pt x="49" y="85"/>
                  <a:pt x="47" y="85"/>
                </a:cubicBezTo>
                <a:cubicBezTo>
                  <a:pt x="47" y="85"/>
                  <a:pt x="47" y="85"/>
                  <a:pt x="47" y="85"/>
                </a:cubicBezTo>
                <a:cubicBezTo>
                  <a:pt x="42" y="85"/>
                  <a:pt x="34" y="82"/>
                  <a:pt x="29" y="79"/>
                </a:cubicBezTo>
                <a:cubicBezTo>
                  <a:pt x="25" y="78"/>
                  <a:pt x="25" y="78"/>
                  <a:pt x="25" y="78"/>
                </a:cubicBezTo>
                <a:cubicBezTo>
                  <a:pt x="29" y="77"/>
                  <a:pt x="29" y="77"/>
                  <a:pt x="29" y="77"/>
                </a:cubicBezTo>
                <a:cubicBezTo>
                  <a:pt x="32" y="76"/>
                  <a:pt x="35" y="74"/>
                  <a:pt x="37" y="71"/>
                </a:cubicBezTo>
                <a:cubicBezTo>
                  <a:pt x="39" y="68"/>
                  <a:pt x="40" y="62"/>
                  <a:pt x="38" y="56"/>
                </a:cubicBezTo>
                <a:cubicBezTo>
                  <a:pt x="37" y="55"/>
                  <a:pt x="37" y="55"/>
                  <a:pt x="37" y="55"/>
                </a:cubicBezTo>
                <a:cubicBezTo>
                  <a:pt x="36" y="49"/>
                  <a:pt x="35" y="43"/>
                  <a:pt x="34" y="37"/>
                </a:cubicBezTo>
                <a:cubicBezTo>
                  <a:pt x="34" y="32"/>
                  <a:pt x="35" y="28"/>
                  <a:pt x="37" y="24"/>
                </a:cubicBezTo>
                <a:cubicBezTo>
                  <a:pt x="38" y="20"/>
                  <a:pt x="40" y="17"/>
                  <a:pt x="43" y="14"/>
                </a:cubicBezTo>
                <a:cubicBezTo>
                  <a:pt x="49" y="8"/>
                  <a:pt x="56" y="5"/>
                  <a:pt x="64" y="5"/>
                </a:cubicBezTo>
                <a:cubicBezTo>
                  <a:pt x="72" y="5"/>
                  <a:pt x="79" y="8"/>
                  <a:pt x="85" y="14"/>
                </a:cubicBezTo>
                <a:cubicBezTo>
                  <a:pt x="88" y="17"/>
                  <a:pt x="90" y="20"/>
                  <a:pt x="91" y="24"/>
                </a:cubicBezTo>
                <a:cubicBezTo>
                  <a:pt x="93" y="28"/>
                  <a:pt x="94" y="32"/>
                  <a:pt x="94" y="37"/>
                </a:cubicBezTo>
                <a:cubicBezTo>
                  <a:pt x="93" y="43"/>
                  <a:pt x="92" y="49"/>
                  <a:pt x="91" y="55"/>
                </a:cubicBezTo>
                <a:cubicBezTo>
                  <a:pt x="90" y="55"/>
                  <a:pt x="90" y="55"/>
                  <a:pt x="90" y="55"/>
                </a:cubicBezTo>
                <a:cubicBezTo>
                  <a:pt x="90" y="55"/>
                  <a:pt x="90" y="55"/>
                  <a:pt x="90" y="55"/>
                </a:cubicBezTo>
                <a:cubicBezTo>
                  <a:pt x="88" y="62"/>
                  <a:pt x="89" y="68"/>
                  <a:pt x="91" y="71"/>
                </a:cubicBezTo>
                <a:cubicBezTo>
                  <a:pt x="93" y="74"/>
                  <a:pt x="96" y="76"/>
                  <a:pt x="99" y="77"/>
                </a:cubicBezTo>
                <a:cubicBezTo>
                  <a:pt x="103" y="78"/>
                  <a:pt x="103" y="78"/>
                  <a:pt x="103" y="78"/>
                </a:cubicBezTo>
                <a:cubicBezTo>
                  <a:pt x="99" y="79"/>
                  <a:pt x="99" y="79"/>
                  <a:pt x="99" y="79"/>
                </a:cubicBezTo>
                <a:cubicBezTo>
                  <a:pt x="94" y="82"/>
                  <a:pt x="86" y="85"/>
                  <a:pt x="81" y="85"/>
                </a:cubicBezTo>
                <a:cubicBezTo>
                  <a:pt x="81" y="85"/>
                  <a:pt x="81" y="85"/>
                  <a:pt x="81" y="85"/>
                </a:cubicBezTo>
                <a:cubicBezTo>
                  <a:pt x="79" y="85"/>
                  <a:pt x="78" y="86"/>
                  <a:pt x="78" y="87"/>
                </a:cubicBezTo>
                <a:cubicBezTo>
                  <a:pt x="78" y="91"/>
                  <a:pt x="78" y="94"/>
                  <a:pt x="79" y="96"/>
                </a:cubicBezTo>
                <a:cubicBezTo>
                  <a:pt x="80" y="98"/>
                  <a:pt x="83" y="100"/>
                  <a:pt x="88" y="102"/>
                </a:cubicBezTo>
                <a:cubicBezTo>
                  <a:pt x="91" y="103"/>
                  <a:pt x="95" y="105"/>
                  <a:pt x="100" y="106"/>
                </a:cubicBezTo>
                <a:cubicBezTo>
                  <a:pt x="104" y="107"/>
                  <a:pt x="107" y="107"/>
                  <a:pt x="110" y="108"/>
                </a:cubicBezTo>
                <a:cubicBezTo>
                  <a:pt x="113" y="108"/>
                  <a:pt x="115" y="108"/>
                  <a:pt x="116" y="109"/>
                </a:cubicBezTo>
                <a:cubicBezTo>
                  <a:pt x="118" y="109"/>
                  <a:pt x="123" y="115"/>
                  <a:pt x="123" y="120"/>
                </a:cubicBezTo>
                <a:cubicBezTo>
                  <a:pt x="123" y="123"/>
                  <a:pt x="123" y="123"/>
                  <a:pt x="123" y="123"/>
                </a:cubicBezTo>
                <a:cubicBezTo>
                  <a:pt x="5" y="123"/>
                  <a:pt x="5" y="123"/>
                  <a:pt x="5" y="123"/>
                </a:cubicBezTo>
                <a:cubicBezTo>
                  <a:pt x="5" y="120"/>
                  <a:pt x="5" y="120"/>
                  <a:pt x="5" y="120"/>
                </a:cubicBezTo>
                <a:cubicBezTo>
                  <a:pt x="5" y="115"/>
                  <a:pt x="10" y="109"/>
                  <a:pt x="12" y="109"/>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nvGrpSpPr>
          <p:cNvPr id="236" name="组合 235"/>
          <p:cNvGrpSpPr/>
          <p:nvPr/>
        </p:nvGrpSpPr>
        <p:grpSpPr>
          <a:xfrm>
            <a:off x="4411663" y="1263650"/>
            <a:ext cx="481013" cy="481013"/>
            <a:chOff x="4411663" y="1263650"/>
            <a:chExt cx="481013" cy="481013"/>
          </a:xfrm>
        </p:grpSpPr>
        <p:sp>
          <p:nvSpPr>
            <p:cNvPr id="225" name="Freeform 197"/>
            <p:cNvSpPr>
              <a:spLocks noEditPoints="1"/>
            </p:cNvSpPr>
            <p:nvPr/>
          </p:nvSpPr>
          <p:spPr bwMode="auto">
            <a:xfrm>
              <a:off x="4411663" y="1263650"/>
              <a:ext cx="481013" cy="481013"/>
            </a:xfrm>
            <a:custGeom>
              <a:avLst/>
              <a:gdLst>
                <a:gd name="T0" fmla="*/ 96 w 128"/>
                <a:gd name="T1" fmla="*/ 64 h 128"/>
                <a:gd name="T2" fmla="*/ 94 w 128"/>
                <a:gd name="T3" fmla="*/ 64 h 128"/>
                <a:gd name="T4" fmla="*/ 92 w 128"/>
                <a:gd name="T5" fmla="*/ 64 h 128"/>
                <a:gd name="T6" fmla="*/ 93 w 128"/>
                <a:gd name="T7" fmla="*/ 62 h 128"/>
                <a:gd name="T8" fmla="*/ 95 w 128"/>
                <a:gd name="T9" fmla="*/ 55 h 128"/>
                <a:gd name="T10" fmla="*/ 98 w 128"/>
                <a:gd name="T11" fmla="*/ 37 h 128"/>
                <a:gd name="T12" fmla="*/ 96 w 128"/>
                <a:gd name="T13" fmla="*/ 22 h 128"/>
                <a:gd name="T14" fmla="*/ 88 w 128"/>
                <a:gd name="T15" fmla="*/ 10 h 128"/>
                <a:gd name="T16" fmla="*/ 64 w 128"/>
                <a:gd name="T17" fmla="*/ 0 h 128"/>
                <a:gd name="T18" fmla="*/ 40 w 128"/>
                <a:gd name="T19" fmla="*/ 10 h 128"/>
                <a:gd name="T20" fmla="*/ 32 w 128"/>
                <a:gd name="T21" fmla="*/ 22 h 128"/>
                <a:gd name="T22" fmla="*/ 30 w 128"/>
                <a:gd name="T23" fmla="*/ 37 h 128"/>
                <a:gd name="T24" fmla="*/ 33 w 128"/>
                <a:gd name="T25" fmla="*/ 55 h 128"/>
                <a:gd name="T26" fmla="*/ 39 w 128"/>
                <a:gd name="T27" fmla="*/ 68 h 128"/>
                <a:gd name="T28" fmla="*/ 39 w 128"/>
                <a:gd name="T29" fmla="*/ 69 h 128"/>
                <a:gd name="T30" fmla="*/ 42 w 128"/>
                <a:gd name="T31" fmla="*/ 73 h 128"/>
                <a:gd name="T32" fmla="*/ 43 w 128"/>
                <a:gd name="T33" fmla="*/ 82 h 128"/>
                <a:gd name="T34" fmla="*/ 28 w 128"/>
                <a:gd name="T35" fmla="*/ 92 h 128"/>
                <a:gd name="T36" fmla="*/ 12 w 128"/>
                <a:gd name="T37" fmla="*/ 97 h 128"/>
                <a:gd name="T38" fmla="*/ 11 w 128"/>
                <a:gd name="T39" fmla="*/ 97 h 128"/>
                <a:gd name="T40" fmla="*/ 0 w 128"/>
                <a:gd name="T41" fmla="*/ 113 h 128"/>
                <a:gd name="T42" fmla="*/ 0 w 128"/>
                <a:gd name="T43" fmla="*/ 128 h 128"/>
                <a:gd name="T44" fmla="*/ 96 w 128"/>
                <a:gd name="T45" fmla="*/ 128 h 128"/>
                <a:gd name="T46" fmla="*/ 128 w 128"/>
                <a:gd name="T47" fmla="*/ 96 h 128"/>
                <a:gd name="T48" fmla="*/ 96 w 128"/>
                <a:gd name="T49" fmla="*/ 64 h 128"/>
                <a:gd name="T50" fmla="*/ 5 w 128"/>
                <a:gd name="T51" fmla="*/ 123 h 128"/>
                <a:gd name="T52" fmla="*/ 5 w 128"/>
                <a:gd name="T53" fmla="*/ 113 h 128"/>
                <a:gd name="T54" fmla="*/ 13 w 128"/>
                <a:gd name="T55" fmla="*/ 101 h 128"/>
                <a:gd name="T56" fmla="*/ 30 w 128"/>
                <a:gd name="T57" fmla="*/ 96 h 128"/>
                <a:gd name="T58" fmla="*/ 40 w 128"/>
                <a:gd name="T59" fmla="*/ 91 h 128"/>
                <a:gd name="T60" fmla="*/ 48 w 128"/>
                <a:gd name="T61" fmla="*/ 85 h 128"/>
                <a:gd name="T62" fmla="*/ 46 w 128"/>
                <a:gd name="T63" fmla="*/ 70 h 128"/>
                <a:gd name="T64" fmla="*/ 43 w 128"/>
                <a:gd name="T65" fmla="*/ 67 h 128"/>
                <a:gd name="T66" fmla="*/ 43 w 128"/>
                <a:gd name="T67" fmla="*/ 67 h 128"/>
                <a:gd name="T68" fmla="*/ 34 w 128"/>
                <a:gd name="T69" fmla="*/ 37 h 128"/>
                <a:gd name="T70" fmla="*/ 37 w 128"/>
                <a:gd name="T71" fmla="*/ 24 h 128"/>
                <a:gd name="T72" fmla="*/ 43 w 128"/>
                <a:gd name="T73" fmla="*/ 14 h 128"/>
                <a:gd name="T74" fmla="*/ 64 w 128"/>
                <a:gd name="T75" fmla="*/ 5 h 128"/>
                <a:gd name="T76" fmla="*/ 85 w 128"/>
                <a:gd name="T77" fmla="*/ 14 h 128"/>
                <a:gd name="T78" fmla="*/ 91 w 128"/>
                <a:gd name="T79" fmla="*/ 24 h 128"/>
                <a:gd name="T80" fmla="*/ 94 w 128"/>
                <a:gd name="T81" fmla="*/ 37 h 128"/>
                <a:gd name="T82" fmla="*/ 86 w 128"/>
                <a:gd name="T83" fmla="*/ 65 h 128"/>
                <a:gd name="T84" fmla="*/ 85 w 128"/>
                <a:gd name="T85" fmla="*/ 66 h 128"/>
                <a:gd name="T86" fmla="*/ 85 w 128"/>
                <a:gd name="T87" fmla="*/ 66 h 128"/>
                <a:gd name="T88" fmla="*/ 64 w 128"/>
                <a:gd name="T89" fmla="*/ 96 h 128"/>
                <a:gd name="T90" fmla="*/ 76 w 128"/>
                <a:gd name="T91" fmla="*/ 121 h 128"/>
                <a:gd name="T92" fmla="*/ 79 w 128"/>
                <a:gd name="T93" fmla="*/ 123 h 128"/>
                <a:gd name="T94" fmla="*/ 5 w 128"/>
                <a:gd name="T95" fmla="*/ 123 h 128"/>
                <a:gd name="T96" fmla="*/ 115 w 128"/>
                <a:gd name="T97" fmla="*/ 115 h 128"/>
                <a:gd name="T98" fmla="*/ 96 w 128"/>
                <a:gd name="T99" fmla="*/ 123 h 128"/>
                <a:gd name="T100" fmla="*/ 77 w 128"/>
                <a:gd name="T101" fmla="*/ 115 h 128"/>
                <a:gd name="T102" fmla="*/ 69 w 128"/>
                <a:gd name="T103" fmla="*/ 96 h 128"/>
                <a:gd name="T104" fmla="*/ 77 w 128"/>
                <a:gd name="T105" fmla="*/ 77 h 128"/>
                <a:gd name="T106" fmla="*/ 96 w 128"/>
                <a:gd name="T107" fmla="*/ 69 h 128"/>
                <a:gd name="T108" fmla="*/ 115 w 128"/>
                <a:gd name="T109" fmla="*/ 77 h 128"/>
                <a:gd name="T110" fmla="*/ 123 w 128"/>
                <a:gd name="T111" fmla="*/ 96 h 128"/>
                <a:gd name="T112" fmla="*/ 115 w 128"/>
                <a:gd name="T113" fmla="*/ 11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8" h="128">
                  <a:moveTo>
                    <a:pt x="96" y="64"/>
                  </a:moveTo>
                  <a:cubicBezTo>
                    <a:pt x="95" y="64"/>
                    <a:pt x="95" y="64"/>
                    <a:pt x="94" y="64"/>
                  </a:cubicBezTo>
                  <a:cubicBezTo>
                    <a:pt x="92" y="64"/>
                    <a:pt x="92" y="64"/>
                    <a:pt x="92" y="64"/>
                  </a:cubicBezTo>
                  <a:cubicBezTo>
                    <a:pt x="93" y="62"/>
                    <a:pt x="93" y="62"/>
                    <a:pt x="93" y="62"/>
                  </a:cubicBezTo>
                  <a:cubicBezTo>
                    <a:pt x="94" y="60"/>
                    <a:pt x="95" y="57"/>
                    <a:pt x="95" y="55"/>
                  </a:cubicBezTo>
                  <a:cubicBezTo>
                    <a:pt x="97" y="49"/>
                    <a:pt x="98" y="43"/>
                    <a:pt x="98" y="37"/>
                  </a:cubicBezTo>
                  <a:cubicBezTo>
                    <a:pt x="98" y="32"/>
                    <a:pt x="97" y="27"/>
                    <a:pt x="96" y="22"/>
                  </a:cubicBezTo>
                  <a:cubicBezTo>
                    <a:pt x="94" y="18"/>
                    <a:pt x="91" y="14"/>
                    <a:pt x="88" y="10"/>
                  </a:cubicBezTo>
                  <a:cubicBezTo>
                    <a:pt x="81" y="4"/>
                    <a:pt x="73" y="0"/>
                    <a:pt x="64" y="0"/>
                  </a:cubicBezTo>
                  <a:cubicBezTo>
                    <a:pt x="55" y="0"/>
                    <a:pt x="47" y="4"/>
                    <a:pt x="40" y="10"/>
                  </a:cubicBezTo>
                  <a:cubicBezTo>
                    <a:pt x="37" y="14"/>
                    <a:pt x="34" y="18"/>
                    <a:pt x="32" y="22"/>
                  </a:cubicBezTo>
                  <a:cubicBezTo>
                    <a:pt x="31" y="27"/>
                    <a:pt x="30" y="32"/>
                    <a:pt x="30" y="37"/>
                  </a:cubicBezTo>
                  <a:cubicBezTo>
                    <a:pt x="30" y="43"/>
                    <a:pt x="31" y="49"/>
                    <a:pt x="33" y="55"/>
                  </a:cubicBezTo>
                  <a:cubicBezTo>
                    <a:pt x="34" y="60"/>
                    <a:pt x="36" y="64"/>
                    <a:pt x="39" y="68"/>
                  </a:cubicBezTo>
                  <a:cubicBezTo>
                    <a:pt x="39" y="69"/>
                    <a:pt x="39" y="69"/>
                    <a:pt x="39" y="69"/>
                  </a:cubicBezTo>
                  <a:cubicBezTo>
                    <a:pt x="40" y="70"/>
                    <a:pt x="41" y="72"/>
                    <a:pt x="42" y="73"/>
                  </a:cubicBezTo>
                  <a:cubicBezTo>
                    <a:pt x="44" y="77"/>
                    <a:pt x="45" y="80"/>
                    <a:pt x="43" y="82"/>
                  </a:cubicBezTo>
                  <a:cubicBezTo>
                    <a:pt x="43" y="84"/>
                    <a:pt x="40" y="87"/>
                    <a:pt x="28" y="92"/>
                  </a:cubicBezTo>
                  <a:cubicBezTo>
                    <a:pt x="25" y="93"/>
                    <a:pt x="19" y="95"/>
                    <a:pt x="12" y="97"/>
                  </a:cubicBezTo>
                  <a:cubicBezTo>
                    <a:pt x="11" y="97"/>
                    <a:pt x="11" y="97"/>
                    <a:pt x="11" y="97"/>
                  </a:cubicBezTo>
                  <a:cubicBezTo>
                    <a:pt x="5" y="99"/>
                    <a:pt x="0" y="106"/>
                    <a:pt x="0" y="113"/>
                  </a:cubicBezTo>
                  <a:cubicBezTo>
                    <a:pt x="0" y="128"/>
                    <a:pt x="0" y="128"/>
                    <a:pt x="0" y="128"/>
                  </a:cubicBezTo>
                  <a:cubicBezTo>
                    <a:pt x="96" y="128"/>
                    <a:pt x="96" y="128"/>
                    <a:pt x="96" y="128"/>
                  </a:cubicBezTo>
                  <a:cubicBezTo>
                    <a:pt x="114" y="128"/>
                    <a:pt x="128" y="114"/>
                    <a:pt x="128" y="96"/>
                  </a:cubicBezTo>
                  <a:cubicBezTo>
                    <a:pt x="128" y="78"/>
                    <a:pt x="114" y="64"/>
                    <a:pt x="96" y="64"/>
                  </a:cubicBezTo>
                  <a:close/>
                  <a:moveTo>
                    <a:pt x="5" y="123"/>
                  </a:moveTo>
                  <a:cubicBezTo>
                    <a:pt x="5" y="113"/>
                    <a:pt x="5" y="113"/>
                    <a:pt x="5" y="113"/>
                  </a:cubicBezTo>
                  <a:cubicBezTo>
                    <a:pt x="5" y="108"/>
                    <a:pt x="8" y="103"/>
                    <a:pt x="13" y="101"/>
                  </a:cubicBezTo>
                  <a:cubicBezTo>
                    <a:pt x="21" y="99"/>
                    <a:pt x="26" y="97"/>
                    <a:pt x="30" y="96"/>
                  </a:cubicBezTo>
                  <a:cubicBezTo>
                    <a:pt x="34" y="94"/>
                    <a:pt x="38" y="93"/>
                    <a:pt x="40" y="91"/>
                  </a:cubicBezTo>
                  <a:cubicBezTo>
                    <a:pt x="44" y="89"/>
                    <a:pt x="46" y="87"/>
                    <a:pt x="48" y="85"/>
                  </a:cubicBezTo>
                  <a:cubicBezTo>
                    <a:pt x="49" y="81"/>
                    <a:pt x="49" y="76"/>
                    <a:pt x="46" y="70"/>
                  </a:cubicBezTo>
                  <a:cubicBezTo>
                    <a:pt x="45" y="69"/>
                    <a:pt x="44" y="68"/>
                    <a:pt x="43" y="67"/>
                  </a:cubicBezTo>
                  <a:cubicBezTo>
                    <a:pt x="43" y="67"/>
                    <a:pt x="43" y="67"/>
                    <a:pt x="43" y="67"/>
                  </a:cubicBezTo>
                  <a:cubicBezTo>
                    <a:pt x="38" y="58"/>
                    <a:pt x="35" y="48"/>
                    <a:pt x="34" y="37"/>
                  </a:cubicBezTo>
                  <a:cubicBezTo>
                    <a:pt x="34" y="32"/>
                    <a:pt x="35" y="28"/>
                    <a:pt x="37" y="24"/>
                  </a:cubicBezTo>
                  <a:cubicBezTo>
                    <a:pt x="38" y="20"/>
                    <a:pt x="40" y="17"/>
                    <a:pt x="43" y="14"/>
                  </a:cubicBezTo>
                  <a:cubicBezTo>
                    <a:pt x="49" y="8"/>
                    <a:pt x="56" y="5"/>
                    <a:pt x="64" y="5"/>
                  </a:cubicBezTo>
                  <a:cubicBezTo>
                    <a:pt x="72" y="5"/>
                    <a:pt x="79" y="8"/>
                    <a:pt x="85" y="14"/>
                  </a:cubicBezTo>
                  <a:cubicBezTo>
                    <a:pt x="88" y="17"/>
                    <a:pt x="90" y="20"/>
                    <a:pt x="91" y="24"/>
                  </a:cubicBezTo>
                  <a:cubicBezTo>
                    <a:pt x="93" y="28"/>
                    <a:pt x="94" y="32"/>
                    <a:pt x="94" y="37"/>
                  </a:cubicBezTo>
                  <a:cubicBezTo>
                    <a:pt x="93" y="47"/>
                    <a:pt x="91" y="57"/>
                    <a:pt x="86" y="65"/>
                  </a:cubicBezTo>
                  <a:cubicBezTo>
                    <a:pt x="85" y="66"/>
                    <a:pt x="85" y="66"/>
                    <a:pt x="85" y="66"/>
                  </a:cubicBezTo>
                  <a:cubicBezTo>
                    <a:pt x="85" y="66"/>
                    <a:pt x="85" y="66"/>
                    <a:pt x="85" y="66"/>
                  </a:cubicBezTo>
                  <a:cubicBezTo>
                    <a:pt x="73" y="71"/>
                    <a:pt x="64" y="83"/>
                    <a:pt x="64" y="96"/>
                  </a:cubicBezTo>
                  <a:cubicBezTo>
                    <a:pt x="64" y="106"/>
                    <a:pt x="68" y="115"/>
                    <a:pt x="76" y="121"/>
                  </a:cubicBezTo>
                  <a:cubicBezTo>
                    <a:pt x="79" y="123"/>
                    <a:pt x="79" y="123"/>
                    <a:pt x="79" y="123"/>
                  </a:cubicBezTo>
                  <a:lnTo>
                    <a:pt x="5" y="123"/>
                  </a:lnTo>
                  <a:close/>
                  <a:moveTo>
                    <a:pt x="115" y="115"/>
                  </a:moveTo>
                  <a:cubicBezTo>
                    <a:pt x="110" y="121"/>
                    <a:pt x="103" y="123"/>
                    <a:pt x="96" y="123"/>
                  </a:cubicBezTo>
                  <a:cubicBezTo>
                    <a:pt x="89" y="123"/>
                    <a:pt x="82" y="121"/>
                    <a:pt x="77" y="115"/>
                  </a:cubicBezTo>
                  <a:cubicBezTo>
                    <a:pt x="72" y="110"/>
                    <a:pt x="69" y="103"/>
                    <a:pt x="69" y="96"/>
                  </a:cubicBezTo>
                  <a:cubicBezTo>
                    <a:pt x="69" y="89"/>
                    <a:pt x="72" y="82"/>
                    <a:pt x="77" y="77"/>
                  </a:cubicBezTo>
                  <a:cubicBezTo>
                    <a:pt x="82" y="72"/>
                    <a:pt x="89" y="69"/>
                    <a:pt x="96" y="69"/>
                  </a:cubicBezTo>
                  <a:cubicBezTo>
                    <a:pt x="103" y="69"/>
                    <a:pt x="110" y="72"/>
                    <a:pt x="115" y="77"/>
                  </a:cubicBezTo>
                  <a:cubicBezTo>
                    <a:pt x="121" y="82"/>
                    <a:pt x="123" y="89"/>
                    <a:pt x="123" y="96"/>
                  </a:cubicBezTo>
                  <a:cubicBezTo>
                    <a:pt x="123" y="103"/>
                    <a:pt x="121" y="110"/>
                    <a:pt x="115" y="11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26" name="Freeform 198"/>
            <p:cNvSpPr>
              <a:spLocks/>
            </p:cNvSpPr>
            <p:nvPr/>
          </p:nvSpPr>
          <p:spPr bwMode="auto">
            <a:xfrm>
              <a:off x="4724400" y="1590675"/>
              <a:ext cx="104775" cy="77788"/>
            </a:xfrm>
            <a:custGeom>
              <a:avLst/>
              <a:gdLst>
                <a:gd name="T0" fmla="*/ 24 w 28"/>
                <a:gd name="T1" fmla="*/ 1 h 21"/>
                <a:gd name="T2" fmla="*/ 10 w 28"/>
                <a:gd name="T3" fmla="*/ 15 h 21"/>
                <a:gd name="T4" fmla="*/ 4 w 28"/>
                <a:gd name="T5" fmla="*/ 9 h 21"/>
                <a:gd name="T6" fmla="*/ 2 w 28"/>
                <a:gd name="T7" fmla="*/ 8 h 21"/>
                <a:gd name="T8" fmla="*/ 1 w 28"/>
                <a:gd name="T9" fmla="*/ 9 h 21"/>
                <a:gd name="T10" fmla="*/ 1 w 28"/>
                <a:gd name="T11" fmla="*/ 12 h 21"/>
                <a:gd name="T12" fmla="*/ 8 w 28"/>
                <a:gd name="T13" fmla="*/ 20 h 21"/>
                <a:gd name="T14" fmla="*/ 12 w 28"/>
                <a:gd name="T15" fmla="*/ 20 h 21"/>
                <a:gd name="T16" fmla="*/ 27 w 28"/>
                <a:gd name="T17" fmla="*/ 5 h 21"/>
                <a:gd name="T18" fmla="*/ 27 w 28"/>
                <a:gd name="T19" fmla="*/ 1 h 21"/>
                <a:gd name="T20" fmla="*/ 24 w 28"/>
                <a:gd name="T2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1">
                  <a:moveTo>
                    <a:pt x="24" y="1"/>
                  </a:moveTo>
                  <a:cubicBezTo>
                    <a:pt x="10" y="15"/>
                    <a:pt x="10" y="15"/>
                    <a:pt x="10" y="15"/>
                  </a:cubicBezTo>
                  <a:cubicBezTo>
                    <a:pt x="4" y="9"/>
                    <a:pt x="4" y="9"/>
                    <a:pt x="4" y="9"/>
                  </a:cubicBezTo>
                  <a:cubicBezTo>
                    <a:pt x="3" y="9"/>
                    <a:pt x="3" y="8"/>
                    <a:pt x="2" y="8"/>
                  </a:cubicBezTo>
                  <a:cubicBezTo>
                    <a:pt x="2" y="8"/>
                    <a:pt x="1" y="9"/>
                    <a:pt x="1" y="9"/>
                  </a:cubicBezTo>
                  <a:cubicBezTo>
                    <a:pt x="0" y="10"/>
                    <a:pt x="0" y="11"/>
                    <a:pt x="1" y="12"/>
                  </a:cubicBezTo>
                  <a:cubicBezTo>
                    <a:pt x="8" y="20"/>
                    <a:pt x="8" y="20"/>
                    <a:pt x="8" y="20"/>
                  </a:cubicBezTo>
                  <a:cubicBezTo>
                    <a:pt x="9" y="21"/>
                    <a:pt x="11" y="21"/>
                    <a:pt x="12" y="20"/>
                  </a:cubicBezTo>
                  <a:cubicBezTo>
                    <a:pt x="27" y="5"/>
                    <a:pt x="27" y="5"/>
                    <a:pt x="27" y="5"/>
                  </a:cubicBezTo>
                  <a:cubicBezTo>
                    <a:pt x="28" y="4"/>
                    <a:pt x="28" y="2"/>
                    <a:pt x="27" y="1"/>
                  </a:cubicBezTo>
                  <a:cubicBezTo>
                    <a:pt x="27" y="0"/>
                    <a:pt x="25" y="0"/>
                    <a:pt x="24" y="1"/>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34" name="组合 233"/>
          <p:cNvGrpSpPr/>
          <p:nvPr/>
        </p:nvGrpSpPr>
        <p:grpSpPr>
          <a:xfrm>
            <a:off x="3451225" y="1263650"/>
            <a:ext cx="481013" cy="481013"/>
            <a:chOff x="3451225" y="1263650"/>
            <a:chExt cx="481013" cy="481013"/>
          </a:xfrm>
        </p:grpSpPr>
        <p:sp>
          <p:nvSpPr>
            <p:cNvPr id="227" name="Freeform 199"/>
            <p:cNvSpPr>
              <a:spLocks noEditPoints="1"/>
            </p:cNvSpPr>
            <p:nvPr/>
          </p:nvSpPr>
          <p:spPr bwMode="auto">
            <a:xfrm>
              <a:off x="3451225" y="1263650"/>
              <a:ext cx="481013" cy="481013"/>
            </a:xfrm>
            <a:custGeom>
              <a:avLst/>
              <a:gdLst>
                <a:gd name="T0" fmla="*/ 96 w 128"/>
                <a:gd name="T1" fmla="*/ 64 h 128"/>
                <a:gd name="T2" fmla="*/ 94 w 128"/>
                <a:gd name="T3" fmla="*/ 64 h 128"/>
                <a:gd name="T4" fmla="*/ 92 w 128"/>
                <a:gd name="T5" fmla="*/ 64 h 128"/>
                <a:gd name="T6" fmla="*/ 93 w 128"/>
                <a:gd name="T7" fmla="*/ 62 h 128"/>
                <a:gd name="T8" fmla="*/ 95 w 128"/>
                <a:gd name="T9" fmla="*/ 55 h 128"/>
                <a:gd name="T10" fmla="*/ 98 w 128"/>
                <a:gd name="T11" fmla="*/ 37 h 128"/>
                <a:gd name="T12" fmla="*/ 96 w 128"/>
                <a:gd name="T13" fmla="*/ 22 h 128"/>
                <a:gd name="T14" fmla="*/ 88 w 128"/>
                <a:gd name="T15" fmla="*/ 10 h 128"/>
                <a:gd name="T16" fmla="*/ 64 w 128"/>
                <a:gd name="T17" fmla="*/ 0 h 128"/>
                <a:gd name="T18" fmla="*/ 40 w 128"/>
                <a:gd name="T19" fmla="*/ 10 h 128"/>
                <a:gd name="T20" fmla="*/ 32 w 128"/>
                <a:gd name="T21" fmla="*/ 22 h 128"/>
                <a:gd name="T22" fmla="*/ 30 w 128"/>
                <a:gd name="T23" fmla="*/ 37 h 128"/>
                <a:gd name="T24" fmla="*/ 33 w 128"/>
                <a:gd name="T25" fmla="*/ 55 h 128"/>
                <a:gd name="T26" fmla="*/ 39 w 128"/>
                <a:gd name="T27" fmla="*/ 68 h 128"/>
                <a:gd name="T28" fmla="*/ 39 w 128"/>
                <a:gd name="T29" fmla="*/ 69 h 128"/>
                <a:gd name="T30" fmla="*/ 42 w 128"/>
                <a:gd name="T31" fmla="*/ 73 h 128"/>
                <a:gd name="T32" fmla="*/ 43 w 128"/>
                <a:gd name="T33" fmla="*/ 82 h 128"/>
                <a:gd name="T34" fmla="*/ 28 w 128"/>
                <a:gd name="T35" fmla="*/ 92 h 128"/>
                <a:gd name="T36" fmla="*/ 12 w 128"/>
                <a:gd name="T37" fmla="*/ 97 h 128"/>
                <a:gd name="T38" fmla="*/ 11 w 128"/>
                <a:gd name="T39" fmla="*/ 97 h 128"/>
                <a:gd name="T40" fmla="*/ 0 w 128"/>
                <a:gd name="T41" fmla="*/ 113 h 128"/>
                <a:gd name="T42" fmla="*/ 0 w 128"/>
                <a:gd name="T43" fmla="*/ 128 h 128"/>
                <a:gd name="T44" fmla="*/ 96 w 128"/>
                <a:gd name="T45" fmla="*/ 128 h 128"/>
                <a:gd name="T46" fmla="*/ 128 w 128"/>
                <a:gd name="T47" fmla="*/ 96 h 128"/>
                <a:gd name="T48" fmla="*/ 96 w 128"/>
                <a:gd name="T49" fmla="*/ 64 h 128"/>
                <a:gd name="T50" fmla="*/ 5 w 128"/>
                <a:gd name="T51" fmla="*/ 123 h 128"/>
                <a:gd name="T52" fmla="*/ 5 w 128"/>
                <a:gd name="T53" fmla="*/ 113 h 128"/>
                <a:gd name="T54" fmla="*/ 13 w 128"/>
                <a:gd name="T55" fmla="*/ 101 h 128"/>
                <a:gd name="T56" fmla="*/ 30 w 128"/>
                <a:gd name="T57" fmla="*/ 96 h 128"/>
                <a:gd name="T58" fmla="*/ 40 w 128"/>
                <a:gd name="T59" fmla="*/ 91 h 128"/>
                <a:gd name="T60" fmla="*/ 48 w 128"/>
                <a:gd name="T61" fmla="*/ 84 h 128"/>
                <a:gd name="T62" fmla="*/ 46 w 128"/>
                <a:gd name="T63" fmla="*/ 70 h 128"/>
                <a:gd name="T64" fmla="*/ 43 w 128"/>
                <a:gd name="T65" fmla="*/ 67 h 128"/>
                <a:gd name="T66" fmla="*/ 43 w 128"/>
                <a:gd name="T67" fmla="*/ 67 h 128"/>
                <a:gd name="T68" fmla="*/ 34 w 128"/>
                <a:gd name="T69" fmla="*/ 37 h 128"/>
                <a:gd name="T70" fmla="*/ 37 w 128"/>
                <a:gd name="T71" fmla="*/ 24 h 128"/>
                <a:gd name="T72" fmla="*/ 43 w 128"/>
                <a:gd name="T73" fmla="*/ 14 h 128"/>
                <a:gd name="T74" fmla="*/ 64 w 128"/>
                <a:gd name="T75" fmla="*/ 5 h 128"/>
                <a:gd name="T76" fmla="*/ 85 w 128"/>
                <a:gd name="T77" fmla="*/ 14 h 128"/>
                <a:gd name="T78" fmla="*/ 91 w 128"/>
                <a:gd name="T79" fmla="*/ 24 h 128"/>
                <a:gd name="T80" fmla="*/ 94 w 128"/>
                <a:gd name="T81" fmla="*/ 37 h 128"/>
                <a:gd name="T82" fmla="*/ 86 w 128"/>
                <a:gd name="T83" fmla="*/ 65 h 128"/>
                <a:gd name="T84" fmla="*/ 85 w 128"/>
                <a:gd name="T85" fmla="*/ 66 h 128"/>
                <a:gd name="T86" fmla="*/ 85 w 128"/>
                <a:gd name="T87" fmla="*/ 66 h 128"/>
                <a:gd name="T88" fmla="*/ 64 w 128"/>
                <a:gd name="T89" fmla="*/ 96 h 128"/>
                <a:gd name="T90" fmla="*/ 76 w 128"/>
                <a:gd name="T91" fmla="*/ 121 h 128"/>
                <a:gd name="T92" fmla="*/ 79 w 128"/>
                <a:gd name="T93" fmla="*/ 123 h 128"/>
                <a:gd name="T94" fmla="*/ 5 w 128"/>
                <a:gd name="T95" fmla="*/ 123 h 128"/>
                <a:gd name="T96" fmla="*/ 115 w 128"/>
                <a:gd name="T97" fmla="*/ 115 h 128"/>
                <a:gd name="T98" fmla="*/ 96 w 128"/>
                <a:gd name="T99" fmla="*/ 123 h 128"/>
                <a:gd name="T100" fmla="*/ 77 w 128"/>
                <a:gd name="T101" fmla="*/ 115 h 128"/>
                <a:gd name="T102" fmla="*/ 69 w 128"/>
                <a:gd name="T103" fmla="*/ 96 h 128"/>
                <a:gd name="T104" fmla="*/ 77 w 128"/>
                <a:gd name="T105" fmla="*/ 77 h 128"/>
                <a:gd name="T106" fmla="*/ 96 w 128"/>
                <a:gd name="T107" fmla="*/ 69 h 128"/>
                <a:gd name="T108" fmla="*/ 115 w 128"/>
                <a:gd name="T109" fmla="*/ 77 h 128"/>
                <a:gd name="T110" fmla="*/ 123 w 128"/>
                <a:gd name="T111" fmla="*/ 96 h 128"/>
                <a:gd name="T112" fmla="*/ 115 w 128"/>
                <a:gd name="T113" fmla="*/ 11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8" h="128">
                  <a:moveTo>
                    <a:pt x="96" y="64"/>
                  </a:moveTo>
                  <a:cubicBezTo>
                    <a:pt x="95" y="64"/>
                    <a:pt x="95" y="64"/>
                    <a:pt x="94" y="64"/>
                  </a:cubicBezTo>
                  <a:cubicBezTo>
                    <a:pt x="92" y="64"/>
                    <a:pt x="92" y="64"/>
                    <a:pt x="92" y="64"/>
                  </a:cubicBezTo>
                  <a:cubicBezTo>
                    <a:pt x="93" y="62"/>
                    <a:pt x="93" y="62"/>
                    <a:pt x="93" y="62"/>
                  </a:cubicBezTo>
                  <a:cubicBezTo>
                    <a:pt x="94" y="60"/>
                    <a:pt x="95" y="57"/>
                    <a:pt x="95" y="55"/>
                  </a:cubicBezTo>
                  <a:cubicBezTo>
                    <a:pt x="97" y="49"/>
                    <a:pt x="98" y="43"/>
                    <a:pt x="98" y="37"/>
                  </a:cubicBezTo>
                  <a:cubicBezTo>
                    <a:pt x="98" y="32"/>
                    <a:pt x="97" y="27"/>
                    <a:pt x="96" y="22"/>
                  </a:cubicBezTo>
                  <a:cubicBezTo>
                    <a:pt x="94" y="18"/>
                    <a:pt x="91" y="14"/>
                    <a:pt x="88" y="10"/>
                  </a:cubicBezTo>
                  <a:cubicBezTo>
                    <a:pt x="81" y="4"/>
                    <a:pt x="73" y="0"/>
                    <a:pt x="64" y="0"/>
                  </a:cubicBezTo>
                  <a:cubicBezTo>
                    <a:pt x="55" y="0"/>
                    <a:pt x="47" y="4"/>
                    <a:pt x="40" y="10"/>
                  </a:cubicBezTo>
                  <a:cubicBezTo>
                    <a:pt x="37" y="14"/>
                    <a:pt x="34" y="18"/>
                    <a:pt x="32" y="22"/>
                  </a:cubicBezTo>
                  <a:cubicBezTo>
                    <a:pt x="31" y="27"/>
                    <a:pt x="30" y="32"/>
                    <a:pt x="30" y="37"/>
                  </a:cubicBezTo>
                  <a:cubicBezTo>
                    <a:pt x="30" y="43"/>
                    <a:pt x="31" y="49"/>
                    <a:pt x="33" y="55"/>
                  </a:cubicBezTo>
                  <a:cubicBezTo>
                    <a:pt x="34" y="60"/>
                    <a:pt x="36" y="64"/>
                    <a:pt x="39" y="68"/>
                  </a:cubicBezTo>
                  <a:cubicBezTo>
                    <a:pt x="39" y="69"/>
                    <a:pt x="39" y="69"/>
                    <a:pt x="39" y="69"/>
                  </a:cubicBezTo>
                  <a:cubicBezTo>
                    <a:pt x="40" y="70"/>
                    <a:pt x="41" y="72"/>
                    <a:pt x="42" y="73"/>
                  </a:cubicBezTo>
                  <a:cubicBezTo>
                    <a:pt x="44" y="77"/>
                    <a:pt x="45" y="80"/>
                    <a:pt x="43" y="82"/>
                  </a:cubicBezTo>
                  <a:cubicBezTo>
                    <a:pt x="43" y="84"/>
                    <a:pt x="40" y="87"/>
                    <a:pt x="28" y="92"/>
                  </a:cubicBezTo>
                  <a:cubicBezTo>
                    <a:pt x="25" y="93"/>
                    <a:pt x="19" y="95"/>
                    <a:pt x="12" y="97"/>
                  </a:cubicBezTo>
                  <a:cubicBezTo>
                    <a:pt x="11" y="97"/>
                    <a:pt x="11" y="97"/>
                    <a:pt x="11" y="97"/>
                  </a:cubicBezTo>
                  <a:cubicBezTo>
                    <a:pt x="5" y="99"/>
                    <a:pt x="0" y="106"/>
                    <a:pt x="0" y="113"/>
                  </a:cubicBezTo>
                  <a:cubicBezTo>
                    <a:pt x="0" y="128"/>
                    <a:pt x="0" y="128"/>
                    <a:pt x="0" y="128"/>
                  </a:cubicBezTo>
                  <a:cubicBezTo>
                    <a:pt x="96" y="128"/>
                    <a:pt x="96" y="128"/>
                    <a:pt x="96" y="128"/>
                  </a:cubicBezTo>
                  <a:cubicBezTo>
                    <a:pt x="114" y="128"/>
                    <a:pt x="128" y="114"/>
                    <a:pt x="128" y="96"/>
                  </a:cubicBezTo>
                  <a:cubicBezTo>
                    <a:pt x="128" y="78"/>
                    <a:pt x="114" y="64"/>
                    <a:pt x="96" y="64"/>
                  </a:cubicBezTo>
                  <a:close/>
                  <a:moveTo>
                    <a:pt x="5" y="123"/>
                  </a:moveTo>
                  <a:cubicBezTo>
                    <a:pt x="5" y="113"/>
                    <a:pt x="5" y="113"/>
                    <a:pt x="5" y="113"/>
                  </a:cubicBezTo>
                  <a:cubicBezTo>
                    <a:pt x="5" y="108"/>
                    <a:pt x="8" y="103"/>
                    <a:pt x="13" y="101"/>
                  </a:cubicBezTo>
                  <a:cubicBezTo>
                    <a:pt x="21" y="99"/>
                    <a:pt x="26" y="97"/>
                    <a:pt x="30" y="96"/>
                  </a:cubicBezTo>
                  <a:cubicBezTo>
                    <a:pt x="34" y="94"/>
                    <a:pt x="38" y="93"/>
                    <a:pt x="40" y="91"/>
                  </a:cubicBezTo>
                  <a:cubicBezTo>
                    <a:pt x="44" y="89"/>
                    <a:pt x="46" y="87"/>
                    <a:pt x="48" y="84"/>
                  </a:cubicBezTo>
                  <a:cubicBezTo>
                    <a:pt x="49" y="81"/>
                    <a:pt x="49" y="76"/>
                    <a:pt x="46" y="70"/>
                  </a:cubicBezTo>
                  <a:cubicBezTo>
                    <a:pt x="45" y="69"/>
                    <a:pt x="44" y="68"/>
                    <a:pt x="43" y="67"/>
                  </a:cubicBezTo>
                  <a:cubicBezTo>
                    <a:pt x="43" y="67"/>
                    <a:pt x="43" y="67"/>
                    <a:pt x="43" y="67"/>
                  </a:cubicBezTo>
                  <a:cubicBezTo>
                    <a:pt x="38" y="58"/>
                    <a:pt x="35" y="48"/>
                    <a:pt x="34" y="37"/>
                  </a:cubicBezTo>
                  <a:cubicBezTo>
                    <a:pt x="34" y="32"/>
                    <a:pt x="35" y="28"/>
                    <a:pt x="37" y="24"/>
                  </a:cubicBezTo>
                  <a:cubicBezTo>
                    <a:pt x="38" y="20"/>
                    <a:pt x="40" y="17"/>
                    <a:pt x="43" y="14"/>
                  </a:cubicBezTo>
                  <a:cubicBezTo>
                    <a:pt x="49" y="8"/>
                    <a:pt x="56" y="5"/>
                    <a:pt x="64" y="5"/>
                  </a:cubicBezTo>
                  <a:cubicBezTo>
                    <a:pt x="72" y="5"/>
                    <a:pt x="79" y="8"/>
                    <a:pt x="85" y="14"/>
                  </a:cubicBezTo>
                  <a:cubicBezTo>
                    <a:pt x="88" y="17"/>
                    <a:pt x="90" y="20"/>
                    <a:pt x="91" y="24"/>
                  </a:cubicBezTo>
                  <a:cubicBezTo>
                    <a:pt x="93" y="28"/>
                    <a:pt x="94" y="32"/>
                    <a:pt x="94" y="37"/>
                  </a:cubicBezTo>
                  <a:cubicBezTo>
                    <a:pt x="93" y="47"/>
                    <a:pt x="91" y="57"/>
                    <a:pt x="86" y="65"/>
                  </a:cubicBezTo>
                  <a:cubicBezTo>
                    <a:pt x="85" y="66"/>
                    <a:pt x="85" y="66"/>
                    <a:pt x="85" y="66"/>
                  </a:cubicBezTo>
                  <a:cubicBezTo>
                    <a:pt x="85" y="66"/>
                    <a:pt x="85" y="66"/>
                    <a:pt x="85" y="66"/>
                  </a:cubicBezTo>
                  <a:cubicBezTo>
                    <a:pt x="73" y="71"/>
                    <a:pt x="64" y="83"/>
                    <a:pt x="64" y="96"/>
                  </a:cubicBezTo>
                  <a:cubicBezTo>
                    <a:pt x="64" y="106"/>
                    <a:pt x="68" y="115"/>
                    <a:pt x="76" y="121"/>
                  </a:cubicBezTo>
                  <a:cubicBezTo>
                    <a:pt x="79" y="123"/>
                    <a:pt x="79" y="123"/>
                    <a:pt x="79" y="123"/>
                  </a:cubicBezTo>
                  <a:lnTo>
                    <a:pt x="5" y="123"/>
                  </a:lnTo>
                  <a:close/>
                  <a:moveTo>
                    <a:pt x="115" y="115"/>
                  </a:moveTo>
                  <a:cubicBezTo>
                    <a:pt x="110" y="121"/>
                    <a:pt x="103" y="123"/>
                    <a:pt x="96" y="123"/>
                  </a:cubicBezTo>
                  <a:cubicBezTo>
                    <a:pt x="89" y="123"/>
                    <a:pt x="82" y="121"/>
                    <a:pt x="77" y="115"/>
                  </a:cubicBezTo>
                  <a:cubicBezTo>
                    <a:pt x="72" y="110"/>
                    <a:pt x="69" y="103"/>
                    <a:pt x="69" y="96"/>
                  </a:cubicBezTo>
                  <a:cubicBezTo>
                    <a:pt x="69" y="89"/>
                    <a:pt x="72" y="82"/>
                    <a:pt x="77" y="77"/>
                  </a:cubicBezTo>
                  <a:cubicBezTo>
                    <a:pt x="82" y="71"/>
                    <a:pt x="89" y="69"/>
                    <a:pt x="96" y="69"/>
                  </a:cubicBezTo>
                  <a:cubicBezTo>
                    <a:pt x="103" y="69"/>
                    <a:pt x="110" y="71"/>
                    <a:pt x="115" y="77"/>
                  </a:cubicBezTo>
                  <a:cubicBezTo>
                    <a:pt x="121" y="82"/>
                    <a:pt x="123" y="89"/>
                    <a:pt x="123" y="96"/>
                  </a:cubicBezTo>
                  <a:cubicBezTo>
                    <a:pt x="123" y="103"/>
                    <a:pt x="121" y="110"/>
                    <a:pt x="115" y="11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28" name="Freeform 200"/>
            <p:cNvSpPr>
              <a:spLocks/>
            </p:cNvSpPr>
            <p:nvPr/>
          </p:nvSpPr>
          <p:spPr bwMode="auto">
            <a:xfrm>
              <a:off x="3773488" y="1590675"/>
              <a:ext cx="76200" cy="74613"/>
            </a:xfrm>
            <a:custGeom>
              <a:avLst/>
              <a:gdLst>
                <a:gd name="T0" fmla="*/ 13 w 20"/>
                <a:gd name="T1" fmla="*/ 10 h 20"/>
                <a:gd name="T2" fmla="*/ 20 w 20"/>
                <a:gd name="T3" fmla="*/ 4 h 20"/>
                <a:gd name="T4" fmla="*/ 20 w 20"/>
                <a:gd name="T5" fmla="*/ 1 h 20"/>
                <a:gd name="T6" fmla="*/ 16 w 20"/>
                <a:gd name="T7" fmla="*/ 1 h 20"/>
                <a:gd name="T8" fmla="*/ 10 w 20"/>
                <a:gd name="T9" fmla="*/ 7 h 20"/>
                <a:gd name="T10" fmla="*/ 4 w 20"/>
                <a:gd name="T11" fmla="*/ 1 h 20"/>
                <a:gd name="T12" fmla="*/ 1 w 20"/>
                <a:gd name="T13" fmla="*/ 1 h 20"/>
                <a:gd name="T14" fmla="*/ 1 w 20"/>
                <a:gd name="T15" fmla="*/ 4 h 20"/>
                <a:gd name="T16" fmla="*/ 7 w 20"/>
                <a:gd name="T17" fmla="*/ 10 h 20"/>
                <a:gd name="T18" fmla="*/ 1 w 20"/>
                <a:gd name="T19" fmla="*/ 16 h 20"/>
                <a:gd name="T20" fmla="*/ 1 w 20"/>
                <a:gd name="T21" fmla="*/ 20 h 20"/>
                <a:gd name="T22" fmla="*/ 4 w 20"/>
                <a:gd name="T23" fmla="*/ 20 h 20"/>
                <a:gd name="T24" fmla="*/ 10 w 20"/>
                <a:gd name="T25" fmla="*/ 13 h 20"/>
                <a:gd name="T26" fmla="*/ 16 w 20"/>
                <a:gd name="T27" fmla="*/ 20 h 20"/>
                <a:gd name="T28" fmla="*/ 20 w 20"/>
                <a:gd name="T29" fmla="*/ 20 h 20"/>
                <a:gd name="T30" fmla="*/ 20 w 20"/>
                <a:gd name="T31" fmla="*/ 18 h 20"/>
                <a:gd name="T32" fmla="*/ 20 w 20"/>
                <a:gd name="T33" fmla="*/ 16 h 20"/>
                <a:gd name="T34" fmla="*/ 13 w 20"/>
                <a:gd name="T35"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20">
                  <a:moveTo>
                    <a:pt x="13" y="10"/>
                  </a:moveTo>
                  <a:cubicBezTo>
                    <a:pt x="20" y="4"/>
                    <a:pt x="20" y="4"/>
                    <a:pt x="20" y="4"/>
                  </a:cubicBezTo>
                  <a:cubicBezTo>
                    <a:pt x="20" y="3"/>
                    <a:pt x="20" y="1"/>
                    <a:pt x="20" y="1"/>
                  </a:cubicBezTo>
                  <a:cubicBezTo>
                    <a:pt x="19" y="0"/>
                    <a:pt x="17" y="0"/>
                    <a:pt x="16" y="1"/>
                  </a:cubicBezTo>
                  <a:cubicBezTo>
                    <a:pt x="10" y="7"/>
                    <a:pt x="10" y="7"/>
                    <a:pt x="10" y="7"/>
                  </a:cubicBezTo>
                  <a:cubicBezTo>
                    <a:pt x="4" y="1"/>
                    <a:pt x="4" y="1"/>
                    <a:pt x="4" y="1"/>
                  </a:cubicBezTo>
                  <a:cubicBezTo>
                    <a:pt x="3" y="0"/>
                    <a:pt x="1" y="0"/>
                    <a:pt x="1" y="1"/>
                  </a:cubicBezTo>
                  <a:cubicBezTo>
                    <a:pt x="0" y="1"/>
                    <a:pt x="0" y="3"/>
                    <a:pt x="1" y="4"/>
                  </a:cubicBezTo>
                  <a:cubicBezTo>
                    <a:pt x="7" y="10"/>
                    <a:pt x="7" y="10"/>
                    <a:pt x="7" y="10"/>
                  </a:cubicBezTo>
                  <a:cubicBezTo>
                    <a:pt x="1" y="16"/>
                    <a:pt x="1" y="16"/>
                    <a:pt x="1" y="16"/>
                  </a:cubicBezTo>
                  <a:cubicBezTo>
                    <a:pt x="0" y="17"/>
                    <a:pt x="0" y="19"/>
                    <a:pt x="1" y="20"/>
                  </a:cubicBezTo>
                  <a:cubicBezTo>
                    <a:pt x="1" y="20"/>
                    <a:pt x="3" y="20"/>
                    <a:pt x="4" y="20"/>
                  </a:cubicBezTo>
                  <a:cubicBezTo>
                    <a:pt x="10" y="13"/>
                    <a:pt x="10" y="13"/>
                    <a:pt x="10" y="13"/>
                  </a:cubicBezTo>
                  <a:cubicBezTo>
                    <a:pt x="16" y="20"/>
                    <a:pt x="16" y="20"/>
                    <a:pt x="16" y="20"/>
                  </a:cubicBezTo>
                  <a:cubicBezTo>
                    <a:pt x="17" y="20"/>
                    <a:pt x="19" y="20"/>
                    <a:pt x="20" y="20"/>
                  </a:cubicBezTo>
                  <a:cubicBezTo>
                    <a:pt x="20" y="19"/>
                    <a:pt x="20" y="19"/>
                    <a:pt x="20" y="18"/>
                  </a:cubicBezTo>
                  <a:cubicBezTo>
                    <a:pt x="20" y="17"/>
                    <a:pt x="20" y="17"/>
                    <a:pt x="20" y="16"/>
                  </a:cubicBezTo>
                  <a:lnTo>
                    <a:pt x="13" y="10"/>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35" name="组合 234"/>
          <p:cNvGrpSpPr/>
          <p:nvPr/>
        </p:nvGrpSpPr>
        <p:grpSpPr>
          <a:xfrm>
            <a:off x="2489200" y="1263650"/>
            <a:ext cx="481013" cy="481013"/>
            <a:chOff x="2489200" y="1263650"/>
            <a:chExt cx="481013" cy="481013"/>
          </a:xfrm>
        </p:grpSpPr>
        <p:sp>
          <p:nvSpPr>
            <p:cNvPr id="229" name="Freeform 201"/>
            <p:cNvSpPr>
              <a:spLocks noEditPoints="1"/>
            </p:cNvSpPr>
            <p:nvPr/>
          </p:nvSpPr>
          <p:spPr bwMode="auto">
            <a:xfrm>
              <a:off x="2489200" y="1263650"/>
              <a:ext cx="481013" cy="481013"/>
            </a:xfrm>
            <a:custGeom>
              <a:avLst/>
              <a:gdLst>
                <a:gd name="T0" fmla="*/ 96 w 128"/>
                <a:gd name="T1" fmla="*/ 64 h 128"/>
                <a:gd name="T2" fmla="*/ 94 w 128"/>
                <a:gd name="T3" fmla="*/ 64 h 128"/>
                <a:gd name="T4" fmla="*/ 92 w 128"/>
                <a:gd name="T5" fmla="*/ 64 h 128"/>
                <a:gd name="T6" fmla="*/ 93 w 128"/>
                <a:gd name="T7" fmla="*/ 62 h 128"/>
                <a:gd name="T8" fmla="*/ 95 w 128"/>
                <a:gd name="T9" fmla="*/ 55 h 128"/>
                <a:gd name="T10" fmla="*/ 98 w 128"/>
                <a:gd name="T11" fmla="*/ 37 h 128"/>
                <a:gd name="T12" fmla="*/ 96 w 128"/>
                <a:gd name="T13" fmla="*/ 22 h 128"/>
                <a:gd name="T14" fmla="*/ 88 w 128"/>
                <a:gd name="T15" fmla="*/ 10 h 128"/>
                <a:gd name="T16" fmla="*/ 64 w 128"/>
                <a:gd name="T17" fmla="*/ 0 h 128"/>
                <a:gd name="T18" fmla="*/ 40 w 128"/>
                <a:gd name="T19" fmla="*/ 10 h 128"/>
                <a:gd name="T20" fmla="*/ 32 w 128"/>
                <a:gd name="T21" fmla="*/ 22 h 128"/>
                <a:gd name="T22" fmla="*/ 30 w 128"/>
                <a:gd name="T23" fmla="*/ 37 h 128"/>
                <a:gd name="T24" fmla="*/ 33 w 128"/>
                <a:gd name="T25" fmla="*/ 55 h 128"/>
                <a:gd name="T26" fmla="*/ 39 w 128"/>
                <a:gd name="T27" fmla="*/ 68 h 128"/>
                <a:gd name="T28" fmla="*/ 39 w 128"/>
                <a:gd name="T29" fmla="*/ 69 h 128"/>
                <a:gd name="T30" fmla="*/ 42 w 128"/>
                <a:gd name="T31" fmla="*/ 73 h 128"/>
                <a:gd name="T32" fmla="*/ 43 w 128"/>
                <a:gd name="T33" fmla="*/ 82 h 128"/>
                <a:gd name="T34" fmla="*/ 28 w 128"/>
                <a:gd name="T35" fmla="*/ 92 h 128"/>
                <a:gd name="T36" fmla="*/ 12 w 128"/>
                <a:gd name="T37" fmla="*/ 97 h 128"/>
                <a:gd name="T38" fmla="*/ 11 w 128"/>
                <a:gd name="T39" fmla="*/ 97 h 128"/>
                <a:gd name="T40" fmla="*/ 0 w 128"/>
                <a:gd name="T41" fmla="*/ 113 h 128"/>
                <a:gd name="T42" fmla="*/ 0 w 128"/>
                <a:gd name="T43" fmla="*/ 128 h 128"/>
                <a:gd name="T44" fmla="*/ 96 w 128"/>
                <a:gd name="T45" fmla="*/ 128 h 128"/>
                <a:gd name="T46" fmla="*/ 128 w 128"/>
                <a:gd name="T47" fmla="*/ 96 h 128"/>
                <a:gd name="T48" fmla="*/ 96 w 128"/>
                <a:gd name="T49" fmla="*/ 64 h 128"/>
                <a:gd name="T50" fmla="*/ 5 w 128"/>
                <a:gd name="T51" fmla="*/ 123 h 128"/>
                <a:gd name="T52" fmla="*/ 5 w 128"/>
                <a:gd name="T53" fmla="*/ 113 h 128"/>
                <a:gd name="T54" fmla="*/ 13 w 128"/>
                <a:gd name="T55" fmla="*/ 101 h 128"/>
                <a:gd name="T56" fmla="*/ 30 w 128"/>
                <a:gd name="T57" fmla="*/ 96 h 128"/>
                <a:gd name="T58" fmla="*/ 40 w 128"/>
                <a:gd name="T59" fmla="*/ 91 h 128"/>
                <a:gd name="T60" fmla="*/ 48 w 128"/>
                <a:gd name="T61" fmla="*/ 84 h 128"/>
                <a:gd name="T62" fmla="*/ 46 w 128"/>
                <a:gd name="T63" fmla="*/ 70 h 128"/>
                <a:gd name="T64" fmla="*/ 43 w 128"/>
                <a:gd name="T65" fmla="*/ 67 h 128"/>
                <a:gd name="T66" fmla="*/ 43 w 128"/>
                <a:gd name="T67" fmla="*/ 67 h 128"/>
                <a:gd name="T68" fmla="*/ 34 w 128"/>
                <a:gd name="T69" fmla="*/ 37 h 128"/>
                <a:gd name="T70" fmla="*/ 37 w 128"/>
                <a:gd name="T71" fmla="*/ 24 h 128"/>
                <a:gd name="T72" fmla="*/ 43 w 128"/>
                <a:gd name="T73" fmla="*/ 14 h 128"/>
                <a:gd name="T74" fmla="*/ 64 w 128"/>
                <a:gd name="T75" fmla="*/ 5 h 128"/>
                <a:gd name="T76" fmla="*/ 85 w 128"/>
                <a:gd name="T77" fmla="*/ 14 h 128"/>
                <a:gd name="T78" fmla="*/ 91 w 128"/>
                <a:gd name="T79" fmla="*/ 24 h 128"/>
                <a:gd name="T80" fmla="*/ 94 w 128"/>
                <a:gd name="T81" fmla="*/ 37 h 128"/>
                <a:gd name="T82" fmla="*/ 86 w 128"/>
                <a:gd name="T83" fmla="*/ 65 h 128"/>
                <a:gd name="T84" fmla="*/ 85 w 128"/>
                <a:gd name="T85" fmla="*/ 66 h 128"/>
                <a:gd name="T86" fmla="*/ 85 w 128"/>
                <a:gd name="T87" fmla="*/ 66 h 128"/>
                <a:gd name="T88" fmla="*/ 64 w 128"/>
                <a:gd name="T89" fmla="*/ 96 h 128"/>
                <a:gd name="T90" fmla="*/ 76 w 128"/>
                <a:gd name="T91" fmla="*/ 121 h 128"/>
                <a:gd name="T92" fmla="*/ 79 w 128"/>
                <a:gd name="T93" fmla="*/ 123 h 128"/>
                <a:gd name="T94" fmla="*/ 5 w 128"/>
                <a:gd name="T95" fmla="*/ 123 h 128"/>
                <a:gd name="T96" fmla="*/ 115 w 128"/>
                <a:gd name="T97" fmla="*/ 115 h 128"/>
                <a:gd name="T98" fmla="*/ 96 w 128"/>
                <a:gd name="T99" fmla="*/ 123 h 128"/>
                <a:gd name="T100" fmla="*/ 77 w 128"/>
                <a:gd name="T101" fmla="*/ 115 h 128"/>
                <a:gd name="T102" fmla="*/ 69 w 128"/>
                <a:gd name="T103" fmla="*/ 96 h 128"/>
                <a:gd name="T104" fmla="*/ 77 w 128"/>
                <a:gd name="T105" fmla="*/ 77 h 128"/>
                <a:gd name="T106" fmla="*/ 96 w 128"/>
                <a:gd name="T107" fmla="*/ 69 h 128"/>
                <a:gd name="T108" fmla="*/ 115 w 128"/>
                <a:gd name="T109" fmla="*/ 77 h 128"/>
                <a:gd name="T110" fmla="*/ 123 w 128"/>
                <a:gd name="T111" fmla="*/ 96 h 128"/>
                <a:gd name="T112" fmla="*/ 115 w 128"/>
                <a:gd name="T113" fmla="*/ 11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8" h="128">
                  <a:moveTo>
                    <a:pt x="96" y="64"/>
                  </a:moveTo>
                  <a:cubicBezTo>
                    <a:pt x="95" y="64"/>
                    <a:pt x="95" y="64"/>
                    <a:pt x="94" y="64"/>
                  </a:cubicBezTo>
                  <a:cubicBezTo>
                    <a:pt x="92" y="64"/>
                    <a:pt x="92" y="64"/>
                    <a:pt x="92" y="64"/>
                  </a:cubicBezTo>
                  <a:cubicBezTo>
                    <a:pt x="93" y="62"/>
                    <a:pt x="93" y="62"/>
                    <a:pt x="93" y="62"/>
                  </a:cubicBezTo>
                  <a:cubicBezTo>
                    <a:pt x="94" y="60"/>
                    <a:pt x="95" y="57"/>
                    <a:pt x="95" y="55"/>
                  </a:cubicBezTo>
                  <a:cubicBezTo>
                    <a:pt x="97" y="49"/>
                    <a:pt x="98" y="43"/>
                    <a:pt x="98" y="37"/>
                  </a:cubicBezTo>
                  <a:cubicBezTo>
                    <a:pt x="98" y="32"/>
                    <a:pt x="97" y="27"/>
                    <a:pt x="96" y="22"/>
                  </a:cubicBezTo>
                  <a:cubicBezTo>
                    <a:pt x="94" y="18"/>
                    <a:pt x="91" y="14"/>
                    <a:pt x="88" y="10"/>
                  </a:cubicBezTo>
                  <a:cubicBezTo>
                    <a:pt x="81" y="4"/>
                    <a:pt x="73" y="0"/>
                    <a:pt x="64" y="0"/>
                  </a:cubicBezTo>
                  <a:cubicBezTo>
                    <a:pt x="55" y="0"/>
                    <a:pt x="47" y="4"/>
                    <a:pt x="40" y="10"/>
                  </a:cubicBezTo>
                  <a:cubicBezTo>
                    <a:pt x="37" y="14"/>
                    <a:pt x="34" y="18"/>
                    <a:pt x="32" y="22"/>
                  </a:cubicBezTo>
                  <a:cubicBezTo>
                    <a:pt x="31" y="27"/>
                    <a:pt x="30" y="32"/>
                    <a:pt x="30" y="37"/>
                  </a:cubicBezTo>
                  <a:cubicBezTo>
                    <a:pt x="30" y="43"/>
                    <a:pt x="31" y="49"/>
                    <a:pt x="33" y="55"/>
                  </a:cubicBezTo>
                  <a:cubicBezTo>
                    <a:pt x="34" y="60"/>
                    <a:pt x="36" y="64"/>
                    <a:pt x="39" y="68"/>
                  </a:cubicBezTo>
                  <a:cubicBezTo>
                    <a:pt x="39" y="69"/>
                    <a:pt x="39" y="69"/>
                    <a:pt x="39" y="69"/>
                  </a:cubicBezTo>
                  <a:cubicBezTo>
                    <a:pt x="40" y="70"/>
                    <a:pt x="41" y="72"/>
                    <a:pt x="42" y="73"/>
                  </a:cubicBezTo>
                  <a:cubicBezTo>
                    <a:pt x="44" y="77"/>
                    <a:pt x="45" y="80"/>
                    <a:pt x="43" y="82"/>
                  </a:cubicBezTo>
                  <a:cubicBezTo>
                    <a:pt x="43" y="84"/>
                    <a:pt x="40" y="87"/>
                    <a:pt x="28" y="92"/>
                  </a:cubicBezTo>
                  <a:cubicBezTo>
                    <a:pt x="25" y="93"/>
                    <a:pt x="19" y="95"/>
                    <a:pt x="12" y="97"/>
                  </a:cubicBezTo>
                  <a:cubicBezTo>
                    <a:pt x="11" y="97"/>
                    <a:pt x="11" y="97"/>
                    <a:pt x="11" y="97"/>
                  </a:cubicBezTo>
                  <a:cubicBezTo>
                    <a:pt x="5" y="99"/>
                    <a:pt x="0" y="106"/>
                    <a:pt x="0" y="113"/>
                  </a:cubicBezTo>
                  <a:cubicBezTo>
                    <a:pt x="0" y="128"/>
                    <a:pt x="0" y="128"/>
                    <a:pt x="0" y="128"/>
                  </a:cubicBezTo>
                  <a:cubicBezTo>
                    <a:pt x="96" y="128"/>
                    <a:pt x="96" y="128"/>
                    <a:pt x="96" y="128"/>
                  </a:cubicBezTo>
                  <a:cubicBezTo>
                    <a:pt x="114" y="128"/>
                    <a:pt x="128" y="114"/>
                    <a:pt x="128" y="96"/>
                  </a:cubicBezTo>
                  <a:cubicBezTo>
                    <a:pt x="128" y="78"/>
                    <a:pt x="114" y="64"/>
                    <a:pt x="96" y="64"/>
                  </a:cubicBezTo>
                  <a:close/>
                  <a:moveTo>
                    <a:pt x="5" y="123"/>
                  </a:moveTo>
                  <a:cubicBezTo>
                    <a:pt x="5" y="113"/>
                    <a:pt x="5" y="113"/>
                    <a:pt x="5" y="113"/>
                  </a:cubicBezTo>
                  <a:cubicBezTo>
                    <a:pt x="5" y="108"/>
                    <a:pt x="8" y="103"/>
                    <a:pt x="13" y="101"/>
                  </a:cubicBezTo>
                  <a:cubicBezTo>
                    <a:pt x="21" y="99"/>
                    <a:pt x="26" y="97"/>
                    <a:pt x="30" y="96"/>
                  </a:cubicBezTo>
                  <a:cubicBezTo>
                    <a:pt x="34" y="94"/>
                    <a:pt x="38" y="93"/>
                    <a:pt x="40" y="91"/>
                  </a:cubicBezTo>
                  <a:cubicBezTo>
                    <a:pt x="44" y="89"/>
                    <a:pt x="46" y="87"/>
                    <a:pt x="48" y="84"/>
                  </a:cubicBezTo>
                  <a:cubicBezTo>
                    <a:pt x="49" y="81"/>
                    <a:pt x="49" y="76"/>
                    <a:pt x="46" y="70"/>
                  </a:cubicBezTo>
                  <a:cubicBezTo>
                    <a:pt x="45" y="69"/>
                    <a:pt x="44" y="68"/>
                    <a:pt x="43" y="67"/>
                  </a:cubicBezTo>
                  <a:cubicBezTo>
                    <a:pt x="43" y="67"/>
                    <a:pt x="43" y="67"/>
                    <a:pt x="43" y="67"/>
                  </a:cubicBezTo>
                  <a:cubicBezTo>
                    <a:pt x="38" y="58"/>
                    <a:pt x="35" y="48"/>
                    <a:pt x="34" y="37"/>
                  </a:cubicBezTo>
                  <a:cubicBezTo>
                    <a:pt x="34" y="32"/>
                    <a:pt x="35" y="28"/>
                    <a:pt x="37" y="24"/>
                  </a:cubicBezTo>
                  <a:cubicBezTo>
                    <a:pt x="38" y="20"/>
                    <a:pt x="40" y="17"/>
                    <a:pt x="43" y="14"/>
                  </a:cubicBezTo>
                  <a:cubicBezTo>
                    <a:pt x="49" y="8"/>
                    <a:pt x="56" y="5"/>
                    <a:pt x="64" y="5"/>
                  </a:cubicBezTo>
                  <a:cubicBezTo>
                    <a:pt x="72" y="5"/>
                    <a:pt x="79" y="8"/>
                    <a:pt x="85" y="14"/>
                  </a:cubicBezTo>
                  <a:cubicBezTo>
                    <a:pt x="88" y="17"/>
                    <a:pt x="90" y="20"/>
                    <a:pt x="91" y="24"/>
                  </a:cubicBezTo>
                  <a:cubicBezTo>
                    <a:pt x="93" y="28"/>
                    <a:pt x="94" y="32"/>
                    <a:pt x="94" y="37"/>
                  </a:cubicBezTo>
                  <a:cubicBezTo>
                    <a:pt x="93" y="47"/>
                    <a:pt x="91" y="57"/>
                    <a:pt x="86" y="65"/>
                  </a:cubicBezTo>
                  <a:cubicBezTo>
                    <a:pt x="85" y="66"/>
                    <a:pt x="85" y="66"/>
                    <a:pt x="85" y="66"/>
                  </a:cubicBezTo>
                  <a:cubicBezTo>
                    <a:pt x="85" y="66"/>
                    <a:pt x="85" y="66"/>
                    <a:pt x="85" y="66"/>
                  </a:cubicBezTo>
                  <a:cubicBezTo>
                    <a:pt x="73" y="71"/>
                    <a:pt x="64" y="83"/>
                    <a:pt x="64" y="96"/>
                  </a:cubicBezTo>
                  <a:cubicBezTo>
                    <a:pt x="64" y="106"/>
                    <a:pt x="68" y="115"/>
                    <a:pt x="76" y="121"/>
                  </a:cubicBezTo>
                  <a:cubicBezTo>
                    <a:pt x="79" y="123"/>
                    <a:pt x="79" y="123"/>
                    <a:pt x="79" y="123"/>
                  </a:cubicBezTo>
                  <a:lnTo>
                    <a:pt x="5" y="123"/>
                  </a:lnTo>
                  <a:close/>
                  <a:moveTo>
                    <a:pt x="115" y="115"/>
                  </a:moveTo>
                  <a:cubicBezTo>
                    <a:pt x="110" y="121"/>
                    <a:pt x="103" y="123"/>
                    <a:pt x="96" y="123"/>
                  </a:cubicBezTo>
                  <a:cubicBezTo>
                    <a:pt x="89" y="123"/>
                    <a:pt x="82" y="121"/>
                    <a:pt x="77" y="115"/>
                  </a:cubicBezTo>
                  <a:cubicBezTo>
                    <a:pt x="72" y="110"/>
                    <a:pt x="69" y="103"/>
                    <a:pt x="69" y="96"/>
                  </a:cubicBezTo>
                  <a:cubicBezTo>
                    <a:pt x="69" y="89"/>
                    <a:pt x="72" y="82"/>
                    <a:pt x="77" y="77"/>
                  </a:cubicBezTo>
                  <a:cubicBezTo>
                    <a:pt x="82" y="71"/>
                    <a:pt x="89" y="69"/>
                    <a:pt x="96" y="69"/>
                  </a:cubicBezTo>
                  <a:cubicBezTo>
                    <a:pt x="103" y="69"/>
                    <a:pt x="110" y="71"/>
                    <a:pt x="115" y="77"/>
                  </a:cubicBezTo>
                  <a:cubicBezTo>
                    <a:pt x="121" y="82"/>
                    <a:pt x="123" y="89"/>
                    <a:pt x="123" y="96"/>
                  </a:cubicBezTo>
                  <a:cubicBezTo>
                    <a:pt x="123" y="103"/>
                    <a:pt x="121" y="110"/>
                    <a:pt x="115" y="11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30" name="Freeform 202"/>
            <p:cNvSpPr>
              <a:spLocks/>
            </p:cNvSpPr>
            <p:nvPr/>
          </p:nvSpPr>
          <p:spPr bwMode="auto">
            <a:xfrm>
              <a:off x="2801938" y="1616075"/>
              <a:ext cx="101600" cy="19050"/>
            </a:xfrm>
            <a:custGeom>
              <a:avLst/>
              <a:gdLst>
                <a:gd name="T0" fmla="*/ 25 w 27"/>
                <a:gd name="T1" fmla="*/ 0 h 5"/>
                <a:gd name="T2" fmla="*/ 2 w 27"/>
                <a:gd name="T3" fmla="*/ 0 h 5"/>
                <a:gd name="T4" fmla="*/ 0 w 27"/>
                <a:gd name="T5" fmla="*/ 2 h 5"/>
                <a:gd name="T6" fmla="*/ 2 w 27"/>
                <a:gd name="T7" fmla="*/ 5 h 5"/>
                <a:gd name="T8" fmla="*/ 25 w 27"/>
                <a:gd name="T9" fmla="*/ 5 h 5"/>
                <a:gd name="T10" fmla="*/ 27 w 27"/>
                <a:gd name="T11" fmla="*/ 2 h 5"/>
                <a:gd name="T12" fmla="*/ 25 w 27"/>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7" h="5">
                  <a:moveTo>
                    <a:pt x="25" y="0"/>
                  </a:moveTo>
                  <a:cubicBezTo>
                    <a:pt x="2" y="0"/>
                    <a:pt x="2" y="0"/>
                    <a:pt x="2" y="0"/>
                  </a:cubicBezTo>
                  <a:cubicBezTo>
                    <a:pt x="1" y="0"/>
                    <a:pt x="0" y="1"/>
                    <a:pt x="0" y="2"/>
                  </a:cubicBezTo>
                  <a:cubicBezTo>
                    <a:pt x="0" y="4"/>
                    <a:pt x="1" y="5"/>
                    <a:pt x="2" y="5"/>
                  </a:cubicBezTo>
                  <a:cubicBezTo>
                    <a:pt x="25" y="5"/>
                    <a:pt x="25" y="5"/>
                    <a:pt x="25" y="5"/>
                  </a:cubicBezTo>
                  <a:cubicBezTo>
                    <a:pt x="26" y="5"/>
                    <a:pt x="27" y="4"/>
                    <a:pt x="27" y="2"/>
                  </a:cubicBezTo>
                  <a:cubicBezTo>
                    <a:pt x="27" y="1"/>
                    <a:pt x="26" y="0"/>
                    <a:pt x="25"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5" name="组合 4"/>
          <p:cNvGrpSpPr/>
          <p:nvPr/>
        </p:nvGrpSpPr>
        <p:grpSpPr>
          <a:xfrm>
            <a:off x="1528763" y="1263650"/>
            <a:ext cx="481013" cy="481013"/>
            <a:chOff x="1528763" y="1263650"/>
            <a:chExt cx="481013" cy="481013"/>
          </a:xfrm>
        </p:grpSpPr>
        <p:sp>
          <p:nvSpPr>
            <p:cNvPr id="231" name="Freeform 203"/>
            <p:cNvSpPr>
              <a:spLocks noEditPoints="1"/>
            </p:cNvSpPr>
            <p:nvPr/>
          </p:nvSpPr>
          <p:spPr bwMode="auto">
            <a:xfrm>
              <a:off x="1528763" y="1263650"/>
              <a:ext cx="481013" cy="481013"/>
            </a:xfrm>
            <a:custGeom>
              <a:avLst/>
              <a:gdLst>
                <a:gd name="T0" fmla="*/ 96 w 128"/>
                <a:gd name="T1" fmla="*/ 64 h 128"/>
                <a:gd name="T2" fmla="*/ 94 w 128"/>
                <a:gd name="T3" fmla="*/ 64 h 128"/>
                <a:gd name="T4" fmla="*/ 92 w 128"/>
                <a:gd name="T5" fmla="*/ 64 h 128"/>
                <a:gd name="T6" fmla="*/ 93 w 128"/>
                <a:gd name="T7" fmla="*/ 62 h 128"/>
                <a:gd name="T8" fmla="*/ 95 w 128"/>
                <a:gd name="T9" fmla="*/ 55 h 128"/>
                <a:gd name="T10" fmla="*/ 98 w 128"/>
                <a:gd name="T11" fmla="*/ 37 h 128"/>
                <a:gd name="T12" fmla="*/ 96 w 128"/>
                <a:gd name="T13" fmla="*/ 22 h 128"/>
                <a:gd name="T14" fmla="*/ 88 w 128"/>
                <a:gd name="T15" fmla="*/ 10 h 128"/>
                <a:gd name="T16" fmla="*/ 64 w 128"/>
                <a:gd name="T17" fmla="*/ 0 h 128"/>
                <a:gd name="T18" fmla="*/ 40 w 128"/>
                <a:gd name="T19" fmla="*/ 10 h 128"/>
                <a:gd name="T20" fmla="*/ 32 w 128"/>
                <a:gd name="T21" fmla="*/ 22 h 128"/>
                <a:gd name="T22" fmla="*/ 30 w 128"/>
                <a:gd name="T23" fmla="*/ 37 h 128"/>
                <a:gd name="T24" fmla="*/ 33 w 128"/>
                <a:gd name="T25" fmla="*/ 55 h 128"/>
                <a:gd name="T26" fmla="*/ 39 w 128"/>
                <a:gd name="T27" fmla="*/ 68 h 128"/>
                <a:gd name="T28" fmla="*/ 39 w 128"/>
                <a:gd name="T29" fmla="*/ 69 h 128"/>
                <a:gd name="T30" fmla="*/ 42 w 128"/>
                <a:gd name="T31" fmla="*/ 73 h 128"/>
                <a:gd name="T32" fmla="*/ 43 w 128"/>
                <a:gd name="T33" fmla="*/ 82 h 128"/>
                <a:gd name="T34" fmla="*/ 28 w 128"/>
                <a:gd name="T35" fmla="*/ 92 h 128"/>
                <a:gd name="T36" fmla="*/ 12 w 128"/>
                <a:gd name="T37" fmla="*/ 97 h 128"/>
                <a:gd name="T38" fmla="*/ 11 w 128"/>
                <a:gd name="T39" fmla="*/ 97 h 128"/>
                <a:gd name="T40" fmla="*/ 0 w 128"/>
                <a:gd name="T41" fmla="*/ 113 h 128"/>
                <a:gd name="T42" fmla="*/ 0 w 128"/>
                <a:gd name="T43" fmla="*/ 128 h 128"/>
                <a:gd name="T44" fmla="*/ 96 w 128"/>
                <a:gd name="T45" fmla="*/ 128 h 128"/>
                <a:gd name="T46" fmla="*/ 128 w 128"/>
                <a:gd name="T47" fmla="*/ 96 h 128"/>
                <a:gd name="T48" fmla="*/ 96 w 128"/>
                <a:gd name="T49" fmla="*/ 64 h 128"/>
                <a:gd name="T50" fmla="*/ 5 w 128"/>
                <a:gd name="T51" fmla="*/ 123 h 128"/>
                <a:gd name="T52" fmla="*/ 5 w 128"/>
                <a:gd name="T53" fmla="*/ 113 h 128"/>
                <a:gd name="T54" fmla="*/ 13 w 128"/>
                <a:gd name="T55" fmla="*/ 101 h 128"/>
                <a:gd name="T56" fmla="*/ 30 w 128"/>
                <a:gd name="T57" fmla="*/ 96 h 128"/>
                <a:gd name="T58" fmla="*/ 40 w 128"/>
                <a:gd name="T59" fmla="*/ 91 h 128"/>
                <a:gd name="T60" fmla="*/ 48 w 128"/>
                <a:gd name="T61" fmla="*/ 85 h 128"/>
                <a:gd name="T62" fmla="*/ 46 w 128"/>
                <a:gd name="T63" fmla="*/ 70 h 128"/>
                <a:gd name="T64" fmla="*/ 43 w 128"/>
                <a:gd name="T65" fmla="*/ 67 h 128"/>
                <a:gd name="T66" fmla="*/ 43 w 128"/>
                <a:gd name="T67" fmla="*/ 67 h 128"/>
                <a:gd name="T68" fmla="*/ 34 w 128"/>
                <a:gd name="T69" fmla="*/ 37 h 128"/>
                <a:gd name="T70" fmla="*/ 37 w 128"/>
                <a:gd name="T71" fmla="*/ 24 h 128"/>
                <a:gd name="T72" fmla="*/ 43 w 128"/>
                <a:gd name="T73" fmla="*/ 14 h 128"/>
                <a:gd name="T74" fmla="*/ 64 w 128"/>
                <a:gd name="T75" fmla="*/ 5 h 128"/>
                <a:gd name="T76" fmla="*/ 85 w 128"/>
                <a:gd name="T77" fmla="*/ 14 h 128"/>
                <a:gd name="T78" fmla="*/ 91 w 128"/>
                <a:gd name="T79" fmla="*/ 24 h 128"/>
                <a:gd name="T80" fmla="*/ 94 w 128"/>
                <a:gd name="T81" fmla="*/ 37 h 128"/>
                <a:gd name="T82" fmla="*/ 86 w 128"/>
                <a:gd name="T83" fmla="*/ 65 h 128"/>
                <a:gd name="T84" fmla="*/ 85 w 128"/>
                <a:gd name="T85" fmla="*/ 66 h 128"/>
                <a:gd name="T86" fmla="*/ 85 w 128"/>
                <a:gd name="T87" fmla="*/ 66 h 128"/>
                <a:gd name="T88" fmla="*/ 64 w 128"/>
                <a:gd name="T89" fmla="*/ 96 h 128"/>
                <a:gd name="T90" fmla="*/ 76 w 128"/>
                <a:gd name="T91" fmla="*/ 121 h 128"/>
                <a:gd name="T92" fmla="*/ 79 w 128"/>
                <a:gd name="T93" fmla="*/ 123 h 128"/>
                <a:gd name="T94" fmla="*/ 5 w 128"/>
                <a:gd name="T95" fmla="*/ 123 h 128"/>
                <a:gd name="T96" fmla="*/ 115 w 128"/>
                <a:gd name="T97" fmla="*/ 115 h 128"/>
                <a:gd name="T98" fmla="*/ 96 w 128"/>
                <a:gd name="T99" fmla="*/ 123 h 128"/>
                <a:gd name="T100" fmla="*/ 77 w 128"/>
                <a:gd name="T101" fmla="*/ 115 h 128"/>
                <a:gd name="T102" fmla="*/ 69 w 128"/>
                <a:gd name="T103" fmla="*/ 96 h 128"/>
                <a:gd name="T104" fmla="*/ 77 w 128"/>
                <a:gd name="T105" fmla="*/ 77 h 128"/>
                <a:gd name="T106" fmla="*/ 96 w 128"/>
                <a:gd name="T107" fmla="*/ 69 h 128"/>
                <a:gd name="T108" fmla="*/ 115 w 128"/>
                <a:gd name="T109" fmla="*/ 77 h 128"/>
                <a:gd name="T110" fmla="*/ 123 w 128"/>
                <a:gd name="T111" fmla="*/ 96 h 128"/>
                <a:gd name="T112" fmla="*/ 115 w 128"/>
                <a:gd name="T113" fmla="*/ 11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8" h="128">
                  <a:moveTo>
                    <a:pt x="96" y="64"/>
                  </a:moveTo>
                  <a:cubicBezTo>
                    <a:pt x="95" y="64"/>
                    <a:pt x="95" y="64"/>
                    <a:pt x="94" y="64"/>
                  </a:cubicBezTo>
                  <a:cubicBezTo>
                    <a:pt x="92" y="64"/>
                    <a:pt x="92" y="64"/>
                    <a:pt x="92" y="64"/>
                  </a:cubicBezTo>
                  <a:cubicBezTo>
                    <a:pt x="93" y="62"/>
                    <a:pt x="93" y="62"/>
                    <a:pt x="93" y="62"/>
                  </a:cubicBezTo>
                  <a:cubicBezTo>
                    <a:pt x="94" y="60"/>
                    <a:pt x="95" y="57"/>
                    <a:pt x="95" y="55"/>
                  </a:cubicBezTo>
                  <a:cubicBezTo>
                    <a:pt x="97" y="49"/>
                    <a:pt x="98" y="43"/>
                    <a:pt x="98" y="37"/>
                  </a:cubicBezTo>
                  <a:cubicBezTo>
                    <a:pt x="98" y="32"/>
                    <a:pt x="97" y="27"/>
                    <a:pt x="96" y="22"/>
                  </a:cubicBezTo>
                  <a:cubicBezTo>
                    <a:pt x="94" y="18"/>
                    <a:pt x="91" y="14"/>
                    <a:pt x="88" y="10"/>
                  </a:cubicBezTo>
                  <a:cubicBezTo>
                    <a:pt x="81" y="4"/>
                    <a:pt x="73" y="0"/>
                    <a:pt x="64" y="0"/>
                  </a:cubicBezTo>
                  <a:cubicBezTo>
                    <a:pt x="55" y="0"/>
                    <a:pt x="47" y="4"/>
                    <a:pt x="40" y="10"/>
                  </a:cubicBezTo>
                  <a:cubicBezTo>
                    <a:pt x="37" y="14"/>
                    <a:pt x="34" y="18"/>
                    <a:pt x="32" y="22"/>
                  </a:cubicBezTo>
                  <a:cubicBezTo>
                    <a:pt x="31" y="27"/>
                    <a:pt x="30" y="32"/>
                    <a:pt x="30" y="37"/>
                  </a:cubicBezTo>
                  <a:cubicBezTo>
                    <a:pt x="30" y="43"/>
                    <a:pt x="31" y="49"/>
                    <a:pt x="33" y="55"/>
                  </a:cubicBezTo>
                  <a:cubicBezTo>
                    <a:pt x="34" y="60"/>
                    <a:pt x="36" y="64"/>
                    <a:pt x="39" y="68"/>
                  </a:cubicBezTo>
                  <a:cubicBezTo>
                    <a:pt x="39" y="69"/>
                    <a:pt x="39" y="69"/>
                    <a:pt x="39" y="69"/>
                  </a:cubicBezTo>
                  <a:cubicBezTo>
                    <a:pt x="40" y="70"/>
                    <a:pt x="41" y="72"/>
                    <a:pt x="42" y="73"/>
                  </a:cubicBezTo>
                  <a:cubicBezTo>
                    <a:pt x="44" y="77"/>
                    <a:pt x="45" y="80"/>
                    <a:pt x="43" y="82"/>
                  </a:cubicBezTo>
                  <a:cubicBezTo>
                    <a:pt x="43" y="84"/>
                    <a:pt x="40" y="87"/>
                    <a:pt x="28" y="92"/>
                  </a:cubicBezTo>
                  <a:cubicBezTo>
                    <a:pt x="25" y="93"/>
                    <a:pt x="19" y="95"/>
                    <a:pt x="12" y="97"/>
                  </a:cubicBezTo>
                  <a:cubicBezTo>
                    <a:pt x="11" y="97"/>
                    <a:pt x="11" y="97"/>
                    <a:pt x="11" y="97"/>
                  </a:cubicBezTo>
                  <a:cubicBezTo>
                    <a:pt x="5" y="99"/>
                    <a:pt x="0" y="106"/>
                    <a:pt x="0" y="113"/>
                  </a:cubicBezTo>
                  <a:cubicBezTo>
                    <a:pt x="0" y="128"/>
                    <a:pt x="0" y="128"/>
                    <a:pt x="0" y="128"/>
                  </a:cubicBezTo>
                  <a:cubicBezTo>
                    <a:pt x="96" y="128"/>
                    <a:pt x="96" y="128"/>
                    <a:pt x="96" y="128"/>
                  </a:cubicBezTo>
                  <a:cubicBezTo>
                    <a:pt x="114" y="128"/>
                    <a:pt x="128" y="114"/>
                    <a:pt x="128" y="96"/>
                  </a:cubicBezTo>
                  <a:cubicBezTo>
                    <a:pt x="128" y="78"/>
                    <a:pt x="114" y="64"/>
                    <a:pt x="96" y="64"/>
                  </a:cubicBezTo>
                  <a:close/>
                  <a:moveTo>
                    <a:pt x="5" y="123"/>
                  </a:moveTo>
                  <a:cubicBezTo>
                    <a:pt x="5" y="113"/>
                    <a:pt x="5" y="113"/>
                    <a:pt x="5" y="113"/>
                  </a:cubicBezTo>
                  <a:cubicBezTo>
                    <a:pt x="5" y="108"/>
                    <a:pt x="8" y="103"/>
                    <a:pt x="13" y="101"/>
                  </a:cubicBezTo>
                  <a:cubicBezTo>
                    <a:pt x="21" y="99"/>
                    <a:pt x="26" y="97"/>
                    <a:pt x="30" y="96"/>
                  </a:cubicBezTo>
                  <a:cubicBezTo>
                    <a:pt x="34" y="94"/>
                    <a:pt x="38" y="93"/>
                    <a:pt x="40" y="91"/>
                  </a:cubicBezTo>
                  <a:cubicBezTo>
                    <a:pt x="44" y="89"/>
                    <a:pt x="46" y="87"/>
                    <a:pt x="48" y="85"/>
                  </a:cubicBezTo>
                  <a:cubicBezTo>
                    <a:pt x="49" y="81"/>
                    <a:pt x="49" y="76"/>
                    <a:pt x="46" y="70"/>
                  </a:cubicBezTo>
                  <a:cubicBezTo>
                    <a:pt x="45" y="69"/>
                    <a:pt x="44" y="68"/>
                    <a:pt x="43" y="67"/>
                  </a:cubicBezTo>
                  <a:cubicBezTo>
                    <a:pt x="43" y="67"/>
                    <a:pt x="43" y="67"/>
                    <a:pt x="43" y="67"/>
                  </a:cubicBezTo>
                  <a:cubicBezTo>
                    <a:pt x="38" y="58"/>
                    <a:pt x="35" y="48"/>
                    <a:pt x="34" y="37"/>
                  </a:cubicBezTo>
                  <a:cubicBezTo>
                    <a:pt x="34" y="32"/>
                    <a:pt x="35" y="28"/>
                    <a:pt x="37" y="24"/>
                  </a:cubicBezTo>
                  <a:cubicBezTo>
                    <a:pt x="38" y="20"/>
                    <a:pt x="40" y="17"/>
                    <a:pt x="43" y="14"/>
                  </a:cubicBezTo>
                  <a:cubicBezTo>
                    <a:pt x="49" y="8"/>
                    <a:pt x="56" y="5"/>
                    <a:pt x="64" y="5"/>
                  </a:cubicBezTo>
                  <a:cubicBezTo>
                    <a:pt x="72" y="5"/>
                    <a:pt x="79" y="8"/>
                    <a:pt x="85" y="14"/>
                  </a:cubicBezTo>
                  <a:cubicBezTo>
                    <a:pt x="88" y="17"/>
                    <a:pt x="90" y="20"/>
                    <a:pt x="91" y="24"/>
                  </a:cubicBezTo>
                  <a:cubicBezTo>
                    <a:pt x="93" y="28"/>
                    <a:pt x="94" y="32"/>
                    <a:pt x="94" y="37"/>
                  </a:cubicBezTo>
                  <a:cubicBezTo>
                    <a:pt x="93" y="47"/>
                    <a:pt x="91" y="57"/>
                    <a:pt x="86" y="65"/>
                  </a:cubicBezTo>
                  <a:cubicBezTo>
                    <a:pt x="85" y="66"/>
                    <a:pt x="85" y="66"/>
                    <a:pt x="85" y="66"/>
                  </a:cubicBezTo>
                  <a:cubicBezTo>
                    <a:pt x="85" y="66"/>
                    <a:pt x="85" y="66"/>
                    <a:pt x="85" y="66"/>
                  </a:cubicBezTo>
                  <a:cubicBezTo>
                    <a:pt x="73" y="71"/>
                    <a:pt x="64" y="83"/>
                    <a:pt x="64" y="96"/>
                  </a:cubicBezTo>
                  <a:cubicBezTo>
                    <a:pt x="64" y="106"/>
                    <a:pt x="68" y="115"/>
                    <a:pt x="76" y="121"/>
                  </a:cubicBezTo>
                  <a:cubicBezTo>
                    <a:pt x="79" y="123"/>
                    <a:pt x="79" y="123"/>
                    <a:pt x="79" y="123"/>
                  </a:cubicBezTo>
                  <a:lnTo>
                    <a:pt x="5" y="123"/>
                  </a:lnTo>
                  <a:close/>
                  <a:moveTo>
                    <a:pt x="115" y="115"/>
                  </a:moveTo>
                  <a:cubicBezTo>
                    <a:pt x="110" y="121"/>
                    <a:pt x="103" y="123"/>
                    <a:pt x="96" y="123"/>
                  </a:cubicBezTo>
                  <a:cubicBezTo>
                    <a:pt x="89" y="123"/>
                    <a:pt x="82" y="121"/>
                    <a:pt x="77" y="115"/>
                  </a:cubicBezTo>
                  <a:cubicBezTo>
                    <a:pt x="72" y="110"/>
                    <a:pt x="69" y="103"/>
                    <a:pt x="69" y="96"/>
                  </a:cubicBezTo>
                  <a:cubicBezTo>
                    <a:pt x="69" y="89"/>
                    <a:pt x="72" y="82"/>
                    <a:pt x="77" y="77"/>
                  </a:cubicBezTo>
                  <a:cubicBezTo>
                    <a:pt x="82" y="71"/>
                    <a:pt x="89" y="69"/>
                    <a:pt x="96" y="69"/>
                  </a:cubicBezTo>
                  <a:cubicBezTo>
                    <a:pt x="103" y="69"/>
                    <a:pt x="110" y="71"/>
                    <a:pt x="115" y="77"/>
                  </a:cubicBezTo>
                  <a:cubicBezTo>
                    <a:pt x="121" y="82"/>
                    <a:pt x="123" y="89"/>
                    <a:pt x="123" y="96"/>
                  </a:cubicBezTo>
                  <a:cubicBezTo>
                    <a:pt x="123" y="103"/>
                    <a:pt x="121" y="110"/>
                    <a:pt x="115" y="11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32" name="Freeform 204"/>
            <p:cNvSpPr>
              <a:spLocks/>
            </p:cNvSpPr>
            <p:nvPr/>
          </p:nvSpPr>
          <p:spPr bwMode="auto">
            <a:xfrm>
              <a:off x="1839913" y="1579563"/>
              <a:ext cx="101600" cy="96838"/>
            </a:xfrm>
            <a:custGeom>
              <a:avLst/>
              <a:gdLst>
                <a:gd name="T0" fmla="*/ 24 w 27"/>
                <a:gd name="T1" fmla="*/ 11 h 26"/>
                <a:gd name="T2" fmla="*/ 15 w 27"/>
                <a:gd name="T3" fmla="*/ 11 h 26"/>
                <a:gd name="T4" fmla="*/ 15 w 27"/>
                <a:gd name="T5" fmla="*/ 2 h 26"/>
                <a:gd name="T6" fmla="*/ 13 w 27"/>
                <a:gd name="T7" fmla="*/ 0 h 26"/>
                <a:gd name="T8" fmla="*/ 11 w 27"/>
                <a:gd name="T9" fmla="*/ 2 h 26"/>
                <a:gd name="T10" fmla="*/ 11 w 27"/>
                <a:gd name="T11" fmla="*/ 11 h 26"/>
                <a:gd name="T12" fmla="*/ 2 w 27"/>
                <a:gd name="T13" fmla="*/ 11 h 26"/>
                <a:gd name="T14" fmla="*/ 0 w 27"/>
                <a:gd name="T15" fmla="*/ 13 h 26"/>
                <a:gd name="T16" fmla="*/ 2 w 27"/>
                <a:gd name="T17" fmla="*/ 15 h 26"/>
                <a:gd name="T18" fmla="*/ 11 w 27"/>
                <a:gd name="T19" fmla="*/ 15 h 26"/>
                <a:gd name="T20" fmla="*/ 11 w 27"/>
                <a:gd name="T21" fmla="*/ 24 h 26"/>
                <a:gd name="T22" fmla="*/ 13 w 27"/>
                <a:gd name="T23" fmla="*/ 26 h 26"/>
                <a:gd name="T24" fmla="*/ 15 w 27"/>
                <a:gd name="T25" fmla="*/ 24 h 26"/>
                <a:gd name="T26" fmla="*/ 15 w 27"/>
                <a:gd name="T27" fmla="*/ 15 h 26"/>
                <a:gd name="T28" fmla="*/ 24 w 27"/>
                <a:gd name="T29" fmla="*/ 15 h 26"/>
                <a:gd name="T30" fmla="*/ 27 w 27"/>
                <a:gd name="T31" fmla="*/ 13 h 26"/>
                <a:gd name="T32" fmla="*/ 24 w 27"/>
                <a:gd name="T33" fmla="*/ 1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26">
                  <a:moveTo>
                    <a:pt x="24" y="11"/>
                  </a:moveTo>
                  <a:cubicBezTo>
                    <a:pt x="15" y="11"/>
                    <a:pt x="15" y="11"/>
                    <a:pt x="15" y="11"/>
                  </a:cubicBezTo>
                  <a:cubicBezTo>
                    <a:pt x="15" y="2"/>
                    <a:pt x="15" y="2"/>
                    <a:pt x="15" y="2"/>
                  </a:cubicBezTo>
                  <a:cubicBezTo>
                    <a:pt x="15" y="1"/>
                    <a:pt x="14" y="0"/>
                    <a:pt x="13" y="0"/>
                  </a:cubicBezTo>
                  <a:cubicBezTo>
                    <a:pt x="12" y="0"/>
                    <a:pt x="11" y="1"/>
                    <a:pt x="11" y="2"/>
                  </a:cubicBezTo>
                  <a:cubicBezTo>
                    <a:pt x="11" y="11"/>
                    <a:pt x="11" y="11"/>
                    <a:pt x="11" y="11"/>
                  </a:cubicBezTo>
                  <a:cubicBezTo>
                    <a:pt x="2" y="11"/>
                    <a:pt x="2" y="11"/>
                    <a:pt x="2" y="11"/>
                  </a:cubicBezTo>
                  <a:cubicBezTo>
                    <a:pt x="1" y="11"/>
                    <a:pt x="0" y="12"/>
                    <a:pt x="0" y="13"/>
                  </a:cubicBezTo>
                  <a:cubicBezTo>
                    <a:pt x="0" y="14"/>
                    <a:pt x="1" y="15"/>
                    <a:pt x="2" y="15"/>
                  </a:cubicBezTo>
                  <a:cubicBezTo>
                    <a:pt x="11" y="15"/>
                    <a:pt x="11" y="15"/>
                    <a:pt x="11" y="15"/>
                  </a:cubicBezTo>
                  <a:cubicBezTo>
                    <a:pt x="11" y="24"/>
                    <a:pt x="11" y="24"/>
                    <a:pt x="11" y="24"/>
                  </a:cubicBezTo>
                  <a:cubicBezTo>
                    <a:pt x="11" y="25"/>
                    <a:pt x="12" y="26"/>
                    <a:pt x="13" y="26"/>
                  </a:cubicBezTo>
                  <a:cubicBezTo>
                    <a:pt x="14" y="26"/>
                    <a:pt x="15" y="25"/>
                    <a:pt x="15" y="24"/>
                  </a:cubicBezTo>
                  <a:cubicBezTo>
                    <a:pt x="15" y="15"/>
                    <a:pt x="15" y="15"/>
                    <a:pt x="15" y="15"/>
                  </a:cubicBezTo>
                  <a:cubicBezTo>
                    <a:pt x="24" y="15"/>
                    <a:pt x="24" y="15"/>
                    <a:pt x="24" y="15"/>
                  </a:cubicBezTo>
                  <a:cubicBezTo>
                    <a:pt x="26" y="15"/>
                    <a:pt x="27" y="14"/>
                    <a:pt x="27" y="13"/>
                  </a:cubicBezTo>
                  <a:cubicBezTo>
                    <a:pt x="27" y="12"/>
                    <a:pt x="26" y="11"/>
                    <a:pt x="24" y="11"/>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sp>
        <p:nvSpPr>
          <p:cNvPr id="6" name="Freeform 206"/>
          <p:cNvSpPr>
            <a:spLocks noEditPoints="1"/>
          </p:cNvSpPr>
          <p:nvPr/>
        </p:nvSpPr>
        <p:spPr bwMode="auto">
          <a:xfrm>
            <a:off x="568325" y="1263650"/>
            <a:ext cx="479425" cy="481013"/>
          </a:xfrm>
          <a:custGeom>
            <a:avLst/>
            <a:gdLst>
              <a:gd name="T0" fmla="*/ 11 w 128"/>
              <a:gd name="T1" fmla="*/ 97 h 128"/>
              <a:gd name="T2" fmla="*/ 0 w 128"/>
              <a:gd name="T3" fmla="*/ 113 h 128"/>
              <a:gd name="T4" fmla="*/ 0 w 128"/>
              <a:gd name="T5" fmla="*/ 128 h 128"/>
              <a:gd name="T6" fmla="*/ 128 w 128"/>
              <a:gd name="T7" fmla="*/ 128 h 128"/>
              <a:gd name="T8" fmla="*/ 128 w 128"/>
              <a:gd name="T9" fmla="*/ 113 h 128"/>
              <a:gd name="T10" fmla="*/ 117 w 128"/>
              <a:gd name="T11" fmla="*/ 97 h 128"/>
              <a:gd name="T12" fmla="*/ 116 w 128"/>
              <a:gd name="T13" fmla="*/ 97 h 128"/>
              <a:gd name="T14" fmla="*/ 100 w 128"/>
              <a:gd name="T15" fmla="*/ 92 h 128"/>
              <a:gd name="T16" fmla="*/ 85 w 128"/>
              <a:gd name="T17" fmla="*/ 82 h 128"/>
              <a:gd name="T18" fmla="*/ 86 w 128"/>
              <a:gd name="T19" fmla="*/ 73 h 128"/>
              <a:gd name="T20" fmla="*/ 89 w 128"/>
              <a:gd name="T21" fmla="*/ 69 h 128"/>
              <a:gd name="T22" fmla="*/ 89 w 128"/>
              <a:gd name="T23" fmla="*/ 68 h 128"/>
              <a:gd name="T24" fmla="*/ 95 w 128"/>
              <a:gd name="T25" fmla="*/ 55 h 128"/>
              <a:gd name="T26" fmla="*/ 98 w 128"/>
              <a:gd name="T27" fmla="*/ 37 h 128"/>
              <a:gd name="T28" fmla="*/ 96 w 128"/>
              <a:gd name="T29" fmla="*/ 22 h 128"/>
              <a:gd name="T30" fmla="*/ 88 w 128"/>
              <a:gd name="T31" fmla="*/ 10 h 128"/>
              <a:gd name="T32" fmla="*/ 64 w 128"/>
              <a:gd name="T33" fmla="*/ 0 h 128"/>
              <a:gd name="T34" fmla="*/ 40 w 128"/>
              <a:gd name="T35" fmla="*/ 10 h 128"/>
              <a:gd name="T36" fmla="*/ 32 w 128"/>
              <a:gd name="T37" fmla="*/ 22 h 128"/>
              <a:gd name="T38" fmla="*/ 30 w 128"/>
              <a:gd name="T39" fmla="*/ 37 h 128"/>
              <a:gd name="T40" fmla="*/ 33 w 128"/>
              <a:gd name="T41" fmla="*/ 55 h 128"/>
              <a:gd name="T42" fmla="*/ 39 w 128"/>
              <a:gd name="T43" fmla="*/ 68 h 128"/>
              <a:gd name="T44" fmla="*/ 39 w 128"/>
              <a:gd name="T45" fmla="*/ 69 h 128"/>
              <a:gd name="T46" fmla="*/ 42 w 128"/>
              <a:gd name="T47" fmla="*/ 73 h 128"/>
              <a:gd name="T48" fmla="*/ 43 w 128"/>
              <a:gd name="T49" fmla="*/ 82 h 128"/>
              <a:gd name="T50" fmla="*/ 28 w 128"/>
              <a:gd name="T51" fmla="*/ 92 h 128"/>
              <a:gd name="T52" fmla="*/ 12 w 128"/>
              <a:gd name="T53" fmla="*/ 97 h 128"/>
              <a:gd name="T54" fmla="*/ 11 w 128"/>
              <a:gd name="T55" fmla="*/ 97 h 128"/>
              <a:gd name="T56" fmla="*/ 30 w 128"/>
              <a:gd name="T57" fmla="*/ 96 h 128"/>
              <a:gd name="T58" fmla="*/ 40 w 128"/>
              <a:gd name="T59" fmla="*/ 91 h 128"/>
              <a:gd name="T60" fmla="*/ 48 w 128"/>
              <a:gd name="T61" fmla="*/ 85 h 128"/>
              <a:gd name="T62" fmla="*/ 46 w 128"/>
              <a:gd name="T63" fmla="*/ 70 h 128"/>
              <a:gd name="T64" fmla="*/ 43 w 128"/>
              <a:gd name="T65" fmla="*/ 67 h 128"/>
              <a:gd name="T66" fmla="*/ 43 w 128"/>
              <a:gd name="T67" fmla="*/ 67 h 128"/>
              <a:gd name="T68" fmla="*/ 34 w 128"/>
              <a:gd name="T69" fmla="*/ 37 h 128"/>
              <a:gd name="T70" fmla="*/ 37 w 128"/>
              <a:gd name="T71" fmla="*/ 24 h 128"/>
              <a:gd name="T72" fmla="*/ 43 w 128"/>
              <a:gd name="T73" fmla="*/ 14 h 128"/>
              <a:gd name="T74" fmla="*/ 64 w 128"/>
              <a:gd name="T75" fmla="*/ 5 h 128"/>
              <a:gd name="T76" fmla="*/ 64 w 128"/>
              <a:gd name="T77" fmla="*/ 5 h 128"/>
              <a:gd name="T78" fmla="*/ 85 w 128"/>
              <a:gd name="T79" fmla="*/ 14 h 128"/>
              <a:gd name="T80" fmla="*/ 91 w 128"/>
              <a:gd name="T81" fmla="*/ 24 h 128"/>
              <a:gd name="T82" fmla="*/ 94 w 128"/>
              <a:gd name="T83" fmla="*/ 37 h 128"/>
              <a:gd name="T84" fmla="*/ 85 w 128"/>
              <a:gd name="T85" fmla="*/ 67 h 128"/>
              <a:gd name="T86" fmla="*/ 85 w 128"/>
              <a:gd name="T87" fmla="*/ 67 h 128"/>
              <a:gd name="T88" fmla="*/ 83 w 128"/>
              <a:gd name="T89" fmla="*/ 70 h 128"/>
              <a:gd name="T90" fmla="*/ 80 w 128"/>
              <a:gd name="T91" fmla="*/ 85 h 128"/>
              <a:gd name="T92" fmla="*/ 88 w 128"/>
              <a:gd name="T93" fmla="*/ 91 h 128"/>
              <a:gd name="T94" fmla="*/ 98 w 128"/>
              <a:gd name="T95" fmla="*/ 96 h 128"/>
              <a:gd name="T96" fmla="*/ 115 w 128"/>
              <a:gd name="T97" fmla="*/ 101 h 128"/>
              <a:gd name="T98" fmla="*/ 123 w 128"/>
              <a:gd name="T99" fmla="*/ 113 h 128"/>
              <a:gd name="T100" fmla="*/ 123 w 128"/>
              <a:gd name="T101" fmla="*/ 123 h 128"/>
              <a:gd name="T102" fmla="*/ 5 w 128"/>
              <a:gd name="T103" fmla="*/ 123 h 128"/>
              <a:gd name="T104" fmla="*/ 5 w 128"/>
              <a:gd name="T105" fmla="*/ 113 h 128"/>
              <a:gd name="T106" fmla="*/ 13 w 128"/>
              <a:gd name="T107" fmla="*/ 101 h 128"/>
              <a:gd name="T108" fmla="*/ 30 w 128"/>
              <a:gd name="T109" fmla="*/ 9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8" h="128">
                <a:moveTo>
                  <a:pt x="11" y="97"/>
                </a:moveTo>
                <a:cubicBezTo>
                  <a:pt x="5" y="99"/>
                  <a:pt x="0" y="106"/>
                  <a:pt x="0" y="113"/>
                </a:cubicBezTo>
                <a:cubicBezTo>
                  <a:pt x="0" y="128"/>
                  <a:pt x="0" y="128"/>
                  <a:pt x="0" y="128"/>
                </a:cubicBezTo>
                <a:cubicBezTo>
                  <a:pt x="128" y="128"/>
                  <a:pt x="128" y="128"/>
                  <a:pt x="128" y="128"/>
                </a:cubicBezTo>
                <a:cubicBezTo>
                  <a:pt x="128" y="113"/>
                  <a:pt x="128" y="113"/>
                  <a:pt x="128" y="113"/>
                </a:cubicBezTo>
                <a:cubicBezTo>
                  <a:pt x="128" y="106"/>
                  <a:pt x="123" y="99"/>
                  <a:pt x="117" y="97"/>
                </a:cubicBezTo>
                <a:cubicBezTo>
                  <a:pt x="116" y="97"/>
                  <a:pt x="116" y="97"/>
                  <a:pt x="116" y="97"/>
                </a:cubicBezTo>
                <a:cubicBezTo>
                  <a:pt x="109" y="95"/>
                  <a:pt x="103" y="93"/>
                  <a:pt x="100" y="92"/>
                </a:cubicBezTo>
                <a:cubicBezTo>
                  <a:pt x="88" y="87"/>
                  <a:pt x="85" y="84"/>
                  <a:pt x="85" y="82"/>
                </a:cubicBezTo>
                <a:cubicBezTo>
                  <a:pt x="83" y="80"/>
                  <a:pt x="84" y="77"/>
                  <a:pt x="86" y="73"/>
                </a:cubicBezTo>
                <a:cubicBezTo>
                  <a:pt x="87" y="72"/>
                  <a:pt x="88" y="70"/>
                  <a:pt x="89" y="69"/>
                </a:cubicBezTo>
                <a:cubicBezTo>
                  <a:pt x="89" y="68"/>
                  <a:pt x="89" y="68"/>
                  <a:pt x="89" y="68"/>
                </a:cubicBezTo>
                <a:cubicBezTo>
                  <a:pt x="92" y="64"/>
                  <a:pt x="94" y="60"/>
                  <a:pt x="95" y="55"/>
                </a:cubicBezTo>
                <a:cubicBezTo>
                  <a:pt x="97" y="49"/>
                  <a:pt x="98" y="43"/>
                  <a:pt x="98" y="37"/>
                </a:cubicBezTo>
                <a:cubicBezTo>
                  <a:pt x="98" y="32"/>
                  <a:pt x="97" y="27"/>
                  <a:pt x="96" y="22"/>
                </a:cubicBezTo>
                <a:cubicBezTo>
                  <a:pt x="94" y="18"/>
                  <a:pt x="91" y="14"/>
                  <a:pt x="88" y="10"/>
                </a:cubicBezTo>
                <a:cubicBezTo>
                  <a:pt x="81" y="4"/>
                  <a:pt x="73" y="0"/>
                  <a:pt x="64" y="0"/>
                </a:cubicBezTo>
                <a:cubicBezTo>
                  <a:pt x="55" y="0"/>
                  <a:pt x="47" y="4"/>
                  <a:pt x="40" y="10"/>
                </a:cubicBezTo>
                <a:cubicBezTo>
                  <a:pt x="37" y="14"/>
                  <a:pt x="34" y="18"/>
                  <a:pt x="32" y="22"/>
                </a:cubicBezTo>
                <a:cubicBezTo>
                  <a:pt x="31" y="27"/>
                  <a:pt x="30" y="32"/>
                  <a:pt x="30" y="37"/>
                </a:cubicBezTo>
                <a:cubicBezTo>
                  <a:pt x="30" y="43"/>
                  <a:pt x="31" y="49"/>
                  <a:pt x="33" y="55"/>
                </a:cubicBezTo>
                <a:cubicBezTo>
                  <a:pt x="34" y="60"/>
                  <a:pt x="36" y="64"/>
                  <a:pt x="39" y="68"/>
                </a:cubicBezTo>
                <a:cubicBezTo>
                  <a:pt x="39" y="69"/>
                  <a:pt x="39" y="69"/>
                  <a:pt x="39" y="69"/>
                </a:cubicBezTo>
                <a:cubicBezTo>
                  <a:pt x="40" y="70"/>
                  <a:pt x="41" y="72"/>
                  <a:pt x="42" y="73"/>
                </a:cubicBezTo>
                <a:cubicBezTo>
                  <a:pt x="44" y="77"/>
                  <a:pt x="45" y="80"/>
                  <a:pt x="43" y="82"/>
                </a:cubicBezTo>
                <a:cubicBezTo>
                  <a:pt x="43" y="84"/>
                  <a:pt x="40" y="87"/>
                  <a:pt x="28" y="92"/>
                </a:cubicBezTo>
                <a:cubicBezTo>
                  <a:pt x="25" y="93"/>
                  <a:pt x="19" y="95"/>
                  <a:pt x="12" y="97"/>
                </a:cubicBezTo>
                <a:lnTo>
                  <a:pt x="11" y="97"/>
                </a:lnTo>
                <a:close/>
                <a:moveTo>
                  <a:pt x="30" y="96"/>
                </a:moveTo>
                <a:cubicBezTo>
                  <a:pt x="34" y="94"/>
                  <a:pt x="37" y="93"/>
                  <a:pt x="40" y="91"/>
                </a:cubicBezTo>
                <a:cubicBezTo>
                  <a:pt x="44" y="89"/>
                  <a:pt x="46" y="87"/>
                  <a:pt x="48" y="85"/>
                </a:cubicBezTo>
                <a:cubicBezTo>
                  <a:pt x="49" y="81"/>
                  <a:pt x="49" y="76"/>
                  <a:pt x="46" y="70"/>
                </a:cubicBezTo>
                <a:cubicBezTo>
                  <a:pt x="45" y="69"/>
                  <a:pt x="44" y="68"/>
                  <a:pt x="43" y="67"/>
                </a:cubicBezTo>
                <a:cubicBezTo>
                  <a:pt x="43" y="67"/>
                  <a:pt x="43" y="67"/>
                  <a:pt x="43" y="67"/>
                </a:cubicBezTo>
                <a:cubicBezTo>
                  <a:pt x="38" y="58"/>
                  <a:pt x="35" y="48"/>
                  <a:pt x="34" y="37"/>
                </a:cubicBezTo>
                <a:cubicBezTo>
                  <a:pt x="34" y="32"/>
                  <a:pt x="35" y="28"/>
                  <a:pt x="37" y="24"/>
                </a:cubicBezTo>
                <a:cubicBezTo>
                  <a:pt x="38" y="20"/>
                  <a:pt x="40" y="17"/>
                  <a:pt x="43" y="14"/>
                </a:cubicBezTo>
                <a:cubicBezTo>
                  <a:pt x="49" y="8"/>
                  <a:pt x="56" y="5"/>
                  <a:pt x="64" y="5"/>
                </a:cubicBezTo>
                <a:cubicBezTo>
                  <a:pt x="64" y="5"/>
                  <a:pt x="64" y="5"/>
                  <a:pt x="64" y="5"/>
                </a:cubicBezTo>
                <a:cubicBezTo>
                  <a:pt x="72" y="5"/>
                  <a:pt x="79" y="8"/>
                  <a:pt x="85" y="14"/>
                </a:cubicBezTo>
                <a:cubicBezTo>
                  <a:pt x="88" y="17"/>
                  <a:pt x="90" y="20"/>
                  <a:pt x="91" y="24"/>
                </a:cubicBezTo>
                <a:cubicBezTo>
                  <a:pt x="93" y="28"/>
                  <a:pt x="94" y="32"/>
                  <a:pt x="94" y="37"/>
                </a:cubicBezTo>
                <a:cubicBezTo>
                  <a:pt x="93" y="48"/>
                  <a:pt x="90" y="58"/>
                  <a:pt x="85" y="67"/>
                </a:cubicBezTo>
                <a:cubicBezTo>
                  <a:pt x="85" y="67"/>
                  <a:pt x="85" y="67"/>
                  <a:pt x="85" y="67"/>
                </a:cubicBezTo>
                <a:cubicBezTo>
                  <a:pt x="84" y="68"/>
                  <a:pt x="83" y="69"/>
                  <a:pt x="83" y="70"/>
                </a:cubicBezTo>
                <a:cubicBezTo>
                  <a:pt x="79" y="76"/>
                  <a:pt x="79" y="81"/>
                  <a:pt x="80" y="85"/>
                </a:cubicBezTo>
                <a:cubicBezTo>
                  <a:pt x="82" y="87"/>
                  <a:pt x="84" y="89"/>
                  <a:pt x="88" y="91"/>
                </a:cubicBezTo>
                <a:cubicBezTo>
                  <a:pt x="91" y="93"/>
                  <a:pt x="94" y="94"/>
                  <a:pt x="98" y="96"/>
                </a:cubicBezTo>
                <a:cubicBezTo>
                  <a:pt x="102" y="97"/>
                  <a:pt x="107" y="99"/>
                  <a:pt x="115" y="101"/>
                </a:cubicBezTo>
                <a:cubicBezTo>
                  <a:pt x="120" y="103"/>
                  <a:pt x="123" y="108"/>
                  <a:pt x="123" y="113"/>
                </a:cubicBezTo>
                <a:cubicBezTo>
                  <a:pt x="123" y="123"/>
                  <a:pt x="123" y="123"/>
                  <a:pt x="123" y="123"/>
                </a:cubicBezTo>
                <a:cubicBezTo>
                  <a:pt x="5" y="123"/>
                  <a:pt x="5" y="123"/>
                  <a:pt x="5" y="123"/>
                </a:cubicBezTo>
                <a:cubicBezTo>
                  <a:pt x="5" y="113"/>
                  <a:pt x="5" y="113"/>
                  <a:pt x="5" y="113"/>
                </a:cubicBezTo>
                <a:cubicBezTo>
                  <a:pt x="5" y="108"/>
                  <a:pt x="8" y="103"/>
                  <a:pt x="13" y="101"/>
                </a:cubicBezTo>
                <a:cubicBezTo>
                  <a:pt x="21" y="99"/>
                  <a:pt x="26" y="97"/>
                  <a:pt x="30" y="96"/>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7" name="Freeform 207"/>
          <p:cNvSpPr>
            <a:spLocks noEditPoints="1"/>
          </p:cNvSpPr>
          <p:nvPr/>
        </p:nvSpPr>
        <p:spPr bwMode="auto">
          <a:xfrm>
            <a:off x="11207750" y="301625"/>
            <a:ext cx="344488" cy="481013"/>
          </a:xfrm>
          <a:custGeom>
            <a:avLst/>
            <a:gdLst>
              <a:gd name="T0" fmla="*/ 90 w 92"/>
              <a:gd name="T1" fmla="*/ 107 h 128"/>
              <a:gd name="T2" fmla="*/ 59 w 92"/>
              <a:gd name="T3" fmla="*/ 57 h 128"/>
              <a:gd name="T4" fmla="*/ 59 w 92"/>
              <a:gd name="T5" fmla="*/ 19 h 128"/>
              <a:gd name="T6" fmla="*/ 60 w 92"/>
              <a:gd name="T7" fmla="*/ 19 h 128"/>
              <a:gd name="T8" fmla="*/ 67 w 92"/>
              <a:gd name="T9" fmla="*/ 10 h 128"/>
              <a:gd name="T10" fmla="*/ 57 w 92"/>
              <a:gd name="T11" fmla="*/ 0 h 128"/>
              <a:gd name="T12" fmla="*/ 35 w 92"/>
              <a:gd name="T13" fmla="*/ 0 h 128"/>
              <a:gd name="T14" fmla="*/ 25 w 92"/>
              <a:gd name="T15" fmla="*/ 10 h 128"/>
              <a:gd name="T16" fmla="*/ 32 w 92"/>
              <a:gd name="T17" fmla="*/ 19 h 128"/>
              <a:gd name="T18" fmla="*/ 33 w 92"/>
              <a:gd name="T19" fmla="*/ 19 h 128"/>
              <a:gd name="T20" fmla="*/ 33 w 92"/>
              <a:gd name="T21" fmla="*/ 57 h 128"/>
              <a:gd name="T22" fmla="*/ 32 w 92"/>
              <a:gd name="T23" fmla="*/ 57 h 128"/>
              <a:gd name="T24" fmla="*/ 2 w 92"/>
              <a:gd name="T25" fmla="*/ 107 h 128"/>
              <a:gd name="T26" fmla="*/ 0 w 92"/>
              <a:gd name="T27" fmla="*/ 114 h 128"/>
              <a:gd name="T28" fmla="*/ 13 w 92"/>
              <a:gd name="T29" fmla="*/ 128 h 128"/>
              <a:gd name="T30" fmla="*/ 79 w 92"/>
              <a:gd name="T31" fmla="*/ 128 h 128"/>
              <a:gd name="T32" fmla="*/ 92 w 92"/>
              <a:gd name="T33" fmla="*/ 114 h 128"/>
              <a:gd name="T34" fmla="*/ 90 w 92"/>
              <a:gd name="T35" fmla="*/ 107 h 128"/>
              <a:gd name="T36" fmla="*/ 30 w 92"/>
              <a:gd name="T37" fmla="*/ 10 h 128"/>
              <a:gd name="T38" fmla="*/ 35 w 92"/>
              <a:gd name="T39" fmla="*/ 4 h 128"/>
              <a:gd name="T40" fmla="*/ 57 w 92"/>
              <a:gd name="T41" fmla="*/ 4 h 128"/>
              <a:gd name="T42" fmla="*/ 62 w 92"/>
              <a:gd name="T43" fmla="*/ 10 h 128"/>
              <a:gd name="T44" fmla="*/ 57 w 92"/>
              <a:gd name="T45" fmla="*/ 15 h 128"/>
              <a:gd name="T46" fmla="*/ 35 w 92"/>
              <a:gd name="T47" fmla="*/ 15 h 128"/>
              <a:gd name="T48" fmla="*/ 30 w 92"/>
              <a:gd name="T49" fmla="*/ 10 h 128"/>
              <a:gd name="T50" fmla="*/ 37 w 92"/>
              <a:gd name="T51" fmla="*/ 58 h 128"/>
              <a:gd name="T52" fmla="*/ 37 w 92"/>
              <a:gd name="T53" fmla="*/ 19 h 128"/>
              <a:gd name="T54" fmla="*/ 55 w 92"/>
              <a:gd name="T55" fmla="*/ 19 h 128"/>
              <a:gd name="T56" fmla="*/ 55 w 92"/>
              <a:gd name="T57" fmla="*/ 58 h 128"/>
              <a:gd name="T58" fmla="*/ 76 w 92"/>
              <a:gd name="T59" fmla="*/ 93 h 128"/>
              <a:gd name="T60" fmla="*/ 74 w 92"/>
              <a:gd name="T61" fmla="*/ 94 h 128"/>
              <a:gd name="T62" fmla="*/ 70 w 92"/>
              <a:gd name="T63" fmla="*/ 94 h 128"/>
              <a:gd name="T64" fmla="*/ 49 w 92"/>
              <a:gd name="T65" fmla="*/ 87 h 128"/>
              <a:gd name="T66" fmla="*/ 49 w 92"/>
              <a:gd name="T67" fmla="*/ 87 h 128"/>
              <a:gd name="T68" fmla="*/ 49 w 92"/>
              <a:gd name="T69" fmla="*/ 86 h 128"/>
              <a:gd name="T70" fmla="*/ 27 w 92"/>
              <a:gd name="T71" fmla="*/ 79 h 128"/>
              <a:gd name="T72" fmla="*/ 24 w 92"/>
              <a:gd name="T73" fmla="*/ 80 h 128"/>
              <a:gd name="T74" fmla="*/ 37 w 92"/>
              <a:gd name="T75" fmla="*/ 58 h 128"/>
              <a:gd name="T76" fmla="*/ 79 w 92"/>
              <a:gd name="T77" fmla="*/ 123 h 128"/>
              <a:gd name="T78" fmla="*/ 13 w 92"/>
              <a:gd name="T79" fmla="*/ 123 h 128"/>
              <a:gd name="T80" fmla="*/ 4 w 92"/>
              <a:gd name="T81" fmla="*/ 114 h 128"/>
              <a:gd name="T82" fmla="*/ 6 w 92"/>
              <a:gd name="T83" fmla="*/ 109 h 128"/>
              <a:gd name="T84" fmla="*/ 20 w 92"/>
              <a:gd name="T85" fmla="*/ 86 h 128"/>
              <a:gd name="T86" fmla="*/ 21 w 92"/>
              <a:gd name="T87" fmla="*/ 86 h 128"/>
              <a:gd name="T88" fmla="*/ 30 w 92"/>
              <a:gd name="T89" fmla="*/ 84 h 128"/>
              <a:gd name="T90" fmla="*/ 46 w 92"/>
              <a:gd name="T91" fmla="*/ 90 h 128"/>
              <a:gd name="T92" fmla="*/ 48 w 92"/>
              <a:gd name="T93" fmla="*/ 92 h 128"/>
              <a:gd name="T94" fmla="*/ 78 w 92"/>
              <a:gd name="T95" fmla="*/ 98 h 128"/>
              <a:gd name="T96" fmla="*/ 79 w 92"/>
              <a:gd name="T97" fmla="*/ 97 h 128"/>
              <a:gd name="T98" fmla="*/ 86 w 92"/>
              <a:gd name="T99" fmla="*/ 109 h 128"/>
              <a:gd name="T100" fmla="*/ 88 w 92"/>
              <a:gd name="T101" fmla="*/ 114 h 128"/>
              <a:gd name="T102" fmla="*/ 79 w 92"/>
              <a:gd name="T103"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2" h="128">
                <a:moveTo>
                  <a:pt x="90" y="107"/>
                </a:moveTo>
                <a:cubicBezTo>
                  <a:pt x="59" y="57"/>
                  <a:pt x="59" y="57"/>
                  <a:pt x="59" y="57"/>
                </a:cubicBezTo>
                <a:cubicBezTo>
                  <a:pt x="59" y="19"/>
                  <a:pt x="59" y="19"/>
                  <a:pt x="59" y="19"/>
                </a:cubicBezTo>
                <a:cubicBezTo>
                  <a:pt x="60" y="19"/>
                  <a:pt x="60" y="19"/>
                  <a:pt x="60" y="19"/>
                </a:cubicBezTo>
                <a:cubicBezTo>
                  <a:pt x="64" y="17"/>
                  <a:pt x="67" y="14"/>
                  <a:pt x="67" y="10"/>
                </a:cubicBezTo>
                <a:cubicBezTo>
                  <a:pt x="67" y="4"/>
                  <a:pt x="62" y="0"/>
                  <a:pt x="57" y="0"/>
                </a:cubicBezTo>
                <a:cubicBezTo>
                  <a:pt x="35" y="0"/>
                  <a:pt x="35" y="0"/>
                  <a:pt x="35" y="0"/>
                </a:cubicBezTo>
                <a:cubicBezTo>
                  <a:pt x="30" y="0"/>
                  <a:pt x="25" y="4"/>
                  <a:pt x="25" y="10"/>
                </a:cubicBezTo>
                <a:cubicBezTo>
                  <a:pt x="25" y="14"/>
                  <a:pt x="28" y="17"/>
                  <a:pt x="32" y="19"/>
                </a:cubicBezTo>
                <a:cubicBezTo>
                  <a:pt x="33" y="19"/>
                  <a:pt x="33" y="19"/>
                  <a:pt x="33" y="19"/>
                </a:cubicBezTo>
                <a:cubicBezTo>
                  <a:pt x="33" y="57"/>
                  <a:pt x="33" y="57"/>
                  <a:pt x="33" y="57"/>
                </a:cubicBezTo>
                <a:cubicBezTo>
                  <a:pt x="32" y="57"/>
                  <a:pt x="32" y="57"/>
                  <a:pt x="32" y="57"/>
                </a:cubicBezTo>
                <a:cubicBezTo>
                  <a:pt x="2" y="107"/>
                  <a:pt x="2" y="107"/>
                  <a:pt x="2" y="107"/>
                </a:cubicBezTo>
                <a:cubicBezTo>
                  <a:pt x="0" y="109"/>
                  <a:pt x="0" y="112"/>
                  <a:pt x="0" y="114"/>
                </a:cubicBezTo>
                <a:cubicBezTo>
                  <a:pt x="0" y="122"/>
                  <a:pt x="6" y="128"/>
                  <a:pt x="13" y="128"/>
                </a:cubicBezTo>
                <a:cubicBezTo>
                  <a:pt x="79" y="128"/>
                  <a:pt x="79" y="128"/>
                  <a:pt x="79" y="128"/>
                </a:cubicBezTo>
                <a:cubicBezTo>
                  <a:pt x="86" y="128"/>
                  <a:pt x="92" y="122"/>
                  <a:pt x="92" y="114"/>
                </a:cubicBezTo>
                <a:cubicBezTo>
                  <a:pt x="92" y="112"/>
                  <a:pt x="92" y="109"/>
                  <a:pt x="90" y="107"/>
                </a:cubicBezTo>
                <a:close/>
                <a:moveTo>
                  <a:pt x="30" y="10"/>
                </a:moveTo>
                <a:cubicBezTo>
                  <a:pt x="30" y="7"/>
                  <a:pt x="32" y="4"/>
                  <a:pt x="35" y="4"/>
                </a:cubicBezTo>
                <a:cubicBezTo>
                  <a:pt x="57" y="4"/>
                  <a:pt x="57" y="4"/>
                  <a:pt x="57" y="4"/>
                </a:cubicBezTo>
                <a:cubicBezTo>
                  <a:pt x="60" y="4"/>
                  <a:pt x="62" y="7"/>
                  <a:pt x="62" y="10"/>
                </a:cubicBezTo>
                <a:cubicBezTo>
                  <a:pt x="62" y="12"/>
                  <a:pt x="60" y="15"/>
                  <a:pt x="57" y="15"/>
                </a:cubicBezTo>
                <a:cubicBezTo>
                  <a:pt x="35" y="15"/>
                  <a:pt x="35" y="15"/>
                  <a:pt x="35" y="15"/>
                </a:cubicBezTo>
                <a:cubicBezTo>
                  <a:pt x="32" y="15"/>
                  <a:pt x="30" y="12"/>
                  <a:pt x="30" y="10"/>
                </a:cubicBezTo>
                <a:close/>
                <a:moveTo>
                  <a:pt x="37" y="58"/>
                </a:moveTo>
                <a:cubicBezTo>
                  <a:pt x="37" y="19"/>
                  <a:pt x="37" y="19"/>
                  <a:pt x="37" y="19"/>
                </a:cubicBezTo>
                <a:cubicBezTo>
                  <a:pt x="55" y="19"/>
                  <a:pt x="55" y="19"/>
                  <a:pt x="55" y="19"/>
                </a:cubicBezTo>
                <a:cubicBezTo>
                  <a:pt x="55" y="58"/>
                  <a:pt x="55" y="58"/>
                  <a:pt x="55" y="58"/>
                </a:cubicBezTo>
                <a:cubicBezTo>
                  <a:pt x="76" y="93"/>
                  <a:pt x="76" y="93"/>
                  <a:pt x="76" y="93"/>
                </a:cubicBezTo>
                <a:cubicBezTo>
                  <a:pt x="74" y="94"/>
                  <a:pt x="74" y="94"/>
                  <a:pt x="74" y="94"/>
                </a:cubicBezTo>
                <a:cubicBezTo>
                  <a:pt x="73" y="94"/>
                  <a:pt x="71" y="94"/>
                  <a:pt x="70" y="94"/>
                </a:cubicBezTo>
                <a:cubicBezTo>
                  <a:pt x="62" y="94"/>
                  <a:pt x="55" y="91"/>
                  <a:pt x="49" y="87"/>
                </a:cubicBezTo>
                <a:cubicBezTo>
                  <a:pt x="49" y="87"/>
                  <a:pt x="49" y="87"/>
                  <a:pt x="49" y="87"/>
                </a:cubicBezTo>
                <a:cubicBezTo>
                  <a:pt x="49" y="86"/>
                  <a:pt x="49" y="86"/>
                  <a:pt x="49" y="86"/>
                </a:cubicBezTo>
                <a:cubicBezTo>
                  <a:pt x="43" y="81"/>
                  <a:pt x="35" y="79"/>
                  <a:pt x="27" y="79"/>
                </a:cubicBezTo>
                <a:cubicBezTo>
                  <a:pt x="24" y="80"/>
                  <a:pt x="24" y="80"/>
                  <a:pt x="24" y="80"/>
                </a:cubicBezTo>
                <a:lnTo>
                  <a:pt x="37" y="58"/>
                </a:lnTo>
                <a:close/>
                <a:moveTo>
                  <a:pt x="79" y="123"/>
                </a:moveTo>
                <a:cubicBezTo>
                  <a:pt x="13" y="123"/>
                  <a:pt x="13" y="123"/>
                  <a:pt x="13" y="123"/>
                </a:cubicBezTo>
                <a:cubicBezTo>
                  <a:pt x="8" y="123"/>
                  <a:pt x="4" y="119"/>
                  <a:pt x="4" y="114"/>
                </a:cubicBezTo>
                <a:cubicBezTo>
                  <a:pt x="4" y="113"/>
                  <a:pt x="5" y="111"/>
                  <a:pt x="6" y="109"/>
                </a:cubicBezTo>
                <a:cubicBezTo>
                  <a:pt x="20" y="86"/>
                  <a:pt x="20" y="86"/>
                  <a:pt x="20" y="86"/>
                </a:cubicBezTo>
                <a:cubicBezTo>
                  <a:pt x="21" y="86"/>
                  <a:pt x="21" y="86"/>
                  <a:pt x="21" y="86"/>
                </a:cubicBezTo>
                <a:cubicBezTo>
                  <a:pt x="24" y="84"/>
                  <a:pt x="27" y="84"/>
                  <a:pt x="30" y="84"/>
                </a:cubicBezTo>
                <a:cubicBezTo>
                  <a:pt x="36" y="84"/>
                  <a:pt x="41" y="86"/>
                  <a:pt x="46" y="90"/>
                </a:cubicBezTo>
                <a:cubicBezTo>
                  <a:pt x="48" y="92"/>
                  <a:pt x="48" y="92"/>
                  <a:pt x="48" y="92"/>
                </a:cubicBezTo>
                <a:cubicBezTo>
                  <a:pt x="56" y="98"/>
                  <a:pt x="68" y="100"/>
                  <a:pt x="78" y="98"/>
                </a:cubicBezTo>
                <a:cubicBezTo>
                  <a:pt x="79" y="97"/>
                  <a:pt x="79" y="97"/>
                  <a:pt x="79" y="97"/>
                </a:cubicBezTo>
                <a:cubicBezTo>
                  <a:pt x="86" y="109"/>
                  <a:pt x="86" y="109"/>
                  <a:pt x="86" y="109"/>
                </a:cubicBezTo>
                <a:cubicBezTo>
                  <a:pt x="87" y="111"/>
                  <a:pt x="88" y="113"/>
                  <a:pt x="88" y="114"/>
                </a:cubicBezTo>
                <a:cubicBezTo>
                  <a:pt x="88" y="119"/>
                  <a:pt x="84" y="123"/>
                  <a:pt x="79" y="123"/>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 name="Freeform 208"/>
          <p:cNvSpPr>
            <a:spLocks noEditPoints="1"/>
          </p:cNvSpPr>
          <p:nvPr/>
        </p:nvSpPr>
        <p:spPr bwMode="auto">
          <a:xfrm>
            <a:off x="10258425" y="301625"/>
            <a:ext cx="322263" cy="481013"/>
          </a:xfrm>
          <a:custGeom>
            <a:avLst/>
            <a:gdLst>
              <a:gd name="T0" fmla="*/ 57 w 86"/>
              <a:gd name="T1" fmla="*/ 44 h 128"/>
              <a:gd name="T2" fmla="*/ 56 w 86"/>
              <a:gd name="T3" fmla="*/ 44 h 128"/>
              <a:gd name="T4" fmla="*/ 56 w 86"/>
              <a:gd name="T5" fmla="*/ 19 h 128"/>
              <a:gd name="T6" fmla="*/ 57 w 86"/>
              <a:gd name="T7" fmla="*/ 19 h 128"/>
              <a:gd name="T8" fmla="*/ 64 w 86"/>
              <a:gd name="T9" fmla="*/ 10 h 128"/>
              <a:gd name="T10" fmla="*/ 54 w 86"/>
              <a:gd name="T11" fmla="*/ 0 h 128"/>
              <a:gd name="T12" fmla="*/ 32 w 86"/>
              <a:gd name="T13" fmla="*/ 0 h 128"/>
              <a:gd name="T14" fmla="*/ 22 w 86"/>
              <a:gd name="T15" fmla="*/ 10 h 128"/>
              <a:gd name="T16" fmla="*/ 29 w 86"/>
              <a:gd name="T17" fmla="*/ 19 h 128"/>
              <a:gd name="T18" fmla="*/ 30 w 86"/>
              <a:gd name="T19" fmla="*/ 19 h 128"/>
              <a:gd name="T20" fmla="*/ 30 w 86"/>
              <a:gd name="T21" fmla="*/ 44 h 128"/>
              <a:gd name="T22" fmla="*/ 29 w 86"/>
              <a:gd name="T23" fmla="*/ 44 h 128"/>
              <a:gd name="T24" fmla="*/ 0 w 86"/>
              <a:gd name="T25" fmla="*/ 85 h 128"/>
              <a:gd name="T26" fmla="*/ 43 w 86"/>
              <a:gd name="T27" fmla="*/ 128 h 128"/>
              <a:gd name="T28" fmla="*/ 86 w 86"/>
              <a:gd name="T29" fmla="*/ 85 h 128"/>
              <a:gd name="T30" fmla="*/ 57 w 86"/>
              <a:gd name="T31" fmla="*/ 44 h 128"/>
              <a:gd name="T32" fmla="*/ 27 w 86"/>
              <a:gd name="T33" fmla="*/ 10 h 128"/>
              <a:gd name="T34" fmla="*/ 32 w 86"/>
              <a:gd name="T35" fmla="*/ 4 h 128"/>
              <a:gd name="T36" fmla="*/ 54 w 86"/>
              <a:gd name="T37" fmla="*/ 4 h 128"/>
              <a:gd name="T38" fmla="*/ 59 w 86"/>
              <a:gd name="T39" fmla="*/ 10 h 128"/>
              <a:gd name="T40" fmla="*/ 54 w 86"/>
              <a:gd name="T41" fmla="*/ 15 h 128"/>
              <a:gd name="T42" fmla="*/ 32 w 86"/>
              <a:gd name="T43" fmla="*/ 15 h 128"/>
              <a:gd name="T44" fmla="*/ 27 w 86"/>
              <a:gd name="T45" fmla="*/ 10 h 128"/>
              <a:gd name="T46" fmla="*/ 70 w 86"/>
              <a:gd name="T47" fmla="*/ 112 h 128"/>
              <a:gd name="T48" fmla="*/ 58 w 86"/>
              <a:gd name="T49" fmla="*/ 120 h 128"/>
              <a:gd name="T50" fmla="*/ 43 w 86"/>
              <a:gd name="T51" fmla="*/ 123 h 128"/>
              <a:gd name="T52" fmla="*/ 28 w 86"/>
              <a:gd name="T53" fmla="*/ 120 h 128"/>
              <a:gd name="T54" fmla="*/ 16 w 86"/>
              <a:gd name="T55" fmla="*/ 112 h 128"/>
              <a:gd name="T56" fmla="*/ 8 w 86"/>
              <a:gd name="T57" fmla="*/ 100 h 128"/>
              <a:gd name="T58" fmla="*/ 5 w 86"/>
              <a:gd name="T59" fmla="*/ 85 h 128"/>
              <a:gd name="T60" fmla="*/ 12 w 86"/>
              <a:gd name="T61" fmla="*/ 62 h 128"/>
              <a:gd name="T62" fmla="*/ 20 w 86"/>
              <a:gd name="T63" fmla="*/ 54 h 128"/>
              <a:gd name="T64" fmla="*/ 30 w 86"/>
              <a:gd name="T65" fmla="*/ 48 h 128"/>
              <a:gd name="T66" fmla="*/ 34 w 86"/>
              <a:gd name="T67" fmla="*/ 47 h 128"/>
              <a:gd name="T68" fmla="*/ 34 w 86"/>
              <a:gd name="T69" fmla="*/ 19 h 128"/>
              <a:gd name="T70" fmla="*/ 52 w 86"/>
              <a:gd name="T71" fmla="*/ 19 h 128"/>
              <a:gd name="T72" fmla="*/ 52 w 86"/>
              <a:gd name="T73" fmla="*/ 47 h 128"/>
              <a:gd name="T74" fmla="*/ 56 w 86"/>
              <a:gd name="T75" fmla="*/ 48 h 128"/>
              <a:gd name="T76" fmla="*/ 66 w 86"/>
              <a:gd name="T77" fmla="*/ 54 h 128"/>
              <a:gd name="T78" fmla="*/ 74 w 86"/>
              <a:gd name="T79" fmla="*/ 62 h 128"/>
              <a:gd name="T80" fmla="*/ 81 w 86"/>
              <a:gd name="T81" fmla="*/ 85 h 128"/>
              <a:gd name="T82" fmla="*/ 78 w 86"/>
              <a:gd name="T83" fmla="*/ 100 h 128"/>
              <a:gd name="T84" fmla="*/ 70 w 86"/>
              <a:gd name="T85"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6" h="128">
                <a:moveTo>
                  <a:pt x="57" y="44"/>
                </a:moveTo>
                <a:cubicBezTo>
                  <a:pt x="56" y="44"/>
                  <a:pt x="56" y="44"/>
                  <a:pt x="56" y="44"/>
                </a:cubicBezTo>
                <a:cubicBezTo>
                  <a:pt x="56" y="19"/>
                  <a:pt x="56" y="19"/>
                  <a:pt x="56" y="19"/>
                </a:cubicBezTo>
                <a:cubicBezTo>
                  <a:pt x="57" y="19"/>
                  <a:pt x="57" y="19"/>
                  <a:pt x="57" y="19"/>
                </a:cubicBezTo>
                <a:cubicBezTo>
                  <a:pt x="61" y="17"/>
                  <a:pt x="64" y="14"/>
                  <a:pt x="64" y="10"/>
                </a:cubicBezTo>
                <a:cubicBezTo>
                  <a:pt x="64" y="4"/>
                  <a:pt x="59" y="0"/>
                  <a:pt x="54" y="0"/>
                </a:cubicBezTo>
                <a:cubicBezTo>
                  <a:pt x="32" y="0"/>
                  <a:pt x="32" y="0"/>
                  <a:pt x="32" y="0"/>
                </a:cubicBezTo>
                <a:cubicBezTo>
                  <a:pt x="27" y="0"/>
                  <a:pt x="22" y="4"/>
                  <a:pt x="22" y="10"/>
                </a:cubicBezTo>
                <a:cubicBezTo>
                  <a:pt x="22" y="14"/>
                  <a:pt x="25" y="17"/>
                  <a:pt x="29" y="19"/>
                </a:cubicBezTo>
                <a:cubicBezTo>
                  <a:pt x="30" y="19"/>
                  <a:pt x="30" y="19"/>
                  <a:pt x="30" y="19"/>
                </a:cubicBezTo>
                <a:cubicBezTo>
                  <a:pt x="30" y="44"/>
                  <a:pt x="30" y="44"/>
                  <a:pt x="30" y="44"/>
                </a:cubicBezTo>
                <a:cubicBezTo>
                  <a:pt x="29" y="44"/>
                  <a:pt x="29" y="44"/>
                  <a:pt x="29" y="44"/>
                </a:cubicBezTo>
                <a:cubicBezTo>
                  <a:pt x="11" y="50"/>
                  <a:pt x="0" y="67"/>
                  <a:pt x="0" y="85"/>
                </a:cubicBezTo>
                <a:cubicBezTo>
                  <a:pt x="0" y="109"/>
                  <a:pt x="19" y="128"/>
                  <a:pt x="43" y="128"/>
                </a:cubicBezTo>
                <a:cubicBezTo>
                  <a:pt x="67" y="128"/>
                  <a:pt x="86" y="109"/>
                  <a:pt x="86" y="85"/>
                </a:cubicBezTo>
                <a:cubicBezTo>
                  <a:pt x="86" y="67"/>
                  <a:pt x="75" y="50"/>
                  <a:pt x="57" y="44"/>
                </a:cubicBezTo>
                <a:close/>
                <a:moveTo>
                  <a:pt x="27" y="10"/>
                </a:moveTo>
                <a:cubicBezTo>
                  <a:pt x="27" y="7"/>
                  <a:pt x="29" y="4"/>
                  <a:pt x="32" y="4"/>
                </a:cubicBezTo>
                <a:cubicBezTo>
                  <a:pt x="54" y="4"/>
                  <a:pt x="54" y="4"/>
                  <a:pt x="54" y="4"/>
                </a:cubicBezTo>
                <a:cubicBezTo>
                  <a:pt x="57" y="4"/>
                  <a:pt x="59" y="7"/>
                  <a:pt x="59" y="10"/>
                </a:cubicBezTo>
                <a:cubicBezTo>
                  <a:pt x="59" y="12"/>
                  <a:pt x="57" y="15"/>
                  <a:pt x="54" y="15"/>
                </a:cubicBezTo>
                <a:cubicBezTo>
                  <a:pt x="32" y="15"/>
                  <a:pt x="32" y="15"/>
                  <a:pt x="32" y="15"/>
                </a:cubicBezTo>
                <a:cubicBezTo>
                  <a:pt x="29" y="15"/>
                  <a:pt x="27" y="12"/>
                  <a:pt x="27" y="10"/>
                </a:cubicBezTo>
                <a:close/>
                <a:moveTo>
                  <a:pt x="70" y="112"/>
                </a:moveTo>
                <a:cubicBezTo>
                  <a:pt x="67" y="116"/>
                  <a:pt x="63" y="118"/>
                  <a:pt x="58" y="120"/>
                </a:cubicBezTo>
                <a:cubicBezTo>
                  <a:pt x="53" y="122"/>
                  <a:pt x="48" y="123"/>
                  <a:pt x="43" y="123"/>
                </a:cubicBezTo>
                <a:cubicBezTo>
                  <a:pt x="38" y="123"/>
                  <a:pt x="33" y="122"/>
                  <a:pt x="28" y="120"/>
                </a:cubicBezTo>
                <a:cubicBezTo>
                  <a:pt x="23" y="118"/>
                  <a:pt x="19" y="116"/>
                  <a:pt x="16" y="112"/>
                </a:cubicBezTo>
                <a:cubicBezTo>
                  <a:pt x="12" y="108"/>
                  <a:pt x="9" y="104"/>
                  <a:pt x="8" y="100"/>
                </a:cubicBezTo>
                <a:cubicBezTo>
                  <a:pt x="6" y="95"/>
                  <a:pt x="5" y="90"/>
                  <a:pt x="5" y="85"/>
                </a:cubicBezTo>
                <a:cubicBezTo>
                  <a:pt x="5" y="77"/>
                  <a:pt x="7" y="69"/>
                  <a:pt x="12" y="62"/>
                </a:cubicBezTo>
                <a:cubicBezTo>
                  <a:pt x="14" y="59"/>
                  <a:pt x="17" y="56"/>
                  <a:pt x="20" y="54"/>
                </a:cubicBezTo>
                <a:cubicBezTo>
                  <a:pt x="23" y="52"/>
                  <a:pt x="26" y="50"/>
                  <a:pt x="30" y="48"/>
                </a:cubicBezTo>
                <a:cubicBezTo>
                  <a:pt x="34" y="47"/>
                  <a:pt x="34" y="47"/>
                  <a:pt x="34" y="47"/>
                </a:cubicBezTo>
                <a:cubicBezTo>
                  <a:pt x="34" y="19"/>
                  <a:pt x="34" y="19"/>
                  <a:pt x="34" y="19"/>
                </a:cubicBezTo>
                <a:cubicBezTo>
                  <a:pt x="52" y="19"/>
                  <a:pt x="52" y="19"/>
                  <a:pt x="52" y="19"/>
                </a:cubicBezTo>
                <a:cubicBezTo>
                  <a:pt x="52" y="47"/>
                  <a:pt x="52" y="47"/>
                  <a:pt x="52" y="47"/>
                </a:cubicBezTo>
                <a:cubicBezTo>
                  <a:pt x="56" y="48"/>
                  <a:pt x="56" y="48"/>
                  <a:pt x="56" y="48"/>
                </a:cubicBezTo>
                <a:cubicBezTo>
                  <a:pt x="60" y="50"/>
                  <a:pt x="63" y="52"/>
                  <a:pt x="66" y="54"/>
                </a:cubicBezTo>
                <a:cubicBezTo>
                  <a:pt x="69" y="56"/>
                  <a:pt x="72" y="59"/>
                  <a:pt x="74" y="62"/>
                </a:cubicBezTo>
                <a:cubicBezTo>
                  <a:pt x="79" y="69"/>
                  <a:pt x="81" y="77"/>
                  <a:pt x="81" y="85"/>
                </a:cubicBezTo>
                <a:cubicBezTo>
                  <a:pt x="81" y="90"/>
                  <a:pt x="80" y="95"/>
                  <a:pt x="78" y="100"/>
                </a:cubicBezTo>
                <a:cubicBezTo>
                  <a:pt x="77" y="104"/>
                  <a:pt x="74" y="108"/>
                  <a:pt x="70" y="112"/>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 name="Freeform 209"/>
          <p:cNvSpPr>
            <a:spLocks/>
          </p:cNvSpPr>
          <p:nvPr/>
        </p:nvSpPr>
        <p:spPr bwMode="auto">
          <a:xfrm>
            <a:off x="10313988" y="612775"/>
            <a:ext cx="112713" cy="112713"/>
          </a:xfrm>
          <a:custGeom>
            <a:avLst/>
            <a:gdLst>
              <a:gd name="T0" fmla="*/ 28 w 30"/>
              <a:gd name="T1" fmla="*/ 25 h 30"/>
              <a:gd name="T2" fmla="*/ 11 w 30"/>
              <a:gd name="T3" fmla="*/ 19 h 30"/>
              <a:gd name="T4" fmla="*/ 4 w 30"/>
              <a:gd name="T5" fmla="*/ 2 h 30"/>
              <a:gd name="T6" fmla="*/ 2 w 30"/>
              <a:gd name="T7" fmla="*/ 0 h 30"/>
              <a:gd name="T8" fmla="*/ 0 w 30"/>
              <a:gd name="T9" fmla="*/ 2 h 30"/>
              <a:gd name="T10" fmla="*/ 28 w 30"/>
              <a:gd name="T11" fmla="*/ 30 h 30"/>
              <a:gd name="T12" fmla="*/ 30 w 30"/>
              <a:gd name="T13" fmla="*/ 28 h 30"/>
              <a:gd name="T14" fmla="*/ 28 w 30"/>
              <a:gd name="T15" fmla="*/ 25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30">
                <a:moveTo>
                  <a:pt x="28" y="25"/>
                </a:moveTo>
                <a:cubicBezTo>
                  <a:pt x="22" y="25"/>
                  <a:pt x="16" y="23"/>
                  <a:pt x="11" y="19"/>
                </a:cubicBezTo>
                <a:cubicBezTo>
                  <a:pt x="7" y="14"/>
                  <a:pt x="4" y="8"/>
                  <a:pt x="4" y="2"/>
                </a:cubicBezTo>
                <a:cubicBezTo>
                  <a:pt x="4" y="1"/>
                  <a:pt x="3" y="0"/>
                  <a:pt x="2" y="0"/>
                </a:cubicBezTo>
                <a:cubicBezTo>
                  <a:pt x="1" y="0"/>
                  <a:pt x="0" y="1"/>
                  <a:pt x="0" y="2"/>
                </a:cubicBezTo>
                <a:cubicBezTo>
                  <a:pt x="0" y="17"/>
                  <a:pt x="12" y="30"/>
                  <a:pt x="28" y="30"/>
                </a:cubicBezTo>
                <a:cubicBezTo>
                  <a:pt x="29" y="30"/>
                  <a:pt x="30" y="29"/>
                  <a:pt x="30" y="28"/>
                </a:cubicBezTo>
                <a:cubicBezTo>
                  <a:pt x="30" y="26"/>
                  <a:pt x="29" y="25"/>
                  <a:pt x="28" y="2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 name="Freeform 210"/>
          <p:cNvSpPr>
            <a:spLocks noEditPoints="1"/>
          </p:cNvSpPr>
          <p:nvPr/>
        </p:nvSpPr>
        <p:spPr bwMode="auto">
          <a:xfrm>
            <a:off x="9282113" y="301625"/>
            <a:ext cx="352425" cy="481013"/>
          </a:xfrm>
          <a:custGeom>
            <a:avLst/>
            <a:gdLst>
              <a:gd name="T0" fmla="*/ 47 w 94"/>
              <a:gd name="T1" fmla="*/ 0 h 128"/>
              <a:gd name="T2" fmla="*/ 0 w 94"/>
              <a:gd name="T3" fmla="*/ 47 h 128"/>
              <a:gd name="T4" fmla="*/ 6 w 94"/>
              <a:gd name="T5" fmla="*/ 69 h 128"/>
              <a:gd name="T6" fmla="*/ 22 w 94"/>
              <a:gd name="T7" fmla="*/ 101 h 128"/>
              <a:gd name="T8" fmla="*/ 23 w 94"/>
              <a:gd name="T9" fmla="*/ 122 h 128"/>
              <a:gd name="T10" fmla="*/ 29 w 94"/>
              <a:gd name="T11" fmla="*/ 128 h 128"/>
              <a:gd name="T12" fmla="*/ 66 w 94"/>
              <a:gd name="T13" fmla="*/ 128 h 128"/>
              <a:gd name="T14" fmla="*/ 72 w 94"/>
              <a:gd name="T15" fmla="*/ 122 h 128"/>
              <a:gd name="T16" fmla="*/ 72 w 94"/>
              <a:gd name="T17" fmla="*/ 100 h 128"/>
              <a:gd name="T18" fmla="*/ 88 w 94"/>
              <a:gd name="T19" fmla="*/ 69 h 128"/>
              <a:gd name="T20" fmla="*/ 94 w 94"/>
              <a:gd name="T21" fmla="*/ 47 h 128"/>
              <a:gd name="T22" fmla="*/ 47 w 94"/>
              <a:gd name="T23" fmla="*/ 0 h 128"/>
              <a:gd name="T24" fmla="*/ 67 w 94"/>
              <a:gd name="T25" fmla="*/ 123 h 128"/>
              <a:gd name="T26" fmla="*/ 27 w 94"/>
              <a:gd name="T27" fmla="*/ 123 h 128"/>
              <a:gd name="T28" fmla="*/ 27 w 94"/>
              <a:gd name="T29" fmla="*/ 113 h 128"/>
              <a:gd name="T30" fmla="*/ 67 w 94"/>
              <a:gd name="T31" fmla="*/ 113 h 128"/>
              <a:gd name="T32" fmla="*/ 67 w 94"/>
              <a:gd name="T33" fmla="*/ 123 h 128"/>
              <a:gd name="T34" fmla="*/ 67 w 94"/>
              <a:gd name="T35" fmla="*/ 108 h 128"/>
              <a:gd name="T36" fmla="*/ 27 w 94"/>
              <a:gd name="T37" fmla="*/ 108 h 128"/>
              <a:gd name="T38" fmla="*/ 27 w 94"/>
              <a:gd name="T39" fmla="*/ 98 h 128"/>
              <a:gd name="T40" fmla="*/ 67 w 94"/>
              <a:gd name="T41" fmla="*/ 98 h 128"/>
              <a:gd name="T42" fmla="*/ 67 w 94"/>
              <a:gd name="T43" fmla="*/ 108 h 128"/>
              <a:gd name="T44" fmla="*/ 88 w 94"/>
              <a:gd name="T45" fmla="*/ 57 h 128"/>
              <a:gd name="T46" fmla="*/ 84 w 94"/>
              <a:gd name="T47" fmla="*/ 67 h 128"/>
              <a:gd name="T48" fmla="*/ 70 w 94"/>
              <a:gd name="T49" fmla="*/ 94 h 128"/>
              <a:gd name="T50" fmla="*/ 24 w 94"/>
              <a:gd name="T51" fmla="*/ 94 h 128"/>
              <a:gd name="T52" fmla="*/ 10 w 94"/>
              <a:gd name="T53" fmla="*/ 67 h 128"/>
              <a:gd name="T54" fmla="*/ 6 w 94"/>
              <a:gd name="T55" fmla="*/ 57 h 128"/>
              <a:gd name="T56" fmla="*/ 5 w 94"/>
              <a:gd name="T57" fmla="*/ 47 h 128"/>
              <a:gd name="T58" fmla="*/ 8 w 94"/>
              <a:gd name="T59" fmla="*/ 30 h 128"/>
              <a:gd name="T60" fmla="*/ 17 w 94"/>
              <a:gd name="T61" fmla="*/ 17 h 128"/>
              <a:gd name="T62" fmla="*/ 31 w 94"/>
              <a:gd name="T63" fmla="*/ 8 h 128"/>
              <a:gd name="T64" fmla="*/ 63 w 94"/>
              <a:gd name="T65" fmla="*/ 8 h 128"/>
              <a:gd name="T66" fmla="*/ 77 w 94"/>
              <a:gd name="T67" fmla="*/ 17 h 128"/>
              <a:gd name="T68" fmla="*/ 86 w 94"/>
              <a:gd name="T69" fmla="*/ 30 h 128"/>
              <a:gd name="T70" fmla="*/ 89 w 94"/>
              <a:gd name="T71" fmla="*/ 47 h 128"/>
              <a:gd name="T72" fmla="*/ 88 w 94"/>
              <a:gd name="T73" fmla="*/ 5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4" h="128">
                <a:moveTo>
                  <a:pt x="47" y="0"/>
                </a:moveTo>
                <a:cubicBezTo>
                  <a:pt x="21" y="0"/>
                  <a:pt x="0" y="21"/>
                  <a:pt x="0" y="47"/>
                </a:cubicBezTo>
                <a:cubicBezTo>
                  <a:pt x="0" y="54"/>
                  <a:pt x="2" y="62"/>
                  <a:pt x="6" y="69"/>
                </a:cubicBezTo>
                <a:cubicBezTo>
                  <a:pt x="22" y="101"/>
                  <a:pt x="22" y="101"/>
                  <a:pt x="22" y="101"/>
                </a:cubicBezTo>
                <a:cubicBezTo>
                  <a:pt x="23" y="122"/>
                  <a:pt x="23" y="122"/>
                  <a:pt x="23" y="122"/>
                </a:cubicBezTo>
                <a:cubicBezTo>
                  <a:pt x="23" y="125"/>
                  <a:pt x="25" y="128"/>
                  <a:pt x="29" y="128"/>
                </a:cubicBezTo>
                <a:cubicBezTo>
                  <a:pt x="66" y="128"/>
                  <a:pt x="66" y="128"/>
                  <a:pt x="66" y="128"/>
                </a:cubicBezTo>
                <a:cubicBezTo>
                  <a:pt x="69" y="128"/>
                  <a:pt x="72" y="125"/>
                  <a:pt x="72" y="122"/>
                </a:cubicBezTo>
                <a:cubicBezTo>
                  <a:pt x="72" y="100"/>
                  <a:pt x="72" y="100"/>
                  <a:pt x="72" y="100"/>
                </a:cubicBezTo>
                <a:cubicBezTo>
                  <a:pt x="88" y="69"/>
                  <a:pt x="88" y="69"/>
                  <a:pt x="88" y="69"/>
                </a:cubicBezTo>
                <a:cubicBezTo>
                  <a:pt x="92" y="62"/>
                  <a:pt x="94" y="54"/>
                  <a:pt x="94" y="47"/>
                </a:cubicBezTo>
                <a:cubicBezTo>
                  <a:pt x="94" y="21"/>
                  <a:pt x="73" y="0"/>
                  <a:pt x="47" y="0"/>
                </a:cubicBezTo>
                <a:close/>
                <a:moveTo>
                  <a:pt x="67" y="123"/>
                </a:moveTo>
                <a:cubicBezTo>
                  <a:pt x="27" y="123"/>
                  <a:pt x="27" y="123"/>
                  <a:pt x="27" y="123"/>
                </a:cubicBezTo>
                <a:cubicBezTo>
                  <a:pt x="27" y="113"/>
                  <a:pt x="27" y="113"/>
                  <a:pt x="27" y="113"/>
                </a:cubicBezTo>
                <a:cubicBezTo>
                  <a:pt x="67" y="113"/>
                  <a:pt x="67" y="113"/>
                  <a:pt x="67" y="113"/>
                </a:cubicBezTo>
                <a:lnTo>
                  <a:pt x="67" y="123"/>
                </a:lnTo>
                <a:close/>
                <a:moveTo>
                  <a:pt x="67" y="108"/>
                </a:moveTo>
                <a:cubicBezTo>
                  <a:pt x="27" y="108"/>
                  <a:pt x="27" y="108"/>
                  <a:pt x="27" y="108"/>
                </a:cubicBezTo>
                <a:cubicBezTo>
                  <a:pt x="27" y="98"/>
                  <a:pt x="27" y="98"/>
                  <a:pt x="27" y="98"/>
                </a:cubicBezTo>
                <a:cubicBezTo>
                  <a:pt x="67" y="98"/>
                  <a:pt x="67" y="98"/>
                  <a:pt x="67" y="98"/>
                </a:cubicBezTo>
                <a:lnTo>
                  <a:pt x="67" y="108"/>
                </a:lnTo>
                <a:close/>
                <a:moveTo>
                  <a:pt x="88" y="57"/>
                </a:moveTo>
                <a:cubicBezTo>
                  <a:pt x="87" y="61"/>
                  <a:pt x="86" y="64"/>
                  <a:pt x="84" y="67"/>
                </a:cubicBezTo>
                <a:cubicBezTo>
                  <a:pt x="70" y="94"/>
                  <a:pt x="70" y="94"/>
                  <a:pt x="70" y="94"/>
                </a:cubicBezTo>
                <a:cubicBezTo>
                  <a:pt x="24" y="94"/>
                  <a:pt x="24" y="94"/>
                  <a:pt x="24" y="94"/>
                </a:cubicBezTo>
                <a:cubicBezTo>
                  <a:pt x="10" y="67"/>
                  <a:pt x="10" y="67"/>
                  <a:pt x="10" y="67"/>
                </a:cubicBezTo>
                <a:cubicBezTo>
                  <a:pt x="8" y="64"/>
                  <a:pt x="7" y="61"/>
                  <a:pt x="6" y="57"/>
                </a:cubicBezTo>
                <a:cubicBezTo>
                  <a:pt x="5" y="54"/>
                  <a:pt x="5" y="50"/>
                  <a:pt x="5" y="47"/>
                </a:cubicBezTo>
                <a:cubicBezTo>
                  <a:pt x="5" y="41"/>
                  <a:pt x="6" y="35"/>
                  <a:pt x="8" y="30"/>
                </a:cubicBezTo>
                <a:cubicBezTo>
                  <a:pt x="10" y="25"/>
                  <a:pt x="13" y="21"/>
                  <a:pt x="17" y="17"/>
                </a:cubicBezTo>
                <a:cubicBezTo>
                  <a:pt x="21" y="13"/>
                  <a:pt x="26" y="10"/>
                  <a:pt x="31" y="8"/>
                </a:cubicBezTo>
                <a:cubicBezTo>
                  <a:pt x="41" y="3"/>
                  <a:pt x="53" y="3"/>
                  <a:pt x="63" y="8"/>
                </a:cubicBezTo>
                <a:cubicBezTo>
                  <a:pt x="68" y="10"/>
                  <a:pt x="73" y="13"/>
                  <a:pt x="77" y="17"/>
                </a:cubicBezTo>
                <a:cubicBezTo>
                  <a:pt x="81" y="21"/>
                  <a:pt x="84" y="25"/>
                  <a:pt x="86" y="30"/>
                </a:cubicBezTo>
                <a:cubicBezTo>
                  <a:pt x="88" y="35"/>
                  <a:pt x="89" y="41"/>
                  <a:pt x="89" y="47"/>
                </a:cubicBezTo>
                <a:cubicBezTo>
                  <a:pt x="89" y="50"/>
                  <a:pt x="89" y="54"/>
                  <a:pt x="88" y="57"/>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1" name="Freeform 211"/>
          <p:cNvSpPr>
            <a:spLocks/>
          </p:cNvSpPr>
          <p:nvPr/>
        </p:nvSpPr>
        <p:spPr bwMode="auto">
          <a:xfrm>
            <a:off x="9337675" y="358775"/>
            <a:ext cx="128588" cy="127000"/>
          </a:xfrm>
          <a:custGeom>
            <a:avLst/>
            <a:gdLst>
              <a:gd name="T0" fmla="*/ 32 w 34"/>
              <a:gd name="T1" fmla="*/ 0 h 34"/>
              <a:gd name="T2" fmla="*/ 0 w 34"/>
              <a:gd name="T3" fmla="*/ 32 h 34"/>
              <a:gd name="T4" fmla="*/ 2 w 34"/>
              <a:gd name="T5" fmla="*/ 34 h 34"/>
              <a:gd name="T6" fmla="*/ 5 w 34"/>
              <a:gd name="T7" fmla="*/ 32 h 34"/>
              <a:gd name="T8" fmla="*/ 13 w 34"/>
              <a:gd name="T9" fmla="*/ 12 h 34"/>
              <a:gd name="T10" fmla="*/ 32 w 34"/>
              <a:gd name="T11" fmla="*/ 4 h 34"/>
              <a:gd name="T12" fmla="*/ 34 w 34"/>
              <a:gd name="T13" fmla="*/ 2 h 34"/>
              <a:gd name="T14" fmla="*/ 32 w 34"/>
              <a:gd name="T15" fmla="*/ 0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34">
                <a:moveTo>
                  <a:pt x="32" y="0"/>
                </a:moveTo>
                <a:cubicBezTo>
                  <a:pt x="14" y="0"/>
                  <a:pt x="0" y="14"/>
                  <a:pt x="0" y="32"/>
                </a:cubicBezTo>
                <a:cubicBezTo>
                  <a:pt x="0" y="33"/>
                  <a:pt x="1" y="34"/>
                  <a:pt x="2" y="34"/>
                </a:cubicBezTo>
                <a:cubicBezTo>
                  <a:pt x="4" y="34"/>
                  <a:pt x="5" y="33"/>
                  <a:pt x="5" y="32"/>
                </a:cubicBezTo>
                <a:cubicBezTo>
                  <a:pt x="5" y="24"/>
                  <a:pt x="7" y="17"/>
                  <a:pt x="13" y="12"/>
                </a:cubicBezTo>
                <a:cubicBezTo>
                  <a:pt x="18" y="7"/>
                  <a:pt x="25" y="4"/>
                  <a:pt x="32" y="4"/>
                </a:cubicBezTo>
                <a:cubicBezTo>
                  <a:pt x="33" y="4"/>
                  <a:pt x="34" y="3"/>
                  <a:pt x="34" y="2"/>
                </a:cubicBezTo>
                <a:cubicBezTo>
                  <a:pt x="34" y="1"/>
                  <a:pt x="33" y="0"/>
                  <a:pt x="32"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2" name="Freeform 212"/>
          <p:cNvSpPr>
            <a:spLocks/>
          </p:cNvSpPr>
          <p:nvPr/>
        </p:nvSpPr>
        <p:spPr bwMode="auto">
          <a:xfrm>
            <a:off x="8312150" y="392113"/>
            <a:ext cx="87313" cy="85725"/>
          </a:xfrm>
          <a:custGeom>
            <a:avLst/>
            <a:gdLst>
              <a:gd name="T0" fmla="*/ 21 w 23"/>
              <a:gd name="T1" fmla="*/ 0 h 23"/>
              <a:gd name="T2" fmla="*/ 0 w 23"/>
              <a:gd name="T3" fmla="*/ 21 h 23"/>
              <a:gd name="T4" fmla="*/ 2 w 23"/>
              <a:gd name="T5" fmla="*/ 23 h 23"/>
              <a:gd name="T6" fmla="*/ 4 w 23"/>
              <a:gd name="T7" fmla="*/ 21 h 23"/>
              <a:gd name="T8" fmla="*/ 21 w 23"/>
              <a:gd name="T9" fmla="*/ 5 h 23"/>
              <a:gd name="T10" fmla="*/ 23 w 23"/>
              <a:gd name="T11" fmla="*/ 2 h 23"/>
              <a:gd name="T12" fmla="*/ 21 w 23"/>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3" h="23">
                <a:moveTo>
                  <a:pt x="21" y="0"/>
                </a:moveTo>
                <a:cubicBezTo>
                  <a:pt x="9" y="0"/>
                  <a:pt x="0" y="9"/>
                  <a:pt x="0" y="21"/>
                </a:cubicBezTo>
                <a:cubicBezTo>
                  <a:pt x="0" y="22"/>
                  <a:pt x="1" y="23"/>
                  <a:pt x="2" y="23"/>
                </a:cubicBezTo>
                <a:cubicBezTo>
                  <a:pt x="3" y="23"/>
                  <a:pt x="4" y="22"/>
                  <a:pt x="4" y="21"/>
                </a:cubicBezTo>
                <a:cubicBezTo>
                  <a:pt x="4" y="12"/>
                  <a:pt x="12" y="5"/>
                  <a:pt x="21" y="5"/>
                </a:cubicBezTo>
                <a:cubicBezTo>
                  <a:pt x="22" y="5"/>
                  <a:pt x="23" y="4"/>
                  <a:pt x="23" y="2"/>
                </a:cubicBezTo>
                <a:cubicBezTo>
                  <a:pt x="23" y="1"/>
                  <a:pt x="22" y="0"/>
                  <a:pt x="21"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3" name="Freeform 213"/>
          <p:cNvSpPr>
            <a:spLocks/>
          </p:cNvSpPr>
          <p:nvPr/>
        </p:nvSpPr>
        <p:spPr bwMode="auto">
          <a:xfrm>
            <a:off x="8578850" y="590550"/>
            <a:ext cx="79375" cy="76200"/>
          </a:xfrm>
          <a:custGeom>
            <a:avLst/>
            <a:gdLst>
              <a:gd name="T0" fmla="*/ 20 w 21"/>
              <a:gd name="T1" fmla="*/ 2 h 20"/>
              <a:gd name="T2" fmla="*/ 20 w 21"/>
              <a:gd name="T3" fmla="*/ 0 h 20"/>
              <a:gd name="T4" fmla="*/ 17 w 21"/>
              <a:gd name="T5" fmla="*/ 0 h 20"/>
              <a:gd name="T6" fmla="*/ 10 w 21"/>
              <a:gd name="T7" fmla="*/ 7 h 20"/>
              <a:gd name="T8" fmla="*/ 4 w 21"/>
              <a:gd name="T9" fmla="*/ 0 h 20"/>
              <a:gd name="T10" fmla="*/ 1 w 21"/>
              <a:gd name="T11" fmla="*/ 0 h 20"/>
              <a:gd name="T12" fmla="*/ 0 w 21"/>
              <a:gd name="T13" fmla="*/ 2 h 20"/>
              <a:gd name="T14" fmla="*/ 1 w 21"/>
              <a:gd name="T15" fmla="*/ 4 h 20"/>
              <a:gd name="T16" fmla="*/ 7 w 21"/>
              <a:gd name="T17" fmla="*/ 10 h 20"/>
              <a:gd name="T18" fmla="*/ 1 w 21"/>
              <a:gd name="T19" fmla="*/ 16 h 20"/>
              <a:gd name="T20" fmla="*/ 1 w 21"/>
              <a:gd name="T21" fmla="*/ 19 h 20"/>
              <a:gd name="T22" fmla="*/ 4 w 21"/>
              <a:gd name="T23" fmla="*/ 19 h 20"/>
              <a:gd name="T24" fmla="*/ 10 w 21"/>
              <a:gd name="T25" fmla="*/ 13 h 20"/>
              <a:gd name="T26" fmla="*/ 17 w 21"/>
              <a:gd name="T27" fmla="*/ 19 h 20"/>
              <a:gd name="T28" fmla="*/ 20 w 21"/>
              <a:gd name="T29" fmla="*/ 19 h 20"/>
              <a:gd name="T30" fmla="*/ 20 w 21"/>
              <a:gd name="T31" fmla="*/ 16 h 20"/>
              <a:gd name="T32" fmla="*/ 13 w 21"/>
              <a:gd name="T33" fmla="*/ 10 h 20"/>
              <a:gd name="T34" fmla="*/ 20 w 21"/>
              <a:gd name="T35" fmla="*/ 4 h 20"/>
              <a:gd name="T36" fmla="*/ 20 w 21"/>
              <a:gd name="T3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 h="20">
                <a:moveTo>
                  <a:pt x="20" y="2"/>
                </a:moveTo>
                <a:cubicBezTo>
                  <a:pt x="20" y="1"/>
                  <a:pt x="20" y="1"/>
                  <a:pt x="20" y="0"/>
                </a:cubicBezTo>
                <a:cubicBezTo>
                  <a:pt x="19" y="0"/>
                  <a:pt x="17" y="0"/>
                  <a:pt x="17" y="0"/>
                </a:cubicBezTo>
                <a:cubicBezTo>
                  <a:pt x="10" y="7"/>
                  <a:pt x="10" y="7"/>
                  <a:pt x="10" y="7"/>
                </a:cubicBezTo>
                <a:cubicBezTo>
                  <a:pt x="4" y="0"/>
                  <a:pt x="4" y="0"/>
                  <a:pt x="4" y="0"/>
                </a:cubicBezTo>
                <a:cubicBezTo>
                  <a:pt x="3" y="0"/>
                  <a:pt x="2" y="0"/>
                  <a:pt x="1" y="0"/>
                </a:cubicBezTo>
                <a:cubicBezTo>
                  <a:pt x="0" y="1"/>
                  <a:pt x="0" y="1"/>
                  <a:pt x="0" y="2"/>
                </a:cubicBezTo>
                <a:cubicBezTo>
                  <a:pt x="0" y="3"/>
                  <a:pt x="0" y="3"/>
                  <a:pt x="1" y="4"/>
                </a:cubicBezTo>
                <a:cubicBezTo>
                  <a:pt x="7" y="10"/>
                  <a:pt x="7" y="10"/>
                  <a:pt x="7" y="10"/>
                </a:cubicBezTo>
                <a:cubicBezTo>
                  <a:pt x="1" y="16"/>
                  <a:pt x="1" y="16"/>
                  <a:pt x="1" y="16"/>
                </a:cubicBezTo>
                <a:cubicBezTo>
                  <a:pt x="0" y="17"/>
                  <a:pt x="0" y="19"/>
                  <a:pt x="1" y="19"/>
                </a:cubicBezTo>
                <a:cubicBezTo>
                  <a:pt x="2" y="20"/>
                  <a:pt x="3" y="20"/>
                  <a:pt x="4" y="19"/>
                </a:cubicBezTo>
                <a:cubicBezTo>
                  <a:pt x="10" y="13"/>
                  <a:pt x="10" y="13"/>
                  <a:pt x="10" y="13"/>
                </a:cubicBezTo>
                <a:cubicBezTo>
                  <a:pt x="17" y="19"/>
                  <a:pt x="17" y="19"/>
                  <a:pt x="17" y="19"/>
                </a:cubicBezTo>
                <a:cubicBezTo>
                  <a:pt x="17" y="20"/>
                  <a:pt x="19" y="20"/>
                  <a:pt x="20" y="19"/>
                </a:cubicBezTo>
                <a:cubicBezTo>
                  <a:pt x="21" y="19"/>
                  <a:pt x="21" y="17"/>
                  <a:pt x="20" y="16"/>
                </a:cubicBezTo>
                <a:cubicBezTo>
                  <a:pt x="13" y="10"/>
                  <a:pt x="13" y="10"/>
                  <a:pt x="13" y="10"/>
                </a:cubicBezTo>
                <a:cubicBezTo>
                  <a:pt x="20" y="4"/>
                  <a:pt x="20" y="4"/>
                  <a:pt x="20" y="4"/>
                </a:cubicBezTo>
                <a:cubicBezTo>
                  <a:pt x="20" y="3"/>
                  <a:pt x="20" y="3"/>
                  <a:pt x="20" y="2"/>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4" name="Freeform 214"/>
          <p:cNvSpPr>
            <a:spLocks noEditPoints="1"/>
          </p:cNvSpPr>
          <p:nvPr/>
        </p:nvSpPr>
        <p:spPr bwMode="auto">
          <a:xfrm>
            <a:off x="8256588" y="334963"/>
            <a:ext cx="481013" cy="409575"/>
          </a:xfrm>
          <a:custGeom>
            <a:avLst/>
            <a:gdLst>
              <a:gd name="T0" fmla="*/ 123 w 128"/>
              <a:gd name="T1" fmla="*/ 60 h 109"/>
              <a:gd name="T2" fmla="*/ 122 w 128"/>
              <a:gd name="T3" fmla="*/ 59 h 109"/>
              <a:gd name="T4" fmla="*/ 123 w 128"/>
              <a:gd name="T5" fmla="*/ 58 h 109"/>
              <a:gd name="T6" fmla="*/ 128 w 128"/>
              <a:gd name="T7" fmla="*/ 36 h 109"/>
              <a:gd name="T8" fmla="*/ 93 w 128"/>
              <a:gd name="T9" fmla="*/ 0 h 109"/>
              <a:gd name="T10" fmla="*/ 75 w 128"/>
              <a:gd name="T11" fmla="*/ 5 h 109"/>
              <a:gd name="T12" fmla="*/ 65 w 128"/>
              <a:gd name="T13" fmla="*/ 13 h 109"/>
              <a:gd name="T14" fmla="*/ 64 w 128"/>
              <a:gd name="T15" fmla="*/ 15 h 109"/>
              <a:gd name="T16" fmla="*/ 63 w 128"/>
              <a:gd name="T17" fmla="*/ 13 h 109"/>
              <a:gd name="T18" fmla="*/ 53 w 128"/>
              <a:gd name="T19" fmla="*/ 5 h 109"/>
              <a:gd name="T20" fmla="*/ 35 w 128"/>
              <a:gd name="T21" fmla="*/ 0 h 109"/>
              <a:gd name="T22" fmla="*/ 0 w 128"/>
              <a:gd name="T23" fmla="*/ 36 h 109"/>
              <a:gd name="T24" fmla="*/ 9 w 128"/>
              <a:gd name="T25" fmla="*/ 65 h 109"/>
              <a:gd name="T26" fmla="*/ 31 w 128"/>
              <a:gd name="T27" fmla="*/ 88 h 109"/>
              <a:gd name="T28" fmla="*/ 63 w 128"/>
              <a:gd name="T29" fmla="*/ 109 h 109"/>
              <a:gd name="T30" fmla="*/ 64 w 128"/>
              <a:gd name="T31" fmla="*/ 109 h 109"/>
              <a:gd name="T32" fmla="*/ 65 w 128"/>
              <a:gd name="T33" fmla="*/ 109 h 109"/>
              <a:gd name="T34" fmla="*/ 76 w 128"/>
              <a:gd name="T35" fmla="*/ 103 h 109"/>
              <a:gd name="T36" fmla="*/ 76 w 128"/>
              <a:gd name="T37" fmla="*/ 103 h 109"/>
              <a:gd name="T38" fmla="*/ 77 w 128"/>
              <a:gd name="T39" fmla="*/ 103 h 109"/>
              <a:gd name="T40" fmla="*/ 96 w 128"/>
              <a:gd name="T41" fmla="*/ 109 h 109"/>
              <a:gd name="T42" fmla="*/ 128 w 128"/>
              <a:gd name="T43" fmla="*/ 77 h 109"/>
              <a:gd name="T44" fmla="*/ 123 w 128"/>
              <a:gd name="T45" fmla="*/ 60 h 109"/>
              <a:gd name="T46" fmla="*/ 71 w 128"/>
              <a:gd name="T47" fmla="*/ 100 h 109"/>
              <a:gd name="T48" fmla="*/ 65 w 128"/>
              <a:gd name="T49" fmla="*/ 104 h 109"/>
              <a:gd name="T50" fmla="*/ 64 w 128"/>
              <a:gd name="T51" fmla="*/ 104 h 109"/>
              <a:gd name="T52" fmla="*/ 63 w 128"/>
              <a:gd name="T53" fmla="*/ 104 h 109"/>
              <a:gd name="T54" fmla="*/ 34 w 128"/>
              <a:gd name="T55" fmla="*/ 85 h 109"/>
              <a:gd name="T56" fmla="*/ 13 w 128"/>
              <a:gd name="T57" fmla="*/ 63 h 109"/>
              <a:gd name="T58" fmla="*/ 5 w 128"/>
              <a:gd name="T59" fmla="*/ 36 h 109"/>
              <a:gd name="T60" fmla="*/ 14 w 128"/>
              <a:gd name="T61" fmla="*/ 14 h 109"/>
              <a:gd name="T62" fmla="*/ 35 w 128"/>
              <a:gd name="T63" fmla="*/ 5 h 109"/>
              <a:gd name="T64" fmla="*/ 51 w 128"/>
              <a:gd name="T65" fmla="*/ 9 h 109"/>
              <a:gd name="T66" fmla="*/ 62 w 128"/>
              <a:gd name="T67" fmla="*/ 20 h 109"/>
              <a:gd name="T68" fmla="*/ 64 w 128"/>
              <a:gd name="T69" fmla="*/ 23 h 109"/>
              <a:gd name="T70" fmla="*/ 66 w 128"/>
              <a:gd name="T71" fmla="*/ 20 h 109"/>
              <a:gd name="T72" fmla="*/ 77 w 128"/>
              <a:gd name="T73" fmla="*/ 9 h 109"/>
              <a:gd name="T74" fmla="*/ 93 w 128"/>
              <a:gd name="T75" fmla="*/ 5 h 109"/>
              <a:gd name="T76" fmla="*/ 114 w 128"/>
              <a:gd name="T77" fmla="*/ 14 h 109"/>
              <a:gd name="T78" fmla="*/ 123 w 128"/>
              <a:gd name="T79" fmla="*/ 36 h 109"/>
              <a:gd name="T80" fmla="*/ 120 w 128"/>
              <a:gd name="T81" fmla="*/ 53 h 109"/>
              <a:gd name="T82" fmla="*/ 119 w 128"/>
              <a:gd name="T83" fmla="*/ 55 h 109"/>
              <a:gd name="T84" fmla="*/ 118 w 128"/>
              <a:gd name="T85" fmla="*/ 54 h 109"/>
              <a:gd name="T86" fmla="*/ 96 w 128"/>
              <a:gd name="T87" fmla="*/ 46 h 109"/>
              <a:gd name="T88" fmla="*/ 64 w 128"/>
              <a:gd name="T89" fmla="*/ 77 h 109"/>
              <a:gd name="T90" fmla="*/ 72 w 128"/>
              <a:gd name="T91" fmla="*/ 98 h 109"/>
              <a:gd name="T92" fmla="*/ 73 w 128"/>
              <a:gd name="T93" fmla="*/ 99 h 109"/>
              <a:gd name="T94" fmla="*/ 71 w 128"/>
              <a:gd name="T95" fmla="*/ 100 h 109"/>
              <a:gd name="T96" fmla="*/ 115 w 128"/>
              <a:gd name="T97" fmla="*/ 97 h 109"/>
              <a:gd name="T98" fmla="*/ 96 w 128"/>
              <a:gd name="T99" fmla="*/ 105 h 109"/>
              <a:gd name="T100" fmla="*/ 77 w 128"/>
              <a:gd name="T101" fmla="*/ 97 h 109"/>
              <a:gd name="T102" fmla="*/ 69 w 128"/>
              <a:gd name="T103" fmla="*/ 77 h 109"/>
              <a:gd name="T104" fmla="*/ 77 w 128"/>
              <a:gd name="T105" fmla="*/ 58 h 109"/>
              <a:gd name="T106" fmla="*/ 96 w 128"/>
              <a:gd name="T107" fmla="*/ 50 h 109"/>
              <a:gd name="T108" fmla="*/ 115 w 128"/>
              <a:gd name="T109" fmla="*/ 58 h 109"/>
              <a:gd name="T110" fmla="*/ 123 w 128"/>
              <a:gd name="T111" fmla="*/ 77 h 109"/>
              <a:gd name="T112" fmla="*/ 115 w 128"/>
              <a:gd name="T113" fmla="*/ 9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8" h="109">
                <a:moveTo>
                  <a:pt x="123" y="60"/>
                </a:moveTo>
                <a:cubicBezTo>
                  <a:pt x="122" y="59"/>
                  <a:pt x="122" y="59"/>
                  <a:pt x="122" y="59"/>
                </a:cubicBezTo>
                <a:cubicBezTo>
                  <a:pt x="123" y="58"/>
                  <a:pt x="123" y="58"/>
                  <a:pt x="123" y="58"/>
                </a:cubicBezTo>
                <a:cubicBezTo>
                  <a:pt x="126" y="51"/>
                  <a:pt x="128" y="43"/>
                  <a:pt x="128" y="36"/>
                </a:cubicBezTo>
                <a:cubicBezTo>
                  <a:pt x="127" y="16"/>
                  <a:pt x="112" y="0"/>
                  <a:pt x="93" y="0"/>
                </a:cubicBezTo>
                <a:cubicBezTo>
                  <a:pt x="86" y="0"/>
                  <a:pt x="80" y="2"/>
                  <a:pt x="75" y="5"/>
                </a:cubicBezTo>
                <a:cubicBezTo>
                  <a:pt x="71" y="7"/>
                  <a:pt x="68" y="10"/>
                  <a:pt x="65" y="13"/>
                </a:cubicBezTo>
                <a:cubicBezTo>
                  <a:pt x="64" y="15"/>
                  <a:pt x="64" y="15"/>
                  <a:pt x="64" y="15"/>
                </a:cubicBezTo>
                <a:cubicBezTo>
                  <a:pt x="63" y="13"/>
                  <a:pt x="63" y="13"/>
                  <a:pt x="63" y="13"/>
                </a:cubicBezTo>
                <a:cubicBezTo>
                  <a:pt x="60" y="10"/>
                  <a:pt x="57" y="7"/>
                  <a:pt x="53" y="5"/>
                </a:cubicBezTo>
                <a:cubicBezTo>
                  <a:pt x="48" y="2"/>
                  <a:pt x="42" y="0"/>
                  <a:pt x="35" y="0"/>
                </a:cubicBezTo>
                <a:cubicBezTo>
                  <a:pt x="16" y="0"/>
                  <a:pt x="1" y="16"/>
                  <a:pt x="0" y="36"/>
                </a:cubicBezTo>
                <a:cubicBezTo>
                  <a:pt x="0" y="45"/>
                  <a:pt x="3" y="55"/>
                  <a:pt x="9" y="65"/>
                </a:cubicBezTo>
                <a:cubicBezTo>
                  <a:pt x="15" y="73"/>
                  <a:pt x="22" y="81"/>
                  <a:pt x="31" y="88"/>
                </a:cubicBezTo>
                <a:cubicBezTo>
                  <a:pt x="47" y="101"/>
                  <a:pt x="62" y="109"/>
                  <a:pt x="63" y="109"/>
                </a:cubicBezTo>
                <a:cubicBezTo>
                  <a:pt x="64" y="109"/>
                  <a:pt x="64" y="109"/>
                  <a:pt x="64" y="109"/>
                </a:cubicBezTo>
                <a:cubicBezTo>
                  <a:pt x="65" y="109"/>
                  <a:pt x="65" y="109"/>
                  <a:pt x="65" y="109"/>
                </a:cubicBezTo>
                <a:cubicBezTo>
                  <a:pt x="65" y="109"/>
                  <a:pt x="69" y="107"/>
                  <a:pt x="76" y="103"/>
                </a:cubicBezTo>
                <a:cubicBezTo>
                  <a:pt x="76" y="103"/>
                  <a:pt x="76" y="103"/>
                  <a:pt x="76" y="103"/>
                </a:cubicBezTo>
                <a:cubicBezTo>
                  <a:pt x="77" y="103"/>
                  <a:pt x="77" y="103"/>
                  <a:pt x="77" y="103"/>
                </a:cubicBezTo>
                <a:cubicBezTo>
                  <a:pt x="83" y="107"/>
                  <a:pt x="89" y="109"/>
                  <a:pt x="96" y="109"/>
                </a:cubicBezTo>
                <a:cubicBezTo>
                  <a:pt x="114" y="109"/>
                  <a:pt x="128" y="95"/>
                  <a:pt x="128" y="77"/>
                </a:cubicBezTo>
                <a:cubicBezTo>
                  <a:pt x="128" y="71"/>
                  <a:pt x="126" y="65"/>
                  <a:pt x="123" y="60"/>
                </a:cubicBezTo>
                <a:close/>
                <a:moveTo>
                  <a:pt x="71" y="100"/>
                </a:moveTo>
                <a:cubicBezTo>
                  <a:pt x="68" y="102"/>
                  <a:pt x="66" y="103"/>
                  <a:pt x="65" y="104"/>
                </a:cubicBezTo>
                <a:cubicBezTo>
                  <a:pt x="64" y="104"/>
                  <a:pt x="64" y="104"/>
                  <a:pt x="64" y="104"/>
                </a:cubicBezTo>
                <a:cubicBezTo>
                  <a:pt x="63" y="104"/>
                  <a:pt x="63" y="104"/>
                  <a:pt x="63" y="104"/>
                </a:cubicBezTo>
                <a:cubicBezTo>
                  <a:pt x="59" y="101"/>
                  <a:pt x="46" y="95"/>
                  <a:pt x="34" y="85"/>
                </a:cubicBezTo>
                <a:cubicBezTo>
                  <a:pt x="25" y="78"/>
                  <a:pt x="18" y="70"/>
                  <a:pt x="13" y="63"/>
                </a:cubicBezTo>
                <a:cubicBezTo>
                  <a:pt x="7" y="54"/>
                  <a:pt x="4" y="45"/>
                  <a:pt x="5" y="36"/>
                </a:cubicBezTo>
                <a:cubicBezTo>
                  <a:pt x="5" y="27"/>
                  <a:pt x="8" y="20"/>
                  <a:pt x="14" y="14"/>
                </a:cubicBezTo>
                <a:cubicBezTo>
                  <a:pt x="20" y="8"/>
                  <a:pt x="27" y="5"/>
                  <a:pt x="35" y="5"/>
                </a:cubicBezTo>
                <a:cubicBezTo>
                  <a:pt x="41" y="5"/>
                  <a:pt x="46" y="6"/>
                  <a:pt x="51" y="9"/>
                </a:cubicBezTo>
                <a:cubicBezTo>
                  <a:pt x="56" y="12"/>
                  <a:pt x="59" y="16"/>
                  <a:pt x="62" y="20"/>
                </a:cubicBezTo>
                <a:cubicBezTo>
                  <a:pt x="64" y="23"/>
                  <a:pt x="64" y="23"/>
                  <a:pt x="64" y="23"/>
                </a:cubicBezTo>
                <a:cubicBezTo>
                  <a:pt x="66" y="20"/>
                  <a:pt x="66" y="20"/>
                  <a:pt x="66" y="20"/>
                </a:cubicBezTo>
                <a:cubicBezTo>
                  <a:pt x="69" y="16"/>
                  <a:pt x="72" y="12"/>
                  <a:pt x="77" y="9"/>
                </a:cubicBezTo>
                <a:cubicBezTo>
                  <a:pt x="82" y="6"/>
                  <a:pt x="87" y="5"/>
                  <a:pt x="93" y="5"/>
                </a:cubicBezTo>
                <a:cubicBezTo>
                  <a:pt x="101" y="5"/>
                  <a:pt x="108" y="8"/>
                  <a:pt x="114" y="14"/>
                </a:cubicBezTo>
                <a:cubicBezTo>
                  <a:pt x="120" y="20"/>
                  <a:pt x="123" y="27"/>
                  <a:pt x="123" y="36"/>
                </a:cubicBezTo>
                <a:cubicBezTo>
                  <a:pt x="124" y="41"/>
                  <a:pt x="122" y="47"/>
                  <a:pt x="120" y="53"/>
                </a:cubicBezTo>
                <a:cubicBezTo>
                  <a:pt x="119" y="55"/>
                  <a:pt x="119" y="55"/>
                  <a:pt x="119" y="55"/>
                </a:cubicBezTo>
                <a:cubicBezTo>
                  <a:pt x="118" y="54"/>
                  <a:pt x="118" y="54"/>
                  <a:pt x="118" y="54"/>
                </a:cubicBezTo>
                <a:cubicBezTo>
                  <a:pt x="112" y="48"/>
                  <a:pt x="104" y="46"/>
                  <a:pt x="96" y="46"/>
                </a:cubicBezTo>
                <a:cubicBezTo>
                  <a:pt x="78" y="46"/>
                  <a:pt x="64" y="60"/>
                  <a:pt x="64" y="77"/>
                </a:cubicBezTo>
                <a:cubicBezTo>
                  <a:pt x="64" y="85"/>
                  <a:pt x="67" y="92"/>
                  <a:pt x="72" y="98"/>
                </a:cubicBezTo>
                <a:cubicBezTo>
                  <a:pt x="73" y="99"/>
                  <a:pt x="73" y="99"/>
                  <a:pt x="73" y="99"/>
                </a:cubicBezTo>
                <a:lnTo>
                  <a:pt x="71" y="100"/>
                </a:lnTo>
                <a:close/>
                <a:moveTo>
                  <a:pt x="115" y="97"/>
                </a:moveTo>
                <a:cubicBezTo>
                  <a:pt x="110" y="102"/>
                  <a:pt x="103" y="105"/>
                  <a:pt x="96" y="105"/>
                </a:cubicBezTo>
                <a:cubicBezTo>
                  <a:pt x="89" y="105"/>
                  <a:pt x="82" y="102"/>
                  <a:pt x="77" y="97"/>
                </a:cubicBezTo>
                <a:cubicBezTo>
                  <a:pt x="72" y="92"/>
                  <a:pt x="69" y="85"/>
                  <a:pt x="69" y="77"/>
                </a:cubicBezTo>
                <a:cubicBezTo>
                  <a:pt x="69" y="70"/>
                  <a:pt x="72" y="63"/>
                  <a:pt x="77" y="58"/>
                </a:cubicBezTo>
                <a:cubicBezTo>
                  <a:pt x="82" y="53"/>
                  <a:pt x="89" y="50"/>
                  <a:pt x="96" y="50"/>
                </a:cubicBezTo>
                <a:cubicBezTo>
                  <a:pt x="103" y="50"/>
                  <a:pt x="110" y="53"/>
                  <a:pt x="115" y="58"/>
                </a:cubicBezTo>
                <a:cubicBezTo>
                  <a:pt x="121" y="63"/>
                  <a:pt x="123" y="70"/>
                  <a:pt x="123" y="77"/>
                </a:cubicBezTo>
                <a:cubicBezTo>
                  <a:pt x="123" y="85"/>
                  <a:pt x="121" y="92"/>
                  <a:pt x="115" y="97"/>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5" name="Freeform 215"/>
          <p:cNvSpPr>
            <a:spLocks/>
          </p:cNvSpPr>
          <p:nvPr/>
        </p:nvSpPr>
        <p:spPr bwMode="auto">
          <a:xfrm>
            <a:off x="7351713" y="392113"/>
            <a:ext cx="85725" cy="85725"/>
          </a:xfrm>
          <a:custGeom>
            <a:avLst/>
            <a:gdLst>
              <a:gd name="T0" fmla="*/ 21 w 23"/>
              <a:gd name="T1" fmla="*/ 0 h 23"/>
              <a:gd name="T2" fmla="*/ 0 w 23"/>
              <a:gd name="T3" fmla="*/ 21 h 23"/>
              <a:gd name="T4" fmla="*/ 2 w 23"/>
              <a:gd name="T5" fmla="*/ 23 h 23"/>
              <a:gd name="T6" fmla="*/ 4 w 23"/>
              <a:gd name="T7" fmla="*/ 21 h 23"/>
              <a:gd name="T8" fmla="*/ 21 w 23"/>
              <a:gd name="T9" fmla="*/ 5 h 23"/>
              <a:gd name="T10" fmla="*/ 23 w 23"/>
              <a:gd name="T11" fmla="*/ 2 h 23"/>
              <a:gd name="T12" fmla="*/ 21 w 23"/>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3" h="23">
                <a:moveTo>
                  <a:pt x="21" y="0"/>
                </a:moveTo>
                <a:cubicBezTo>
                  <a:pt x="9" y="0"/>
                  <a:pt x="0" y="9"/>
                  <a:pt x="0" y="21"/>
                </a:cubicBezTo>
                <a:cubicBezTo>
                  <a:pt x="0" y="22"/>
                  <a:pt x="1" y="23"/>
                  <a:pt x="2" y="23"/>
                </a:cubicBezTo>
                <a:cubicBezTo>
                  <a:pt x="3" y="23"/>
                  <a:pt x="4" y="22"/>
                  <a:pt x="4" y="21"/>
                </a:cubicBezTo>
                <a:cubicBezTo>
                  <a:pt x="4" y="12"/>
                  <a:pt x="12" y="5"/>
                  <a:pt x="21" y="5"/>
                </a:cubicBezTo>
                <a:cubicBezTo>
                  <a:pt x="22" y="5"/>
                  <a:pt x="23" y="4"/>
                  <a:pt x="23" y="2"/>
                </a:cubicBezTo>
                <a:cubicBezTo>
                  <a:pt x="23" y="1"/>
                  <a:pt x="22" y="0"/>
                  <a:pt x="21"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6" name="Freeform 216"/>
          <p:cNvSpPr>
            <a:spLocks/>
          </p:cNvSpPr>
          <p:nvPr/>
        </p:nvSpPr>
        <p:spPr bwMode="auto">
          <a:xfrm>
            <a:off x="7607300" y="617538"/>
            <a:ext cx="101600" cy="19050"/>
          </a:xfrm>
          <a:custGeom>
            <a:avLst/>
            <a:gdLst>
              <a:gd name="T0" fmla="*/ 24 w 27"/>
              <a:gd name="T1" fmla="*/ 0 h 5"/>
              <a:gd name="T2" fmla="*/ 2 w 27"/>
              <a:gd name="T3" fmla="*/ 0 h 5"/>
              <a:gd name="T4" fmla="*/ 0 w 27"/>
              <a:gd name="T5" fmla="*/ 2 h 5"/>
              <a:gd name="T6" fmla="*/ 2 w 27"/>
              <a:gd name="T7" fmla="*/ 5 h 5"/>
              <a:gd name="T8" fmla="*/ 24 w 27"/>
              <a:gd name="T9" fmla="*/ 5 h 5"/>
              <a:gd name="T10" fmla="*/ 27 w 27"/>
              <a:gd name="T11" fmla="*/ 2 h 5"/>
              <a:gd name="T12" fmla="*/ 24 w 27"/>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7" h="5">
                <a:moveTo>
                  <a:pt x="24" y="0"/>
                </a:moveTo>
                <a:cubicBezTo>
                  <a:pt x="2" y="0"/>
                  <a:pt x="2" y="0"/>
                  <a:pt x="2" y="0"/>
                </a:cubicBezTo>
                <a:cubicBezTo>
                  <a:pt x="1" y="0"/>
                  <a:pt x="0" y="1"/>
                  <a:pt x="0" y="2"/>
                </a:cubicBezTo>
                <a:cubicBezTo>
                  <a:pt x="0" y="4"/>
                  <a:pt x="1" y="5"/>
                  <a:pt x="2" y="5"/>
                </a:cubicBezTo>
                <a:cubicBezTo>
                  <a:pt x="24" y="5"/>
                  <a:pt x="24" y="5"/>
                  <a:pt x="24" y="5"/>
                </a:cubicBezTo>
                <a:cubicBezTo>
                  <a:pt x="25" y="5"/>
                  <a:pt x="27" y="4"/>
                  <a:pt x="27" y="2"/>
                </a:cubicBezTo>
                <a:cubicBezTo>
                  <a:pt x="27" y="1"/>
                  <a:pt x="25" y="0"/>
                  <a:pt x="24"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7" name="Freeform 217"/>
          <p:cNvSpPr>
            <a:spLocks noEditPoints="1"/>
          </p:cNvSpPr>
          <p:nvPr/>
        </p:nvSpPr>
        <p:spPr bwMode="auto">
          <a:xfrm>
            <a:off x="7296150" y="334963"/>
            <a:ext cx="479425" cy="409575"/>
          </a:xfrm>
          <a:custGeom>
            <a:avLst/>
            <a:gdLst>
              <a:gd name="T0" fmla="*/ 123 w 128"/>
              <a:gd name="T1" fmla="*/ 60 h 109"/>
              <a:gd name="T2" fmla="*/ 122 w 128"/>
              <a:gd name="T3" fmla="*/ 59 h 109"/>
              <a:gd name="T4" fmla="*/ 123 w 128"/>
              <a:gd name="T5" fmla="*/ 58 h 109"/>
              <a:gd name="T6" fmla="*/ 128 w 128"/>
              <a:gd name="T7" fmla="*/ 36 h 109"/>
              <a:gd name="T8" fmla="*/ 93 w 128"/>
              <a:gd name="T9" fmla="*/ 0 h 109"/>
              <a:gd name="T10" fmla="*/ 75 w 128"/>
              <a:gd name="T11" fmla="*/ 5 h 109"/>
              <a:gd name="T12" fmla="*/ 65 w 128"/>
              <a:gd name="T13" fmla="*/ 13 h 109"/>
              <a:gd name="T14" fmla="*/ 64 w 128"/>
              <a:gd name="T15" fmla="*/ 15 h 109"/>
              <a:gd name="T16" fmla="*/ 63 w 128"/>
              <a:gd name="T17" fmla="*/ 13 h 109"/>
              <a:gd name="T18" fmla="*/ 53 w 128"/>
              <a:gd name="T19" fmla="*/ 5 h 109"/>
              <a:gd name="T20" fmla="*/ 35 w 128"/>
              <a:gd name="T21" fmla="*/ 0 h 109"/>
              <a:gd name="T22" fmla="*/ 0 w 128"/>
              <a:gd name="T23" fmla="*/ 36 h 109"/>
              <a:gd name="T24" fmla="*/ 9 w 128"/>
              <a:gd name="T25" fmla="*/ 65 h 109"/>
              <a:gd name="T26" fmla="*/ 31 w 128"/>
              <a:gd name="T27" fmla="*/ 88 h 109"/>
              <a:gd name="T28" fmla="*/ 63 w 128"/>
              <a:gd name="T29" fmla="*/ 109 h 109"/>
              <a:gd name="T30" fmla="*/ 64 w 128"/>
              <a:gd name="T31" fmla="*/ 109 h 109"/>
              <a:gd name="T32" fmla="*/ 65 w 128"/>
              <a:gd name="T33" fmla="*/ 109 h 109"/>
              <a:gd name="T34" fmla="*/ 76 w 128"/>
              <a:gd name="T35" fmla="*/ 103 h 109"/>
              <a:gd name="T36" fmla="*/ 76 w 128"/>
              <a:gd name="T37" fmla="*/ 103 h 109"/>
              <a:gd name="T38" fmla="*/ 77 w 128"/>
              <a:gd name="T39" fmla="*/ 103 h 109"/>
              <a:gd name="T40" fmla="*/ 96 w 128"/>
              <a:gd name="T41" fmla="*/ 109 h 109"/>
              <a:gd name="T42" fmla="*/ 128 w 128"/>
              <a:gd name="T43" fmla="*/ 77 h 109"/>
              <a:gd name="T44" fmla="*/ 123 w 128"/>
              <a:gd name="T45" fmla="*/ 60 h 109"/>
              <a:gd name="T46" fmla="*/ 71 w 128"/>
              <a:gd name="T47" fmla="*/ 100 h 109"/>
              <a:gd name="T48" fmla="*/ 65 w 128"/>
              <a:gd name="T49" fmla="*/ 104 h 109"/>
              <a:gd name="T50" fmla="*/ 64 w 128"/>
              <a:gd name="T51" fmla="*/ 104 h 109"/>
              <a:gd name="T52" fmla="*/ 63 w 128"/>
              <a:gd name="T53" fmla="*/ 104 h 109"/>
              <a:gd name="T54" fmla="*/ 34 w 128"/>
              <a:gd name="T55" fmla="*/ 85 h 109"/>
              <a:gd name="T56" fmla="*/ 13 w 128"/>
              <a:gd name="T57" fmla="*/ 63 h 109"/>
              <a:gd name="T58" fmla="*/ 5 w 128"/>
              <a:gd name="T59" fmla="*/ 36 h 109"/>
              <a:gd name="T60" fmla="*/ 14 w 128"/>
              <a:gd name="T61" fmla="*/ 14 h 109"/>
              <a:gd name="T62" fmla="*/ 35 w 128"/>
              <a:gd name="T63" fmla="*/ 5 h 109"/>
              <a:gd name="T64" fmla="*/ 51 w 128"/>
              <a:gd name="T65" fmla="*/ 9 h 109"/>
              <a:gd name="T66" fmla="*/ 62 w 128"/>
              <a:gd name="T67" fmla="*/ 20 h 109"/>
              <a:gd name="T68" fmla="*/ 64 w 128"/>
              <a:gd name="T69" fmla="*/ 23 h 109"/>
              <a:gd name="T70" fmla="*/ 66 w 128"/>
              <a:gd name="T71" fmla="*/ 20 h 109"/>
              <a:gd name="T72" fmla="*/ 77 w 128"/>
              <a:gd name="T73" fmla="*/ 9 h 109"/>
              <a:gd name="T74" fmla="*/ 93 w 128"/>
              <a:gd name="T75" fmla="*/ 5 h 109"/>
              <a:gd name="T76" fmla="*/ 114 w 128"/>
              <a:gd name="T77" fmla="*/ 14 h 109"/>
              <a:gd name="T78" fmla="*/ 123 w 128"/>
              <a:gd name="T79" fmla="*/ 36 h 109"/>
              <a:gd name="T80" fmla="*/ 120 w 128"/>
              <a:gd name="T81" fmla="*/ 53 h 109"/>
              <a:gd name="T82" fmla="*/ 119 w 128"/>
              <a:gd name="T83" fmla="*/ 55 h 109"/>
              <a:gd name="T84" fmla="*/ 118 w 128"/>
              <a:gd name="T85" fmla="*/ 54 h 109"/>
              <a:gd name="T86" fmla="*/ 96 w 128"/>
              <a:gd name="T87" fmla="*/ 46 h 109"/>
              <a:gd name="T88" fmla="*/ 64 w 128"/>
              <a:gd name="T89" fmla="*/ 77 h 109"/>
              <a:gd name="T90" fmla="*/ 72 w 128"/>
              <a:gd name="T91" fmla="*/ 98 h 109"/>
              <a:gd name="T92" fmla="*/ 73 w 128"/>
              <a:gd name="T93" fmla="*/ 99 h 109"/>
              <a:gd name="T94" fmla="*/ 71 w 128"/>
              <a:gd name="T95" fmla="*/ 100 h 109"/>
              <a:gd name="T96" fmla="*/ 115 w 128"/>
              <a:gd name="T97" fmla="*/ 97 h 109"/>
              <a:gd name="T98" fmla="*/ 96 w 128"/>
              <a:gd name="T99" fmla="*/ 105 h 109"/>
              <a:gd name="T100" fmla="*/ 77 w 128"/>
              <a:gd name="T101" fmla="*/ 97 h 109"/>
              <a:gd name="T102" fmla="*/ 69 w 128"/>
              <a:gd name="T103" fmla="*/ 77 h 109"/>
              <a:gd name="T104" fmla="*/ 77 w 128"/>
              <a:gd name="T105" fmla="*/ 58 h 109"/>
              <a:gd name="T106" fmla="*/ 96 w 128"/>
              <a:gd name="T107" fmla="*/ 50 h 109"/>
              <a:gd name="T108" fmla="*/ 115 w 128"/>
              <a:gd name="T109" fmla="*/ 58 h 109"/>
              <a:gd name="T110" fmla="*/ 123 w 128"/>
              <a:gd name="T111" fmla="*/ 77 h 109"/>
              <a:gd name="T112" fmla="*/ 115 w 128"/>
              <a:gd name="T113" fmla="*/ 9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8" h="109">
                <a:moveTo>
                  <a:pt x="123" y="60"/>
                </a:moveTo>
                <a:cubicBezTo>
                  <a:pt x="122" y="59"/>
                  <a:pt x="122" y="59"/>
                  <a:pt x="122" y="59"/>
                </a:cubicBezTo>
                <a:cubicBezTo>
                  <a:pt x="123" y="58"/>
                  <a:pt x="123" y="58"/>
                  <a:pt x="123" y="58"/>
                </a:cubicBezTo>
                <a:cubicBezTo>
                  <a:pt x="126" y="51"/>
                  <a:pt x="128" y="43"/>
                  <a:pt x="128" y="36"/>
                </a:cubicBezTo>
                <a:cubicBezTo>
                  <a:pt x="127" y="16"/>
                  <a:pt x="112" y="0"/>
                  <a:pt x="93" y="0"/>
                </a:cubicBezTo>
                <a:cubicBezTo>
                  <a:pt x="86" y="0"/>
                  <a:pt x="80" y="2"/>
                  <a:pt x="75" y="5"/>
                </a:cubicBezTo>
                <a:cubicBezTo>
                  <a:pt x="71" y="7"/>
                  <a:pt x="68" y="10"/>
                  <a:pt x="65" y="13"/>
                </a:cubicBezTo>
                <a:cubicBezTo>
                  <a:pt x="64" y="15"/>
                  <a:pt x="64" y="15"/>
                  <a:pt x="64" y="15"/>
                </a:cubicBezTo>
                <a:cubicBezTo>
                  <a:pt x="63" y="13"/>
                  <a:pt x="63" y="13"/>
                  <a:pt x="63" y="13"/>
                </a:cubicBezTo>
                <a:cubicBezTo>
                  <a:pt x="60" y="10"/>
                  <a:pt x="57" y="7"/>
                  <a:pt x="53" y="5"/>
                </a:cubicBezTo>
                <a:cubicBezTo>
                  <a:pt x="48" y="2"/>
                  <a:pt x="42" y="0"/>
                  <a:pt x="35" y="0"/>
                </a:cubicBezTo>
                <a:cubicBezTo>
                  <a:pt x="16" y="0"/>
                  <a:pt x="1" y="16"/>
                  <a:pt x="0" y="36"/>
                </a:cubicBezTo>
                <a:cubicBezTo>
                  <a:pt x="0" y="45"/>
                  <a:pt x="3" y="55"/>
                  <a:pt x="9" y="65"/>
                </a:cubicBezTo>
                <a:cubicBezTo>
                  <a:pt x="15" y="73"/>
                  <a:pt x="22" y="81"/>
                  <a:pt x="31" y="88"/>
                </a:cubicBezTo>
                <a:cubicBezTo>
                  <a:pt x="47" y="101"/>
                  <a:pt x="62" y="109"/>
                  <a:pt x="63" y="109"/>
                </a:cubicBezTo>
                <a:cubicBezTo>
                  <a:pt x="64" y="109"/>
                  <a:pt x="64" y="109"/>
                  <a:pt x="64" y="109"/>
                </a:cubicBezTo>
                <a:cubicBezTo>
                  <a:pt x="65" y="109"/>
                  <a:pt x="65" y="109"/>
                  <a:pt x="65" y="109"/>
                </a:cubicBezTo>
                <a:cubicBezTo>
                  <a:pt x="66" y="108"/>
                  <a:pt x="70" y="107"/>
                  <a:pt x="76" y="103"/>
                </a:cubicBezTo>
                <a:cubicBezTo>
                  <a:pt x="76" y="103"/>
                  <a:pt x="76" y="103"/>
                  <a:pt x="76" y="103"/>
                </a:cubicBezTo>
                <a:cubicBezTo>
                  <a:pt x="77" y="103"/>
                  <a:pt x="77" y="103"/>
                  <a:pt x="77" y="103"/>
                </a:cubicBezTo>
                <a:cubicBezTo>
                  <a:pt x="83" y="107"/>
                  <a:pt x="89" y="109"/>
                  <a:pt x="96" y="109"/>
                </a:cubicBezTo>
                <a:cubicBezTo>
                  <a:pt x="114" y="109"/>
                  <a:pt x="128" y="95"/>
                  <a:pt x="128" y="77"/>
                </a:cubicBezTo>
                <a:cubicBezTo>
                  <a:pt x="128" y="71"/>
                  <a:pt x="126" y="65"/>
                  <a:pt x="123" y="60"/>
                </a:cubicBezTo>
                <a:close/>
                <a:moveTo>
                  <a:pt x="71" y="100"/>
                </a:moveTo>
                <a:cubicBezTo>
                  <a:pt x="68" y="102"/>
                  <a:pt x="66" y="103"/>
                  <a:pt x="65" y="104"/>
                </a:cubicBezTo>
                <a:cubicBezTo>
                  <a:pt x="64" y="104"/>
                  <a:pt x="64" y="104"/>
                  <a:pt x="64" y="104"/>
                </a:cubicBezTo>
                <a:cubicBezTo>
                  <a:pt x="63" y="104"/>
                  <a:pt x="63" y="104"/>
                  <a:pt x="63" y="104"/>
                </a:cubicBezTo>
                <a:cubicBezTo>
                  <a:pt x="59" y="101"/>
                  <a:pt x="46" y="95"/>
                  <a:pt x="34" y="85"/>
                </a:cubicBezTo>
                <a:cubicBezTo>
                  <a:pt x="25" y="78"/>
                  <a:pt x="18" y="70"/>
                  <a:pt x="13" y="63"/>
                </a:cubicBezTo>
                <a:cubicBezTo>
                  <a:pt x="7" y="54"/>
                  <a:pt x="4" y="45"/>
                  <a:pt x="5" y="36"/>
                </a:cubicBezTo>
                <a:cubicBezTo>
                  <a:pt x="5" y="27"/>
                  <a:pt x="8" y="20"/>
                  <a:pt x="14" y="14"/>
                </a:cubicBezTo>
                <a:cubicBezTo>
                  <a:pt x="20" y="8"/>
                  <a:pt x="27" y="5"/>
                  <a:pt x="35" y="5"/>
                </a:cubicBezTo>
                <a:cubicBezTo>
                  <a:pt x="41" y="5"/>
                  <a:pt x="46" y="6"/>
                  <a:pt x="51" y="9"/>
                </a:cubicBezTo>
                <a:cubicBezTo>
                  <a:pt x="56" y="12"/>
                  <a:pt x="59" y="16"/>
                  <a:pt x="62" y="20"/>
                </a:cubicBezTo>
                <a:cubicBezTo>
                  <a:pt x="64" y="23"/>
                  <a:pt x="64" y="23"/>
                  <a:pt x="64" y="23"/>
                </a:cubicBezTo>
                <a:cubicBezTo>
                  <a:pt x="66" y="20"/>
                  <a:pt x="66" y="20"/>
                  <a:pt x="66" y="20"/>
                </a:cubicBezTo>
                <a:cubicBezTo>
                  <a:pt x="69" y="16"/>
                  <a:pt x="72" y="12"/>
                  <a:pt x="77" y="9"/>
                </a:cubicBezTo>
                <a:cubicBezTo>
                  <a:pt x="82" y="6"/>
                  <a:pt x="87" y="5"/>
                  <a:pt x="93" y="5"/>
                </a:cubicBezTo>
                <a:cubicBezTo>
                  <a:pt x="101" y="5"/>
                  <a:pt x="108" y="8"/>
                  <a:pt x="114" y="14"/>
                </a:cubicBezTo>
                <a:cubicBezTo>
                  <a:pt x="120" y="20"/>
                  <a:pt x="123" y="27"/>
                  <a:pt x="123" y="36"/>
                </a:cubicBezTo>
                <a:cubicBezTo>
                  <a:pt x="124" y="41"/>
                  <a:pt x="122" y="47"/>
                  <a:pt x="120" y="53"/>
                </a:cubicBezTo>
                <a:cubicBezTo>
                  <a:pt x="119" y="55"/>
                  <a:pt x="119" y="55"/>
                  <a:pt x="119" y="55"/>
                </a:cubicBezTo>
                <a:cubicBezTo>
                  <a:pt x="118" y="54"/>
                  <a:pt x="118" y="54"/>
                  <a:pt x="118" y="54"/>
                </a:cubicBezTo>
                <a:cubicBezTo>
                  <a:pt x="112" y="48"/>
                  <a:pt x="104" y="46"/>
                  <a:pt x="96" y="46"/>
                </a:cubicBezTo>
                <a:cubicBezTo>
                  <a:pt x="78" y="46"/>
                  <a:pt x="64" y="60"/>
                  <a:pt x="64" y="77"/>
                </a:cubicBezTo>
                <a:cubicBezTo>
                  <a:pt x="64" y="85"/>
                  <a:pt x="67" y="92"/>
                  <a:pt x="72" y="98"/>
                </a:cubicBezTo>
                <a:cubicBezTo>
                  <a:pt x="73" y="99"/>
                  <a:pt x="73" y="99"/>
                  <a:pt x="73" y="99"/>
                </a:cubicBezTo>
                <a:lnTo>
                  <a:pt x="71" y="100"/>
                </a:lnTo>
                <a:close/>
                <a:moveTo>
                  <a:pt x="115" y="97"/>
                </a:moveTo>
                <a:cubicBezTo>
                  <a:pt x="110" y="102"/>
                  <a:pt x="103" y="105"/>
                  <a:pt x="96" y="105"/>
                </a:cubicBezTo>
                <a:cubicBezTo>
                  <a:pt x="89" y="105"/>
                  <a:pt x="82" y="102"/>
                  <a:pt x="77" y="97"/>
                </a:cubicBezTo>
                <a:cubicBezTo>
                  <a:pt x="72" y="92"/>
                  <a:pt x="69" y="85"/>
                  <a:pt x="69" y="77"/>
                </a:cubicBezTo>
                <a:cubicBezTo>
                  <a:pt x="69" y="70"/>
                  <a:pt x="72" y="63"/>
                  <a:pt x="77" y="58"/>
                </a:cubicBezTo>
                <a:cubicBezTo>
                  <a:pt x="82" y="53"/>
                  <a:pt x="89" y="50"/>
                  <a:pt x="96" y="50"/>
                </a:cubicBezTo>
                <a:cubicBezTo>
                  <a:pt x="103" y="50"/>
                  <a:pt x="110" y="53"/>
                  <a:pt x="115" y="58"/>
                </a:cubicBezTo>
                <a:cubicBezTo>
                  <a:pt x="121" y="63"/>
                  <a:pt x="123" y="70"/>
                  <a:pt x="123" y="77"/>
                </a:cubicBezTo>
                <a:cubicBezTo>
                  <a:pt x="123" y="85"/>
                  <a:pt x="121" y="92"/>
                  <a:pt x="115" y="97"/>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8" name="Freeform 218"/>
          <p:cNvSpPr>
            <a:spLocks/>
          </p:cNvSpPr>
          <p:nvPr/>
        </p:nvSpPr>
        <p:spPr bwMode="auto">
          <a:xfrm>
            <a:off x="6391275" y="392113"/>
            <a:ext cx="85725" cy="85725"/>
          </a:xfrm>
          <a:custGeom>
            <a:avLst/>
            <a:gdLst>
              <a:gd name="T0" fmla="*/ 21 w 23"/>
              <a:gd name="T1" fmla="*/ 0 h 23"/>
              <a:gd name="T2" fmla="*/ 0 w 23"/>
              <a:gd name="T3" fmla="*/ 21 h 23"/>
              <a:gd name="T4" fmla="*/ 2 w 23"/>
              <a:gd name="T5" fmla="*/ 23 h 23"/>
              <a:gd name="T6" fmla="*/ 4 w 23"/>
              <a:gd name="T7" fmla="*/ 21 h 23"/>
              <a:gd name="T8" fmla="*/ 21 w 23"/>
              <a:gd name="T9" fmla="*/ 5 h 23"/>
              <a:gd name="T10" fmla="*/ 23 w 23"/>
              <a:gd name="T11" fmla="*/ 2 h 23"/>
              <a:gd name="T12" fmla="*/ 21 w 23"/>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3" h="23">
                <a:moveTo>
                  <a:pt x="21" y="0"/>
                </a:moveTo>
                <a:cubicBezTo>
                  <a:pt x="9" y="0"/>
                  <a:pt x="0" y="9"/>
                  <a:pt x="0" y="21"/>
                </a:cubicBezTo>
                <a:cubicBezTo>
                  <a:pt x="0" y="22"/>
                  <a:pt x="1" y="23"/>
                  <a:pt x="2" y="23"/>
                </a:cubicBezTo>
                <a:cubicBezTo>
                  <a:pt x="3" y="23"/>
                  <a:pt x="4" y="22"/>
                  <a:pt x="4" y="21"/>
                </a:cubicBezTo>
                <a:cubicBezTo>
                  <a:pt x="4" y="12"/>
                  <a:pt x="12" y="5"/>
                  <a:pt x="21" y="5"/>
                </a:cubicBezTo>
                <a:cubicBezTo>
                  <a:pt x="22" y="5"/>
                  <a:pt x="23" y="4"/>
                  <a:pt x="23" y="2"/>
                </a:cubicBezTo>
                <a:cubicBezTo>
                  <a:pt x="23" y="1"/>
                  <a:pt x="22" y="0"/>
                  <a:pt x="21"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9" name="Freeform 219"/>
          <p:cNvSpPr>
            <a:spLocks/>
          </p:cNvSpPr>
          <p:nvPr/>
        </p:nvSpPr>
        <p:spPr bwMode="auto">
          <a:xfrm>
            <a:off x="6645275" y="576263"/>
            <a:ext cx="101600" cy="101600"/>
          </a:xfrm>
          <a:custGeom>
            <a:avLst/>
            <a:gdLst>
              <a:gd name="T0" fmla="*/ 24 w 27"/>
              <a:gd name="T1" fmla="*/ 11 h 27"/>
              <a:gd name="T2" fmla="*/ 15 w 27"/>
              <a:gd name="T3" fmla="*/ 11 h 27"/>
              <a:gd name="T4" fmla="*/ 15 w 27"/>
              <a:gd name="T5" fmla="*/ 2 h 27"/>
              <a:gd name="T6" fmla="*/ 13 w 27"/>
              <a:gd name="T7" fmla="*/ 0 h 27"/>
              <a:gd name="T8" fmla="*/ 11 w 27"/>
              <a:gd name="T9" fmla="*/ 2 h 27"/>
              <a:gd name="T10" fmla="*/ 11 w 27"/>
              <a:gd name="T11" fmla="*/ 11 h 27"/>
              <a:gd name="T12" fmla="*/ 2 w 27"/>
              <a:gd name="T13" fmla="*/ 11 h 27"/>
              <a:gd name="T14" fmla="*/ 0 w 27"/>
              <a:gd name="T15" fmla="*/ 13 h 27"/>
              <a:gd name="T16" fmla="*/ 2 w 27"/>
              <a:gd name="T17" fmla="*/ 16 h 27"/>
              <a:gd name="T18" fmla="*/ 11 w 27"/>
              <a:gd name="T19" fmla="*/ 16 h 27"/>
              <a:gd name="T20" fmla="*/ 11 w 27"/>
              <a:gd name="T21" fmla="*/ 25 h 27"/>
              <a:gd name="T22" fmla="*/ 13 w 27"/>
              <a:gd name="T23" fmla="*/ 27 h 27"/>
              <a:gd name="T24" fmla="*/ 15 w 27"/>
              <a:gd name="T25" fmla="*/ 25 h 27"/>
              <a:gd name="T26" fmla="*/ 15 w 27"/>
              <a:gd name="T27" fmla="*/ 16 h 27"/>
              <a:gd name="T28" fmla="*/ 24 w 27"/>
              <a:gd name="T29" fmla="*/ 16 h 27"/>
              <a:gd name="T30" fmla="*/ 27 w 27"/>
              <a:gd name="T31" fmla="*/ 13 h 27"/>
              <a:gd name="T32" fmla="*/ 24 w 27"/>
              <a:gd name="T33" fmla="*/ 1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27">
                <a:moveTo>
                  <a:pt x="24" y="11"/>
                </a:moveTo>
                <a:cubicBezTo>
                  <a:pt x="15" y="11"/>
                  <a:pt x="15" y="11"/>
                  <a:pt x="15" y="11"/>
                </a:cubicBezTo>
                <a:cubicBezTo>
                  <a:pt x="15" y="2"/>
                  <a:pt x="15" y="2"/>
                  <a:pt x="15" y="2"/>
                </a:cubicBezTo>
                <a:cubicBezTo>
                  <a:pt x="15" y="1"/>
                  <a:pt x="14" y="0"/>
                  <a:pt x="13" y="0"/>
                </a:cubicBezTo>
                <a:cubicBezTo>
                  <a:pt x="12" y="0"/>
                  <a:pt x="11" y="1"/>
                  <a:pt x="11" y="2"/>
                </a:cubicBezTo>
                <a:cubicBezTo>
                  <a:pt x="11" y="11"/>
                  <a:pt x="11" y="11"/>
                  <a:pt x="11" y="11"/>
                </a:cubicBezTo>
                <a:cubicBezTo>
                  <a:pt x="2" y="11"/>
                  <a:pt x="2" y="11"/>
                  <a:pt x="2" y="11"/>
                </a:cubicBezTo>
                <a:cubicBezTo>
                  <a:pt x="1" y="11"/>
                  <a:pt x="0" y="12"/>
                  <a:pt x="0" y="13"/>
                </a:cubicBezTo>
                <a:cubicBezTo>
                  <a:pt x="0" y="15"/>
                  <a:pt x="1" y="16"/>
                  <a:pt x="2" y="16"/>
                </a:cubicBezTo>
                <a:cubicBezTo>
                  <a:pt x="11" y="16"/>
                  <a:pt x="11" y="16"/>
                  <a:pt x="11" y="16"/>
                </a:cubicBezTo>
                <a:cubicBezTo>
                  <a:pt x="11" y="25"/>
                  <a:pt x="11" y="25"/>
                  <a:pt x="11" y="25"/>
                </a:cubicBezTo>
                <a:cubicBezTo>
                  <a:pt x="11" y="26"/>
                  <a:pt x="12" y="27"/>
                  <a:pt x="13" y="27"/>
                </a:cubicBezTo>
                <a:cubicBezTo>
                  <a:pt x="14" y="27"/>
                  <a:pt x="15" y="26"/>
                  <a:pt x="15" y="25"/>
                </a:cubicBezTo>
                <a:cubicBezTo>
                  <a:pt x="15" y="16"/>
                  <a:pt x="15" y="16"/>
                  <a:pt x="15" y="16"/>
                </a:cubicBezTo>
                <a:cubicBezTo>
                  <a:pt x="24" y="16"/>
                  <a:pt x="24" y="16"/>
                  <a:pt x="24" y="16"/>
                </a:cubicBezTo>
                <a:cubicBezTo>
                  <a:pt x="25" y="16"/>
                  <a:pt x="27" y="15"/>
                  <a:pt x="27" y="13"/>
                </a:cubicBezTo>
                <a:cubicBezTo>
                  <a:pt x="27" y="12"/>
                  <a:pt x="25" y="11"/>
                  <a:pt x="24" y="11"/>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0" name="Freeform 220"/>
          <p:cNvSpPr>
            <a:spLocks noEditPoints="1"/>
          </p:cNvSpPr>
          <p:nvPr/>
        </p:nvSpPr>
        <p:spPr bwMode="auto">
          <a:xfrm>
            <a:off x="6334125" y="334963"/>
            <a:ext cx="481013" cy="409575"/>
          </a:xfrm>
          <a:custGeom>
            <a:avLst/>
            <a:gdLst>
              <a:gd name="T0" fmla="*/ 123 w 128"/>
              <a:gd name="T1" fmla="*/ 60 h 109"/>
              <a:gd name="T2" fmla="*/ 122 w 128"/>
              <a:gd name="T3" fmla="*/ 59 h 109"/>
              <a:gd name="T4" fmla="*/ 123 w 128"/>
              <a:gd name="T5" fmla="*/ 58 h 109"/>
              <a:gd name="T6" fmla="*/ 128 w 128"/>
              <a:gd name="T7" fmla="*/ 36 h 109"/>
              <a:gd name="T8" fmla="*/ 93 w 128"/>
              <a:gd name="T9" fmla="*/ 0 h 109"/>
              <a:gd name="T10" fmla="*/ 75 w 128"/>
              <a:gd name="T11" fmla="*/ 5 h 109"/>
              <a:gd name="T12" fmla="*/ 65 w 128"/>
              <a:gd name="T13" fmla="*/ 13 h 109"/>
              <a:gd name="T14" fmla="*/ 64 w 128"/>
              <a:gd name="T15" fmla="*/ 15 h 109"/>
              <a:gd name="T16" fmla="*/ 63 w 128"/>
              <a:gd name="T17" fmla="*/ 13 h 109"/>
              <a:gd name="T18" fmla="*/ 53 w 128"/>
              <a:gd name="T19" fmla="*/ 5 h 109"/>
              <a:gd name="T20" fmla="*/ 35 w 128"/>
              <a:gd name="T21" fmla="*/ 0 h 109"/>
              <a:gd name="T22" fmla="*/ 0 w 128"/>
              <a:gd name="T23" fmla="*/ 36 h 109"/>
              <a:gd name="T24" fmla="*/ 9 w 128"/>
              <a:gd name="T25" fmla="*/ 65 h 109"/>
              <a:gd name="T26" fmla="*/ 31 w 128"/>
              <a:gd name="T27" fmla="*/ 88 h 109"/>
              <a:gd name="T28" fmla="*/ 63 w 128"/>
              <a:gd name="T29" fmla="*/ 109 h 109"/>
              <a:gd name="T30" fmla="*/ 64 w 128"/>
              <a:gd name="T31" fmla="*/ 109 h 109"/>
              <a:gd name="T32" fmla="*/ 65 w 128"/>
              <a:gd name="T33" fmla="*/ 109 h 109"/>
              <a:gd name="T34" fmla="*/ 76 w 128"/>
              <a:gd name="T35" fmla="*/ 103 h 109"/>
              <a:gd name="T36" fmla="*/ 76 w 128"/>
              <a:gd name="T37" fmla="*/ 103 h 109"/>
              <a:gd name="T38" fmla="*/ 77 w 128"/>
              <a:gd name="T39" fmla="*/ 103 h 109"/>
              <a:gd name="T40" fmla="*/ 96 w 128"/>
              <a:gd name="T41" fmla="*/ 109 h 109"/>
              <a:gd name="T42" fmla="*/ 128 w 128"/>
              <a:gd name="T43" fmla="*/ 77 h 109"/>
              <a:gd name="T44" fmla="*/ 123 w 128"/>
              <a:gd name="T45" fmla="*/ 60 h 109"/>
              <a:gd name="T46" fmla="*/ 71 w 128"/>
              <a:gd name="T47" fmla="*/ 100 h 109"/>
              <a:gd name="T48" fmla="*/ 65 w 128"/>
              <a:gd name="T49" fmla="*/ 104 h 109"/>
              <a:gd name="T50" fmla="*/ 64 w 128"/>
              <a:gd name="T51" fmla="*/ 104 h 109"/>
              <a:gd name="T52" fmla="*/ 63 w 128"/>
              <a:gd name="T53" fmla="*/ 104 h 109"/>
              <a:gd name="T54" fmla="*/ 34 w 128"/>
              <a:gd name="T55" fmla="*/ 85 h 109"/>
              <a:gd name="T56" fmla="*/ 13 w 128"/>
              <a:gd name="T57" fmla="*/ 63 h 109"/>
              <a:gd name="T58" fmla="*/ 5 w 128"/>
              <a:gd name="T59" fmla="*/ 36 h 109"/>
              <a:gd name="T60" fmla="*/ 14 w 128"/>
              <a:gd name="T61" fmla="*/ 14 h 109"/>
              <a:gd name="T62" fmla="*/ 35 w 128"/>
              <a:gd name="T63" fmla="*/ 5 h 109"/>
              <a:gd name="T64" fmla="*/ 51 w 128"/>
              <a:gd name="T65" fmla="*/ 9 h 109"/>
              <a:gd name="T66" fmla="*/ 62 w 128"/>
              <a:gd name="T67" fmla="*/ 20 h 109"/>
              <a:gd name="T68" fmla="*/ 64 w 128"/>
              <a:gd name="T69" fmla="*/ 23 h 109"/>
              <a:gd name="T70" fmla="*/ 66 w 128"/>
              <a:gd name="T71" fmla="*/ 20 h 109"/>
              <a:gd name="T72" fmla="*/ 77 w 128"/>
              <a:gd name="T73" fmla="*/ 9 h 109"/>
              <a:gd name="T74" fmla="*/ 93 w 128"/>
              <a:gd name="T75" fmla="*/ 5 h 109"/>
              <a:gd name="T76" fmla="*/ 114 w 128"/>
              <a:gd name="T77" fmla="*/ 14 h 109"/>
              <a:gd name="T78" fmla="*/ 123 w 128"/>
              <a:gd name="T79" fmla="*/ 36 h 109"/>
              <a:gd name="T80" fmla="*/ 120 w 128"/>
              <a:gd name="T81" fmla="*/ 53 h 109"/>
              <a:gd name="T82" fmla="*/ 119 w 128"/>
              <a:gd name="T83" fmla="*/ 55 h 109"/>
              <a:gd name="T84" fmla="*/ 118 w 128"/>
              <a:gd name="T85" fmla="*/ 54 h 109"/>
              <a:gd name="T86" fmla="*/ 96 w 128"/>
              <a:gd name="T87" fmla="*/ 46 h 109"/>
              <a:gd name="T88" fmla="*/ 64 w 128"/>
              <a:gd name="T89" fmla="*/ 77 h 109"/>
              <a:gd name="T90" fmla="*/ 72 w 128"/>
              <a:gd name="T91" fmla="*/ 98 h 109"/>
              <a:gd name="T92" fmla="*/ 73 w 128"/>
              <a:gd name="T93" fmla="*/ 99 h 109"/>
              <a:gd name="T94" fmla="*/ 71 w 128"/>
              <a:gd name="T95" fmla="*/ 100 h 109"/>
              <a:gd name="T96" fmla="*/ 115 w 128"/>
              <a:gd name="T97" fmla="*/ 97 h 109"/>
              <a:gd name="T98" fmla="*/ 96 w 128"/>
              <a:gd name="T99" fmla="*/ 105 h 109"/>
              <a:gd name="T100" fmla="*/ 77 w 128"/>
              <a:gd name="T101" fmla="*/ 97 h 109"/>
              <a:gd name="T102" fmla="*/ 69 w 128"/>
              <a:gd name="T103" fmla="*/ 77 h 109"/>
              <a:gd name="T104" fmla="*/ 77 w 128"/>
              <a:gd name="T105" fmla="*/ 58 h 109"/>
              <a:gd name="T106" fmla="*/ 96 w 128"/>
              <a:gd name="T107" fmla="*/ 50 h 109"/>
              <a:gd name="T108" fmla="*/ 115 w 128"/>
              <a:gd name="T109" fmla="*/ 58 h 109"/>
              <a:gd name="T110" fmla="*/ 123 w 128"/>
              <a:gd name="T111" fmla="*/ 77 h 109"/>
              <a:gd name="T112" fmla="*/ 115 w 128"/>
              <a:gd name="T113" fmla="*/ 9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8" h="109">
                <a:moveTo>
                  <a:pt x="123" y="60"/>
                </a:moveTo>
                <a:cubicBezTo>
                  <a:pt x="122" y="59"/>
                  <a:pt x="122" y="59"/>
                  <a:pt x="122" y="59"/>
                </a:cubicBezTo>
                <a:cubicBezTo>
                  <a:pt x="123" y="58"/>
                  <a:pt x="123" y="58"/>
                  <a:pt x="123" y="58"/>
                </a:cubicBezTo>
                <a:cubicBezTo>
                  <a:pt x="126" y="51"/>
                  <a:pt x="128" y="43"/>
                  <a:pt x="128" y="36"/>
                </a:cubicBezTo>
                <a:cubicBezTo>
                  <a:pt x="127" y="16"/>
                  <a:pt x="112" y="0"/>
                  <a:pt x="93" y="0"/>
                </a:cubicBezTo>
                <a:cubicBezTo>
                  <a:pt x="86" y="0"/>
                  <a:pt x="80" y="2"/>
                  <a:pt x="75" y="5"/>
                </a:cubicBezTo>
                <a:cubicBezTo>
                  <a:pt x="71" y="7"/>
                  <a:pt x="68" y="10"/>
                  <a:pt x="65" y="13"/>
                </a:cubicBezTo>
                <a:cubicBezTo>
                  <a:pt x="64" y="15"/>
                  <a:pt x="64" y="15"/>
                  <a:pt x="64" y="15"/>
                </a:cubicBezTo>
                <a:cubicBezTo>
                  <a:pt x="63" y="13"/>
                  <a:pt x="63" y="13"/>
                  <a:pt x="63" y="13"/>
                </a:cubicBezTo>
                <a:cubicBezTo>
                  <a:pt x="60" y="10"/>
                  <a:pt x="57" y="7"/>
                  <a:pt x="53" y="5"/>
                </a:cubicBezTo>
                <a:cubicBezTo>
                  <a:pt x="48" y="2"/>
                  <a:pt x="42" y="0"/>
                  <a:pt x="35" y="0"/>
                </a:cubicBezTo>
                <a:cubicBezTo>
                  <a:pt x="16" y="0"/>
                  <a:pt x="1" y="16"/>
                  <a:pt x="0" y="36"/>
                </a:cubicBezTo>
                <a:cubicBezTo>
                  <a:pt x="0" y="45"/>
                  <a:pt x="3" y="55"/>
                  <a:pt x="9" y="65"/>
                </a:cubicBezTo>
                <a:cubicBezTo>
                  <a:pt x="15" y="73"/>
                  <a:pt x="22" y="81"/>
                  <a:pt x="31" y="88"/>
                </a:cubicBezTo>
                <a:cubicBezTo>
                  <a:pt x="47" y="101"/>
                  <a:pt x="62" y="109"/>
                  <a:pt x="63" y="109"/>
                </a:cubicBezTo>
                <a:cubicBezTo>
                  <a:pt x="64" y="109"/>
                  <a:pt x="64" y="109"/>
                  <a:pt x="64" y="109"/>
                </a:cubicBezTo>
                <a:cubicBezTo>
                  <a:pt x="65" y="109"/>
                  <a:pt x="65" y="109"/>
                  <a:pt x="65" y="109"/>
                </a:cubicBezTo>
                <a:cubicBezTo>
                  <a:pt x="66" y="108"/>
                  <a:pt x="70" y="107"/>
                  <a:pt x="76" y="103"/>
                </a:cubicBezTo>
                <a:cubicBezTo>
                  <a:pt x="76" y="103"/>
                  <a:pt x="76" y="103"/>
                  <a:pt x="76" y="103"/>
                </a:cubicBezTo>
                <a:cubicBezTo>
                  <a:pt x="77" y="103"/>
                  <a:pt x="77" y="103"/>
                  <a:pt x="77" y="103"/>
                </a:cubicBezTo>
                <a:cubicBezTo>
                  <a:pt x="83" y="107"/>
                  <a:pt x="89" y="109"/>
                  <a:pt x="96" y="109"/>
                </a:cubicBezTo>
                <a:cubicBezTo>
                  <a:pt x="114" y="109"/>
                  <a:pt x="128" y="95"/>
                  <a:pt x="128" y="77"/>
                </a:cubicBezTo>
                <a:cubicBezTo>
                  <a:pt x="128" y="71"/>
                  <a:pt x="126" y="65"/>
                  <a:pt x="123" y="60"/>
                </a:cubicBezTo>
                <a:close/>
                <a:moveTo>
                  <a:pt x="71" y="100"/>
                </a:moveTo>
                <a:cubicBezTo>
                  <a:pt x="68" y="102"/>
                  <a:pt x="66" y="103"/>
                  <a:pt x="65" y="104"/>
                </a:cubicBezTo>
                <a:cubicBezTo>
                  <a:pt x="64" y="104"/>
                  <a:pt x="64" y="104"/>
                  <a:pt x="64" y="104"/>
                </a:cubicBezTo>
                <a:cubicBezTo>
                  <a:pt x="63" y="104"/>
                  <a:pt x="63" y="104"/>
                  <a:pt x="63" y="104"/>
                </a:cubicBezTo>
                <a:cubicBezTo>
                  <a:pt x="59" y="101"/>
                  <a:pt x="46" y="95"/>
                  <a:pt x="34" y="85"/>
                </a:cubicBezTo>
                <a:cubicBezTo>
                  <a:pt x="25" y="78"/>
                  <a:pt x="18" y="70"/>
                  <a:pt x="13" y="63"/>
                </a:cubicBezTo>
                <a:cubicBezTo>
                  <a:pt x="7" y="54"/>
                  <a:pt x="4" y="45"/>
                  <a:pt x="5" y="36"/>
                </a:cubicBezTo>
                <a:cubicBezTo>
                  <a:pt x="5" y="27"/>
                  <a:pt x="8" y="20"/>
                  <a:pt x="14" y="14"/>
                </a:cubicBezTo>
                <a:cubicBezTo>
                  <a:pt x="20" y="8"/>
                  <a:pt x="27" y="5"/>
                  <a:pt x="35" y="5"/>
                </a:cubicBezTo>
                <a:cubicBezTo>
                  <a:pt x="41" y="5"/>
                  <a:pt x="46" y="6"/>
                  <a:pt x="51" y="9"/>
                </a:cubicBezTo>
                <a:cubicBezTo>
                  <a:pt x="56" y="12"/>
                  <a:pt x="59" y="16"/>
                  <a:pt x="62" y="20"/>
                </a:cubicBezTo>
                <a:cubicBezTo>
                  <a:pt x="64" y="23"/>
                  <a:pt x="64" y="23"/>
                  <a:pt x="64" y="23"/>
                </a:cubicBezTo>
                <a:cubicBezTo>
                  <a:pt x="66" y="20"/>
                  <a:pt x="66" y="20"/>
                  <a:pt x="66" y="20"/>
                </a:cubicBezTo>
                <a:cubicBezTo>
                  <a:pt x="69" y="16"/>
                  <a:pt x="72" y="12"/>
                  <a:pt x="77" y="9"/>
                </a:cubicBezTo>
                <a:cubicBezTo>
                  <a:pt x="82" y="6"/>
                  <a:pt x="87" y="5"/>
                  <a:pt x="93" y="5"/>
                </a:cubicBezTo>
                <a:cubicBezTo>
                  <a:pt x="101" y="5"/>
                  <a:pt x="108" y="8"/>
                  <a:pt x="114" y="14"/>
                </a:cubicBezTo>
                <a:cubicBezTo>
                  <a:pt x="120" y="20"/>
                  <a:pt x="123" y="27"/>
                  <a:pt x="123" y="36"/>
                </a:cubicBezTo>
                <a:cubicBezTo>
                  <a:pt x="124" y="41"/>
                  <a:pt x="122" y="47"/>
                  <a:pt x="120" y="53"/>
                </a:cubicBezTo>
                <a:cubicBezTo>
                  <a:pt x="119" y="55"/>
                  <a:pt x="119" y="55"/>
                  <a:pt x="119" y="55"/>
                </a:cubicBezTo>
                <a:cubicBezTo>
                  <a:pt x="118" y="54"/>
                  <a:pt x="118" y="54"/>
                  <a:pt x="118" y="54"/>
                </a:cubicBezTo>
                <a:cubicBezTo>
                  <a:pt x="112" y="48"/>
                  <a:pt x="104" y="46"/>
                  <a:pt x="96" y="46"/>
                </a:cubicBezTo>
                <a:cubicBezTo>
                  <a:pt x="78" y="46"/>
                  <a:pt x="64" y="60"/>
                  <a:pt x="64" y="77"/>
                </a:cubicBezTo>
                <a:cubicBezTo>
                  <a:pt x="64" y="85"/>
                  <a:pt x="67" y="92"/>
                  <a:pt x="72" y="98"/>
                </a:cubicBezTo>
                <a:cubicBezTo>
                  <a:pt x="73" y="99"/>
                  <a:pt x="73" y="99"/>
                  <a:pt x="73" y="99"/>
                </a:cubicBezTo>
                <a:lnTo>
                  <a:pt x="71" y="100"/>
                </a:lnTo>
                <a:close/>
                <a:moveTo>
                  <a:pt x="115" y="97"/>
                </a:moveTo>
                <a:cubicBezTo>
                  <a:pt x="110" y="102"/>
                  <a:pt x="103" y="105"/>
                  <a:pt x="96" y="105"/>
                </a:cubicBezTo>
                <a:cubicBezTo>
                  <a:pt x="89" y="105"/>
                  <a:pt x="82" y="102"/>
                  <a:pt x="77" y="97"/>
                </a:cubicBezTo>
                <a:cubicBezTo>
                  <a:pt x="72" y="92"/>
                  <a:pt x="69" y="85"/>
                  <a:pt x="69" y="77"/>
                </a:cubicBezTo>
                <a:cubicBezTo>
                  <a:pt x="69" y="70"/>
                  <a:pt x="72" y="63"/>
                  <a:pt x="77" y="58"/>
                </a:cubicBezTo>
                <a:cubicBezTo>
                  <a:pt x="82" y="53"/>
                  <a:pt x="89" y="50"/>
                  <a:pt x="96" y="50"/>
                </a:cubicBezTo>
                <a:cubicBezTo>
                  <a:pt x="103" y="50"/>
                  <a:pt x="110" y="53"/>
                  <a:pt x="115" y="58"/>
                </a:cubicBezTo>
                <a:cubicBezTo>
                  <a:pt x="121" y="63"/>
                  <a:pt x="123" y="70"/>
                  <a:pt x="123" y="77"/>
                </a:cubicBezTo>
                <a:cubicBezTo>
                  <a:pt x="123" y="85"/>
                  <a:pt x="121" y="92"/>
                  <a:pt x="115" y="97"/>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1" name="Freeform 221"/>
          <p:cNvSpPr>
            <a:spLocks noEditPoints="1"/>
          </p:cNvSpPr>
          <p:nvPr/>
        </p:nvSpPr>
        <p:spPr bwMode="auto">
          <a:xfrm>
            <a:off x="5373688" y="334963"/>
            <a:ext cx="479425" cy="409575"/>
          </a:xfrm>
          <a:custGeom>
            <a:avLst/>
            <a:gdLst>
              <a:gd name="T0" fmla="*/ 93 w 128"/>
              <a:gd name="T1" fmla="*/ 0 h 109"/>
              <a:gd name="T2" fmla="*/ 75 w 128"/>
              <a:gd name="T3" fmla="*/ 5 h 109"/>
              <a:gd name="T4" fmla="*/ 65 w 128"/>
              <a:gd name="T5" fmla="*/ 13 h 109"/>
              <a:gd name="T6" fmla="*/ 64 w 128"/>
              <a:gd name="T7" fmla="*/ 15 h 109"/>
              <a:gd name="T8" fmla="*/ 63 w 128"/>
              <a:gd name="T9" fmla="*/ 13 h 109"/>
              <a:gd name="T10" fmla="*/ 53 w 128"/>
              <a:gd name="T11" fmla="*/ 5 h 109"/>
              <a:gd name="T12" fmla="*/ 35 w 128"/>
              <a:gd name="T13" fmla="*/ 0 h 109"/>
              <a:gd name="T14" fmla="*/ 0 w 128"/>
              <a:gd name="T15" fmla="*/ 36 h 109"/>
              <a:gd name="T16" fmla="*/ 9 w 128"/>
              <a:gd name="T17" fmla="*/ 65 h 109"/>
              <a:gd name="T18" fmla="*/ 31 w 128"/>
              <a:gd name="T19" fmla="*/ 88 h 109"/>
              <a:gd name="T20" fmla="*/ 63 w 128"/>
              <a:gd name="T21" fmla="*/ 109 h 109"/>
              <a:gd name="T22" fmla="*/ 64 w 128"/>
              <a:gd name="T23" fmla="*/ 109 h 109"/>
              <a:gd name="T24" fmla="*/ 65 w 128"/>
              <a:gd name="T25" fmla="*/ 109 h 109"/>
              <a:gd name="T26" fmla="*/ 97 w 128"/>
              <a:gd name="T27" fmla="*/ 88 h 109"/>
              <a:gd name="T28" fmla="*/ 119 w 128"/>
              <a:gd name="T29" fmla="*/ 65 h 109"/>
              <a:gd name="T30" fmla="*/ 128 w 128"/>
              <a:gd name="T31" fmla="*/ 36 h 109"/>
              <a:gd name="T32" fmla="*/ 93 w 128"/>
              <a:gd name="T33" fmla="*/ 0 h 109"/>
              <a:gd name="T34" fmla="*/ 115 w 128"/>
              <a:gd name="T35" fmla="*/ 63 h 109"/>
              <a:gd name="T36" fmla="*/ 94 w 128"/>
              <a:gd name="T37" fmla="*/ 85 h 109"/>
              <a:gd name="T38" fmla="*/ 65 w 128"/>
              <a:gd name="T39" fmla="*/ 104 h 109"/>
              <a:gd name="T40" fmla="*/ 64 w 128"/>
              <a:gd name="T41" fmla="*/ 104 h 109"/>
              <a:gd name="T42" fmla="*/ 63 w 128"/>
              <a:gd name="T43" fmla="*/ 104 h 109"/>
              <a:gd name="T44" fmla="*/ 34 w 128"/>
              <a:gd name="T45" fmla="*/ 85 h 109"/>
              <a:gd name="T46" fmla="*/ 13 w 128"/>
              <a:gd name="T47" fmla="*/ 63 h 109"/>
              <a:gd name="T48" fmla="*/ 5 w 128"/>
              <a:gd name="T49" fmla="*/ 36 h 109"/>
              <a:gd name="T50" fmla="*/ 14 w 128"/>
              <a:gd name="T51" fmla="*/ 14 h 109"/>
              <a:gd name="T52" fmla="*/ 35 w 128"/>
              <a:gd name="T53" fmla="*/ 5 h 109"/>
              <a:gd name="T54" fmla="*/ 51 w 128"/>
              <a:gd name="T55" fmla="*/ 9 h 109"/>
              <a:gd name="T56" fmla="*/ 62 w 128"/>
              <a:gd name="T57" fmla="*/ 20 h 109"/>
              <a:gd name="T58" fmla="*/ 64 w 128"/>
              <a:gd name="T59" fmla="*/ 23 h 109"/>
              <a:gd name="T60" fmla="*/ 66 w 128"/>
              <a:gd name="T61" fmla="*/ 20 h 109"/>
              <a:gd name="T62" fmla="*/ 77 w 128"/>
              <a:gd name="T63" fmla="*/ 9 h 109"/>
              <a:gd name="T64" fmla="*/ 93 w 128"/>
              <a:gd name="T65" fmla="*/ 5 h 109"/>
              <a:gd name="T66" fmla="*/ 114 w 128"/>
              <a:gd name="T67" fmla="*/ 14 h 109"/>
              <a:gd name="T68" fmla="*/ 123 w 128"/>
              <a:gd name="T69" fmla="*/ 36 h 109"/>
              <a:gd name="T70" fmla="*/ 115 w 128"/>
              <a:gd name="T71" fmla="*/ 6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8" h="109">
                <a:moveTo>
                  <a:pt x="93" y="0"/>
                </a:moveTo>
                <a:cubicBezTo>
                  <a:pt x="86" y="0"/>
                  <a:pt x="80" y="2"/>
                  <a:pt x="75" y="5"/>
                </a:cubicBezTo>
                <a:cubicBezTo>
                  <a:pt x="71" y="7"/>
                  <a:pt x="68" y="10"/>
                  <a:pt x="65" y="13"/>
                </a:cubicBezTo>
                <a:cubicBezTo>
                  <a:pt x="64" y="15"/>
                  <a:pt x="64" y="15"/>
                  <a:pt x="64" y="15"/>
                </a:cubicBezTo>
                <a:cubicBezTo>
                  <a:pt x="63" y="13"/>
                  <a:pt x="63" y="13"/>
                  <a:pt x="63" y="13"/>
                </a:cubicBezTo>
                <a:cubicBezTo>
                  <a:pt x="60" y="10"/>
                  <a:pt x="57" y="7"/>
                  <a:pt x="53" y="5"/>
                </a:cubicBezTo>
                <a:cubicBezTo>
                  <a:pt x="48" y="2"/>
                  <a:pt x="42" y="0"/>
                  <a:pt x="35" y="0"/>
                </a:cubicBezTo>
                <a:cubicBezTo>
                  <a:pt x="16" y="0"/>
                  <a:pt x="1" y="16"/>
                  <a:pt x="0" y="36"/>
                </a:cubicBezTo>
                <a:cubicBezTo>
                  <a:pt x="0" y="45"/>
                  <a:pt x="3" y="55"/>
                  <a:pt x="9" y="65"/>
                </a:cubicBezTo>
                <a:cubicBezTo>
                  <a:pt x="15" y="73"/>
                  <a:pt x="22" y="81"/>
                  <a:pt x="31" y="88"/>
                </a:cubicBezTo>
                <a:cubicBezTo>
                  <a:pt x="47" y="101"/>
                  <a:pt x="63" y="109"/>
                  <a:pt x="63" y="109"/>
                </a:cubicBezTo>
                <a:cubicBezTo>
                  <a:pt x="64" y="109"/>
                  <a:pt x="64" y="109"/>
                  <a:pt x="64" y="109"/>
                </a:cubicBezTo>
                <a:cubicBezTo>
                  <a:pt x="65" y="109"/>
                  <a:pt x="65" y="109"/>
                  <a:pt x="65" y="109"/>
                </a:cubicBezTo>
                <a:cubicBezTo>
                  <a:pt x="66" y="109"/>
                  <a:pt x="81" y="101"/>
                  <a:pt x="97" y="88"/>
                </a:cubicBezTo>
                <a:cubicBezTo>
                  <a:pt x="106" y="81"/>
                  <a:pt x="113" y="73"/>
                  <a:pt x="119" y="65"/>
                </a:cubicBezTo>
                <a:cubicBezTo>
                  <a:pt x="125" y="55"/>
                  <a:pt x="128" y="45"/>
                  <a:pt x="128" y="36"/>
                </a:cubicBezTo>
                <a:cubicBezTo>
                  <a:pt x="127" y="16"/>
                  <a:pt x="112" y="0"/>
                  <a:pt x="93" y="0"/>
                </a:cubicBezTo>
                <a:close/>
                <a:moveTo>
                  <a:pt x="115" y="63"/>
                </a:moveTo>
                <a:cubicBezTo>
                  <a:pt x="110" y="70"/>
                  <a:pt x="103" y="78"/>
                  <a:pt x="94" y="85"/>
                </a:cubicBezTo>
                <a:cubicBezTo>
                  <a:pt x="82" y="95"/>
                  <a:pt x="69" y="101"/>
                  <a:pt x="65" y="104"/>
                </a:cubicBezTo>
                <a:cubicBezTo>
                  <a:pt x="64" y="104"/>
                  <a:pt x="64" y="104"/>
                  <a:pt x="64" y="104"/>
                </a:cubicBezTo>
                <a:cubicBezTo>
                  <a:pt x="63" y="104"/>
                  <a:pt x="63" y="104"/>
                  <a:pt x="63" y="104"/>
                </a:cubicBezTo>
                <a:cubicBezTo>
                  <a:pt x="59" y="101"/>
                  <a:pt x="46" y="95"/>
                  <a:pt x="34" y="85"/>
                </a:cubicBezTo>
                <a:cubicBezTo>
                  <a:pt x="25" y="78"/>
                  <a:pt x="18" y="70"/>
                  <a:pt x="13" y="63"/>
                </a:cubicBezTo>
                <a:cubicBezTo>
                  <a:pt x="7" y="54"/>
                  <a:pt x="4" y="45"/>
                  <a:pt x="5" y="36"/>
                </a:cubicBezTo>
                <a:cubicBezTo>
                  <a:pt x="5" y="27"/>
                  <a:pt x="8" y="20"/>
                  <a:pt x="14" y="14"/>
                </a:cubicBezTo>
                <a:cubicBezTo>
                  <a:pt x="20" y="8"/>
                  <a:pt x="27" y="5"/>
                  <a:pt x="35" y="5"/>
                </a:cubicBezTo>
                <a:cubicBezTo>
                  <a:pt x="41" y="5"/>
                  <a:pt x="46" y="6"/>
                  <a:pt x="51" y="9"/>
                </a:cubicBezTo>
                <a:cubicBezTo>
                  <a:pt x="56" y="12"/>
                  <a:pt x="59" y="16"/>
                  <a:pt x="62" y="20"/>
                </a:cubicBezTo>
                <a:cubicBezTo>
                  <a:pt x="64" y="23"/>
                  <a:pt x="64" y="23"/>
                  <a:pt x="64" y="23"/>
                </a:cubicBezTo>
                <a:cubicBezTo>
                  <a:pt x="66" y="20"/>
                  <a:pt x="66" y="20"/>
                  <a:pt x="66" y="20"/>
                </a:cubicBezTo>
                <a:cubicBezTo>
                  <a:pt x="69" y="16"/>
                  <a:pt x="72" y="12"/>
                  <a:pt x="77" y="9"/>
                </a:cubicBezTo>
                <a:cubicBezTo>
                  <a:pt x="82" y="6"/>
                  <a:pt x="87" y="5"/>
                  <a:pt x="93" y="5"/>
                </a:cubicBezTo>
                <a:cubicBezTo>
                  <a:pt x="101" y="5"/>
                  <a:pt x="108" y="8"/>
                  <a:pt x="114" y="14"/>
                </a:cubicBezTo>
                <a:cubicBezTo>
                  <a:pt x="120" y="20"/>
                  <a:pt x="123" y="27"/>
                  <a:pt x="123" y="36"/>
                </a:cubicBezTo>
                <a:cubicBezTo>
                  <a:pt x="124" y="45"/>
                  <a:pt x="121" y="54"/>
                  <a:pt x="115" y="63"/>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2" name="Freeform 222"/>
          <p:cNvSpPr>
            <a:spLocks/>
          </p:cNvSpPr>
          <p:nvPr/>
        </p:nvSpPr>
        <p:spPr bwMode="auto">
          <a:xfrm>
            <a:off x="5429250" y="392113"/>
            <a:ext cx="87313" cy="85725"/>
          </a:xfrm>
          <a:custGeom>
            <a:avLst/>
            <a:gdLst>
              <a:gd name="T0" fmla="*/ 21 w 23"/>
              <a:gd name="T1" fmla="*/ 0 h 23"/>
              <a:gd name="T2" fmla="*/ 0 w 23"/>
              <a:gd name="T3" fmla="*/ 21 h 23"/>
              <a:gd name="T4" fmla="*/ 2 w 23"/>
              <a:gd name="T5" fmla="*/ 23 h 23"/>
              <a:gd name="T6" fmla="*/ 4 w 23"/>
              <a:gd name="T7" fmla="*/ 21 h 23"/>
              <a:gd name="T8" fmla="*/ 21 w 23"/>
              <a:gd name="T9" fmla="*/ 5 h 23"/>
              <a:gd name="T10" fmla="*/ 23 w 23"/>
              <a:gd name="T11" fmla="*/ 2 h 23"/>
              <a:gd name="T12" fmla="*/ 21 w 23"/>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3" h="23">
                <a:moveTo>
                  <a:pt x="21" y="0"/>
                </a:moveTo>
                <a:cubicBezTo>
                  <a:pt x="9" y="0"/>
                  <a:pt x="0" y="9"/>
                  <a:pt x="0" y="21"/>
                </a:cubicBezTo>
                <a:cubicBezTo>
                  <a:pt x="0" y="22"/>
                  <a:pt x="1" y="23"/>
                  <a:pt x="2" y="23"/>
                </a:cubicBezTo>
                <a:cubicBezTo>
                  <a:pt x="3" y="23"/>
                  <a:pt x="4" y="22"/>
                  <a:pt x="4" y="21"/>
                </a:cubicBezTo>
                <a:cubicBezTo>
                  <a:pt x="4" y="12"/>
                  <a:pt x="12" y="5"/>
                  <a:pt x="21" y="5"/>
                </a:cubicBezTo>
                <a:cubicBezTo>
                  <a:pt x="22" y="5"/>
                  <a:pt x="23" y="4"/>
                  <a:pt x="23" y="2"/>
                </a:cubicBezTo>
                <a:cubicBezTo>
                  <a:pt x="23" y="1"/>
                  <a:pt x="22" y="0"/>
                  <a:pt x="21"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3" name="Freeform 223"/>
          <p:cNvSpPr>
            <a:spLocks/>
          </p:cNvSpPr>
          <p:nvPr/>
        </p:nvSpPr>
        <p:spPr bwMode="auto">
          <a:xfrm>
            <a:off x="4411663" y="317500"/>
            <a:ext cx="481013" cy="250825"/>
          </a:xfrm>
          <a:custGeom>
            <a:avLst/>
            <a:gdLst>
              <a:gd name="T0" fmla="*/ 127 w 128"/>
              <a:gd name="T1" fmla="*/ 63 h 67"/>
              <a:gd name="T2" fmla="*/ 66 w 128"/>
              <a:gd name="T3" fmla="*/ 1 h 67"/>
              <a:gd name="T4" fmla="*/ 64 w 128"/>
              <a:gd name="T5" fmla="*/ 0 h 67"/>
              <a:gd name="T6" fmla="*/ 62 w 128"/>
              <a:gd name="T7" fmla="*/ 1 h 67"/>
              <a:gd name="T8" fmla="*/ 1 w 128"/>
              <a:gd name="T9" fmla="*/ 63 h 67"/>
              <a:gd name="T10" fmla="*/ 1 w 128"/>
              <a:gd name="T11" fmla="*/ 66 h 67"/>
              <a:gd name="T12" fmla="*/ 4 w 128"/>
              <a:gd name="T13" fmla="*/ 66 h 67"/>
              <a:gd name="T14" fmla="*/ 64 w 128"/>
              <a:gd name="T15" fmla="*/ 6 h 67"/>
              <a:gd name="T16" fmla="*/ 124 w 128"/>
              <a:gd name="T17" fmla="*/ 66 h 67"/>
              <a:gd name="T18" fmla="*/ 127 w 128"/>
              <a:gd name="T19" fmla="*/ 66 h 67"/>
              <a:gd name="T20" fmla="*/ 127 w 128"/>
              <a:gd name="T21"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67">
                <a:moveTo>
                  <a:pt x="127" y="63"/>
                </a:moveTo>
                <a:cubicBezTo>
                  <a:pt x="66" y="1"/>
                  <a:pt x="66" y="1"/>
                  <a:pt x="66" y="1"/>
                </a:cubicBezTo>
                <a:cubicBezTo>
                  <a:pt x="65" y="1"/>
                  <a:pt x="65" y="0"/>
                  <a:pt x="64" y="0"/>
                </a:cubicBezTo>
                <a:cubicBezTo>
                  <a:pt x="63" y="0"/>
                  <a:pt x="63" y="1"/>
                  <a:pt x="62" y="1"/>
                </a:cubicBezTo>
                <a:cubicBezTo>
                  <a:pt x="62" y="1"/>
                  <a:pt x="1" y="63"/>
                  <a:pt x="1" y="63"/>
                </a:cubicBezTo>
                <a:cubicBezTo>
                  <a:pt x="0" y="64"/>
                  <a:pt x="0" y="65"/>
                  <a:pt x="1" y="66"/>
                </a:cubicBezTo>
                <a:cubicBezTo>
                  <a:pt x="2" y="67"/>
                  <a:pt x="3" y="67"/>
                  <a:pt x="4" y="66"/>
                </a:cubicBezTo>
                <a:cubicBezTo>
                  <a:pt x="64" y="6"/>
                  <a:pt x="64" y="6"/>
                  <a:pt x="64" y="6"/>
                </a:cubicBezTo>
                <a:cubicBezTo>
                  <a:pt x="124" y="66"/>
                  <a:pt x="124" y="66"/>
                  <a:pt x="124" y="66"/>
                </a:cubicBezTo>
                <a:cubicBezTo>
                  <a:pt x="125" y="67"/>
                  <a:pt x="126" y="67"/>
                  <a:pt x="127" y="66"/>
                </a:cubicBezTo>
                <a:cubicBezTo>
                  <a:pt x="128" y="65"/>
                  <a:pt x="128" y="64"/>
                  <a:pt x="127" y="63"/>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4" name="Freeform 224"/>
          <p:cNvSpPr>
            <a:spLocks noEditPoints="1"/>
          </p:cNvSpPr>
          <p:nvPr/>
        </p:nvSpPr>
        <p:spPr bwMode="auto">
          <a:xfrm>
            <a:off x="4476750" y="395288"/>
            <a:ext cx="352425" cy="368300"/>
          </a:xfrm>
          <a:custGeom>
            <a:avLst/>
            <a:gdLst>
              <a:gd name="T0" fmla="*/ 93 w 94"/>
              <a:gd name="T1" fmla="*/ 45 h 98"/>
              <a:gd name="T2" fmla="*/ 49 w 94"/>
              <a:gd name="T3" fmla="*/ 1 h 98"/>
              <a:gd name="T4" fmla="*/ 45 w 94"/>
              <a:gd name="T5" fmla="*/ 1 h 98"/>
              <a:gd name="T6" fmla="*/ 1 w 94"/>
              <a:gd name="T7" fmla="*/ 46 h 98"/>
              <a:gd name="T8" fmla="*/ 0 w 94"/>
              <a:gd name="T9" fmla="*/ 47 h 98"/>
              <a:gd name="T10" fmla="*/ 0 w 94"/>
              <a:gd name="T11" fmla="*/ 92 h 98"/>
              <a:gd name="T12" fmla="*/ 6 w 94"/>
              <a:gd name="T13" fmla="*/ 98 h 98"/>
              <a:gd name="T14" fmla="*/ 88 w 94"/>
              <a:gd name="T15" fmla="*/ 98 h 98"/>
              <a:gd name="T16" fmla="*/ 94 w 94"/>
              <a:gd name="T17" fmla="*/ 92 h 98"/>
              <a:gd name="T18" fmla="*/ 94 w 94"/>
              <a:gd name="T19" fmla="*/ 47 h 98"/>
              <a:gd name="T20" fmla="*/ 93 w 94"/>
              <a:gd name="T21" fmla="*/ 45 h 98"/>
              <a:gd name="T22" fmla="*/ 60 w 94"/>
              <a:gd name="T23" fmla="*/ 94 h 98"/>
              <a:gd name="T24" fmla="*/ 34 w 94"/>
              <a:gd name="T25" fmla="*/ 94 h 98"/>
              <a:gd name="T26" fmla="*/ 34 w 94"/>
              <a:gd name="T27" fmla="*/ 54 h 98"/>
              <a:gd name="T28" fmla="*/ 60 w 94"/>
              <a:gd name="T29" fmla="*/ 54 h 98"/>
              <a:gd name="T30" fmla="*/ 60 w 94"/>
              <a:gd name="T31" fmla="*/ 94 h 98"/>
              <a:gd name="T32" fmla="*/ 64 w 94"/>
              <a:gd name="T33" fmla="*/ 94 h 98"/>
              <a:gd name="T34" fmla="*/ 64 w 94"/>
              <a:gd name="T35" fmla="*/ 55 h 98"/>
              <a:gd name="T36" fmla="*/ 58 w 94"/>
              <a:gd name="T37" fmla="*/ 49 h 98"/>
              <a:gd name="T38" fmla="*/ 36 w 94"/>
              <a:gd name="T39" fmla="*/ 49 h 98"/>
              <a:gd name="T40" fmla="*/ 30 w 94"/>
              <a:gd name="T41" fmla="*/ 55 h 98"/>
              <a:gd name="T42" fmla="*/ 30 w 94"/>
              <a:gd name="T43" fmla="*/ 94 h 98"/>
              <a:gd name="T44" fmla="*/ 5 w 94"/>
              <a:gd name="T45" fmla="*/ 94 h 98"/>
              <a:gd name="T46" fmla="*/ 5 w 94"/>
              <a:gd name="T47" fmla="*/ 48 h 98"/>
              <a:gd name="T48" fmla="*/ 47 w 94"/>
              <a:gd name="T49" fmla="*/ 6 h 98"/>
              <a:gd name="T50" fmla="*/ 89 w 94"/>
              <a:gd name="T51" fmla="*/ 48 h 98"/>
              <a:gd name="T52" fmla="*/ 89 w 94"/>
              <a:gd name="T53" fmla="*/ 94 h 98"/>
              <a:gd name="T54" fmla="*/ 64 w 94"/>
              <a:gd name="T55" fmla="*/ 9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98">
                <a:moveTo>
                  <a:pt x="93" y="45"/>
                </a:moveTo>
                <a:cubicBezTo>
                  <a:pt x="49" y="1"/>
                  <a:pt x="49" y="1"/>
                  <a:pt x="49" y="1"/>
                </a:cubicBezTo>
                <a:cubicBezTo>
                  <a:pt x="48" y="0"/>
                  <a:pt x="46" y="0"/>
                  <a:pt x="45" y="1"/>
                </a:cubicBezTo>
                <a:cubicBezTo>
                  <a:pt x="1" y="46"/>
                  <a:pt x="1" y="46"/>
                  <a:pt x="1" y="46"/>
                </a:cubicBezTo>
                <a:cubicBezTo>
                  <a:pt x="0" y="46"/>
                  <a:pt x="0" y="47"/>
                  <a:pt x="0" y="47"/>
                </a:cubicBezTo>
                <a:cubicBezTo>
                  <a:pt x="0" y="92"/>
                  <a:pt x="0" y="92"/>
                  <a:pt x="0" y="92"/>
                </a:cubicBezTo>
                <a:cubicBezTo>
                  <a:pt x="0" y="96"/>
                  <a:pt x="3" y="98"/>
                  <a:pt x="6" y="98"/>
                </a:cubicBezTo>
                <a:cubicBezTo>
                  <a:pt x="88" y="98"/>
                  <a:pt x="88" y="98"/>
                  <a:pt x="88" y="98"/>
                </a:cubicBezTo>
                <a:cubicBezTo>
                  <a:pt x="91" y="98"/>
                  <a:pt x="94" y="96"/>
                  <a:pt x="94" y="92"/>
                </a:cubicBezTo>
                <a:cubicBezTo>
                  <a:pt x="94" y="47"/>
                  <a:pt x="94" y="47"/>
                  <a:pt x="94" y="47"/>
                </a:cubicBezTo>
                <a:cubicBezTo>
                  <a:pt x="94" y="46"/>
                  <a:pt x="94" y="46"/>
                  <a:pt x="93" y="45"/>
                </a:cubicBezTo>
                <a:close/>
                <a:moveTo>
                  <a:pt x="60" y="94"/>
                </a:moveTo>
                <a:cubicBezTo>
                  <a:pt x="34" y="94"/>
                  <a:pt x="34" y="94"/>
                  <a:pt x="34" y="94"/>
                </a:cubicBezTo>
                <a:cubicBezTo>
                  <a:pt x="34" y="54"/>
                  <a:pt x="34" y="54"/>
                  <a:pt x="34" y="54"/>
                </a:cubicBezTo>
                <a:cubicBezTo>
                  <a:pt x="60" y="54"/>
                  <a:pt x="60" y="54"/>
                  <a:pt x="60" y="54"/>
                </a:cubicBezTo>
                <a:lnTo>
                  <a:pt x="60" y="94"/>
                </a:lnTo>
                <a:close/>
                <a:moveTo>
                  <a:pt x="64" y="94"/>
                </a:moveTo>
                <a:cubicBezTo>
                  <a:pt x="64" y="55"/>
                  <a:pt x="64" y="55"/>
                  <a:pt x="64" y="55"/>
                </a:cubicBezTo>
                <a:cubicBezTo>
                  <a:pt x="64" y="52"/>
                  <a:pt x="61" y="49"/>
                  <a:pt x="58" y="49"/>
                </a:cubicBezTo>
                <a:cubicBezTo>
                  <a:pt x="36" y="49"/>
                  <a:pt x="36" y="49"/>
                  <a:pt x="36" y="49"/>
                </a:cubicBezTo>
                <a:cubicBezTo>
                  <a:pt x="33" y="49"/>
                  <a:pt x="30" y="52"/>
                  <a:pt x="30" y="55"/>
                </a:cubicBezTo>
                <a:cubicBezTo>
                  <a:pt x="30" y="94"/>
                  <a:pt x="30" y="94"/>
                  <a:pt x="30" y="94"/>
                </a:cubicBezTo>
                <a:cubicBezTo>
                  <a:pt x="5" y="94"/>
                  <a:pt x="5" y="94"/>
                  <a:pt x="5" y="94"/>
                </a:cubicBezTo>
                <a:cubicBezTo>
                  <a:pt x="5" y="48"/>
                  <a:pt x="5" y="48"/>
                  <a:pt x="5" y="48"/>
                </a:cubicBezTo>
                <a:cubicBezTo>
                  <a:pt x="47" y="6"/>
                  <a:pt x="47" y="6"/>
                  <a:pt x="47" y="6"/>
                </a:cubicBezTo>
                <a:cubicBezTo>
                  <a:pt x="89" y="48"/>
                  <a:pt x="89" y="48"/>
                  <a:pt x="89" y="48"/>
                </a:cubicBezTo>
                <a:cubicBezTo>
                  <a:pt x="89" y="94"/>
                  <a:pt x="89" y="94"/>
                  <a:pt x="89" y="94"/>
                </a:cubicBezTo>
                <a:lnTo>
                  <a:pt x="64" y="94"/>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5" name="Freeform 225"/>
          <p:cNvSpPr>
            <a:spLocks noEditPoints="1"/>
          </p:cNvSpPr>
          <p:nvPr/>
        </p:nvSpPr>
        <p:spPr bwMode="auto">
          <a:xfrm>
            <a:off x="3514725" y="395288"/>
            <a:ext cx="352425" cy="368300"/>
          </a:xfrm>
          <a:custGeom>
            <a:avLst/>
            <a:gdLst>
              <a:gd name="T0" fmla="*/ 49 w 94"/>
              <a:gd name="T1" fmla="*/ 1 h 98"/>
              <a:gd name="T2" fmla="*/ 45 w 94"/>
              <a:gd name="T3" fmla="*/ 1 h 98"/>
              <a:gd name="T4" fmla="*/ 1 w 94"/>
              <a:gd name="T5" fmla="*/ 45 h 98"/>
              <a:gd name="T6" fmla="*/ 1 w 94"/>
              <a:gd name="T7" fmla="*/ 46 h 98"/>
              <a:gd name="T8" fmla="*/ 0 w 94"/>
              <a:gd name="T9" fmla="*/ 47 h 98"/>
              <a:gd name="T10" fmla="*/ 0 w 94"/>
              <a:gd name="T11" fmla="*/ 92 h 98"/>
              <a:gd name="T12" fmla="*/ 6 w 94"/>
              <a:gd name="T13" fmla="*/ 98 h 98"/>
              <a:gd name="T14" fmla="*/ 88 w 94"/>
              <a:gd name="T15" fmla="*/ 98 h 98"/>
              <a:gd name="T16" fmla="*/ 94 w 94"/>
              <a:gd name="T17" fmla="*/ 92 h 98"/>
              <a:gd name="T18" fmla="*/ 94 w 94"/>
              <a:gd name="T19" fmla="*/ 47 h 98"/>
              <a:gd name="T20" fmla="*/ 93 w 94"/>
              <a:gd name="T21" fmla="*/ 45 h 98"/>
              <a:gd name="T22" fmla="*/ 49 w 94"/>
              <a:gd name="T23" fmla="*/ 1 h 98"/>
              <a:gd name="T24" fmla="*/ 89 w 94"/>
              <a:gd name="T25" fmla="*/ 94 h 98"/>
              <a:gd name="T26" fmla="*/ 5 w 94"/>
              <a:gd name="T27" fmla="*/ 94 h 98"/>
              <a:gd name="T28" fmla="*/ 5 w 94"/>
              <a:gd name="T29" fmla="*/ 48 h 98"/>
              <a:gd name="T30" fmla="*/ 47 w 94"/>
              <a:gd name="T31" fmla="*/ 6 h 98"/>
              <a:gd name="T32" fmla="*/ 89 w 94"/>
              <a:gd name="T33" fmla="*/ 48 h 98"/>
              <a:gd name="T34" fmla="*/ 89 w 94"/>
              <a:gd name="T35" fmla="*/ 9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4" h="98">
                <a:moveTo>
                  <a:pt x="49" y="1"/>
                </a:moveTo>
                <a:cubicBezTo>
                  <a:pt x="48" y="0"/>
                  <a:pt x="46" y="0"/>
                  <a:pt x="45" y="1"/>
                </a:cubicBezTo>
                <a:cubicBezTo>
                  <a:pt x="1" y="45"/>
                  <a:pt x="1" y="45"/>
                  <a:pt x="1" y="45"/>
                </a:cubicBezTo>
                <a:cubicBezTo>
                  <a:pt x="1" y="46"/>
                  <a:pt x="1" y="46"/>
                  <a:pt x="1" y="46"/>
                </a:cubicBezTo>
                <a:cubicBezTo>
                  <a:pt x="0" y="46"/>
                  <a:pt x="0" y="47"/>
                  <a:pt x="0" y="47"/>
                </a:cubicBezTo>
                <a:cubicBezTo>
                  <a:pt x="0" y="92"/>
                  <a:pt x="0" y="92"/>
                  <a:pt x="0" y="92"/>
                </a:cubicBezTo>
                <a:cubicBezTo>
                  <a:pt x="0" y="96"/>
                  <a:pt x="3" y="98"/>
                  <a:pt x="6" y="98"/>
                </a:cubicBezTo>
                <a:cubicBezTo>
                  <a:pt x="88" y="98"/>
                  <a:pt x="88" y="98"/>
                  <a:pt x="88" y="98"/>
                </a:cubicBezTo>
                <a:cubicBezTo>
                  <a:pt x="91" y="98"/>
                  <a:pt x="94" y="96"/>
                  <a:pt x="94" y="92"/>
                </a:cubicBezTo>
                <a:cubicBezTo>
                  <a:pt x="94" y="47"/>
                  <a:pt x="94" y="47"/>
                  <a:pt x="94" y="47"/>
                </a:cubicBezTo>
                <a:cubicBezTo>
                  <a:pt x="94" y="46"/>
                  <a:pt x="94" y="46"/>
                  <a:pt x="93" y="45"/>
                </a:cubicBezTo>
                <a:lnTo>
                  <a:pt x="49" y="1"/>
                </a:lnTo>
                <a:close/>
                <a:moveTo>
                  <a:pt x="89" y="94"/>
                </a:moveTo>
                <a:cubicBezTo>
                  <a:pt x="5" y="94"/>
                  <a:pt x="5" y="94"/>
                  <a:pt x="5" y="94"/>
                </a:cubicBezTo>
                <a:cubicBezTo>
                  <a:pt x="5" y="48"/>
                  <a:pt x="5" y="48"/>
                  <a:pt x="5" y="48"/>
                </a:cubicBezTo>
                <a:cubicBezTo>
                  <a:pt x="47" y="6"/>
                  <a:pt x="47" y="6"/>
                  <a:pt x="47" y="6"/>
                </a:cubicBezTo>
                <a:cubicBezTo>
                  <a:pt x="89" y="48"/>
                  <a:pt x="89" y="48"/>
                  <a:pt x="89" y="48"/>
                </a:cubicBezTo>
                <a:lnTo>
                  <a:pt x="89" y="94"/>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6" name="Freeform 226"/>
          <p:cNvSpPr>
            <a:spLocks/>
          </p:cNvSpPr>
          <p:nvPr/>
        </p:nvSpPr>
        <p:spPr bwMode="auto">
          <a:xfrm>
            <a:off x="3451225" y="317500"/>
            <a:ext cx="481013" cy="250825"/>
          </a:xfrm>
          <a:custGeom>
            <a:avLst/>
            <a:gdLst>
              <a:gd name="T0" fmla="*/ 127 w 128"/>
              <a:gd name="T1" fmla="*/ 63 h 67"/>
              <a:gd name="T2" fmla="*/ 66 w 128"/>
              <a:gd name="T3" fmla="*/ 1 h 67"/>
              <a:gd name="T4" fmla="*/ 64 w 128"/>
              <a:gd name="T5" fmla="*/ 0 h 67"/>
              <a:gd name="T6" fmla="*/ 62 w 128"/>
              <a:gd name="T7" fmla="*/ 1 h 67"/>
              <a:gd name="T8" fmla="*/ 1 w 128"/>
              <a:gd name="T9" fmla="*/ 63 h 67"/>
              <a:gd name="T10" fmla="*/ 1 w 128"/>
              <a:gd name="T11" fmla="*/ 66 h 67"/>
              <a:gd name="T12" fmla="*/ 4 w 128"/>
              <a:gd name="T13" fmla="*/ 66 h 67"/>
              <a:gd name="T14" fmla="*/ 64 w 128"/>
              <a:gd name="T15" fmla="*/ 6 h 67"/>
              <a:gd name="T16" fmla="*/ 124 w 128"/>
              <a:gd name="T17" fmla="*/ 66 h 67"/>
              <a:gd name="T18" fmla="*/ 127 w 128"/>
              <a:gd name="T19" fmla="*/ 66 h 67"/>
              <a:gd name="T20" fmla="*/ 127 w 128"/>
              <a:gd name="T21"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67">
                <a:moveTo>
                  <a:pt x="127" y="63"/>
                </a:moveTo>
                <a:cubicBezTo>
                  <a:pt x="66" y="1"/>
                  <a:pt x="66" y="1"/>
                  <a:pt x="66" y="1"/>
                </a:cubicBezTo>
                <a:cubicBezTo>
                  <a:pt x="65" y="1"/>
                  <a:pt x="65" y="0"/>
                  <a:pt x="64" y="0"/>
                </a:cubicBezTo>
                <a:cubicBezTo>
                  <a:pt x="63" y="0"/>
                  <a:pt x="63" y="1"/>
                  <a:pt x="62" y="1"/>
                </a:cubicBezTo>
                <a:cubicBezTo>
                  <a:pt x="62" y="1"/>
                  <a:pt x="1" y="63"/>
                  <a:pt x="1" y="63"/>
                </a:cubicBezTo>
                <a:cubicBezTo>
                  <a:pt x="0" y="64"/>
                  <a:pt x="0" y="65"/>
                  <a:pt x="1" y="66"/>
                </a:cubicBezTo>
                <a:cubicBezTo>
                  <a:pt x="2" y="67"/>
                  <a:pt x="3" y="67"/>
                  <a:pt x="4" y="66"/>
                </a:cubicBezTo>
                <a:cubicBezTo>
                  <a:pt x="64" y="6"/>
                  <a:pt x="64" y="6"/>
                  <a:pt x="64" y="6"/>
                </a:cubicBezTo>
                <a:cubicBezTo>
                  <a:pt x="124" y="66"/>
                  <a:pt x="124" y="66"/>
                  <a:pt x="124" y="66"/>
                </a:cubicBezTo>
                <a:cubicBezTo>
                  <a:pt x="125" y="67"/>
                  <a:pt x="126" y="67"/>
                  <a:pt x="127" y="66"/>
                </a:cubicBezTo>
                <a:cubicBezTo>
                  <a:pt x="128" y="65"/>
                  <a:pt x="128" y="64"/>
                  <a:pt x="127" y="63"/>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7" name="Freeform 227"/>
          <p:cNvSpPr>
            <a:spLocks noEditPoints="1"/>
          </p:cNvSpPr>
          <p:nvPr/>
        </p:nvSpPr>
        <p:spPr bwMode="auto">
          <a:xfrm>
            <a:off x="2489200" y="301625"/>
            <a:ext cx="485775" cy="481013"/>
          </a:xfrm>
          <a:custGeom>
            <a:avLst/>
            <a:gdLst>
              <a:gd name="T0" fmla="*/ 128 w 129"/>
              <a:gd name="T1" fmla="*/ 124 h 128"/>
              <a:gd name="T2" fmla="*/ 88 w 129"/>
              <a:gd name="T3" fmla="*/ 84 h 128"/>
              <a:gd name="T4" fmla="*/ 89 w 129"/>
              <a:gd name="T5" fmla="*/ 83 h 128"/>
              <a:gd name="T6" fmla="*/ 101 w 129"/>
              <a:gd name="T7" fmla="*/ 50 h 128"/>
              <a:gd name="T8" fmla="*/ 51 w 129"/>
              <a:gd name="T9" fmla="*/ 0 h 128"/>
              <a:gd name="T10" fmla="*/ 15 w 129"/>
              <a:gd name="T11" fmla="*/ 15 h 128"/>
              <a:gd name="T12" fmla="*/ 0 w 129"/>
              <a:gd name="T13" fmla="*/ 50 h 128"/>
              <a:gd name="T14" fmla="*/ 15 w 129"/>
              <a:gd name="T15" fmla="*/ 86 h 128"/>
              <a:gd name="T16" fmla="*/ 51 w 129"/>
              <a:gd name="T17" fmla="*/ 101 h 128"/>
              <a:gd name="T18" fmla="*/ 84 w 129"/>
              <a:gd name="T19" fmla="*/ 88 h 128"/>
              <a:gd name="T20" fmla="*/ 85 w 129"/>
              <a:gd name="T21" fmla="*/ 88 h 128"/>
              <a:gd name="T22" fmla="*/ 124 w 129"/>
              <a:gd name="T23" fmla="*/ 127 h 128"/>
              <a:gd name="T24" fmla="*/ 128 w 129"/>
              <a:gd name="T25" fmla="*/ 127 h 128"/>
              <a:gd name="T26" fmla="*/ 128 w 129"/>
              <a:gd name="T27" fmla="*/ 124 h 128"/>
              <a:gd name="T28" fmla="*/ 83 w 129"/>
              <a:gd name="T29" fmla="*/ 83 h 128"/>
              <a:gd name="T30" fmla="*/ 69 w 129"/>
              <a:gd name="T31" fmla="*/ 93 h 128"/>
              <a:gd name="T32" fmla="*/ 51 w 129"/>
              <a:gd name="T33" fmla="*/ 96 h 128"/>
              <a:gd name="T34" fmla="*/ 33 w 129"/>
              <a:gd name="T35" fmla="*/ 93 h 128"/>
              <a:gd name="T36" fmla="*/ 18 w 129"/>
              <a:gd name="T37" fmla="*/ 83 h 128"/>
              <a:gd name="T38" fmla="*/ 9 w 129"/>
              <a:gd name="T39" fmla="*/ 68 h 128"/>
              <a:gd name="T40" fmla="*/ 5 w 129"/>
              <a:gd name="T41" fmla="*/ 50 h 128"/>
              <a:gd name="T42" fmla="*/ 9 w 129"/>
              <a:gd name="T43" fmla="*/ 32 h 128"/>
              <a:gd name="T44" fmla="*/ 18 w 129"/>
              <a:gd name="T45" fmla="*/ 18 h 128"/>
              <a:gd name="T46" fmla="*/ 33 w 129"/>
              <a:gd name="T47" fmla="*/ 8 h 128"/>
              <a:gd name="T48" fmla="*/ 69 w 129"/>
              <a:gd name="T49" fmla="*/ 8 h 128"/>
              <a:gd name="T50" fmla="*/ 83 w 129"/>
              <a:gd name="T51" fmla="*/ 18 h 128"/>
              <a:gd name="T52" fmla="*/ 93 w 129"/>
              <a:gd name="T53" fmla="*/ 32 h 128"/>
              <a:gd name="T54" fmla="*/ 97 w 129"/>
              <a:gd name="T55" fmla="*/ 50 h 128"/>
              <a:gd name="T56" fmla="*/ 93 w 129"/>
              <a:gd name="T57" fmla="*/ 68 h 128"/>
              <a:gd name="T58" fmla="*/ 83 w 129"/>
              <a:gd name="T59" fmla="*/ 8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9" h="128">
                <a:moveTo>
                  <a:pt x="128" y="124"/>
                </a:moveTo>
                <a:cubicBezTo>
                  <a:pt x="88" y="84"/>
                  <a:pt x="88" y="84"/>
                  <a:pt x="88" y="84"/>
                </a:cubicBezTo>
                <a:cubicBezTo>
                  <a:pt x="89" y="83"/>
                  <a:pt x="89" y="83"/>
                  <a:pt x="89" y="83"/>
                </a:cubicBezTo>
                <a:cubicBezTo>
                  <a:pt x="97" y="74"/>
                  <a:pt x="101" y="62"/>
                  <a:pt x="101" y="50"/>
                </a:cubicBezTo>
                <a:cubicBezTo>
                  <a:pt x="101" y="22"/>
                  <a:pt x="79" y="0"/>
                  <a:pt x="51" y="0"/>
                </a:cubicBezTo>
                <a:cubicBezTo>
                  <a:pt x="37" y="0"/>
                  <a:pt x="25" y="5"/>
                  <a:pt x="15" y="15"/>
                </a:cubicBezTo>
                <a:cubicBezTo>
                  <a:pt x="6" y="24"/>
                  <a:pt x="0" y="37"/>
                  <a:pt x="0" y="50"/>
                </a:cubicBezTo>
                <a:cubicBezTo>
                  <a:pt x="0" y="64"/>
                  <a:pt x="6" y="76"/>
                  <a:pt x="15" y="86"/>
                </a:cubicBezTo>
                <a:cubicBezTo>
                  <a:pt x="25" y="96"/>
                  <a:pt x="37" y="101"/>
                  <a:pt x="51" y="101"/>
                </a:cubicBezTo>
                <a:cubicBezTo>
                  <a:pt x="63" y="101"/>
                  <a:pt x="75" y="96"/>
                  <a:pt x="84" y="88"/>
                </a:cubicBezTo>
                <a:cubicBezTo>
                  <a:pt x="85" y="88"/>
                  <a:pt x="85" y="88"/>
                  <a:pt x="85" y="88"/>
                </a:cubicBezTo>
                <a:cubicBezTo>
                  <a:pt x="124" y="127"/>
                  <a:pt x="124" y="127"/>
                  <a:pt x="124" y="127"/>
                </a:cubicBezTo>
                <a:cubicBezTo>
                  <a:pt x="125" y="128"/>
                  <a:pt x="127" y="128"/>
                  <a:pt x="128" y="127"/>
                </a:cubicBezTo>
                <a:cubicBezTo>
                  <a:pt x="129" y="126"/>
                  <a:pt x="129" y="125"/>
                  <a:pt x="128" y="124"/>
                </a:cubicBezTo>
                <a:close/>
                <a:moveTo>
                  <a:pt x="83" y="83"/>
                </a:moveTo>
                <a:cubicBezTo>
                  <a:pt x="79" y="87"/>
                  <a:pt x="74" y="90"/>
                  <a:pt x="69" y="93"/>
                </a:cubicBezTo>
                <a:cubicBezTo>
                  <a:pt x="63" y="95"/>
                  <a:pt x="57" y="96"/>
                  <a:pt x="51" y="96"/>
                </a:cubicBezTo>
                <a:cubicBezTo>
                  <a:pt x="45" y="96"/>
                  <a:pt x="39" y="95"/>
                  <a:pt x="33" y="93"/>
                </a:cubicBezTo>
                <a:cubicBezTo>
                  <a:pt x="27" y="90"/>
                  <a:pt x="23" y="87"/>
                  <a:pt x="18" y="83"/>
                </a:cubicBezTo>
                <a:cubicBezTo>
                  <a:pt x="14" y="79"/>
                  <a:pt x="11" y="74"/>
                  <a:pt x="9" y="68"/>
                </a:cubicBezTo>
                <a:cubicBezTo>
                  <a:pt x="6" y="63"/>
                  <a:pt x="5" y="57"/>
                  <a:pt x="5" y="50"/>
                </a:cubicBezTo>
                <a:cubicBezTo>
                  <a:pt x="5" y="44"/>
                  <a:pt x="6" y="38"/>
                  <a:pt x="9" y="32"/>
                </a:cubicBezTo>
                <a:cubicBezTo>
                  <a:pt x="11" y="27"/>
                  <a:pt x="14" y="22"/>
                  <a:pt x="18" y="18"/>
                </a:cubicBezTo>
                <a:cubicBezTo>
                  <a:pt x="23" y="14"/>
                  <a:pt x="27" y="10"/>
                  <a:pt x="33" y="8"/>
                </a:cubicBezTo>
                <a:cubicBezTo>
                  <a:pt x="44" y="3"/>
                  <a:pt x="57" y="3"/>
                  <a:pt x="69" y="8"/>
                </a:cubicBezTo>
                <a:cubicBezTo>
                  <a:pt x="74" y="10"/>
                  <a:pt x="79" y="14"/>
                  <a:pt x="83" y="18"/>
                </a:cubicBezTo>
                <a:cubicBezTo>
                  <a:pt x="87" y="22"/>
                  <a:pt x="91" y="27"/>
                  <a:pt x="93" y="32"/>
                </a:cubicBezTo>
                <a:cubicBezTo>
                  <a:pt x="96" y="38"/>
                  <a:pt x="97" y="44"/>
                  <a:pt x="97" y="50"/>
                </a:cubicBezTo>
                <a:cubicBezTo>
                  <a:pt x="97" y="57"/>
                  <a:pt x="96" y="63"/>
                  <a:pt x="93" y="68"/>
                </a:cubicBezTo>
                <a:cubicBezTo>
                  <a:pt x="91" y="74"/>
                  <a:pt x="87" y="79"/>
                  <a:pt x="83" y="83"/>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8" name="Freeform 228"/>
          <p:cNvSpPr>
            <a:spLocks/>
          </p:cNvSpPr>
          <p:nvPr/>
        </p:nvSpPr>
        <p:spPr bwMode="auto">
          <a:xfrm>
            <a:off x="2601913" y="482600"/>
            <a:ext cx="158750" cy="17463"/>
          </a:xfrm>
          <a:custGeom>
            <a:avLst/>
            <a:gdLst>
              <a:gd name="T0" fmla="*/ 39 w 42"/>
              <a:gd name="T1" fmla="*/ 0 h 5"/>
              <a:gd name="T2" fmla="*/ 2 w 42"/>
              <a:gd name="T3" fmla="*/ 0 h 5"/>
              <a:gd name="T4" fmla="*/ 0 w 42"/>
              <a:gd name="T5" fmla="*/ 2 h 5"/>
              <a:gd name="T6" fmla="*/ 2 w 42"/>
              <a:gd name="T7" fmla="*/ 5 h 5"/>
              <a:gd name="T8" fmla="*/ 39 w 42"/>
              <a:gd name="T9" fmla="*/ 5 h 5"/>
              <a:gd name="T10" fmla="*/ 42 w 42"/>
              <a:gd name="T11" fmla="*/ 2 h 5"/>
              <a:gd name="T12" fmla="*/ 39 w 42"/>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42" h="5">
                <a:moveTo>
                  <a:pt x="39" y="0"/>
                </a:moveTo>
                <a:cubicBezTo>
                  <a:pt x="2" y="0"/>
                  <a:pt x="2" y="0"/>
                  <a:pt x="2" y="0"/>
                </a:cubicBezTo>
                <a:cubicBezTo>
                  <a:pt x="1" y="0"/>
                  <a:pt x="0" y="1"/>
                  <a:pt x="0" y="2"/>
                </a:cubicBezTo>
                <a:cubicBezTo>
                  <a:pt x="0" y="4"/>
                  <a:pt x="1" y="5"/>
                  <a:pt x="2" y="5"/>
                </a:cubicBezTo>
                <a:cubicBezTo>
                  <a:pt x="39" y="5"/>
                  <a:pt x="39" y="5"/>
                  <a:pt x="39" y="5"/>
                </a:cubicBezTo>
                <a:cubicBezTo>
                  <a:pt x="41" y="5"/>
                  <a:pt x="42" y="4"/>
                  <a:pt x="42" y="2"/>
                </a:cubicBezTo>
                <a:cubicBezTo>
                  <a:pt x="42" y="1"/>
                  <a:pt x="41" y="0"/>
                  <a:pt x="39"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9" name="Freeform 229"/>
          <p:cNvSpPr>
            <a:spLocks noEditPoints="1"/>
          </p:cNvSpPr>
          <p:nvPr/>
        </p:nvSpPr>
        <p:spPr bwMode="auto">
          <a:xfrm>
            <a:off x="1528763" y="301625"/>
            <a:ext cx="481013" cy="481013"/>
          </a:xfrm>
          <a:custGeom>
            <a:avLst/>
            <a:gdLst>
              <a:gd name="T0" fmla="*/ 127 w 128"/>
              <a:gd name="T1" fmla="*/ 124 h 128"/>
              <a:gd name="T2" fmla="*/ 88 w 128"/>
              <a:gd name="T3" fmla="*/ 84 h 128"/>
              <a:gd name="T4" fmla="*/ 89 w 128"/>
              <a:gd name="T5" fmla="*/ 83 h 128"/>
              <a:gd name="T6" fmla="*/ 101 w 128"/>
              <a:gd name="T7" fmla="*/ 50 h 128"/>
              <a:gd name="T8" fmla="*/ 50 w 128"/>
              <a:gd name="T9" fmla="*/ 0 h 128"/>
              <a:gd name="T10" fmla="*/ 15 w 128"/>
              <a:gd name="T11" fmla="*/ 15 h 128"/>
              <a:gd name="T12" fmla="*/ 0 w 128"/>
              <a:gd name="T13" fmla="*/ 50 h 128"/>
              <a:gd name="T14" fmla="*/ 50 w 128"/>
              <a:gd name="T15" fmla="*/ 101 h 128"/>
              <a:gd name="T16" fmla="*/ 84 w 128"/>
              <a:gd name="T17" fmla="*/ 88 h 128"/>
              <a:gd name="T18" fmla="*/ 85 w 128"/>
              <a:gd name="T19" fmla="*/ 88 h 128"/>
              <a:gd name="T20" fmla="*/ 124 w 128"/>
              <a:gd name="T21" fmla="*/ 127 h 128"/>
              <a:gd name="T22" fmla="*/ 127 w 128"/>
              <a:gd name="T23" fmla="*/ 127 h 128"/>
              <a:gd name="T24" fmla="*/ 127 w 128"/>
              <a:gd name="T25" fmla="*/ 124 h 128"/>
              <a:gd name="T26" fmla="*/ 83 w 128"/>
              <a:gd name="T27" fmla="*/ 83 h 128"/>
              <a:gd name="T28" fmla="*/ 68 w 128"/>
              <a:gd name="T29" fmla="*/ 93 h 128"/>
              <a:gd name="T30" fmla="*/ 50 w 128"/>
              <a:gd name="T31" fmla="*/ 96 h 128"/>
              <a:gd name="T32" fmla="*/ 33 w 128"/>
              <a:gd name="T33" fmla="*/ 93 h 128"/>
              <a:gd name="T34" fmla="*/ 18 w 128"/>
              <a:gd name="T35" fmla="*/ 83 h 128"/>
              <a:gd name="T36" fmla="*/ 8 w 128"/>
              <a:gd name="T37" fmla="*/ 68 h 128"/>
              <a:gd name="T38" fmla="*/ 5 w 128"/>
              <a:gd name="T39" fmla="*/ 50 h 128"/>
              <a:gd name="T40" fmla="*/ 8 w 128"/>
              <a:gd name="T41" fmla="*/ 32 h 128"/>
              <a:gd name="T42" fmla="*/ 18 w 128"/>
              <a:gd name="T43" fmla="*/ 18 h 128"/>
              <a:gd name="T44" fmla="*/ 33 w 128"/>
              <a:gd name="T45" fmla="*/ 8 h 128"/>
              <a:gd name="T46" fmla="*/ 68 w 128"/>
              <a:gd name="T47" fmla="*/ 8 h 128"/>
              <a:gd name="T48" fmla="*/ 83 w 128"/>
              <a:gd name="T49" fmla="*/ 18 h 128"/>
              <a:gd name="T50" fmla="*/ 93 w 128"/>
              <a:gd name="T51" fmla="*/ 32 h 128"/>
              <a:gd name="T52" fmla="*/ 96 w 128"/>
              <a:gd name="T53" fmla="*/ 50 h 128"/>
              <a:gd name="T54" fmla="*/ 93 w 128"/>
              <a:gd name="T55" fmla="*/ 68 h 128"/>
              <a:gd name="T56" fmla="*/ 83 w 128"/>
              <a:gd name="T57" fmla="*/ 8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8" h="128">
                <a:moveTo>
                  <a:pt x="127" y="124"/>
                </a:moveTo>
                <a:cubicBezTo>
                  <a:pt x="88" y="84"/>
                  <a:pt x="88" y="84"/>
                  <a:pt x="88" y="84"/>
                </a:cubicBezTo>
                <a:cubicBezTo>
                  <a:pt x="89" y="83"/>
                  <a:pt x="89" y="83"/>
                  <a:pt x="89" y="83"/>
                </a:cubicBezTo>
                <a:cubicBezTo>
                  <a:pt x="97" y="74"/>
                  <a:pt x="101" y="62"/>
                  <a:pt x="101" y="50"/>
                </a:cubicBezTo>
                <a:cubicBezTo>
                  <a:pt x="101" y="22"/>
                  <a:pt x="78" y="0"/>
                  <a:pt x="50" y="0"/>
                </a:cubicBezTo>
                <a:cubicBezTo>
                  <a:pt x="37" y="0"/>
                  <a:pt x="24" y="5"/>
                  <a:pt x="15" y="15"/>
                </a:cubicBezTo>
                <a:cubicBezTo>
                  <a:pt x="5" y="24"/>
                  <a:pt x="0" y="37"/>
                  <a:pt x="0" y="50"/>
                </a:cubicBezTo>
                <a:cubicBezTo>
                  <a:pt x="0" y="78"/>
                  <a:pt x="23" y="101"/>
                  <a:pt x="50" y="101"/>
                </a:cubicBezTo>
                <a:cubicBezTo>
                  <a:pt x="63" y="101"/>
                  <a:pt x="74" y="96"/>
                  <a:pt x="84" y="88"/>
                </a:cubicBezTo>
                <a:cubicBezTo>
                  <a:pt x="85" y="88"/>
                  <a:pt x="85" y="88"/>
                  <a:pt x="85" y="88"/>
                </a:cubicBezTo>
                <a:cubicBezTo>
                  <a:pt x="124" y="127"/>
                  <a:pt x="124" y="127"/>
                  <a:pt x="124" y="127"/>
                </a:cubicBezTo>
                <a:cubicBezTo>
                  <a:pt x="125" y="128"/>
                  <a:pt x="126" y="128"/>
                  <a:pt x="127" y="127"/>
                </a:cubicBezTo>
                <a:cubicBezTo>
                  <a:pt x="128" y="126"/>
                  <a:pt x="128" y="125"/>
                  <a:pt x="127" y="124"/>
                </a:cubicBezTo>
                <a:close/>
                <a:moveTo>
                  <a:pt x="83" y="83"/>
                </a:moveTo>
                <a:cubicBezTo>
                  <a:pt x="79" y="87"/>
                  <a:pt x="74" y="90"/>
                  <a:pt x="68" y="93"/>
                </a:cubicBezTo>
                <a:cubicBezTo>
                  <a:pt x="63" y="95"/>
                  <a:pt x="57" y="96"/>
                  <a:pt x="50" y="96"/>
                </a:cubicBezTo>
                <a:cubicBezTo>
                  <a:pt x="44" y="96"/>
                  <a:pt x="38" y="95"/>
                  <a:pt x="33" y="93"/>
                </a:cubicBezTo>
                <a:cubicBezTo>
                  <a:pt x="27" y="90"/>
                  <a:pt x="22" y="87"/>
                  <a:pt x="18" y="83"/>
                </a:cubicBezTo>
                <a:cubicBezTo>
                  <a:pt x="14" y="79"/>
                  <a:pt x="10" y="74"/>
                  <a:pt x="8" y="68"/>
                </a:cubicBezTo>
                <a:cubicBezTo>
                  <a:pt x="6" y="63"/>
                  <a:pt x="5" y="57"/>
                  <a:pt x="5" y="50"/>
                </a:cubicBezTo>
                <a:cubicBezTo>
                  <a:pt x="5" y="44"/>
                  <a:pt x="6" y="38"/>
                  <a:pt x="8" y="32"/>
                </a:cubicBezTo>
                <a:cubicBezTo>
                  <a:pt x="10" y="27"/>
                  <a:pt x="14" y="22"/>
                  <a:pt x="18" y="18"/>
                </a:cubicBezTo>
                <a:cubicBezTo>
                  <a:pt x="22" y="14"/>
                  <a:pt x="27" y="10"/>
                  <a:pt x="33" y="8"/>
                </a:cubicBezTo>
                <a:cubicBezTo>
                  <a:pt x="44" y="3"/>
                  <a:pt x="57" y="3"/>
                  <a:pt x="68" y="8"/>
                </a:cubicBezTo>
                <a:cubicBezTo>
                  <a:pt x="74" y="10"/>
                  <a:pt x="79" y="14"/>
                  <a:pt x="83" y="18"/>
                </a:cubicBezTo>
                <a:cubicBezTo>
                  <a:pt x="87" y="22"/>
                  <a:pt x="90" y="27"/>
                  <a:pt x="93" y="32"/>
                </a:cubicBezTo>
                <a:cubicBezTo>
                  <a:pt x="95" y="38"/>
                  <a:pt x="96" y="44"/>
                  <a:pt x="96" y="50"/>
                </a:cubicBezTo>
                <a:cubicBezTo>
                  <a:pt x="96" y="57"/>
                  <a:pt x="95" y="63"/>
                  <a:pt x="93" y="68"/>
                </a:cubicBezTo>
                <a:cubicBezTo>
                  <a:pt x="90" y="74"/>
                  <a:pt x="87" y="79"/>
                  <a:pt x="83" y="83"/>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0" name="Freeform 230"/>
          <p:cNvSpPr>
            <a:spLocks/>
          </p:cNvSpPr>
          <p:nvPr/>
        </p:nvSpPr>
        <p:spPr bwMode="auto">
          <a:xfrm>
            <a:off x="1641475" y="414338"/>
            <a:ext cx="153988" cy="153988"/>
          </a:xfrm>
          <a:custGeom>
            <a:avLst/>
            <a:gdLst>
              <a:gd name="T0" fmla="*/ 39 w 41"/>
              <a:gd name="T1" fmla="*/ 18 h 41"/>
              <a:gd name="T2" fmla="*/ 23 w 41"/>
              <a:gd name="T3" fmla="*/ 18 h 41"/>
              <a:gd name="T4" fmla="*/ 23 w 41"/>
              <a:gd name="T5" fmla="*/ 2 h 41"/>
              <a:gd name="T6" fmla="*/ 20 w 41"/>
              <a:gd name="T7" fmla="*/ 0 h 41"/>
              <a:gd name="T8" fmla="*/ 18 w 41"/>
              <a:gd name="T9" fmla="*/ 2 h 41"/>
              <a:gd name="T10" fmla="*/ 18 w 41"/>
              <a:gd name="T11" fmla="*/ 18 h 41"/>
              <a:gd name="T12" fmla="*/ 2 w 41"/>
              <a:gd name="T13" fmla="*/ 18 h 41"/>
              <a:gd name="T14" fmla="*/ 0 w 41"/>
              <a:gd name="T15" fmla="*/ 20 h 41"/>
              <a:gd name="T16" fmla="*/ 2 w 41"/>
              <a:gd name="T17" fmla="*/ 23 h 41"/>
              <a:gd name="T18" fmla="*/ 18 w 41"/>
              <a:gd name="T19" fmla="*/ 23 h 41"/>
              <a:gd name="T20" fmla="*/ 18 w 41"/>
              <a:gd name="T21" fmla="*/ 39 h 41"/>
              <a:gd name="T22" fmla="*/ 20 w 41"/>
              <a:gd name="T23" fmla="*/ 41 h 41"/>
              <a:gd name="T24" fmla="*/ 23 w 41"/>
              <a:gd name="T25" fmla="*/ 39 h 41"/>
              <a:gd name="T26" fmla="*/ 23 w 41"/>
              <a:gd name="T27" fmla="*/ 23 h 41"/>
              <a:gd name="T28" fmla="*/ 39 w 41"/>
              <a:gd name="T29" fmla="*/ 23 h 41"/>
              <a:gd name="T30" fmla="*/ 41 w 41"/>
              <a:gd name="T31" fmla="*/ 20 h 41"/>
              <a:gd name="T32" fmla="*/ 39 w 41"/>
              <a:gd name="T33" fmla="*/ 1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 h="41">
                <a:moveTo>
                  <a:pt x="39" y="18"/>
                </a:moveTo>
                <a:cubicBezTo>
                  <a:pt x="23" y="18"/>
                  <a:pt x="23" y="18"/>
                  <a:pt x="23" y="18"/>
                </a:cubicBezTo>
                <a:cubicBezTo>
                  <a:pt x="23" y="2"/>
                  <a:pt x="23" y="2"/>
                  <a:pt x="23" y="2"/>
                </a:cubicBezTo>
                <a:cubicBezTo>
                  <a:pt x="23" y="1"/>
                  <a:pt x="22" y="0"/>
                  <a:pt x="20" y="0"/>
                </a:cubicBezTo>
                <a:cubicBezTo>
                  <a:pt x="19" y="0"/>
                  <a:pt x="18" y="1"/>
                  <a:pt x="18" y="2"/>
                </a:cubicBezTo>
                <a:cubicBezTo>
                  <a:pt x="18" y="18"/>
                  <a:pt x="18" y="18"/>
                  <a:pt x="18" y="18"/>
                </a:cubicBezTo>
                <a:cubicBezTo>
                  <a:pt x="2" y="18"/>
                  <a:pt x="2" y="18"/>
                  <a:pt x="2" y="18"/>
                </a:cubicBezTo>
                <a:cubicBezTo>
                  <a:pt x="1" y="18"/>
                  <a:pt x="0" y="19"/>
                  <a:pt x="0" y="20"/>
                </a:cubicBezTo>
                <a:cubicBezTo>
                  <a:pt x="0" y="22"/>
                  <a:pt x="1" y="23"/>
                  <a:pt x="2" y="23"/>
                </a:cubicBezTo>
                <a:cubicBezTo>
                  <a:pt x="18" y="23"/>
                  <a:pt x="18" y="23"/>
                  <a:pt x="18" y="23"/>
                </a:cubicBezTo>
                <a:cubicBezTo>
                  <a:pt x="18" y="39"/>
                  <a:pt x="18" y="39"/>
                  <a:pt x="18" y="39"/>
                </a:cubicBezTo>
                <a:cubicBezTo>
                  <a:pt x="18" y="40"/>
                  <a:pt x="19" y="41"/>
                  <a:pt x="20" y="41"/>
                </a:cubicBezTo>
                <a:cubicBezTo>
                  <a:pt x="22" y="41"/>
                  <a:pt x="23" y="40"/>
                  <a:pt x="23" y="39"/>
                </a:cubicBezTo>
                <a:cubicBezTo>
                  <a:pt x="23" y="23"/>
                  <a:pt x="23" y="23"/>
                  <a:pt x="23" y="23"/>
                </a:cubicBezTo>
                <a:cubicBezTo>
                  <a:pt x="39" y="23"/>
                  <a:pt x="39" y="23"/>
                  <a:pt x="39" y="23"/>
                </a:cubicBezTo>
                <a:cubicBezTo>
                  <a:pt x="40" y="23"/>
                  <a:pt x="41" y="22"/>
                  <a:pt x="41" y="20"/>
                </a:cubicBezTo>
                <a:cubicBezTo>
                  <a:pt x="41" y="19"/>
                  <a:pt x="40" y="18"/>
                  <a:pt x="39" y="18"/>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1" name="Freeform 231"/>
          <p:cNvSpPr>
            <a:spLocks noEditPoints="1"/>
          </p:cNvSpPr>
          <p:nvPr/>
        </p:nvSpPr>
        <p:spPr bwMode="auto">
          <a:xfrm>
            <a:off x="568325" y="301625"/>
            <a:ext cx="479425" cy="481013"/>
          </a:xfrm>
          <a:custGeom>
            <a:avLst/>
            <a:gdLst>
              <a:gd name="T0" fmla="*/ 127 w 128"/>
              <a:gd name="T1" fmla="*/ 124 h 128"/>
              <a:gd name="T2" fmla="*/ 88 w 128"/>
              <a:gd name="T3" fmla="*/ 84 h 128"/>
              <a:gd name="T4" fmla="*/ 89 w 128"/>
              <a:gd name="T5" fmla="*/ 83 h 128"/>
              <a:gd name="T6" fmla="*/ 101 w 128"/>
              <a:gd name="T7" fmla="*/ 50 h 128"/>
              <a:gd name="T8" fmla="*/ 50 w 128"/>
              <a:gd name="T9" fmla="*/ 0 h 128"/>
              <a:gd name="T10" fmla="*/ 15 w 128"/>
              <a:gd name="T11" fmla="*/ 15 h 128"/>
              <a:gd name="T12" fmla="*/ 0 w 128"/>
              <a:gd name="T13" fmla="*/ 50 h 128"/>
              <a:gd name="T14" fmla="*/ 50 w 128"/>
              <a:gd name="T15" fmla="*/ 101 h 128"/>
              <a:gd name="T16" fmla="*/ 84 w 128"/>
              <a:gd name="T17" fmla="*/ 88 h 128"/>
              <a:gd name="T18" fmla="*/ 85 w 128"/>
              <a:gd name="T19" fmla="*/ 88 h 128"/>
              <a:gd name="T20" fmla="*/ 124 w 128"/>
              <a:gd name="T21" fmla="*/ 127 h 128"/>
              <a:gd name="T22" fmla="*/ 127 w 128"/>
              <a:gd name="T23" fmla="*/ 127 h 128"/>
              <a:gd name="T24" fmla="*/ 127 w 128"/>
              <a:gd name="T25" fmla="*/ 124 h 128"/>
              <a:gd name="T26" fmla="*/ 83 w 128"/>
              <a:gd name="T27" fmla="*/ 83 h 128"/>
              <a:gd name="T28" fmla="*/ 68 w 128"/>
              <a:gd name="T29" fmla="*/ 93 h 128"/>
              <a:gd name="T30" fmla="*/ 50 w 128"/>
              <a:gd name="T31" fmla="*/ 96 h 128"/>
              <a:gd name="T32" fmla="*/ 33 w 128"/>
              <a:gd name="T33" fmla="*/ 93 h 128"/>
              <a:gd name="T34" fmla="*/ 18 w 128"/>
              <a:gd name="T35" fmla="*/ 83 h 128"/>
              <a:gd name="T36" fmla="*/ 8 w 128"/>
              <a:gd name="T37" fmla="*/ 68 h 128"/>
              <a:gd name="T38" fmla="*/ 5 w 128"/>
              <a:gd name="T39" fmla="*/ 50 h 128"/>
              <a:gd name="T40" fmla="*/ 8 w 128"/>
              <a:gd name="T41" fmla="*/ 32 h 128"/>
              <a:gd name="T42" fmla="*/ 18 w 128"/>
              <a:gd name="T43" fmla="*/ 18 h 128"/>
              <a:gd name="T44" fmla="*/ 33 w 128"/>
              <a:gd name="T45" fmla="*/ 8 h 128"/>
              <a:gd name="T46" fmla="*/ 68 w 128"/>
              <a:gd name="T47" fmla="*/ 8 h 128"/>
              <a:gd name="T48" fmla="*/ 83 w 128"/>
              <a:gd name="T49" fmla="*/ 18 h 128"/>
              <a:gd name="T50" fmla="*/ 93 w 128"/>
              <a:gd name="T51" fmla="*/ 32 h 128"/>
              <a:gd name="T52" fmla="*/ 96 w 128"/>
              <a:gd name="T53" fmla="*/ 50 h 128"/>
              <a:gd name="T54" fmla="*/ 93 w 128"/>
              <a:gd name="T55" fmla="*/ 68 h 128"/>
              <a:gd name="T56" fmla="*/ 83 w 128"/>
              <a:gd name="T57" fmla="*/ 8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8" h="128">
                <a:moveTo>
                  <a:pt x="127" y="124"/>
                </a:moveTo>
                <a:cubicBezTo>
                  <a:pt x="88" y="84"/>
                  <a:pt x="88" y="84"/>
                  <a:pt x="88" y="84"/>
                </a:cubicBezTo>
                <a:cubicBezTo>
                  <a:pt x="89" y="83"/>
                  <a:pt x="89" y="83"/>
                  <a:pt x="89" y="83"/>
                </a:cubicBezTo>
                <a:cubicBezTo>
                  <a:pt x="97" y="74"/>
                  <a:pt x="101" y="62"/>
                  <a:pt x="101" y="50"/>
                </a:cubicBezTo>
                <a:cubicBezTo>
                  <a:pt x="101" y="22"/>
                  <a:pt x="78" y="0"/>
                  <a:pt x="50" y="0"/>
                </a:cubicBezTo>
                <a:cubicBezTo>
                  <a:pt x="37" y="0"/>
                  <a:pt x="24" y="5"/>
                  <a:pt x="15" y="15"/>
                </a:cubicBezTo>
                <a:cubicBezTo>
                  <a:pt x="5" y="24"/>
                  <a:pt x="0" y="37"/>
                  <a:pt x="0" y="50"/>
                </a:cubicBezTo>
                <a:cubicBezTo>
                  <a:pt x="0" y="78"/>
                  <a:pt x="23" y="101"/>
                  <a:pt x="50" y="101"/>
                </a:cubicBezTo>
                <a:cubicBezTo>
                  <a:pt x="63" y="101"/>
                  <a:pt x="74" y="96"/>
                  <a:pt x="84" y="88"/>
                </a:cubicBezTo>
                <a:cubicBezTo>
                  <a:pt x="85" y="88"/>
                  <a:pt x="85" y="88"/>
                  <a:pt x="85" y="88"/>
                </a:cubicBezTo>
                <a:cubicBezTo>
                  <a:pt x="124" y="127"/>
                  <a:pt x="124" y="127"/>
                  <a:pt x="124" y="127"/>
                </a:cubicBezTo>
                <a:cubicBezTo>
                  <a:pt x="125" y="128"/>
                  <a:pt x="126" y="128"/>
                  <a:pt x="127" y="127"/>
                </a:cubicBezTo>
                <a:cubicBezTo>
                  <a:pt x="128" y="126"/>
                  <a:pt x="128" y="125"/>
                  <a:pt x="127" y="124"/>
                </a:cubicBezTo>
                <a:close/>
                <a:moveTo>
                  <a:pt x="83" y="83"/>
                </a:moveTo>
                <a:cubicBezTo>
                  <a:pt x="79" y="87"/>
                  <a:pt x="74" y="90"/>
                  <a:pt x="68" y="93"/>
                </a:cubicBezTo>
                <a:cubicBezTo>
                  <a:pt x="63" y="95"/>
                  <a:pt x="57" y="96"/>
                  <a:pt x="50" y="96"/>
                </a:cubicBezTo>
                <a:cubicBezTo>
                  <a:pt x="44" y="96"/>
                  <a:pt x="38" y="95"/>
                  <a:pt x="33" y="93"/>
                </a:cubicBezTo>
                <a:cubicBezTo>
                  <a:pt x="27" y="90"/>
                  <a:pt x="22" y="87"/>
                  <a:pt x="18" y="83"/>
                </a:cubicBezTo>
                <a:cubicBezTo>
                  <a:pt x="14" y="79"/>
                  <a:pt x="10" y="74"/>
                  <a:pt x="8" y="68"/>
                </a:cubicBezTo>
                <a:cubicBezTo>
                  <a:pt x="6" y="63"/>
                  <a:pt x="5" y="57"/>
                  <a:pt x="5" y="50"/>
                </a:cubicBezTo>
                <a:cubicBezTo>
                  <a:pt x="5" y="44"/>
                  <a:pt x="6" y="38"/>
                  <a:pt x="8" y="32"/>
                </a:cubicBezTo>
                <a:cubicBezTo>
                  <a:pt x="10" y="27"/>
                  <a:pt x="14" y="22"/>
                  <a:pt x="18" y="18"/>
                </a:cubicBezTo>
                <a:cubicBezTo>
                  <a:pt x="22" y="14"/>
                  <a:pt x="27" y="10"/>
                  <a:pt x="33" y="8"/>
                </a:cubicBezTo>
                <a:cubicBezTo>
                  <a:pt x="44" y="3"/>
                  <a:pt x="57" y="3"/>
                  <a:pt x="68" y="8"/>
                </a:cubicBezTo>
                <a:cubicBezTo>
                  <a:pt x="74" y="10"/>
                  <a:pt x="79" y="14"/>
                  <a:pt x="83" y="18"/>
                </a:cubicBezTo>
                <a:cubicBezTo>
                  <a:pt x="87" y="22"/>
                  <a:pt x="90" y="27"/>
                  <a:pt x="93" y="32"/>
                </a:cubicBezTo>
                <a:cubicBezTo>
                  <a:pt x="95" y="38"/>
                  <a:pt x="96" y="44"/>
                  <a:pt x="96" y="50"/>
                </a:cubicBezTo>
                <a:cubicBezTo>
                  <a:pt x="96" y="57"/>
                  <a:pt x="95" y="63"/>
                  <a:pt x="93" y="68"/>
                </a:cubicBezTo>
                <a:cubicBezTo>
                  <a:pt x="90" y="74"/>
                  <a:pt x="87" y="79"/>
                  <a:pt x="83" y="83"/>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2" name="Freeform 232"/>
          <p:cNvSpPr>
            <a:spLocks/>
          </p:cNvSpPr>
          <p:nvPr/>
        </p:nvSpPr>
        <p:spPr bwMode="auto">
          <a:xfrm>
            <a:off x="623888" y="358775"/>
            <a:ext cx="142875" cy="141288"/>
          </a:xfrm>
          <a:custGeom>
            <a:avLst/>
            <a:gdLst>
              <a:gd name="T0" fmla="*/ 36 w 38"/>
              <a:gd name="T1" fmla="*/ 0 h 38"/>
              <a:gd name="T2" fmla="*/ 0 w 38"/>
              <a:gd name="T3" fmla="*/ 36 h 38"/>
              <a:gd name="T4" fmla="*/ 2 w 38"/>
              <a:gd name="T5" fmla="*/ 38 h 38"/>
              <a:gd name="T6" fmla="*/ 5 w 38"/>
              <a:gd name="T7" fmla="*/ 36 h 38"/>
              <a:gd name="T8" fmla="*/ 14 w 38"/>
              <a:gd name="T9" fmla="*/ 14 h 38"/>
              <a:gd name="T10" fmla="*/ 36 w 38"/>
              <a:gd name="T11" fmla="*/ 4 h 38"/>
              <a:gd name="T12" fmla="*/ 38 w 38"/>
              <a:gd name="T13" fmla="*/ 2 h 38"/>
              <a:gd name="T14" fmla="*/ 36 w 38"/>
              <a:gd name="T15" fmla="*/ 0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38">
                <a:moveTo>
                  <a:pt x="36" y="0"/>
                </a:moveTo>
                <a:cubicBezTo>
                  <a:pt x="16" y="0"/>
                  <a:pt x="0" y="16"/>
                  <a:pt x="0" y="36"/>
                </a:cubicBezTo>
                <a:cubicBezTo>
                  <a:pt x="0" y="37"/>
                  <a:pt x="1" y="38"/>
                  <a:pt x="2" y="38"/>
                </a:cubicBezTo>
                <a:cubicBezTo>
                  <a:pt x="4" y="38"/>
                  <a:pt x="5" y="37"/>
                  <a:pt x="5" y="36"/>
                </a:cubicBezTo>
                <a:cubicBezTo>
                  <a:pt x="5" y="27"/>
                  <a:pt x="8" y="19"/>
                  <a:pt x="14" y="14"/>
                </a:cubicBezTo>
                <a:cubicBezTo>
                  <a:pt x="20" y="8"/>
                  <a:pt x="27" y="4"/>
                  <a:pt x="36" y="4"/>
                </a:cubicBezTo>
                <a:cubicBezTo>
                  <a:pt x="37" y="4"/>
                  <a:pt x="38" y="3"/>
                  <a:pt x="38" y="2"/>
                </a:cubicBezTo>
                <a:cubicBezTo>
                  <a:pt x="38" y="1"/>
                  <a:pt x="37" y="0"/>
                  <a:pt x="36"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Tree>
    <p:extLst>
      <p:ext uri="{BB962C8B-B14F-4D97-AF65-F5344CB8AC3E}">
        <p14:creationId xmlns:p14="http://schemas.microsoft.com/office/powerpoint/2010/main" val="793731610"/>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Freeform 5"/>
          <p:cNvSpPr>
            <a:spLocks noEditPoints="1"/>
          </p:cNvSpPr>
          <p:nvPr/>
        </p:nvSpPr>
        <p:spPr bwMode="auto">
          <a:xfrm>
            <a:off x="11139488" y="6132513"/>
            <a:ext cx="481013" cy="368300"/>
          </a:xfrm>
          <a:custGeom>
            <a:avLst/>
            <a:gdLst>
              <a:gd name="T0" fmla="*/ 128 w 128"/>
              <a:gd name="T1" fmla="*/ 43 h 98"/>
              <a:gd name="T2" fmla="*/ 110 w 128"/>
              <a:gd name="T3" fmla="*/ 2 h 98"/>
              <a:gd name="T4" fmla="*/ 108 w 128"/>
              <a:gd name="T5" fmla="*/ 0 h 98"/>
              <a:gd name="T6" fmla="*/ 20 w 128"/>
              <a:gd name="T7" fmla="*/ 0 h 98"/>
              <a:gd name="T8" fmla="*/ 18 w 128"/>
              <a:gd name="T9" fmla="*/ 2 h 98"/>
              <a:gd name="T10" fmla="*/ 0 w 128"/>
              <a:gd name="T11" fmla="*/ 43 h 98"/>
              <a:gd name="T12" fmla="*/ 0 w 128"/>
              <a:gd name="T13" fmla="*/ 44 h 98"/>
              <a:gd name="T14" fmla="*/ 0 w 128"/>
              <a:gd name="T15" fmla="*/ 44 h 98"/>
              <a:gd name="T16" fmla="*/ 0 w 128"/>
              <a:gd name="T17" fmla="*/ 95 h 98"/>
              <a:gd name="T18" fmla="*/ 2 w 128"/>
              <a:gd name="T19" fmla="*/ 98 h 98"/>
              <a:gd name="T20" fmla="*/ 126 w 128"/>
              <a:gd name="T21" fmla="*/ 98 h 98"/>
              <a:gd name="T22" fmla="*/ 128 w 128"/>
              <a:gd name="T23" fmla="*/ 95 h 98"/>
              <a:gd name="T24" fmla="*/ 128 w 128"/>
              <a:gd name="T25" fmla="*/ 44 h 98"/>
              <a:gd name="T26" fmla="*/ 128 w 128"/>
              <a:gd name="T27" fmla="*/ 44 h 98"/>
              <a:gd name="T28" fmla="*/ 128 w 128"/>
              <a:gd name="T29" fmla="*/ 43 h 98"/>
              <a:gd name="T30" fmla="*/ 123 w 128"/>
              <a:gd name="T31" fmla="*/ 93 h 98"/>
              <a:gd name="T32" fmla="*/ 5 w 128"/>
              <a:gd name="T33" fmla="*/ 93 h 98"/>
              <a:gd name="T34" fmla="*/ 5 w 128"/>
              <a:gd name="T35" fmla="*/ 50 h 98"/>
              <a:gd name="T36" fmla="*/ 28 w 128"/>
              <a:gd name="T37" fmla="*/ 50 h 98"/>
              <a:gd name="T38" fmla="*/ 32 w 128"/>
              <a:gd name="T39" fmla="*/ 63 h 98"/>
              <a:gd name="T40" fmla="*/ 34 w 128"/>
              <a:gd name="T41" fmla="*/ 64 h 98"/>
              <a:gd name="T42" fmla="*/ 94 w 128"/>
              <a:gd name="T43" fmla="*/ 64 h 98"/>
              <a:gd name="T44" fmla="*/ 96 w 128"/>
              <a:gd name="T45" fmla="*/ 63 h 98"/>
              <a:gd name="T46" fmla="*/ 100 w 128"/>
              <a:gd name="T47" fmla="*/ 50 h 98"/>
              <a:gd name="T48" fmla="*/ 123 w 128"/>
              <a:gd name="T49" fmla="*/ 50 h 98"/>
              <a:gd name="T50" fmla="*/ 123 w 128"/>
              <a:gd name="T51" fmla="*/ 93 h 98"/>
              <a:gd name="T52" fmla="*/ 99 w 128"/>
              <a:gd name="T53" fmla="*/ 45 h 98"/>
              <a:gd name="T54" fmla="*/ 96 w 128"/>
              <a:gd name="T55" fmla="*/ 47 h 98"/>
              <a:gd name="T56" fmla="*/ 92 w 128"/>
              <a:gd name="T57" fmla="*/ 60 h 98"/>
              <a:gd name="T58" fmla="*/ 36 w 128"/>
              <a:gd name="T59" fmla="*/ 60 h 98"/>
              <a:gd name="T60" fmla="*/ 32 w 128"/>
              <a:gd name="T61" fmla="*/ 47 h 98"/>
              <a:gd name="T62" fmla="*/ 29 w 128"/>
              <a:gd name="T63" fmla="*/ 45 h 98"/>
              <a:gd name="T64" fmla="*/ 4 w 128"/>
              <a:gd name="T65" fmla="*/ 45 h 98"/>
              <a:gd name="T66" fmla="*/ 21 w 128"/>
              <a:gd name="T67" fmla="*/ 5 h 98"/>
              <a:gd name="T68" fmla="*/ 107 w 128"/>
              <a:gd name="T69" fmla="*/ 5 h 98"/>
              <a:gd name="T70" fmla="*/ 124 w 128"/>
              <a:gd name="T71" fmla="*/ 45 h 98"/>
              <a:gd name="T72" fmla="*/ 99 w 128"/>
              <a:gd name="T73" fmla="*/ 4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8">
                <a:moveTo>
                  <a:pt x="128" y="43"/>
                </a:moveTo>
                <a:cubicBezTo>
                  <a:pt x="110" y="2"/>
                  <a:pt x="110" y="2"/>
                  <a:pt x="110" y="2"/>
                </a:cubicBezTo>
                <a:cubicBezTo>
                  <a:pt x="110" y="1"/>
                  <a:pt x="109" y="0"/>
                  <a:pt x="108" y="0"/>
                </a:cubicBezTo>
                <a:cubicBezTo>
                  <a:pt x="20" y="0"/>
                  <a:pt x="20" y="0"/>
                  <a:pt x="20" y="0"/>
                </a:cubicBezTo>
                <a:cubicBezTo>
                  <a:pt x="19" y="0"/>
                  <a:pt x="18" y="1"/>
                  <a:pt x="18" y="2"/>
                </a:cubicBezTo>
                <a:cubicBezTo>
                  <a:pt x="0" y="43"/>
                  <a:pt x="0" y="43"/>
                  <a:pt x="0" y="43"/>
                </a:cubicBezTo>
                <a:cubicBezTo>
                  <a:pt x="0" y="44"/>
                  <a:pt x="0" y="44"/>
                  <a:pt x="0" y="44"/>
                </a:cubicBezTo>
                <a:cubicBezTo>
                  <a:pt x="0" y="44"/>
                  <a:pt x="0" y="44"/>
                  <a:pt x="0" y="44"/>
                </a:cubicBezTo>
                <a:cubicBezTo>
                  <a:pt x="0" y="95"/>
                  <a:pt x="0" y="95"/>
                  <a:pt x="0" y="95"/>
                </a:cubicBezTo>
                <a:cubicBezTo>
                  <a:pt x="0" y="97"/>
                  <a:pt x="1" y="98"/>
                  <a:pt x="2" y="98"/>
                </a:cubicBezTo>
                <a:cubicBezTo>
                  <a:pt x="126" y="98"/>
                  <a:pt x="126" y="98"/>
                  <a:pt x="126" y="98"/>
                </a:cubicBezTo>
                <a:cubicBezTo>
                  <a:pt x="127" y="98"/>
                  <a:pt x="128" y="97"/>
                  <a:pt x="128" y="95"/>
                </a:cubicBezTo>
                <a:cubicBezTo>
                  <a:pt x="128" y="44"/>
                  <a:pt x="128" y="44"/>
                  <a:pt x="128" y="44"/>
                </a:cubicBezTo>
                <a:cubicBezTo>
                  <a:pt x="128" y="44"/>
                  <a:pt x="128" y="44"/>
                  <a:pt x="128" y="44"/>
                </a:cubicBezTo>
                <a:lnTo>
                  <a:pt x="128" y="43"/>
                </a:lnTo>
                <a:close/>
                <a:moveTo>
                  <a:pt x="123" y="93"/>
                </a:moveTo>
                <a:cubicBezTo>
                  <a:pt x="5" y="93"/>
                  <a:pt x="5" y="93"/>
                  <a:pt x="5" y="93"/>
                </a:cubicBezTo>
                <a:cubicBezTo>
                  <a:pt x="5" y="50"/>
                  <a:pt x="5" y="50"/>
                  <a:pt x="5" y="50"/>
                </a:cubicBezTo>
                <a:cubicBezTo>
                  <a:pt x="28" y="50"/>
                  <a:pt x="28" y="50"/>
                  <a:pt x="28" y="50"/>
                </a:cubicBezTo>
                <a:cubicBezTo>
                  <a:pt x="32" y="63"/>
                  <a:pt x="32" y="63"/>
                  <a:pt x="32" y="63"/>
                </a:cubicBezTo>
                <a:cubicBezTo>
                  <a:pt x="33" y="64"/>
                  <a:pt x="33" y="64"/>
                  <a:pt x="34" y="64"/>
                </a:cubicBezTo>
                <a:cubicBezTo>
                  <a:pt x="94" y="64"/>
                  <a:pt x="94" y="64"/>
                  <a:pt x="94" y="64"/>
                </a:cubicBezTo>
                <a:cubicBezTo>
                  <a:pt x="95" y="64"/>
                  <a:pt x="96" y="64"/>
                  <a:pt x="96" y="63"/>
                </a:cubicBezTo>
                <a:cubicBezTo>
                  <a:pt x="100" y="50"/>
                  <a:pt x="100" y="50"/>
                  <a:pt x="100" y="50"/>
                </a:cubicBezTo>
                <a:cubicBezTo>
                  <a:pt x="123" y="50"/>
                  <a:pt x="123" y="50"/>
                  <a:pt x="123" y="50"/>
                </a:cubicBezTo>
                <a:lnTo>
                  <a:pt x="123" y="93"/>
                </a:lnTo>
                <a:close/>
                <a:moveTo>
                  <a:pt x="99" y="45"/>
                </a:moveTo>
                <a:cubicBezTo>
                  <a:pt x="98" y="45"/>
                  <a:pt x="97" y="46"/>
                  <a:pt x="96" y="47"/>
                </a:cubicBezTo>
                <a:cubicBezTo>
                  <a:pt x="92" y="60"/>
                  <a:pt x="92" y="60"/>
                  <a:pt x="92" y="60"/>
                </a:cubicBezTo>
                <a:cubicBezTo>
                  <a:pt x="36" y="60"/>
                  <a:pt x="36" y="60"/>
                  <a:pt x="36" y="60"/>
                </a:cubicBezTo>
                <a:cubicBezTo>
                  <a:pt x="32" y="47"/>
                  <a:pt x="32" y="47"/>
                  <a:pt x="32" y="47"/>
                </a:cubicBezTo>
                <a:cubicBezTo>
                  <a:pt x="31" y="46"/>
                  <a:pt x="30" y="45"/>
                  <a:pt x="29" y="45"/>
                </a:cubicBezTo>
                <a:cubicBezTo>
                  <a:pt x="4" y="45"/>
                  <a:pt x="4" y="45"/>
                  <a:pt x="4" y="45"/>
                </a:cubicBezTo>
                <a:cubicBezTo>
                  <a:pt x="21" y="5"/>
                  <a:pt x="21" y="5"/>
                  <a:pt x="21" y="5"/>
                </a:cubicBezTo>
                <a:cubicBezTo>
                  <a:pt x="107" y="5"/>
                  <a:pt x="107" y="5"/>
                  <a:pt x="107" y="5"/>
                </a:cubicBezTo>
                <a:cubicBezTo>
                  <a:pt x="124" y="45"/>
                  <a:pt x="124" y="45"/>
                  <a:pt x="124" y="45"/>
                </a:cubicBezTo>
                <a:lnTo>
                  <a:pt x="99" y="45"/>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nvGrpSpPr>
          <p:cNvPr id="289" name="组合 288">
            <a:extLst>
              <a:ext uri="{FF2B5EF4-FFF2-40B4-BE49-F238E27FC236}">
                <a16:creationId xmlns="" xmlns:a16="http://schemas.microsoft.com/office/drawing/2014/main" id="{469F24F8-0D07-45AC-9040-88A914415E7F}"/>
              </a:ext>
            </a:extLst>
          </p:cNvPr>
          <p:cNvGrpSpPr/>
          <p:nvPr/>
        </p:nvGrpSpPr>
        <p:grpSpPr>
          <a:xfrm>
            <a:off x="10179050" y="6132513"/>
            <a:ext cx="481013" cy="368300"/>
            <a:chOff x="10179050" y="6132513"/>
            <a:chExt cx="481013" cy="368300"/>
          </a:xfrm>
        </p:grpSpPr>
        <p:sp>
          <p:nvSpPr>
            <p:cNvPr id="41" name="Freeform 6"/>
            <p:cNvSpPr>
              <a:spLocks/>
            </p:cNvSpPr>
            <p:nvPr/>
          </p:nvSpPr>
          <p:spPr bwMode="auto">
            <a:xfrm>
              <a:off x="10258425" y="6245225"/>
              <a:ext cx="322263" cy="17463"/>
            </a:xfrm>
            <a:custGeom>
              <a:avLst/>
              <a:gdLst>
                <a:gd name="T0" fmla="*/ 84 w 86"/>
                <a:gd name="T1" fmla="*/ 0 h 5"/>
                <a:gd name="T2" fmla="*/ 2 w 86"/>
                <a:gd name="T3" fmla="*/ 0 h 5"/>
                <a:gd name="T4" fmla="*/ 0 w 86"/>
                <a:gd name="T5" fmla="*/ 3 h 5"/>
                <a:gd name="T6" fmla="*/ 2 w 86"/>
                <a:gd name="T7" fmla="*/ 5 h 5"/>
                <a:gd name="T8" fmla="*/ 84 w 86"/>
                <a:gd name="T9" fmla="*/ 5 h 5"/>
                <a:gd name="T10" fmla="*/ 86 w 86"/>
                <a:gd name="T11" fmla="*/ 3 h 5"/>
                <a:gd name="T12" fmla="*/ 84 w 8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6" h="5">
                  <a:moveTo>
                    <a:pt x="84" y="0"/>
                  </a:moveTo>
                  <a:cubicBezTo>
                    <a:pt x="2" y="0"/>
                    <a:pt x="2" y="0"/>
                    <a:pt x="2" y="0"/>
                  </a:cubicBezTo>
                  <a:cubicBezTo>
                    <a:pt x="1" y="0"/>
                    <a:pt x="0" y="2"/>
                    <a:pt x="0" y="3"/>
                  </a:cubicBezTo>
                  <a:cubicBezTo>
                    <a:pt x="0" y="4"/>
                    <a:pt x="1" y="5"/>
                    <a:pt x="2" y="5"/>
                  </a:cubicBezTo>
                  <a:cubicBezTo>
                    <a:pt x="84" y="5"/>
                    <a:pt x="84" y="5"/>
                    <a:pt x="84" y="5"/>
                  </a:cubicBezTo>
                  <a:cubicBezTo>
                    <a:pt x="85" y="5"/>
                    <a:pt x="86" y="4"/>
                    <a:pt x="86" y="3"/>
                  </a:cubicBezTo>
                  <a:cubicBezTo>
                    <a:pt x="86" y="2"/>
                    <a:pt x="85" y="0"/>
                    <a:pt x="84"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2" name="Freeform 7"/>
            <p:cNvSpPr>
              <a:spLocks/>
            </p:cNvSpPr>
            <p:nvPr/>
          </p:nvSpPr>
          <p:spPr bwMode="auto">
            <a:xfrm>
              <a:off x="10283825" y="6188075"/>
              <a:ext cx="269875" cy="19050"/>
            </a:xfrm>
            <a:custGeom>
              <a:avLst/>
              <a:gdLst>
                <a:gd name="T0" fmla="*/ 3 w 72"/>
                <a:gd name="T1" fmla="*/ 5 h 5"/>
                <a:gd name="T2" fmla="*/ 69 w 72"/>
                <a:gd name="T3" fmla="*/ 5 h 5"/>
                <a:gd name="T4" fmla="*/ 72 w 72"/>
                <a:gd name="T5" fmla="*/ 2 h 5"/>
                <a:gd name="T6" fmla="*/ 69 w 72"/>
                <a:gd name="T7" fmla="*/ 0 h 5"/>
                <a:gd name="T8" fmla="*/ 3 w 72"/>
                <a:gd name="T9" fmla="*/ 0 h 5"/>
                <a:gd name="T10" fmla="*/ 0 w 72"/>
                <a:gd name="T11" fmla="*/ 2 h 5"/>
                <a:gd name="T12" fmla="*/ 3 w 72"/>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72" h="5">
                  <a:moveTo>
                    <a:pt x="3" y="5"/>
                  </a:moveTo>
                  <a:cubicBezTo>
                    <a:pt x="69" y="5"/>
                    <a:pt x="69" y="5"/>
                    <a:pt x="69" y="5"/>
                  </a:cubicBezTo>
                  <a:cubicBezTo>
                    <a:pt x="71" y="5"/>
                    <a:pt x="72" y="4"/>
                    <a:pt x="72" y="2"/>
                  </a:cubicBezTo>
                  <a:cubicBezTo>
                    <a:pt x="72" y="1"/>
                    <a:pt x="71" y="0"/>
                    <a:pt x="69" y="0"/>
                  </a:cubicBezTo>
                  <a:cubicBezTo>
                    <a:pt x="3" y="0"/>
                    <a:pt x="3" y="0"/>
                    <a:pt x="3" y="0"/>
                  </a:cubicBezTo>
                  <a:cubicBezTo>
                    <a:pt x="1" y="0"/>
                    <a:pt x="0" y="1"/>
                    <a:pt x="0" y="2"/>
                  </a:cubicBezTo>
                  <a:cubicBezTo>
                    <a:pt x="0" y="4"/>
                    <a:pt x="1" y="5"/>
                    <a:pt x="3" y="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3" name="Freeform 8"/>
            <p:cNvSpPr>
              <a:spLocks noEditPoints="1"/>
            </p:cNvSpPr>
            <p:nvPr/>
          </p:nvSpPr>
          <p:spPr bwMode="auto">
            <a:xfrm>
              <a:off x="10179050" y="6132513"/>
              <a:ext cx="481013" cy="368300"/>
            </a:xfrm>
            <a:custGeom>
              <a:avLst/>
              <a:gdLst>
                <a:gd name="T0" fmla="*/ 128 w 128"/>
                <a:gd name="T1" fmla="*/ 44 h 98"/>
                <a:gd name="T2" fmla="*/ 128 w 128"/>
                <a:gd name="T3" fmla="*/ 43 h 98"/>
                <a:gd name="T4" fmla="*/ 110 w 128"/>
                <a:gd name="T5" fmla="*/ 2 h 98"/>
                <a:gd name="T6" fmla="*/ 108 w 128"/>
                <a:gd name="T7" fmla="*/ 0 h 98"/>
                <a:gd name="T8" fmla="*/ 20 w 128"/>
                <a:gd name="T9" fmla="*/ 0 h 98"/>
                <a:gd name="T10" fmla="*/ 18 w 128"/>
                <a:gd name="T11" fmla="*/ 2 h 98"/>
                <a:gd name="T12" fmla="*/ 0 w 128"/>
                <a:gd name="T13" fmla="*/ 43 h 98"/>
                <a:gd name="T14" fmla="*/ 0 w 128"/>
                <a:gd name="T15" fmla="*/ 44 h 98"/>
                <a:gd name="T16" fmla="*/ 0 w 128"/>
                <a:gd name="T17" fmla="*/ 44 h 98"/>
                <a:gd name="T18" fmla="*/ 0 w 128"/>
                <a:gd name="T19" fmla="*/ 95 h 98"/>
                <a:gd name="T20" fmla="*/ 2 w 128"/>
                <a:gd name="T21" fmla="*/ 98 h 98"/>
                <a:gd name="T22" fmla="*/ 126 w 128"/>
                <a:gd name="T23" fmla="*/ 98 h 98"/>
                <a:gd name="T24" fmla="*/ 128 w 128"/>
                <a:gd name="T25" fmla="*/ 95 h 98"/>
                <a:gd name="T26" fmla="*/ 128 w 128"/>
                <a:gd name="T27" fmla="*/ 44 h 98"/>
                <a:gd name="T28" fmla="*/ 128 w 128"/>
                <a:gd name="T29" fmla="*/ 44 h 98"/>
                <a:gd name="T30" fmla="*/ 123 w 128"/>
                <a:gd name="T31" fmla="*/ 93 h 98"/>
                <a:gd name="T32" fmla="*/ 5 w 128"/>
                <a:gd name="T33" fmla="*/ 93 h 98"/>
                <a:gd name="T34" fmla="*/ 5 w 128"/>
                <a:gd name="T35" fmla="*/ 50 h 98"/>
                <a:gd name="T36" fmla="*/ 28 w 128"/>
                <a:gd name="T37" fmla="*/ 50 h 98"/>
                <a:gd name="T38" fmla="*/ 32 w 128"/>
                <a:gd name="T39" fmla="*/ 63 h 98"/>
                <a:gd name="T40" fmla="*/ 34 w 128"/>
                <a:gd name="T41" fmla="*/ 64 h 98"/>
                <a:gd name="T42" fmla="*/ 94 w 128"/>
                <a:gd name="T43" fmla="*/ 64 h 98"/>
                <a:gd name="T44" fmla="*/ 96 w 128"/>
                <a:gd name="T45" fmla="*/ 63 h 98"/>
                <a:gd name="T46" fmla="*/ 100 w 128"/>
                <a:gd name="T47" fmla="*/ 50 h 98"/>
                <a:gd name="T48" fmla="*/ 123 w 128"/>
                <a:gd name="T49" fmla="*/ 50 h 98"/>
                <a:gd name="T50" fmla="*/ 123 w 128"/>
                <a:gd name="T51" fmla="*/ 93 h 98"/>
                <a:gd name="T52" fmla="*/ 99 w 128"/>
                <a:gd name="T53" fmla="*/ 45 h 98"/>
                <a:gd name="T54" fmla="*/ 96 w 128"/>
                <a:gd name="T55" fmla="*/ 47 h 98"/>
                <a:gd name="T56" fmla="*/ 92 w 128"/>
                <a:gd name="T57" fmla="*/ 60 h 98"/>
                <a:gd name="T58" fmla="*/ 36 w 128"/>
                <a:gd name="T59" fmla="*/ 60 h 98"/>
                <a:gd name="T60" fmla="*/ 32 w 128"/>
                <a:gd name="T61" fmla="*/ 47 h 98"/>
                <a:gd name="T62" fmla="*/ 29 w 128"/>
                <a:gd name="T63" fmla="*/ 45 h 98"/>
                <a:gd name="T64" fmla="*/ 4 w 128"/>
                <a:gd name="T65" fmla="*/ 45 h 98"/>
                <a:gd name="T66" fmla="*/ 21 w 128"/>
                <a:gd name="T67" fmla="*/ 5 h 98"/>
                <a:gd name="T68" fmla="*/ 107 w 128"/>
                <a:gd name="T69" fmla="*/ 5 h 98"/>
                <a:gd name="T70" fmla="*/ 124 w 128"/>
                <a:gd name="T71" fmla="*/ 45 h 98"/>
                <a:gd name="T72" fmla="*/ 99 w 128"/>
                <a:gd name="T73" fmla="*/ 4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8">
                  <a:moveTo>
                    <a:pt x="128" y="44"/>
                  </a:moveTo>
                  <a:cubicBezTo>
                    <a:pt x="128" y="43"/>
                    <a:pt x="128" y="43"/>
                    <a:pt x="128" y="43"/>
                  </a:cubicBezTo>
                  <a:cubicBezTo>
                    <a:pt x="110" y="2"/>
                    <a:pt x="110" y="2"/>
                    <a:pt x="110" y="2"/>
                  </a:cubicBezTo>
                  <a:cubicBezTo>
                    <a:pt x="110" y="1"/>
                    <a:pt x="109" y="0"/>
                    <a:pt x="108" y="0"/>
                  </a:cubicBezTo>
                  <a:cubicBezTo>
                    <a:pt x="20" y="0"/>
                    <a:pt x="20" y="0"/>
                    <a:pt x="20" y="0"/>
                  </a:cubicBezTo>
                  <a:cubicBezTo>
                    <a:pt x="19" y="0"/>
                    <a:pt x="18" y="1"/>
                    <a:pt x="18" y="2"/>
                  </a:cubicBezTo>
                  <a:cubicBezTo>
                    <a:pt x="0" y="43"/>
                    <a:pt x="0" y="43"/>
                    <a:pt x="0" y="43"/>
                  </a:cubicBezTo>
                  <a:cubicBezTo>
                    <a:pt x="0" y="44"/>
                    <a:pt x="0" y="44"/>
                    <a:pt x="0" y="44"/>
                  </a:cubicBezTo>
                  <a:cubicBezTo>
                    <a:pt x="0" y="44"/>
                    <a:pt x="0" y="44"/>
                    <a:pt x="0" y="44"/>
                  </a:cubicBezTo>
                  <a:cubicBezTo>
                    <a:pt x="0" y="95"/>
                    <a:pt x="0" y="95"/>
                    <a:pt x="0" y="95"/>
                  </a:cubicBezTo>
                  <a:cubicBezTo>
                    <a:pt x="0" y="97"/>
                    <a:pt x="1" y="98"/>
                    <a:pt x="2" y="98"/>
                  </a:cubicBezTo>
                  <a:cubicBezTo>
                    <a:pt x="126" y="98"/>
                    <a:pt x="126" y="98"/>
                    <a:pt x="126" y="98"/>
                  </a:cubicBezTo>
                  <a:cubicBezTo>
                    <a:pt x="127" y="98"/>
                    <a:pt x="128" y="97"/>
                    <a:pt x="128" y="95"/>
                  </a:cubicBezTo>
                  <a:cubicBezTo>
                    <a:pt x="128" y="44"/>
                    <a:pt x="128" y="44"/>
                    <a:pt x="128" y="44"/>
                  </a:cubicBezTo>
                  <a:cubicBezTo>
                    <a:pt x="128" y="44"/>
                    <a:pt x="128" y="44"/>
                    <a:pt x="128" y="44"/>
                  </a:cubicBezTo>
                  <a:close/>
                  <a:moveTo>
                    <a:pt x="123" y="93"/>
                  </a:moveTo>
                  <a:cubicBezTo>
                    <a:pt x="5" y="93"/>
                    <a:pt x="5" y="93"/>
                    <a:pt x="5" y="93"/>
                  </a:cubicBezTo>
                  <a:cubicBezTo>
                    <a:pt x="5" y="50"/>
                    <a:pt x="5" y="50"/>
                    <a:pt x="5" y="50"/>
                  </a:cubicBezTo>
                  <a:cubicBezTo>
                    <a:pt x="28" y="50"/>
                    <a:pt x="28" y="50"/>
                    <a:pt x="28" y="50"/>
                  </a:cubicBezTo>
                  <a:cubicBezTo>
                    <a:pt x="32" y="63"/>
                    <a:pt x="32" y="63"/>
                    <a:pt x="32" y="63"/>
                  </a:cubicBezTo>
                  <a:cubicBezTo>
                    <a:pt x="33" y="64"/>
                    <a:pt x="33" y="64"/>
                    <a:pt x="34" y="64"/>
                  </a:cubicBezTo>
                  <a:cubicBezTo>
                    <a:pt x="94" y="64"/>
                    <a:pt x="94" y="64"/>
                    <a:pt x="94" y="64"/>
                  </a:cubicBezTo>
                  <a:cubicBezTo>
                    <a:pt x="95" y="64"/>
                    <a:pt x="96" y="64"/>
                    <a:pt x="96" y="63"/>
                  </a:cubicBezTo>
                  <a:cubicBezTo>
                    <a:pt x="100" y="50"/>
                    <a:pt x="100" y="50"/>
                    <a:pt x="100" y="50"/>
                  </a:cubicBezTo>
                  <a:cubicBezTo>
                    <a:pt x="123" y="50"/>
                    <a:pt x="123" y="50"/>
                    <a:pt x="123" y="50"/>
                  </a:cubicBezTo>
                  <a:lnTo>
                    <a:pt x="123" y="93"/>
                  </a:lnTo>
                  <a:close/>
                  <a:moveTo>
                    <a:pt x="99" y="45"/>
                  </a:moveTo>
                  <a:cubicBezTo>
                    <a:pt x="98" y="45"/>
                    <a:pt x="97" y="46"/>
                    <a:pt x="96" y="47"/>
                  </a:cubicBezTo>
                  <a:cubicBezTo>
                    <a:pt x="92" y="60"/>
                    <a:pt x="92" y="60"/>
                    <a:pt x="92" y="60"/>
                  </a:cubicBezTo>
                  <a:cubicBezTo>
                    <a:pt x="36" y="60"/>
                    <a:pt x="36" y="60"/>
                    <a:pt x="36" y="60"/>
                  </a:cubicBezTo>
                  <a:cubicBezTo>
                    <a:pt x="32" y="47"/>
                    <a:pt x="32" y="47"/>
                    <a:pt x="32" y="47"/>
                  </a:cubicBezTo>
                  <a:cubicBezTo>
                    <a:pt x="31" y="46"/>
                    <a:pt x="30" y="45"/>
                    <a:pt x="29" y="45"/>
                  </a:cubicBezTo>
                  <a:cubicBezTo>
                    <a:pt x="4" y="45"/>
                    <a:pt x="4" y="45"/>
                    <a:pt x="4" y="45"/>
                  </a:cubicBezTo>
                  <a:cubicBezTo>
                    <a:pt x="21" y="5"/>
                    <a:pt x="21" y="5"/>
                    <a:pt x="21" y="5"/>
                  </a:cubicBezTo>
                  <a:cubicBezTo>
                    <a:pt x="107" y="5"/>
                    <a:pt x="107" y="5"/>
                    <a:pt x="107" y="5"/>
                  </a:cubicBezTo>
                  <a:cubicBezTo>
                    <a:pt x="124" y="45"/>
                    <a:pt x="124" y="45"/>
                    <a:pt x="124" y="45"/>
                  </a:cubicBezTo>
                  <a:lnTo>
                    <a:pt x="99" y="45"/>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88" name="组合 287">
            <a:extLst>
              <a:ext uri="{FF2B5EF4-FFF2-40B4-BE49-F238E27FC236}">
                <a16:creationId xmlns="" xmlns:a16="http://schemas.microsoft.com/office/drawing/2014/main" id="{6789417F-9CFA-4629-BA25-EF118E4AA0F6}"/>
              </a:ext>
            </a:extLst>
          </p:cNvPr>
          <p:cNvGrpSpPr/>
          <p:nvPr/>
        </p:nvGrpSpPr>
        <p:grpSpPr>
          <a:xfrm>
            <a:off x="9217025" y="6105525"/>
            <a:ext cx="481013" cy="420688"/>
            <a:chOff x="9217025" y="6105525"/>
            <a:chExt cx="481013" cy="420688"/>
          </a:xfrm>
        </p:grpSpPr>
        <p:sp>
          <p:nvSpPr>
            <p:cNvPr id="44" name="Freeform 9"/>
            <p:cNvSpPr>
              <a:spLocks noEditPoints="1"/>
            </p:cNvSpPr>
            <p:nvPr/>
          </p:nvSpPr>
          <p:spPr bwMode="auto">
            <a:xfrm>
              <a:off x="9364663" y="6327775"/>
              <a:ext cx="187325" cy="74613"/>
            </a:xfrm>
            <a:custGeom>
              <a:avLst/>
              <a:gdLst>
                <a:gd name="T0" fmla="*/ 10 w 50"/>
                <a:gd name="T1" fmla="*/ 20 h 20"/>
                <a:gd name="T2" fmla="*/ 40 w 50"/>
                <a:gd name="T3" fmla="*/ 20 h 20"/>
                <a:gd name="T4" fmla="*/ 50 w 50"/>
                <a:gd name="T5" fmla="*/ 10 h 20"/>
                <a:gd name="T6" fmla="*/ 40 w 50"/>
                <a:gd name="T7" fmla="*/ 0 h 20"/>
                <a:gd name="T8" fmla="*/ 10 w 50"/>
                <a:gd name="T9" fmla="*/ 0 h 20"/>
                <a:gd name="T10" fmla="*/ 0 w 50"/>
                <a:gd name="T11" fmla="*/ 10 h 20"/>
                <a:gd name="T12" fmla="*/ 10 w 50"/>
                <a:gd name="T13" fmla="*/ 20 h 20"/>
                <a:gd name="T14" fmla="*/ 10 w 50"/>
                <a:gd name="T15" fmla="*/ 5 h 20"/>
                <a:gd name="T16" fmla="*/ 40 w 50"/>
                <a:gd name="T17" fmla="*/ 5 h 20"/>
                <a:gd name="T18" fmla="*/ 45 w 50"/>
                <a:gd name="T19" fmla="*/ 10 h 20"/>
                <a:gd name="T20" fmla="*/ 40 w 50"/>
                <a:gd name="T21" fmla="*/ 15 h 20"/>
                <a:gd name="T22" fmla="*/ 10 w 50"/>
                <a:gd name="T23" fmla="*/ 15 h 20"/>
                <a:gd name="T24" fmla="*/ 5 w 50"/>
                <a:gd name="T25" fmla="*/ 10 h 20"/>
                <a:gd name="T26" fmla="*/ 10 w 50"/>
                <a:gd name="T27" fmla="*/ 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20">
                  <a:moveTo>
                    <a:pt x="10" y="20"/>
                  </a:moveTo>
                  <a:cubicBezTo>
                    <a:pt x="40" y="20"/>
                    <a:pt x="40" y="20"/>
                    <a:pt x="40" y="20"/>
                  </a:cubicBezTo>
                  <a:cubicBezTo>
                    <a:pt x="45" y="20"/>
                    <a:pt x="50" y="15"/>
                    <a:pt x="50" y="10"/>
                  </a:cubicBezTo>
                  <a:cubicBezTo>
                    <a:pt x="50" y="5"/>
                    <a:pt x="45" y="0"/>
                    <a:pt x="40" y="0"/>
                  </a:cubicBezTo>
                  <a:cubicBezTo>
                    <a:pt x="10" y="0"/>
                    <a:pt x="10" y="0"/>
                    <a:pt x="10" y="0"/>
                  </a:cubicBezTo>
                  <a:cubicBezTo>
                    <a:pt x="5" y="0"/>
                    <a:pt x="0" y="5"/>
                    <a:pt x="0" y="10"/>
                  </a:cubicBezTo>
                  <a:cubicBezTo>
                    <a:pt x="0" y="15"/>
                    <a:pt x="5" y="20"/>
                    <a:pt x="10" y="20"/>
                  </a:cubicBezTo>
                  <a:close/>
                  <a:moveTo>
                    <a:pt x="10" y="5"/>
                  </a:moveTo>
                  <a:cubicBezTo>
                    <a:pt x="40" y="5"/>
                    <a:pt x="40" y="5"/>
                    <a:pt x="40" y="5"/>
                  </a:cubicBezTo>
                  <a:cubicBezTo>
                    <a:pt x="43" y="5"/>
                    <a:pt x="45" y="7"/>
                    <a:pt x="45" y="10"/>
                  </a:cubicBezTo>
                  <a:cubicBezTo>
                    <a:pt x="45" y="13"/>
                    <a:pt x="43" y="15"/>
                    <a:pt x="40" y="15"/>
                  </a:cubicBezTo>
                  <a:cubicBezTo>
                    <a:pt x="10" y="15"/>
                    <a:pt x="10" y="15"/>
                    <a:pt x="10" y="15"/>
                  </a:cubicBezTo>
                  <a:cubicBezTo>
                    <a:pt x="7" y="15"/>
                    <a:pt x="5" y="13"/>
                    <a:pt x="5" y="10"/>
                  </a:cubicBezTo>
                  <a:cubicBezTo>
                    <a:pt x="5" y="7"/>
                    <a:pt x="7" y="5"/>
                    <a:pt x="10" y="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5" name="Freeform 10"/>
            <p:cNvSpPr>
              <a:spLocks noEditPoints="1"/>
            </p:cNvSpPr>
            <p:nvPr/>
          </p:nvSpPr>
          <p:spPr bwMode="auto">
            <a:xfrm>
              <a:off x="9217025" y="6105525"/>
              <a:ext cx="481013" cy="420688"/>
            </a:xfrm>
            <a:custGeom>
              <a:avLst/>
              <a:gdLst>
                <a:gd name="T0" fmla="*/ 128 w 128"/>
                <a:gd name="T1" fmla="*/ 43 h 112"/>
                <a:gd name="T2" fmla="*/ 128 w 128"/>
                <a:gd name="T3" fmla="*/ 43 h 112"/>
                <a:gd name="T4" fmla="*/ 110 w 128"/>
                <a:gd name="T5" fmla="*/ 1 h 112"/>
                <a:gd name="T6" fmla="*/ 108 w 128"/>
                <a:gd name="T7" fmla="*/ 0 h 112"/>
                <a:gd name="T8" fmla="*/ 20 w 128"/>
                <a:gd name="T9" fmla="*/ 0 h 112"/>
                <a:gd name="T10" fmla="*/ 18 w 128"/>
                <a:gd name="T11" fmla="*/ 1 h 112"/>
                <a:gd name="T12" fmla="*/ 0 w 128"/>
                <a:gd name="T13" fmla="*/ 43 h 112"/>
                <a:gd name="T14" fmla="*/ 0 w 128"/>
                <a:gd name="T15" fmla="*/ 43 h 112"/>
                <a:gd name="T16" fmla="*/ 0 w 128"/>
                <a:gd name="T17" fmla="*/ 44 h 112"/>
                <a:gd name="T18" fmla="*/ 0 w 128"/>
                <a:gd name="T19" fmla="*/ 110 h 112"/>
                <a:gd name="T20" fmla="*/ 2 w 128"/>
                <a:gd name="T21" fmla="*/ 112 h 112"/>
                <a:gd name="T22" fmla="*/ 126 w 128"/>
                <a:gd name="T23" fmla="*/ 112 h 112"/>
                <a:gd name="T24" fmla="*/ 128 w 128"/>
                <a:gd name="T25" fmla="*/ 110 h 112"/>
                <a:gd name="T26" fmla="*/ 128 w 128"/>
                <a:gd name="T27" fmla="*/ 44 h 112"/>
                <a:gd name="T28" fmla="*/ 128 w 128"/>
                <a:gd name="T29" fmla="*/ 43 h 112"/>
                <a:gd name="T30" fmla="*/ 123 w 128"/>
                <a:gd name="T31" fmla="*/ 108 h 112"/>
                <a:gd name="T32" fmla="*/ 5 w 128"/>
                <a:gd name="T33" fmla="*/ 108 h 112"/>
                <a:gd name="T34" fmla="*/ 5 w 128"/>
                <a:gd name="T35" fmla="*/ 49 h 112"/>
                <a:gd name="T36" fmla="*/ 123 w 128"/>
                <a:gd name="T37" fmla="*/ 49 h 112"/>
                <a:gd name="T38" fmla="*/ 123 w 128"/>
                <a:gd name="T39" fmla="*/ 108 h 112"/>
                <a:gd name="T40" fmla="*/ 4 w 128"/>
                <a:gd name="T41" fmla="*/ 45 h 112"/>
                <a:gd name="T42" fmla="*/ 21 w 128"/>
                <a:gd name="T43" fmla="*/ 4 h 112"/>
                <a:gd name="T44" fmla="*/ 107 w 128"/>
                <a:gd name="T45" fmla="*/ 4 h 112"/>
                <a:gd name="T46" fmla="*/ 124 w 128"/>
                <a:gd name="T47" fmla="*/ 45 h 112"/>
                <a:gd name="T48" fmla="*/ 4 w 128"/>
                <a:gd name="T49" fmla="*/ 4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112">
                  <a:moveTo>
                    <a:pt x="128" y="43"/>
                  </a:moveTo>
                  <a:cubicBezTo>
                    <a:pt x="128" y="43"/>
                    <a:pt x="128" y="43"/>
                    <a:pt x="128" y="43"/>
                  </a:cubicBezTo>
                  <a:cubicBezTo>
                    <a:pt x="110" y="1"/>
                    <a:pt x="110" y="1"/>
                    <a:pt x="110" y="1"/>
                  </a:cubicBezTo>
                  <a:cubicBezTo>
                    <a:pt x="110" y="0"/>
                    <a:pt x="109" y="0"/>
                    <a:pt x="108" y="0"/>
                  </a:cubicBezTo>
                  <a:cubicBezTo>
                    <a:pt x="20" y="0"/>
                    <a:pt x="20" y="0"/>
                    <a:pt x="20" y="0"/>
                  </a:cubicBezTo>
                  <a:cubicBezTo>
                    <a:pt x="19" y="0"/>
                    <a:pt x="18" y="0"/>
                    <a:pt x="18" y="1"/>
                  </a:cubicBezTo>
                  <a:cubicBezTo>
                    <a:pt x="0" y="43"/>
                    <a:pt x="0" y="43"/>
                    <a:pt x="0" y="43"/>
                  </a:cubicBezTo>
                  <a:cubicBezTo>
                    <a:pt x="0" y="43"/>
                    <a:pt x="0" y="43"/>
                    <a:pt x="0" y="43"/>
                  </a:cubicBezTo>
                  <a:cubicBezTo>
                    <a:pt x="0" y="43"/>
                    <a:pt x="0" y="44"/>
                    <a:pt x="0" y="44"/>
                  </a:cubicBezTo>
                  <a:cubicBezTo>
                    <a:pt x="0" y="110"/>
                    <a:pt x="0" y="110"/>
                    <a:pt x="0" y="110"/>
                  </a:cubicBezTo>
                  <a:cubicBezTo>
                    <a:pt x="0" y="111"/>
                    <a:pt x="1" y="112"/>
                    <a:pt x="2" y="112"/>
                  </a:cubicBezTo>
                  <a:cubicBezTo>
                    <a:pt x="126" y="112"/>
                    <a:pt x="126" y="112"/>
                    <a:pt x="126" y="112"/>
                  </a:cubicBezTo>
                  <a:cubicBezTo>
                    <a:pt x="127" y="112"/>
                    <a:pt x="128" y="111"/>
                    <a:pt x="128" y="110"/>
                  </a:cubicBezTo>
                  <a:cubicBezTo>
                    <a:pt x="128" y="44"/>
                    <a:pt x="128" y="44"/>
                    <a:pt x="128" y="44"/>
                  </a:cubicBezTo>
                  <a:cubicBezTo>
                    <a:pt x="128" y="44"/>
                    <a:pt x="128" y="43"/>
                    <a:pt x="128" y="43"/>
                  </a:cubicBezTo>
                  <a:close/>
                  <a:moveTo>
                    <a:pt x="123" y="108"/>
                  </a:moveTo>
                  <a:cubicBezTo>
                    <a:pt x="5" y="108"/>
                    <a:pt x="5" y="108"/>
                    <a:pt x="5" y="108"/>
                  </a:cubicBezTo>
                  <a:cubicBezTo>
                    <a:pt x="5" y="49"/>
                    <a:pt x="5" y="49"/>
                    <a:pt x="5" y="49"/>
                  </a:cubicBezTo>
                  <a:cubicBezTo>
                    <a:pt x="123" y="49"/>
                    <a:pt x="123" y="49"/>
                    <a:pt x="123" y="49"/>
                  </a:cubicBezTo>
                  <a:lnTo>
                    <a:pt x="123" y="108"/>
                  </a:lnTo>
                  <a:close/>
                  <a:moveTo>
                    <a:pt x="4" y="45"/>
                  </a:moveTo>
                  <a:cubicBezTo>
                    <a:pt x="21" y="4"/>
                    <a:pt x="21" y="4"/>
                    <a:pt x="21" y="4"/>
                  </a:cubicBezTo>
                  <a:cubicBezTo>
                    <a:pt x="107" y="4"/>
                    <a:pt x="107" y="4"/>
                    <a:pt x="107" y="4"/>
                  </a:cubicBezTo>
                  <a:cubicBezTo>
                    <a:pt x="124" y="45"/>
                    <a:pt x="124" y="45"/>
                    <a:pt x="124" y="45"/>
                  </a:cubicBezTo>
                  <a:lnTo>
                    <a:pt x="4" y="45"/>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87" name="组合 286">
            <a:extLst>
              <a:ext uri="{FF2B5EF4-FFF2-40B4-BE49-F238E27FC236}">
                <a16:creationId xmlns="" xmlns:a16="http://schemas.microsoft.com/office/drawing/2014/main" id="{2256F2A2-37F8-444C-9C19-537DA398EA1B}"/>
              </a:ext>
            </a:extLst>
          </p:cNvPr>
          <p:cNvGrpSpPr/>
          <p:nvPr/>
        </p:nvGrpSpPr>
        <p:grpSpPr>
          <a:xfrm>
            <a:off x="8256588" y="6105525"/>
            <a:ext cx="481013" cy="420688"/>
            <a:chOff x="8256588" y="6105525"/>
            <a:chExt cx="481013" cy="420688"/>
          </a:xfrm>
        </p:grpSpPr>
        <p:sp>
          <p:nvSpPr>
            <p:cNvPr id="46" name="Freeform 11"/>
            <p:cNvSpPr>
              <a:spLocks noEditPoints="1"/>
            </p:cNvSpPr>
            <p:nvPr/>
          </p:nvSpPr>
          <p:spPr bwMode="auto">
            <a:xfrm>
              <a:off x="8402638" y="6327775"/>
              <a:ext cx="187325" cy="74613"/>
            </a:xfrm>
            <a:custGeom>
              <a:avLst/>
              <a:gdLst>
                <a:gd name="T0" fmla="*/ 10 w 50"/>
                <a:gd name="T1" fmla="*/ 20 h 20"/>
                <a:gd name="T2" fmla="*/ 40 w 50"/>
                <a:gd name="T3" fmla="*/ 20 h 20"/>
                <a:gd name="T4" fmla="*/ 50 w 50"/>
                <a:gd name="T5" fmla="*/ 10 h 20"/>
                <a:gd name="T6" fmla="*/ 40 w 50"/>
                <a:gd name="T7" fmla="*/ 0 h 20"/>
                <a:gd name="T8" fmla="*/ 10 w 50"/>
                <a:gd name="T9" fmla="*/ 0 h 20"/>
                <a:gd name="T10" fmla="*/ 0 w 50"/>
                <a:gd name="T11" fmla="*/ 10 h 20"/>
                <a:gd name="T12" fmla="*/ 10 w 50"/>
                <a:gd name="T13" fmla="*/ 20 h 20"/>
                <a:gd name="T14" fmla="*/ 10 w 50"/>
                <a:gd name="T15" fmla="*/ 5 h 20"/>
                <a:gd name="T16" fmla="*/ 40 w 50"/>
                <a:gd name="T17" fmla="*/ 5 h 20"/>
                <a:gd name="T18" fmla="*/ 45 w 50"/>
                <a:gd name="T19" fmla="*/ 10 h 20"/>
                <a:gd name="T20" fmla="*/ 40 w 50"/>
                <a:gd name="T21" fmla="*/ 15 h 20"/>
                <a:gd name="T22" fmla="*/ 10 w 50"/>
                <a:gd name="T23" fmla="*/ 15 h 20"/>
                <a:gd name="T24" fmla="*/ 5 w 50"/>
                <a:gd name="T25" fmla="*/ 10 h 20"/>
                <a:gd name="T26" fmla="*/ 10 w 50"/>
                <a:gd name="T27" fmla="*/ 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20">
                  <a:moveTo>
                    <a:pt x="10" y="20"/>
                  </a:moveTo>
                  <a:cubicBezTo>
                    <a:pt x="40" y="20"/>
                    <a:pt x="40" y="20"/>
                    <a:pt x="40" y="20"/>
                  </a:cubicBezTo>
                  <a:cubicBezTo>
                    <a:pt x="45" y="20"/>
                    <a:pt x="50" y="15"/>
                    <a:pt x="50" y="10"/>
                  </a:cubicBezTo>
                  <a:cubicBezTo>
                    <a:pt x="50" y="5"/>
                    <a:pt x="45" y="0"/>
                    <a:pt x="40" y="0"/>
                  </a:cubicBezTo>
                  <a:cubicBezTo>
                    <a:pt x="10" y="0"/>
                    <a:pt x="10" y="0"/>
                    <a:pt x="10" y="0"/>
                  </a:cubicBezTo>
                  <a:cubicBezTo>
                    <a:pt x="5" y="0"/>
                    <a:pt x="0" y="5"/>
                    <a:pt x="0" y="10"/>
                  </a:cubicBezTo>
                  <a:cubicBezTo>
                    <a:pt x="0" y="15"/>
                    <a:pt x="5" y="20"/>
                    <a:pt x="10" y="20"/>
                  </a:cubicBezTo>
                  <a:close/>
                  <a:moveTo>
                    <a:pt x="10" y="5"/>
                  </a:moveTo>
                  <a:cubicBezTo>
                    <a:pt x="40" y="5"/>
                    <a:pt x="40" y="5"/>
                    <a:pt x="40" y="5"/>
                  </a:cubicBezTo>
                  <a:cubicBezTo>
                    <a:pt x="43" y="5"/>
                    <a:pt x="45" y="7"/>
                    <a:pt x="45" y="10"/>
                  </a:cubicBezTo>
                  <a:cubicBezTo>
                    <a:pt x="45" y="13"/>
                    <a:pt x="43" y="15"/>
                    <a:pt x="40" y="15"/>
                  </a:cubicBezTo>
                  <a:cubicBezTo>
                    <a:pt x="10" y="15"/>
                    <a:pt x="10" y="15"/>
                    <a:pt x="10" y="15"/>
                  </a:cubicBezTo>
                  <a:cubicBezTo>
                    <a:pt x="7" y="15"/>
                    <a:pt x="5" y="13"/>
                    <a:pt x="5" y="10"/>
                  </a:cubicBezTo>
                  <a:cubicBezTo>
                    <a:pt x="5" y="7"/>
                    <a:pt x="7" y="5"/>
                    <a:pt x="10" y="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7" name="Freeform 12"/>
            <p:cNvSpPr>
              <a:spLocks/>
            </p:cNvSpPr>
            <p:nvPr/>
          </p:nvSpPr>
          <p:spPr bwMode="auto">
            <a:xfrm>
              <a:off x="8335963" y="6218238"/>
              <a:ext cx="322263" cy="19050"/>
            </a:xfrm>
            <a:custGeom>
              <a:avLst/>
              <a:gdLst>
                <a:gd name="T0" fmla="*/ 84 w 86"/>
                <a:gd name="T1" fmla="*/ 0 h 5"/>
                <a:gd name="T2" fmla="*/ 2 w 86"/>
                <a:gd name="T3" fmla="*/ 0 h 5"/>
                <a:gd name="T4" fmla="*/ 0 w 86"/>
                <a:gd name="T5" fmla="*/ 2 h 5"/>
                <a:gd name="T6" fmla="*/ 2 w 86"/>
                <a:gd name="T7" fmla="*/ 5 h 5"/>
                <a:gd name="T8" fmla="*/ 84 w 86"/>
                <a:gd name="T9" fmla="*/ 5 h 5"/>
                <a:gd name="T10" fmla="*/ 86 w 86"/>
                <a:gd name="T11" fmla="*/ 2 h 5"/>
                <a:gd name="T12" fmla="*/ 84 w 8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6" h="5">
                  <a:moveTo>
                    <a:pt x="84" y="0"/>
                  </a:moveTo>
                  <a:cubicBezTo>
                    <a:pt x="2" y="0"/>
                    <a:pt x="2" y="0"/>
                    <a:pt x="2" y="0"/>
                  </a:cubicBezTo>
                  <a:cubicBezTo>
                    <a:pt x="1" y="0"/>
                    <a:pt x="0" y="1"/>
                    <a:pt x="0" y="2"/>
                  </a:cubicBezTo>
                  <a:cubicBezTo>
                    <a:pt x="0" y="4"/>
                    <a:pt x="1" y="5"/>
                    <a:pt x="2" y="5"/>
                  </a:cubicBezTo>
                  <a:cubicBezTo>
                    <a:pt x="84" y="5"/>
                    <a:pt x="84" y="5"/>
                    <a:pt x="84" y="5"/>
                  </a:cubicBezTo>
                  <a:cubicBezTo>
                    <a:pt x="85" y="5"/>
                    <a:pt x="86" y="4"/>
                    <a:pt x="86" y="2"/>
                  </a:cubicBezTo>
                  <a:cubicBezTo>
                    <a:pt x="86" y="1"/>
                    <a:pt x="85" y="0"/>
                    <a:pt x="84"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8" name="Freeform 13"/>
            <p:cNvSpPr>
              <a:spLocks/>
            </p:cNvSpPr>
            <p:nvPr/>
          </p:nvSpPr>
          <p:spPr bwMode="auto">
            <a:xfrm>
              <a:off x="8361363" y="6162675"/>
              <a:ext cx="271463" cy="14288"/>
            </a:xfrm>
            <a:custGeom>
              <a:avLst/>
              <a:gdLst>
                <a:gd name="T0" fmla="*/ 3 w 72"/>
                <a:gd name="T1" fmla="*/ 4 h 4"/>
                <a:gd name="T2" fmla="*/ 69 w 72"/>
                <a:gd name="T3" fmla="*/ 4 h 4"/>
                <a:gd name="T4" fmla="*/ 72 w 72"/>
                <a:gd name="T5" fmla="*/ 2 h 4"/>
                <a:gd name="T6" fmla="*/ 69 w 72"/>
                <a:gd name="T7" fmla="*/ 0 h 4"/>
                <a:gd name="T8" fmla="*/ 3 w 72"/>
                <a:gd name="T9" fmla="*/ 0 h 4"/>
                <a:gd name="T10" fmla="*/ 0 w 72"/>
                <a:gd name="T11" fmla="*/ 2 h 4"/>
                <a:gd name="T12" fmla="*/ 3 w 7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72" h="4">
                  <a:moveTo>
                    <a:pt x="3" y="4"/>
                  </a:moveTo>
                  <a:cubicBezTo>
                    <a:pt x="69" y="4"/>
                    <a:pt x="69" y="4"/>
                    <a:pt x="69" y="4"/>
                  </a:cubicBezTo>
                  <a:cubicBezTo>
                    <a:pt x="71" y="4"/>
                    <a:pt x="72" y="3"/>
                    <a:pt x="72" y="2"/>
                  </a:cubicBezTo>
                  <a:cubicBezTo>
                    <a:pt x="72" y="1"/>
                    <a:pt x="71" y="0"/>
                    <a:pt x="69" y="0"/>
                  </a:cubicBezTo>
                  <a:cubicBezTo>
                    <a:pt x="3" y="0"/>
                    <a:pt x="3" y="0"/>
                    <a:pt x="3" y="0"/>
                  </a:cubicBezTo>
                  <a:cubicBezTo>
                    <a:pt x="1" y="0"/>
                    <a:pt x="0" y="1"/>
                    <a:pt x="0" y="2"/>
                  </a:cubicBezTo>
                  <a:cubicBezTo>
                    <a:pt x="0" y="3"/>
                    <a:pt x="1" y="4"/>
                    <a:pt x="3" y="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9" name="Freeform 14"/>
            <p:cNvSpPr>
              <a:spLocks noEditPoints="1"/>
            </p:cNvSpPr>
            <p:nvPr/>
          </p:nvSpPr>
          <p:spPr bwMode="auto">
            <a:xfrm>
              <a:off x="8256588" y="6105525"/>
              <a:ext cx="481013" cy="420688"/>
            </a:xfrm>
            <a:custGeom>
              <a:avLst/>
              <a:gdLst>
                <a:gd name="T0" fmla="*/ 128 w 128"/>
                <a:gd name="T1" fmla="*/ 43 h 112"/>
                <a:gd name="T2" fmla="*/ 110 w 128"/>
                <a:gd name="T3" fmla="*/ 1 h 112"/>
                <a:gd name="T4" fmla="*/ 108 w 128"/>
                <a:gd name="T5" fmla="*/ 0 h 112"/>
                <a:gd name="T6" fmla="*/ 20 w 128"/>
                <a:gd name="T7" fmla="*/ 0 h 112"/>
                <a:gd name="T8" fmla="*/ 18 w 128"/>
                <a:gd name="T9" fmla="*/ 1 h 112"/>
                <a:gd name="T10" fmla="*/ 0 w 128"/>
                <a:gd name="T11" fmla="*/ 43 h 112"/>
                <a:gd name="T12" fmla="*/ 0 w 128"/>
                <a:gd name="T13" fmla="*/ 44 h 112"/>
                <a:gd name="T14" fmla="*/ 0 w 128"/>
                <a:gd name="T15" fmla="*/ 110 h 112"/>
                <a:gd name="T16" fmla="*/ 2 w 128"/>
                <a:gd name="T17" fmla="*/ 112 h 112"/>
                <a:gd name="T18" fmla="*/ 126 w 128"/>
                <a:gd name="T19" fmla="*/ 112 h 112"/>
                <a:gd name="T20" fmla="*/ 128 w 128"/>
                <a:gd name="T21" fmla="*/ 110 h 112"/>
                <a:gd name="T22" fmla="*/ 128 w 128"/>
                <a:gd name="T23" fmla="*/ 44 h 112"/>
                <a:gd name="T24" fmla="*/ 128 w 128"/>
                <a:gd name="T25" fmla="*/ 43 h 112"/>
                <a:gd name="T26" fmla="*/ 123 w 128"/>
                <a:gd name="T27" fmla="*/ 108 h 112"/>
                <a:gd name="T28" fmla="*/ 5 w 128"/>
                <a:gd name="T29" fmla="*/ 108 h 112"/>
                <a:gd name="T30" fmla="*/ 5 w 128"/>
                <a:gd name="T31" fmla="*/ 49 h 112"/>
                <a:gd name="T32" fmla="*/ 123 w 128"/>
                <a:gd name="T33" fmla="*/ 49 h 112"/>
                <a:gd name="T34" fmla="*/ 123 w 128"/>
                <a:gd name="T35" fmla="*/ 108 h 112"/>
                <a:gd name="T36" fmla="*/ 4 w 128"/>
                <a:gd name="T37" fmla="*/ 45 h 112"/>
                <a:gd name="T38" fmla="*/ 21 w 128"/>
                <a:gd name="T39" fmla="*/ 4 h 112"/>
                <a:gd name="T40" fmla="*/ 107 w 128"/>
                <a:gd name="T41" fmla="*/ 4 h 112"/>
                <a:gd name="T42" fmla="*/ 124 w 128"/>
                <a:gd name="T43" fmla="*/ 45 h 112"/>
                <a:gd name="T44" fmla="*/ 4 w 128"/>
                <a:gd name="T45" fmla="*/ 4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43"/>
                  </a:moveTo>
                  <a:cubicBezTo>
                    <a:pt x="110" y="1"/>
                    <a:pt x="110" y="1"/>
                    <a:pt x="110" y="1"/>
                  </a:cubicBezTo>
                  <a:cubicBezTo>
                    <a:pt x="110" y="0"/>
                    <a:pt x="109" y="0"/>
                    <a:pt x="108" y="0"/>
                  </a:cubicBezTo>
                  <a:cubicBezTo>
                    <a:pt x="20" y="0"/>
                    <a:pt x="20" y="0"/>
                    <a:pt x="20" y="0"/>
                  </a:cubicBezTo>
                  <a:cubicBezTo>
                    <a:pt x="19" y="0"/>
                    <a:pt x="18" y="0"/>
                    <a:pt x="18" y="1"/>
                  </a:cubicBezTo>
                  <a:cubicBezTo>
                    <a:pt x="0" y="43"/>
                    <a:pt x="0" y="43"/>
                    <a:pt x="0" y="43"/>
                  </a:cubicBezTo>
                  <a:cubicBezTo>
                    <a:pt x="0" y="43"/>
                    <a:pt x="0" y="44"/>
                    <a:pt x="0" y="44"/>
                  </a:cubicBezTo>
                  <a:cubicBezTo>
                    <a:pt x="0" y="110"/>
                    <a:pt x="0" y="110"/>
                    <a:pt x="0" y="110"/>
                  </a:cubicBezTo>
                  <a:cubicBezTo>
                    <a:pt x="0" y="111"/>
                    <a:pt x="1" y="112"/>
                    <a:pt x="2" y="112"/>
                  </a:cubicBezTo>
                  <a:cubicBezTo>
                    <a:pt x="126" y="112"/>
                    <a:pt x="126" y="112"/>
                    <a:pt x="126" y="112"/>
                  </a:cubicBezTo>
                  <a:cubicBezTo>
                    <a:pt x="127" y="112"/>
                    <a:pt x="128" y="111"/>
                    <a:pt x="128" y="110"/>
                  </a:cubicBezTo>
                  <a:cubicBezTo>
                    <a:pt x="128" y="44"/>
                    <a:pt x="128" y="44"/>
                    <a:pt x="128" y="44"/>
                  </a:cubicBezTo>
                  <a:cubicBezTo>
                    <a:pt x="128" y="44"/>
                    <a:pt x="128" y="43"/>
                    <a:pt x="128" y="43"/>
                  </a:cubicBezTo>
                  <a:close/>
                  <a:moveTo>
                    <a:pt x="123" y="108"/>
                  </a:moveTo>
                  <a:cubicBezTo>
                    <a:pt x="5" y="108"/>
                    <a:pt x="5" y="108"/>
                    <a:pt x="5" y="108"/>
                  </a:cubicBezTo>
                  <a:cubicBezTo>
                    <a:pt x="5" y="49"/>
                    <a:pt x="5" y="49"/>
                    <a:pt x="5" y="49"/>
                  </a:cubicBezTo>
                  <a:cubicBezTo>
                    <a:pt x="123" y="49"/>
                    <a:pt x="123" y="49"/>
                    <a:pt x="123" y="49"/>
                  </a:cubicBezTo>
                  <a:lnTo>
                    <a:pt x="123" y="108"/>
                  </a:lnTo>
                  <a:close/>
                  <a:moveTo>
                    <a:pt x="4" y="45"/>
                  </a:moveTo>
                  <a:cubicBezTo>
                    <a:pt x="21" y="4"/>
                    <a:pt x="21" y="4"/>
                    <a:pt x="21" y="4"/>
                  </a:cubicBezTo>
                  <a:cubicBezTo>
                    <a:pt x="107" y="4"/>
                    <a:pt x="107" y="4"/>
                    <a:pt x="107" y="4"/>
                  </a:cubicBezTo>
                  <a:cubicBezTo>
                    <a:pt x="124" y="45"/>
                    <a:pt x="124" y="45"/>
                    <a:pt x="124" y="45"/>
                  </a:cubicBezTo>
                  <a:lnTo>
                    <a:pt x="4" y="45"/>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86" name="组合 285">
            <a:extLst>
              <a:ext uri="{FF2B5EF4-FFF2-40B4-BE49-F238E27FC236}">
                <a16:creationId xmlns="" xmlns:a16="http://schemas.microsoft.com/office/drawing/2014/main" id="{CD4D5413-7CF4-4591-BEED-EC6EF7F190C6}"/>
              </a:ext>
            </a:extLst>
          </p:cNvPr>
          <p:cNvGrpSpPr/>
          <p:nvPr/>
        </p:nvGrpSpPr>
        <p:grpSpPr>
          <a:xfrm>
            <a:off x="7296150" y="6138863"/>
            <a:ext cx="479425" cy="354012"/>
            <a:chOff x="7296150" y="6138863"/>
            <a:chExt cx="479425" cy="354012"/>
          </a:xfrm>
        </p:grpSpPr>
        <p:sp>
          <p:nvSpPr>
            <p:cNvPr id="50" name="Freeform 15"/>
            <p:cNvSpPr>
              <a:spLocks noEditPoints="1"/>
            </p:cNvSpPr>
            <p:nvPr/>
          </p:nvSpPr>
          <p:spPr bwMode="auto">
            <a:xfrm>
              <a:off x="7296150" y="6138863"/>
              <a:ext cx="479425" cy="158750"/>
            </a:xfrm>
            <a:custGeom>
              <a:avLst/>
              <a:gdLst>
                <a:gd name="T0" fmla="*/ 64 w 128"/>
                <a:gd name="T1" fmla="*/ 4 h 42"/>
                <a:gd name="T2" fmla="*/ 96 w 128"/>
                <a:gd name="T3" fmla="*/ 10 h 42"/>
                <a:gd name="T4" fmla="*/ 123 w 128"/>
                <a:gd name="T5" fmla="*/ 26 h 42"/>
                <a:gd name="T6" fmla="*/ 123 w 128"/>
                <a:gd name="T7" fmla="*/ 26 h 42"/>
                <a:gd name="T8" fmla="*/ 123 w 128"/>
                <a:gd name="T9" fmla="*/ 26 h 42"/>
                <a:gd name="T10" fmla="*/ 123 w 128"/>
                <a:gd name="T11" fmla="*/ 28 h 42"/>
                <a:gd name="T12" fmla="*/ 123 w 128"/>
                <a:gd name="T13" fmla="*/ 29 h 42"/>
                <a:gd name="T14" fmla="*/ 115 w 128"/>
                <a:gd name="T15" fmla="*/ 37 h 42"/>
                <a:gd name="T16" fmla="*/ 115 w 128"/>
                <a:gd name="T17" fmla="*/ 37 h 42"/>
                <a:gd name="T18" fmla="*/ 114 w 128"/>
                <a:gd name="T19" fmla="*/ 38 h 42"/>
                <a:gd name="T20" fmla="*/ 113 w 128"/>
                <a:gd name="T21" fmla="*/ 37 h 42"/>
                <a:gd name="T22" fmla="*/ 93 w 128"/>
                <a:gd name="T23" fmla="*/ 25 h 42"/>
                <a:gd name="T24" fmla="*/ 64 w 128"/>
                <a:gd name="T25" fmla="*/ 19 h 42"/>
                <a:gd name="T26" fmla="*/ 35 w 128"/>
                <a:gd name="T27" fmla="*/ 25 h 42"/>
                <a:gd name="T28" fmla="*/ 15 w 128"/>
                <a:gd name="T29" fmla="*/ 37 h 42"/>
                <a:gd name="T30" fmla="*/ 14 w 128"/>
                <a:gd name="T31" fmla="*/ 38 h 42"/>
                <a:gd name="T32" fmla="*/ 14 w 128"/>
                <a:gd name="T33" fmla="*/ 38 h 42"/>
                <a:gd name="T34" fmla="*/ 5 w 128"/>
                <a:gd name="T35" fmla="*/ 29 h 42"/>
                <a:gd name="T36" fmla="*/ 5 w 128"/>
                <a:gd name="T37" fmla="*/ 28 h 42"/>
                <a:gd name="T38" fmla="*/ 5 w 128"/>
                <a:gd name="T39" fmla="*/ 26 h 42"/>
                <a:gd name="T40" fmla="*/ 5 w 128"/>
                <a:gd name="T41" fmla="*/ 26 h 42"/>
                <a:gd name="T42" fmla="*/ 5 w 128"/>
                <a:gd name="T43" fmla="*/ 26 h 42"/>
                <a:gd name="T44" fmla="*/ 32 w 128"/>
                <a:gd name="T45" fmla="*/ 10 h 42"/>
                <a:gd name="T46" fmla="*/ 64 w 128"/>
                <a:gd name="T47" fmla="*/ 4 h 42"/>
                <a:gd name="T48" fmla="*/ 64 w 128"/>
                <a:gd name="T49" fmla="*/ 0 h 42"/>
                <a:gd name="T50" fmla="*/ 31 w 128"/>
                <a:gd name="T51" fmla="*/ 6 h 42"/>
                <a:gd name="T52" fmla="*/ 2 w 128"/>
                <a:gd name="T53" fmla="*/ 23 h 42"/>
                <a:gd name="T54" fmla="*/ 0 w 128"/>
                <a:gd name="T55" fmla="*/ 28 h 42"/>
                <a:gd name="T56" fmla="*/ 2 w 128"/>
                <a:gd name="T57" fmla="*/ 32 h 42"/>
                <a:gd name="T58" fmla="*/ 11 w 128"/>
                <a:gd name="T59" fmla="*/ 41 h 42"/>
                <a:gd name="T60" fmla="*/ 14 w 128"/>
                <a:gd name="T61" fmla="*/ 42 h 42"/>
                <a:gd name="T62" fmla="*/ 18 w 128"/>
                <a:gd name="T63" fmla="*/ 41 h 42"/>
                <a:gd name="T64" fmla="*/ 37 w 128"/>
                <a:gd name="T65" fmla="*/ 29 h 42"/>
                <a:gd name="T66" fmla="*/ 64 w 128"/>
                <a:gd name="T67" fmla="*/ 24 h 42"/>
                <a:gd name="T68" fmla="*/ 91 w 128"/>
                <a:gd name="T69" fmla="*/ 29 h 42"/>
                <a:gd name="T70" fmla="*/ 110 w 128"/>
                <a:gd name="T71" fmla="*/ 41 h 42"/>
                <a:gd name="T72" fmla="*/ 114 w 128"/>
                <a:gd name="T73" fmla="*/ 42 h 42"/>
                <a:gd name="T74" fmla="*/ 117 w 128"/>
                <a:gd name="T75" fmla="*/ 41 h 42"/>
                <a:gd name="T76" fmla="*/ 118 w 128"/>
                <a:gd name="T77" fmla="*/ 41 h 42"/>
                <a:gd name="T78" fmla="*/ 126 w 128"/>
                <a:gd name="T79" fmla="*/ 32 h 42"/>
                <a:gd name="T80" fmla="*/ 128 w 128"/>
                <a:gd name="T81" fmla="*/ 28 h 42"/>
                <a:gd name="T82" fmla="*/ 126 w 128"/>
                <a:gd name="T83" fmla="*/ 23 h 42"/>
                <a:gd name="T84" fmla="*/ 97 w 128"/>
                <a:gd name="T85" fmla="*/ 6 h 42"/>
                <a:gd name="T86" fmla="*/ 64 w 128"/>
                <a:gd name="T8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8" h="42">
                  <a:moveTo>
                    <a:pt x="64" y="4"/>
                  </a:moveTo>
                  <a:cubicBezTo>
                    <a:pt x="75" y="4"/>
                    <a:pt x="86" y="6"/>
                    <a:pt x="96" y="10"/>
                  </a:cubicBezTo>
                  <a:cubicBezTo>
                    <a:pt x="106" y="14"/>
                    <a:pt x="115" y="19"/>
                    <a:pt x="123" y="26"/>
                  </a:cubicBezTo>
                  <a:cubicBezTo>
                    <a:pt x="123" y="26"/>
                    <a:pt x="123" y="26"/>
                    <a:pt x="123" y="26"/>
                  </a:cubicBezTo>
                  <a:cubicBezTo>
                    <a:pt x="123" y="26"/>
                    <a:pt x="123" y="26"/>
                    <a:pt x="123" y="26"/>
                  </a:cubicBezTo>
                  <a:cubicBezTo>
                    <a:pt x="123" y="27"/>
                    <a:pt x="123" y="27"/>
                    <a:pt x="123" y="28"/>
                  </a:cubicBezTo>
                  <a:cubicBezTo>
                    <a:pt x="123" y="28"/>
                    <a:pt x="123" y="28"/>
                    <a:pt x="123" y="29"/>
                  </a:cubicBezTo>
                  <a:cubicBezTo>
                    <a:pt x="115" y="37"/>
                    <a:pt x="115" y="37"/>
                    <a:pt x="115" y="37"/>
                  </a:cubicBezTo>
                  <a:cubicBezTo>
                    <a:pt x="115" y="37"/>
                    <a:pt x="115" y="37"/>
                    <a:pt x="115" y="37"/>
                  </a:cubicBezTo>
                  <a:cubicBezTo>
                    <a:pt x="114" y="38"/>
                    <a:pt x="114" y="38"/>
                    <a:pt x="114" y="38"/>
                  </a:cubicBezTo>
                  <a:cubicBezTo>
                    <a:pt x="113" y="38"/>
                    <a:pt x="113" y="37"/>
                    <a:pt x="113" y="37"/>
                  </a:cubicBezTo>
                  <a:cubicBezTo>
                    <a:pt x="107" y="32"/>
                    <a:pt x="100" y="28"/>
                    <a:pt x="93" y="25"/>
                  </a:cubicBezTo>
                  <a:cubicBezTo>
                    <a:pt x="84" y="21"/>
                    <a:pt x="74" y="19"/>
                    <a:pt x="64" y="19"/>
                  </a:cubicBezTo>
                  <a:cubicBezTo>
                    <a:pt x="54" y="19"/>
                    <a:pt x="44" y="21"/>
                    <a:pt x="35" y="25"/>
                  </a:cubicBezTo>
                  <a:cubicBezTo>
                    <a:pt x="28" y="28"/>
                    <a:pt x="21" y="32"/>
                    <a:pt x="15" y="37"/>
                  </a:cubicBezTo>
                  <a:cubicBezTo>
                    <a:pt x="15" y="38"/>
                    <a:pt x="15" y="38"/>
                    <a:pt x="14" y="38"/>
                  </a:cubicBezTo>
                  <a:cubicBezTo>
                    <a:pt x="14" y="38"/>
                    <a:pt x="14" y="38"/>
                    <a:pt x="14" y="38"/>
                  </a:cubicBezTo>
                  <a:cubicBezTo>
                    <a:pt x="5" y="29"/>
                    <a:pt x="5" y="29"/>
                    <a:pt x="5" y="29"/>
                  </a:cubicBezTo>
                  <a:cubicBezTo>
                    <a:pt x="5" y="28"/>
                    <a:pt x="5" y="28"/>
                    <a:pt x="5" y="28"/>
                  </a:cubicBezTo>
                  <a:cubicBezTo>
                    <a:pt x="5" y="27"/>
                    <a:pt x="5" y="27"/>
                    <a:pt x="5" y="26"/>
                  </a:cubicBezTo>
                  <a:cubicBezTo>
                    <a:pt x="5" y="26"/>
                    <a:pt x="5" y="26"/>
                    <a:pt x="5" y="26"/>
                  </a:cubicBezTo>
                  <a:cubicBezTo>
                    <a:pt x="5" y="26"/>
                    <a:pt x="5" y="26"/>
                    <a:pt x="5" y="26"/>
                  </a:cubicBezTo>
                  <a:cubicBezTo>
                    <a:pt x="13" y="19"/>
                    <a:pt x="22" y="14"/>
                    <a:pt x="32" y="10"/>
                  </a:cubicBezTo>
                  <a:cubicBezTo>
                    <a:pt x="42" y="6"/>
                    <a:pt x="53" y="4"/>
                    <a:pt x="64" y="4"/>
                  </a:cubicBezTo>
                  <a:close/>
                  <a:moveTo>
                    <a:pt x="64" y="0"/>
                  </a:moveTo>
                  <a:cubicBezTo>
                    <a:pt x="53" y="0"/>
                    <a:pt x="41" y="2"/>
                    <a:pt x="31" y="6"/>
                  </a:cubicBezTo>
                  <a:cubicBezTo>
                    <a:pt x="20" y="10"/>
                    <a:pt x="11" y="15"/>
                    <a:pt x="2" y="23"/>
                  </a:cubicBezTo>
                  <a:cubicBezTo>
                    <a:pt x="1" y="24"/>
                    <a:pt x="0" y="26"/>
                    <a:pt x="0" y="28"/>
                  </a:cubicBezTo>
                  <a:cubicBezTo>
                    <a:pt x="0" y="29"/>
                    <a:pt x="1" y="31"/>
                    <a:pt x="2" y="32"/>
                  </a:cubicBezTo>
                  <a:cubicBezTo>
                    <a:pt x="11" y="41"/>
                    <a:pt x="11" y="41"/>
                    <a:pt x="11" y="41"/>
                  </a:cubicBezTo>
                  <a:cubicBezTo>
                    <a:pt x="12" y="42"/>
                    <a:pt x="13" y="42"/>
                    <a:pt x="14" y="42"/>
                  </a:cubicBezTo>
                  <a:cubicBezTo>
                    <a:pt x="16" y="42"/>
                    <a:pt x="17" y="42"/>
                    <a:pt x="18" y="41"/>
                  </a:cubicBezTo>
                  <a:cubicBezTo>
                    <a:pt x="24" y="36"/>
                    <a:pt x="30" y="32"/>
                    <a:pt x="37" y="29"/>
                  </a:cubicBezTo>
                  <a:cubicBezTo>
                    <a:pt x="45" y="26"/>
                    <a:pt x="55" y="24"/>
                    <a:pt x="64" y="24"/>
                  </a:cubicBezTo>
                  <a:cubicBezTo>
                    <a:pt x="74" y="24"/>
                    <a:pt x="83" y="26"/>
                    <a:pt x="91" y="29"/>
                  </a:cubicBezTo>
                  <a:cubicBezTo>
                    <a:pt x="98" y="32"/>
                    <a:pt x="104" y="36"/>
                    <a:pt x="110" y="41"/>
                  </a:cubicBezTo>
                  <a:cubicBezTo>
                    <a:pt x="111" y="42"/>
                    <a:pt x="113" y="42"/>
                    <a:pt x="114" y="42"/>
                  </a:cubicBezTo>
                  <a:cubicBezTo>
                    <a:pt x="115" y="42"/>
                    <a:pt x="116" y="42"/>
                    <a:pt x="117" y="41"/>
                  </a:cubicBezTo>
                  <a:cubicBezTo>
                    <a:pt x="118" y="41"/>
                    <a:pt x="118" y="41"/>
                    <a:pt x="118" y="41"/>
                  </a:cubicBezTo>
                  <a:cubicBezTo>
                    <a:pt x="126" y="32"/>
                    <a:pt x="126" y="32"/>
                    <a:pt x="126" y="32"/>
                  </a:cubicBezTo>
                  <a:cubicBezTo>
                    <a:pt x="127" y="31"/>
                    <a:pt x="128" y="29"/>
                    <a:pt x="128" y="28"/>
                  </a:cubicBezTo>
                  <a:cubicBezTo>
                    <a:pt x="128" y="26"/>
                    <a:pt x="127" y="24"/>
                    <a:pt x="126" y="23"/>
                  </a:cubicBezTo>
                  <a:cubicBezTo>
                    <a:pt x="117" y="15"/>
                    <a:pt x="108" y="10"/>
                    <a:pt x="97" y="6"/>
                  </a:cubicBezTo>
                  <a:cubicBezTo>
                    <a:pt x="87" y="2"/>
                    <a:pt x="75" y="0"/>
                    <a:pt x="64"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51" name="Freeform 16"/>
            <p:cNvSpPr>
              <a:spLocks noEditPoints="1"/>
            </p:cNvSpPr>
            <p:nvPr/>
          </p:nvSpPr>
          <p:spPr bwMode="auto">
            <a:xfrm>
              <a:off x="7381875" y="6267450"/>
              <a:ext cx="307975" cy="123825"/>
            </a:xfrm>
            <a:custGeom>
              <a:avLst/>
              <a:gdLst>
                <a:gd name="T0" fmla="*/ 41 w 82"/>
                <a:gd name="T1" fmla="*/ 4 h 33"/>
                <a:gd name="T2" fmla="*/ 60 w 82"/>
                <a:gd name="T3" fmla="*/ 8 h 33"/>
                <a:gd name="T4" fmla="*/ 76 w 82"/>
                <a:gd name="T5" fmla="*/ 17 h 33"/>
                <a:gd name="T6" fmla="*/ 77 w 82"/>
                <a:gd name="T7" fmla="*/ 18 h 33"/>
                <a:gd name="T8" fmla="*/ 77 w 82"/>
                <a:gd name="T9" fmla="*/ 19 h 33"/>
                <a:gd name="T10" fmla="*/ 68 w 82"/>
                <a:gd name="T11" fmla="*/ 28 h 33"/>
                <a:gd name="T12" fmla="*/ 67 w 82"/>
                <a:gd name="T13" fmla="*/ 28 h 33"/>
                <a:gd name="T14" fmla="*/ 66 w 82"/>
                <a:gd name="T15" fmla="*/ 28 h 33"/>
                <a:gd name="T16" fmla="*/ 41 w 82"/>
                <a:gd name="T17" fmla="*/ 19 h 33"/>
                <a:gd name="T18" fmla="*/ 16 w 82"/>
                <a:gd name="T19" fmla="*/ 28 h 33"/>
                <a:gd name="T20" fmla="*/ 15 w 82"/>
                <a:gd name="T21" fmla="*/ 28 h 33"/>
                <a:gd name="T22" fmla="*/ 14 w 82"/>
                <a:gd name="T23" fmla="*/ 28 h 33"/>
                <a:gd name="T24" fmla="*/ 6 w 82"/>
                <a:gd name="T25" fmla="*/ 19 h 33"/>
                <a:gd name="T26" fmla="*/ 5 w 82"/>
                <a:gd name="T27" fmla="*/ 18 h 33"/>
                <a:gd name="T28" fmla="*/ 6 w 82"/>
                <a:gd name="T29" fmla="*/ 17 h 33"/>
                <a:gd name="T30" fmla="*/ 22 w 82"/>
                <a:gd name="T31" fmla="*/ 8 h 33"/>
                <a:gd name="T32" fmla="*/ 41 w 82"/>
                <a:gd name="T33" fmla="*/ 4 h 33"/>
                <a:gd name="T34" fmla="*/ 41 w 82"/>
                <a:gd name="T35" fmla="*/ 0 h 33"/>
                <a:gd name="T36" fmla="*/ 20 w 82"/>
                <a:gd name="T37" fmla="*/ 3 h 33"/>
                <a:gd name="T38" fmla="*/ 3 w 82"/>
                <a:gd name="T39" fmla="*/ 13 h 33"/>
                <a:gd name="T40" fmla="*/ 0 w 82"/>
                <a:gd name="T41" fmla="*/ 18 h 33"/>
                <a:gd name="T42" fmla="*/ 2 w 82"/>
                <a:gd name="T43" fmla="*/ 22 h 33"/>
                <a:gd name="T44" fmla="*/ 11 w 82"/>
                <a:gd name="T45" fmla="*/ 32 h 33"/>
                <a:gd name="T46" fmla="*/ 15 w 82"/>
                <a:gd name="T47" fmla="*/ 33 h 33"/>
                <a:gd name="T48" fmla="*/ 18 w 82"/>
                <a:gd name="T49" fmla="*/ 31 h 33"/>
                <a:gd name="T50" fmla="*/ 41 w 82"/>
                <a:gd name="T51" fmla="*/ 24 h 33"/>
                <a:gd name="T52" fmla="*/ 63 w 82"/>
                <a:gd name="T53" fmla="*/ 31 h 33"/>
                <a:gd name="T54" fmla="*/ 67 w 82"/>
                <a:gd name="T55" fmla="*/ 33 h 33"/>
                <a:gd name="T56" fmla="*/ 71 w 82"/>
                <a:gd name="T57" fmla="*/ 32 h 33"/>
                <a:gd name="T58" fmla="*/ 80 w 82"/>
                <a:gd name="T59" fmla="*/ 22 h 33"/>
                <a:gd name="T60" fmla="*/ 82 w 82"/>
                <a:gd name="T61" fmla="*/ 18 h 33"/>
                <a:gd name="T62" fmla="*/ 79 w 82"/>
                <a:gd name="T63" fmla="*/ 13 h 33"/>
                <a:gd name="T64" fmla="*/ 62 w 82"/>
                <a:gd name="T65" fmla="*/ 3 h 33"/>
                <a:gd name="T66" fmla="*/ 41 w 82"/>
                <a:gd name="T6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33">
                  <a:moveTo>
                    <a:pt x="41" y="4"/>
                  </a:moveTo>
                  <a:cubicBezTo>
                    <a:pt x="48" y="4"/>
                    <a:pt x="54" y="5"/>
                    <a:pt x="60" y="8"/>
                  </a:cubicBezTo>
                  <a:cubicBezTo>
                    <a:pt x="66" y="10"/>
                    <a:pt x="72" y="13"/>
                    <a:pt x="76" y="17"/>
                  </a:cubicBezTo>
                  <a:cubicBezTo>
                    <a:pt x="77" y="17"/>
                    <a:pt x="77" y="18"/>
                    <a:pt x="77" y="18"/>
                  </a:cubicBezTo>
                  <a:cubicBezTo>
                    <a:pt x="77" y="18"/>
                    <a:pt x="77" y="19"/>
                    <a:pt x="77" y="19"/>
                  </a:cubicBezTo>
                  <a:cubicBezTo>
                    <a:pt x="68" y="28"/>
                    <a:pt x="68" y="28"/>
                    <a:pt x="68" y="28"/>
                  </a:cubicBezTo>
                  <a:cubicBezTo>
                    <a:pt x="68" y="28"/>
                    <a:pt x="68" y="28"/>
                    <a:pt x="67" y="28"/>
                  </a:cubicBezTo>
                  <a:cubicBezTo>
                    <a:pt x="67" y="28"/>
                    <a:pt x="67" y="28"/>
                    <a:pt x="66" y="28"/>
                  </a:cubicBezTo>
                  <a:cubicBezTo>
                    <a:pt x="59" y="22"/>
                    <a:pt x="50" y="19"/>
                    <a:pt x="41" y="19"/>
                  </a:cubicBezTo>
                  <a:cubicBezTo>
                    <a:pt x="32" y="19"/>
                    <a:pt x="23" y="22"/>
                    <a:pt x="16" y="28"/>
                  </a:cubicBezTo>
                  <a:cubicBezTo>
                    <a:pt x="15" y="28"/>
                    <a:pt x="15" y="28"/>
                    <a:pt x="15" y="28"/>
                  </a:cubicBezTo>
                  <a:cubicBezTo>
                    <a:pt x="15" y="28"/>
                    <a:pt x="14" y="28"/>
                    <a:pt x="14" y="28"/>
                  </a:cubicBezTo>
                  <a:cubicBezTo>
                    <a:pt x="6" y="19"/>
                    <a:pt x="6" y="19"/>
                    <a:pt x="6" y="19"/>
                  </a:cubicBezTo>
                  <a:cubicBezTo>
                    <a:pt x="5" y="19"/>
                    <a:pt x="5" y="18"/>
                    <a:pt x="5" y="18"/>
                  </a:cubicBezTo>
                  <a:cubicBezTo>
                    <a:pt x="5" y="18"/>
                    <a:pt x="5" y="17"/>
                    <a:pt x="6" y="17"/>
                  </a:cubicBezTo>
                  <a:cubicBezTo>
                    <a:pt x="11" y="13"/>
                    <a:pt x="16" y="10"/>
                    <a:pt x="22" y="8"/>
                  </a:cubicBezTo>
                  <a:cubicBezTo>
                    <a:pt x="28" y="5"/>
                    <a:pt x="34" y="4"/>
                    <a:pt x="41" y="4"/>
                  </a:cubicBezTo>
                  <a:close/>
                  <a:moveTo>
                    <a:pt x="41" y="0"/>
                  </a:moveTo>
                  <a:cubicBezTo>
                    <a:pt x="34" y="0"/>
                    <a:pt x="27" y="1"/>
                    <a:pt x="20" y="3"/>
                  </a:cubicBezTo>
                  <a:cubicBezTo>
                    <a:pt x="14" y="6"/>
                    <a:pt x="8" y="9"/>
                    <a:pt x="3" y="13"/>
                  </a:cubicBezTo>
                  <a:cubicBezTo>
                    <a:pt x="1" y="15"/>
                    <a:pt x="0" y="16"/>
                    <a:pt x="0" y="18"/>
                  </a:cubicBezTo>
                  <a:cubicBezTo>
                    <a:pt x="0" y="19"/>
                    <a:pt x="2" y="22"/>
                    <a:pt x="2" y="22"/>
                  </a:cubicBezTo>
                  <a:cubicBezTo>
                    <a:pt x="11" y="32"/>
                    <a:pt x="11" y="32"/>
                    <a:pt x="11" y="32"/>
                  </a:cubicBezTo>
                  <a:cubicBezTo>
                    <a:pt x="12" y="32"/>
                    <a:pt x="14" y="33"/>
                    <a:pt x="15" y="33"/>
                  </a:cubicBezTo>
                  <a:cubicBezTo>
                    <a:pt x="16" y="33"/>
                    <a:pt x="17" y="32"/>
                    <a:pt x="18" y="31"/>
                  </a:cubicBezTo>
                  <a:cubicBezTo>
                    <a:pt x="25" y="26"/>
                    <a:pt x="33" y="24"/>
                    <a:pt x="41" y="24"/>
                  </a:cubicBezTo>
                  <a:cubicBezTo>
                    <a:pt x="49" y="24"/>
                    <a:pt x="57" y="26"/>
                    <a:pt x="63" y="31"/>
                  </a:cubicBezTo>
                  <a:cubicBezTo>
                    <a:pt x="65" y="32"/>
                    <a:pt x="66" y="33"/>
                    <a:pt x="67" y="33"/>
                  </a:cubicBezTo>
                  <a:cubicBezTo>
                    <a:pt x="69" y="33"/>
                    <a:pt x="70" y="32"/>
                    <a:pt x="71" y="32"/>
                  </a:cubicBezTo>
                  <a:cubicBezTo>
                    <a:pt x="80" y="22"/>
                    <a:pt x="80" y="22"/>
                    <a:pt x="80" y="22"/>
                  </a:cubicBezTo>
                  <a:cubicBezTo>
                    <a:pt x="81" y="21"/>
                    <a:pt x="82" y="19"/>
                    <a:pt x="82" y="18"/>
                  </a:cubicBezTo>
                  <a:cubicBezTo>
                    <a:pt x="82" y="16"/>
                    <a:pt x="81" y="15"/>
                    <a:pt x="79" y="13"/>
                  </a:cubicBezTo>
                  <a:cubicBezTo>
                    <a:pt x="74" y="9"/>
                    <a:pt x="68" y="6"/>
                    <a:pt x="62" y="3"/>
                  </a:cubicBezTo>
                  <a:cubicBezTo>
                    <a:pt x="55" y="1"/>
                    <a:pt x="48" y="0"/>
                    <a:pt x="41"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52" name="Freeform 17"/>
            <p:cNvSpPr>
              <a:spLocks noEditPoints="1"/>
            </p:cNvSpPr>
            <p:nvPr/>
          </p:nvSpPr>
          <p:spPr bwMode="auto">
            <a:xfrm>
              <a:off x="7472363" y="6391275"/>
              <a:ext cx="127000" cy="101600"/>
            </a:xfrm>
            <a:custGeom>
              <a:avLst/>
              <a:gdLst>
                <a:gd name="T0" fmla="*/ 17 w 34"/>
                <a:gd name="T1" fmla="*/ 5 h 27"/>
                <a:gd name="T2" fmla="*/ 29 w 34"/>
                <a:gd name="T3" fmla="*/ 8 h 27"/>
                <a:gd name="T4" fmla="*/ 30 w 34"/>
                <a:gd name="T5" fmla="*/ 9 h 27"/>
                <a:gd name="T6" fmla="*/ 30 w 34"/>
                <a:gd name="T7" fmla="*/ 10 h 27"/>
                <a:gd name="T8" fmla="*/ 18 w 34"/>
                <a:gd name="T9" fmla="*/ 22 h 27"/>
                <a:gd name="T10" fmla="*/ 17 w 34"/>
                <a:gd name="T11" fmla="*/ 23 h 27"/>
                <a:gd name="T12" fmla="*/ 16 w 34"/>
                <a:gd name="T13" fmla="*/ 22 h 27"/>
                <a:gd name="T14" fmla="*/ 5 w 34"/>
                <a:gd name="T15" fmla="*/ 10 h 27"/>
                <a:gd name="T16" fmla="*/ 5 w 34"/>
                <a:gd name="T17" fmla="*/ 10 h 27"/>
                <a:gd name="T18" fmla="*/ 5 w 34"/>
                <a:gd name="T19" fmla="*/ 10 h 27"/>
                <a:gd name="T20" fmla="*/ 4 w 34"/>
                <a:gd name="T21" fmla="*/ 9 h 27"/>
                <a:gd name="T22" fmla="*/ 5 w 34"/>
                <a:gd name="T23" fmla="*/ 8 h 27"/>
                <a:gd name="T24" fmla="*/ 17 w 34"/>
                <a:gd name="T25" fmla="*/ 5 h 27"/>
                <a:gd name="T26" fmla="*/ 17 w 34"/>
                <a:gd name="T27" fmla="*/ 0 h 27"/>
                <a:gd name="T28" fmla="*/ 3 w 34"/>
                <a:gd name="T29" fmla="*/ 4 h 27"/>
                <a:gd name="T30" fmla="*/ 0 w 34"/>
                <a:gd name="T31" fmla="*/ 9 h 27"/>
                <a:gd name="T32" fmla="*/ 1 w 34"/>
                <a:gd name="T33" fmla="*/ 13 h 27"/>
                <a:gd name="T34" fmla="*/ 1 w 34"/>
                <a:gd name="T35" fmla="*/ 13 h 27"/>
                <a:gd name="T36" fmla="*/ 12 w 34"/>
                <a:gd name="T37" fmla="*/ 25 h 27"/>
                <a:gd name="T38" fmla="*/ 17 w 34"/>
                <a:gd name="T39" fmla="*/ 27 h 27"/>
                <a:gd name="T40" fmla="*/ 17 w 34"/>
                <a:gd name="T41" fmla="*/ 27 h 27"/>
                <a:gd name="T42" fmla="*/ 22 w 34"/>
                <a:gd name="T43" fmla="*/ 25 h 27"/>
                <a:gd name="T44" fmla="*/ 33 w 34"/>
                <a:gd name="T45" fmla="*/ 13 h 27"/>
                <a:gd name="T46" fmla="*/ 34 w 34"/>
                <a:gd name="T47" fmla="*/ 9 h 27"/>
                <a:gd name="T48" fmla="*/ 32 w 34"/>
                <a:gd name="T49" fmla="*/ 4 h 27"/>
                <a:gd name="T50" fmla="*/ 17 w 34"/>
                <a:gd name="T5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4" h="27">
                  <a:moveTo>
                    <a:pt x="17" y="5"/>
                  </a:moveTo>
                  <a:cubicBezTo>
                    <a:pt x="21" y="5"/>
                    <a:pt x="26" y="6"/>
                    <a:pt x="29" y="8"/>
                  </a:cubicBezTo>
                  <a:cubicBezTo>
                    <a:pt x="29" y="8"/>
                    <a:pt x="30" y="9"/>
                    <a:pt x="30" y="9"/>
                  </a:cubicBezTo>
                  <a:cubicBezTo>
                    <a:pt x="30" y="10"/>
                    <a:pt x="30" y="10"/>
                    <a:pt x="30" y="10"/>
                  </a:cubicBezTo>
                  <a:cubicBezTo>
                    <a:pt x="18" y="22"/>
                    <a:pt x="18" y="22"/>
                    <a:pt x="18" y="22"/>
                  </a:cubicBezTo>
                  <a:cubicBezTo>
                    <a:pt x="18" y="22"/>
                    <a:pt x="17" y="23"/>
                    <a:pt x="17" y="23"/>
                  </a:cubicBezTo>
                  <a:cubicBezTo>
                    <a:pt x="17" y="23"/>
                    <a:pt x="16" y="22"/>
                    <a:pt x="16" y="22"/>
                  </a:cubicBezTo>
                  <a:cubicBezTo>
                    <a:pt x="5" y="10"/>
                    <a:pt x="5" y="10"/>
                    <a:pt x="5" y="10"/>
                  </a:cubicBezTo>
                  <a:cubicBezTo>
                    <a:pt x="5" y="10"/>
                    <a:pt x="5" y="10"/>
                    <a:pt x="5" y="10"/>
                  </a:cubicBezTo>
                  <a:cubicBezTo>
                    <a:pt x="5" y="10"/>
                    <a:pt x="5" y="10"/>
                    <a:pt x="5" y="10"/>
                  </a:cubicBezTo>
                  <a:cubicBezTo>
                    <a:pt x="4" y="10"/>
                    <a:pt x="4" y="10"/>
                    <a:pt x="4" y="9"/>
                  </a:cubicBezTo>
                  <a:cubicBezTo>
                    <a:pt x="4" y="9"/>
                    <a:pt x="5" y="8"/>
                    <a:pt x="5" y="8"/>
                  </a:cubicBezTo>
                  <a:cubicBezTo>
                    <a:pt x="9" y="6"/>
                    <a:pt x="13" y="5"/>
                    <a:pt x="17" y="5"/>
                  </a:cubicBezTo>
                  <a:close/>
                  <a:moveTo>
                    <a:pt x="17" y="0"/>
                  </a:moveTo>
                  <a:cubicBezTo>
                    <a:pt x="12" y="0"/>
                    <a:pt x="7" y="2"/>
                    <a:pt x="3" y="4"/>
                  </a:cubicBezTo>
                  <a:cubicBezTo>
                    <a:pt x="1" y="6"/>
                    <a:pt x="0" y="7"/>
                    <a:pt x="0" y="9"/>
                  </a:cubicBezTo>
                  <a:cubicBezTo>
                    <a:pt x="0" y="11"/>
                    <a:pt x="0" y="12"/>
                    <a:pt x="1" y="13"/>
                  </a:cubicBezTo>
                  <a:cubicBezTo>
                    <a:pt x="1" y="13"/>
                    <a:pt x="1" y="13"/>
                    <a:pt x="1" y="13"/>
                  </a:cubicBezTo>
                  <a:cubicBezTo>
                    <a:pt x="12" y="25"/>
                    <a:pt x="12" y="25"/>
                    <a:pt x="12" y="25"/>
                  </a:cubicBezTo>
                  <a:cubicBezTo>
                    <a:pt x="14" y="26"/>
                    <a:pt x="15" y="27"/>
                    <a:pt x="17" y="27"/>
                  </a:cubicBezTo>
                  <a:cubicBezTo>
                    <a:pt x="17" y="27"/>
                    <a:pt x="17" y="27"/>
                    <a:pt x="17" y="27"/>
                  </a:cubicBezTo>
                  <a:cubicBezTo>
                    <a:pt x="19" y="27"/>
                    <a:pt x="20" y="26"/>
                    <a:pt x="22" y="25"/>
                  </a:cubicBezTo>
                  <a:cubicBezTo>
                    <a:pt x="33" y="13"/>
                    <a:pt x="33" y="13"/>
                    <a:pt x="33" y="13"/>
                  </a:cubicBezTo>
                  <a:cubicBezTo>
                    <a:pt x="34" y="12"/>
                    <a:pt x="34" y="11"/>
                    <a:pt x="34" y="9"/>
                  </a:cubicBezTo>
                  <a:cubicBezTo>
                    <a:pt x="34" y="7"/>
                    <a:pt x="33" y="6"/>
                    <a:pt x="32" y="4"/>
                  </a:cubicBezTo>
                  <a:cubicBezTo>
                    <a:pt x="27" y="2"/>
                    <a:pt x="22" y="0"/>
                    <a:pt x="17"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85" name="组合 284">
            <a:extLst>
              <a:ext uri="{FF2B5EF4-FFF2-40B4-BE49-F238E27FC236}">
                <a16:creationId xmlns="" xmlns:a16="http://schemas.microsoft.com/office/drawing/2014/main" id="{87328BCB-C0B1-434C-8A07-56C93224A394}"/>
              </a:ext>
            </a:extLst>
          </p:cNvPr>
          <p:cNvGrpSpPr/>
          <p:nvPr/>
        </p:nvGrpSpPr>
        <p:grpSpPr>
          <a:xfrm>
            <a:off x="6334125" y="6075363"/>
            <a:ext cx="481013" cy="481013"/>
            <a:chOff x="6334125" y="6075363"/>
            <a:chExt cx="481013" cy="481013"/>
          </a:xfrm>
        </p:grpSpPr>
        <p:sp>
          <p:nvSpPr>
            <p:cNvPr id="53" name="Freeform 18"/>
            <p:cNvSpPr>
              <a:spLocks noEditPoints="1"/>
            </p:cNvSpPr>
            <p:nvPr/>
          </p:nvSpPr>
          <p:spPr bwMode="auto">
            <a:xfrm>
              <a:off x="6457950" y="6199188"/>
              <a:ext cx="233363" cy="233363"/>
            </a:xfrm>
            <a:custGeom>
              <a:avLst/>
              <a:gdLst>
                <a:gd name="T0" fmla="*/ 147 w 147"/>
                <a:gd name="T1" fmla="*/ 0 h 147"/>
                <a:gd name="T2" fmla="*/ 0 w 147"/>
                <a:gd name="T3" fmla="*/ 0 h 147"/>
                <a:gd name="T4" fmla="*/ 0 w 147"/>
                <a:gd name="T5" fmla="*/ 147 h 147"/>
                <a:gd name="T6" fmla="*/ 147 w 147"/>
                <a:gd name="T7" fmla="*/ 147 h 147"/>
                <a:gd name="T8" fmla="*/ 147 w 147"/>
                <a:gd name="T9" fmla="*/ 0 h 147"/>
                <a:gd name="T10" fmla="*/ 135 w 147"/>
                <a:gd name="T11" fmla="*/ 135 h 147"/>
                <a:gd name="T12" fmla="*/ 12 w 147"/>
                <a:gd name="T13" fmla="*/ 135 h 147"/>
                <a:gd name="T14" fmla="*/ 12 w 147"/>
                <a:gd name="T15" fmla="*/ 12 h 147"/>
                <a:gd name="T16" fmla="*/ 135 w 147"/>
                <a:gd name="T17" fmla="*/ 12 h 147"/>
                <a:gd name="T18" fmla="*/ 135 w 147"/>
                <a:gd name="T19" fmla="*/ 13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7" h="147">
                  <a:moveTo>
                    <a:pt x="147" y="0"/>
                  </a:moveTo>
                  <a:lnTo>
                    <a:pt x="0" y="0"/>
                  </a:lnTo>
                  <a:lnTo>
                    <a:pt x="0" y="147"/>
                  </a:lnTo>
                  <a:lnTo>
                    <a:pt x="147" y="147"/>
                  </a:lnTo>
                  <a:lnTo>
                    <a:pt x="147" y="0"/>
                  </a:lnTo>
                  <a:close/>
                  <a:moveTo>
                    <a:pt x="135" y="135"/>
                  </a:moveTo>
                  <a:lnTo>
                    <a:pt x="12" y="135"/>
                  </a:lnTo>
                  <a:lnTo>
                    <a:pt x="12" y="12"/>
                  </a:lnTo>
                  <a:lnTo>
                    <a:pt x="135" y="12"/>
                  </a:lnTo>
                  <a:lnTo>
                    <a:pt x="135" y="135"/>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54" name="Freeform 19"/>
            <p:cNvSpPr>
              <a:spLocks noEditPoints="1"/>
            </p:cNvSpPr>
            <p:nvPr/>
          </p:nvSpPr>
          <p:spPr bwMode="auto">
            <a:xfrm>
              <a:off x="6334125" y="6075363"/>
              <a:ext cx="481013" cy="481013"/>
            </a:xfrm>
            <a:custGeom>
              <a:avLst/>
              <a:gdLst>
                <a:gd name="T0" fmla="*/ 128 w 128"/>
                <a:gd name="T1" fmla="*/ 53 h 128"/>
                <a:gd name="T2" fmla="*/ 117 w 128"/>
                <a:gd name="T3" fmla="*/ 51 h 128"/>
                <a:gd name="T4" fmla="*/ 126 w 128"/>
                <a:gd name="T5" fmla="*/ 33 h 128"/>
                <a:gd name="T6" fmla="*/ 126 w 128"/>
                <a:gd name="T7" fmla="*/ 28 h 128"/>
                <a:gd name="T8" fmla="*/ 117 w 128"/>
                <a:gd name="T9" fmla="*/ 17 h 128"/>
                <a:gd name="T10" fmla="*/ 100 w 128"/>
                <a:gd name="T11" fmla="*/ 11 h 128"/>
                <a:gd name="T12" fmla="*/ 97 w 128"/>
                <a:gd name="T13" fmla="*/ 0 h 128"/>
                <a:gd name="T14" fmla="*/ 95 w 128"/>
                <a:gd name="T15" fmla="*/ 11 h 128"/>
                <a:gd name="T16" fmla="*/ 77 w 128"/>
                <a:gd name="T17" fmla="*/ 2 h 128"/>
                <a:gd name="T18" fmla="*/ 73 w 128"/>
                <a:gd name="T19" fmla="*/ 2 h 128"/>
                <a:gd name="T20" fmla="*/ 55 w 128"/>
                <a:gd name="T21" fmla="*/ 11 h 128"/>
                <a:gd name="T22" fmla="*/ 53 w 128"/>
                <a:gd name="T23" fmla="*/ 0 h 128"/>
                <a:gd name="T24" fmla="*/ 51 w 128"/>
                <a:gd name="T25" fmla="*/ 11 h 128"/>
                <a:gd name="T26" fmla="*/ 33 w 128"/>
                <a:gd name="T27" fmla="*/ 2 h 128"/>
                <a:gd name="T28" fmla="*/ 28 w 128"/>
                <a:gd name="T29" fmla="*/ 2 h 128"/>
                <a:gd name="T30" fmla="*/ 17 w 128"/>
                <a:gd name="T31" fmla="*/ 11 h 128"/>
                <a:gd name="T32" fmla="*/ 11 w 128"/>
                <a:gd name="T33" fmla="*/ 28 h 128"/>
                <a:gd name="T34" fmla="*/ 0 w 128"/>
                <a:gd name="T35" fmla="*/ 31 h 128"/>
                <a:gd name="T36" fmla="*/ 11 w 128"/>
                <a:gd name="T37" fmla="*/ 33 h 128"/>
                <a:gd name="T38" fmla="*/ 2 w 128"/>
                <a:gd name="T39" fmla="*/ 51 h 128"/>
                <a:gd name="T40" fmla="*/ 2 w 128"/>
                <a:gd name="T41" fmla="*/ 55 h 128"/>
                <a:gd name="T42" fmla="*/ 11 w 128"/>
                <a:gd name="T43" fmla="*/ 73 h 128"/>
                <a:gd name="T44" fmla="*/ 0 w 128"/>
                <a:gd name="T45" fmla="*/ 75 h 128"/>
                <a:gd name="T46" fmla="*/ 11 w 128"/>
                <a:gd name="T47" fmla="*/ 77 h 128"/>
                <a:gd name="T48" fmla="*/ 2 w 128"/>
                <a:gd name="T49" fmla="*/ 95 h 128"/>
                <a:gd name="T50" fmla="*/ 2 w 128"/>
                <a:gd name="T51" fmla="*/ 100 h 128"/>
                <a:gd name="T52" fmla="*/ 11 w 128"/>
                <a:gd name="T53" fmla="*/ 111 h 128"/>
                <a:gd name="T54" fmla="*/ 28 w 128"/>
                <a:gd name="T55" fmla="*/ 117 h 128"/>
                <a:gd name="T56" fmla="*/ 31 w 128"/>
                <a:gd name="T57" fmla="*/ 128 h 128"/>
                <a:gd name="T58" fmla="*/ 33 w 128"/>
                <a:gd name="T59" fmla="*/ 117 h 128"/>
                <a:gd name="T60" fmla="*/ 51 w 128"/>
                <a:gd name="T61" fmla="*/ 125 h 128"/>
                <a:gd name="T62" fmla="*/ 55 w 128"/>
                <a:gd name="T63" fmla="*/ 125 h 128"/>
                <a:gd name="T64" fmla="*/ 73 w 128"/>
                <a:gd name="T65" fmla="*/ 117 h 128"/>
                <a:gd name="T66" fmla="*/ 75 w 128"/>
                <a:gd name="T67" fmla="*/ 128 h 128"/>
                <a:gd name="T68" fmla="*/ 77 w 128"/>
                <a:gd name="T69" fmla="*/ 117 h 128"/>
                <a:gd name="T70" fmla="*/ 95 w 128"/>
                <a:gd name="T71" fmla="*/ 125 h 128"/>
                <a:gd name="T72" fmla="*/ 100 w 128"/>
                <a:gd name="T73" fmla="*/ 125 h 128"/>
                <a:gd name="T74" fmla="*/ 111 w 128"/>
                <a:gd name="T75" fmla="*/ 117 h 128"/>
                <a:gd name="T76" fmla="*/ 117 w 128"/>
                <a:gd name="T77" fmla="*/ 100 h 128"/>
                <a:gd name="T78" fmla="*/ 128 w 128"/>
                <a:gd name="T79" fmla="*/ 97 h 128"/>
                <a:gd name="T80" fmla="*/ 117 w 128"/>
                <a:gd name="T81" fmla="*/ 95 h 128"/>
                <a:gd name="T82" fmla="*/ 126 w 128"/>
                <a:gd name="T83" fmla="*/ 77 h 128"/>
                <a:gd name="T84" fmla="*/ 126 w 128"/>
                <a:gd name="T85" fmla="*/ 73 h 128"/>
                <a:gd name="T86" fmla="*/ 117 w 128"/>
                <a:gd name="T87" fmla="*/ 55 h 128"/>
                <a:gd name="T88" fmla="*/ 112 w 128"/>
                <a:gd name="T89" fmla="*/ 112 h 128"/>
                <a:gd name="T90" fmla="*/ 16 w 128"/>
                <a:gd name="T91" fmla="*/ 16 h 128"/>
                <a:gd name="T92" fmla="*/ 112 w 128"/>
                <a:gd name="T93"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8" h="128">
                  <a:moveTo>
                    <a:pt x="126" y="55"/>
                  </a:moveTo>
                  <a:cubicBezTo>
                    <a:pt x="127" y="55"/>
                    <a:pt x="128" y="54"/>
                    <a:pt x="128" y="53"/>
                  </a:cubicBezTo>
                  <a:cubicBezTo>
                    <a:pt x="128" y="52"/>
                    <a:pt x="127" y="51"/>
                    <a:pt x="126" y="51"/>
                  </a:cubicBezTo>
                  <a:cubicBezTo>
                    <a:pt x="117" y="51"/>
                    <a:pt x="117" y="51"/>
                    <a:pt x="117" y="51"/>
                  </a:cubicBezTo>
                  <a:cubicBezTo>
                    <a:pt x="117" y="33"/>
                    <a:pt x="117" y="33"/>
                    <a:pt x="117" y="33"/>
                  </a:cubicBezTo>
                  <a:cubicBezTo>
                    <a:pt x="126" y="33"/>
                    <a:pt x="126" y="33"/>
                    <a:pt x="126" y="33"/>
                  </a:cubicBezTo>
                  <a:cubicBezTo>
                    <a:pt x="127" y="33"/>
                    <a:pt x="128" y="32"/>
                    <a:pt x="128" y="31"/>
                  </a:cubicBezTo>
                  <a:cubicBezTo>
                    <a:pt x="128" y="29"/>
                    <a:pt x="127" y="28"/>
                    <a:pt x="126" y="28"/>
                  </a:cubicBezTo>
                  <a:cubicBezTo>
                    <a:pt x="117" y="28"/>
                    <a:pt x="117" y="28"/>
                    <a:pt x="117" y="28"/>
                  </a:cubicBezTo>
                  <a:cubicBezTo>
                    <a:pt x="117" y="17"/>
                    <a:pt x="117" y="17"/>
                    <a:pt x="117" y="17"/>
                  </a:cubicBezTo>
                  <a:cubicBezTo>
                    <a:pt x="117" y="14"/>
                    <a:pt x="114" y="11"/>
                    <a:pt x="111" y="11"/>
                  </a:cubicBezTo>
                  <a:cubicBezTo>
                    <a:pt x="100" y="11"/>
                    <a:pt x="100" y="11"/>
                    <a:pt x="100" y="11"/>
                  </a:cubicBezTo>
                  <a:cubicBezTo>
                    <a:pt x="100" y="2"/>
                    <a:pt x="100" y="2"/>
                    <a:pt x="100" y="2"/>
                  </a:cubicBezTo>
                  <a:cubicBezTo>
                    <a:pt x="100" y="1"/>
                    <a:pt x="99" y="0"/>
                    <a:pt x="97" y="0"/>
                  </a:cubicBezTo>
                  <a:cubicBezTo>
                    <a:pt x="96" y="0"/>
                    <a:pt x="95" y="1"/>
                    <a:pt x="95" y="2"/>
                  </a:cubicBezTo>
                  <a:cubicBezTo>
                    <a:pt x="95" y="11"/>
                    <a:pt x="95" y="11"/>
                    <a:pt x="95" y="11"/>
                  </a:cubicBezTo>
                  <a:cubicBezTo>
                    <a:pt x="77" y="11"/>
                    <a:pt x="77" y="11"/>
                    <a:pt x="77" y="11"/>
                  </a:cubicBezTo>
                  <a:cubicBezTo>
                    <a:pt x="77" y="2"/>
                    <a:pt x="77" y="2"/>
                    <a:pt x="77" y="2"/>
                  </a:cubicBezTo>
                  <a:cubicBezTo>
                    <a:pt x="77" y="1"/>
                    <a:pt x="76" y="0"/>
                    <a:pt x="75" y="0"/>
                  </a:cubicBezTo>
                  <a:cubicBezTo>
                    <a:pt x="74" y="0"/>
                    <a:pt x="73" y="1"/>
                    <a:pt x="73" y="2"/>
                  </a:cubicBezTo>
                  <a:cubicBezTo>
                    <a:pt x="73" y="11"/>
                    <a:pt x="73" y="11"/>
                    <a:pt x="73" y="11"/>
                  </a:cubicBezTo>
                  <a:cubicBezTo>
                    <a:pt x="55" y="11"/>
                    <a:pt x="55" y="11"/>
                    <a:pt x="55" y="11"/>
                  </a:cubicBezTo>
                  <a:cubicBezTo>
                    <a:pt x="55" y="2"/>
                    <a:pt x="55" y="2"/>
                    <a:pt x="55" y="2"/>
                  </a:cubicBezTo>
                  <a:cubicBezTo>
                    <a:pt x="55" y="1"/>
                    <a:pt x="54" y="0"/>
                    <a:pt x="53" y="0"/>
                  </a:cubicBezTo>
                  <a:cubicBezTo>
                    <a:pt x="52" y="0"/>
                    <a:pt x="51" y="1"/>
                    <a:pt x="51" y="2"/>
                  </a:cubicBezTo>
                  <a:cubicBezTo>
                    <a:pt x="51" y="11"/>
                    <a:pt x="51" y="11"/>
                    <a:pt x="51" y="11"/>
                  </a:cubicBezTo>
                  <a:cubicBezTo>
                    <a:pt x="33" y="11"/>
                    <a:pt x="33" y="11"/>
                    <a:pt x="33" y="11"/>
                  </a:cubicBezTo>
                  <a:cubicBezTo>
                    <a:pt x="33" y="2"/>
                    <a:pt x="33" y="2"/>
                    <a:pt x="33" y="2"/>
                  </a:cubicBezTo>
                  <a:cubicBezTo>
                    <a:pt x="33" y="1"/>
                    <a:pt x="32" y="0"/>
                    <a:pt x="31" y="0"/>
                  </a:cubicBezTo>
                  <a:cubicBezTo>
                    <a:pt x="29" y="0"/>
                    <a:pt x="28" y="1"/>
                    <a:pt x="28" y="2"/>
                  </a:cubicBezTo>
                  <a:cubicBezTo>
                    <a:pt x="28" y="11"/>
                    <a:pt x="28" y="11"/>
                    <a:pt x="28" y="11"/>
                  </a:cubicBezTo>
                  <a:cubicBezTo>
                    <a:pt x="17" y="11"/>
                    <a:pt x="17" y="11"/>
                    <a:pt x="17" y="11"/>
                  </a:cubicBezTo>
                  <a:cubicBezTo>
                    <a:pt x="14" y="11"/>
                    <a:pt x="11" y="14"/>
                    <a:pt x="11" y="17"/>
                  </a:cubicBezTo>
                  <a:cubicBezTo>
                    <a:pt x="11" y="28"/>
                    <a:pt x="11" y="28"/>
                    <a:pt x="11" y="28"/>
                  </a:cubicBezTo>
                  <a:cubicBezTo>
                    <a:pt x="2" y="28"/>
                    <a:pt x="2" y="28"/>
                    <a:pt x="2" y="28"/>
                  </a:cubicBezTo>
                  <a:cubicBezTo>
                    <a:pt x="1" y="28"/>
                    <a:pt x="0" y="29"/>
                    <a:pt x="0" y="31"/>
                  </a:cubicBezTo>
                  <a:cubicBezTo>
                    <a:pt x="0" y="32"/>
                    <a:pt x="1" y="33"/>
                    <a:pt x="2" y="33"/>
                  </a:cubicBezTo>
                  <a:cubicBezTo>
                    <a:pt x="11" y="33"/>
                    <a:pt x="11" y="33"/>
                    <a:pt x="11" y="33"/>
                  </a:cubicBezTo>
                  <a:cubicBezTo>
                    <a:pt x="11" y="51"/>
                    <a:pt x="11" y="51"/>
                    <a:pt x="11" y="51"/>
                  </a:cubicBezTo>
                  <a:cubicBezTo>
                    <a:pt x="2" y="51"/>
                    <a:pt x="2" y="51"/>
                    <a:pt x="2" y="51"/>
                  </a:cubicBezTo>
                  <a:cubicBezTo>
                    <a:pt x="1" y="51"/>
                    <a:pt x="0" y="52"/>
                    <a:pt x="0" y="53"/>
                  </a:cubicBezTo>
                  <a:cubicBezTo>
                    <a:pt x="0" y="54"/>
                    <a:pt x="1" y="55"/>
                    <a:pt x="2" y="55"/>
                  </a:cubicBezTo>
                  <a:cubicBezTo>
                    <a:pt x="11" y="55"/>
                    <a:pt x="11" y="55"/>
                    <a:pt x="11" y="55"/>
                  </a:cubicBezTo>
                  <a:cubicBezTo>
                    <a:pt x="11" y="73"/>
                    <a:pt x="11" y="73"/>
                    <a:pt x="11" y="73"/>
                  </a:cubicBezTo>
                  <a:cubicBezTo>
                    <a:pt x="2" y="73"/>
                    <a:pt x="2" y="73"/>
                    <a:pt x="2" y="73"/>
                  </a:cubicBezTo>
                  <a:cubicBezTo>
                    <a:pt x="1" y="73"/>
                    <a:pt x="0" y="74"/>
                    <a:pt x="0" y="75"/>
                  </a:cubicBezTo>
                  <a:cubicBezTo>
                    <a:pt x="0" y="76"/>
                    <a:pt x="1" y="77"/>
                    <a:pt x="2" y="77"/>
                  </a:cubicBezTo>
                  <a:cubicBezTo>
                    <a:pt x="11" y="77"/>
                    <a:pt x="11" y="77"/>
                    <a:pt x="11" y="77"/>
                  </a:cubicBezTo>
                  <a:cubicBezTo>
                    <a:pt x="11" y="95"/>
                    <a:pt x="11" y="95"/>
                    <a:pt x="11" y="95"/>
                  </a:cubicBezTo>
                  <a:cubicBezTo>
                    <a:pt x="2" y="95"/>
                    <a:pt x="2" y="95"/>
                    <a:pt x="2" y="95"/>
                  </a:cubicBezTo>
                  <a:cubicBezTo>
                    <a:pt x="1" y="95"/>
                    <a:pt x="0" y="96"/>
                    <a:pt x="0" y="97"/>
                  </a:cubicBezTo>
                  <a:cubicBezTo>
                    <a:pt x="0" y="99"/>
                    <a:pt x="1" y="100"/>
                    <a:pt x="2" y="100"/>
                  </a:cubicBezTo>
                  <a:cubicBezTo>
                    <a:pt x="11" y="100"/>
                    <a:pt x="11" y="100"/>
                    <a:pt x="11" y="100"/>
                  </a:cubicBezTo>
                  <a:cubicBezTo>
                    <a:pt x="11" y="111"/>
                    <a:pt x="11" y="111"/>
                    <a:pt x="11" y="111"/>
                  </a:cubicBezTo>
                  <a:cubicBezTo>
                    <a:pt x="11" y="114"/>
                    <a:pt x="14" y="117"/>
                    <a:pt x="17" y="117"/>
                  </a:cubicBezTo>
                  <a:cubicBezTo>
                    <a:pt x="28" y="117"/>
                    <a:pt x="28" y="117"/>
                    <a:pt x="28" y="117"/>
                  </a:cubicBezTo>
                  <a:cubicBezTo>
                    <a:pt x="28" y="125"/>
                    <a:pt x="28" y="125"/>
                    <a:pt x="28" y="125"/>
                  </a:cubicBezTo>
                  <a:cubicBezTo>
                    <a:pt x="28" y="127"/>
                    <a:pt x="29" y="128"/>
                    <a:pt x="31" y="128"/>
                  </a:cubicBezTo>
                  <a:cubicBezTo>
                    <a:pt x="32" y="128"/>
                    <a:pt x="33" y="127"/>
                    <a:pt x="33" y="125"/>
                  </a:cubicBezTo>
                  <a:cubicBezTo>
                    <a:pt x="33" y="117"/>
                    <a:pt x="33" y="117"/>
                    <a:pt x="33" y="117"/>
                  </a:cubicBezTo>
                  <a:cubicBezTo>
                    <a:pt x="51" y="117"/>
                    <a:pt x="51" y="117"/>
                    <a:pt x="51" y="117"/>
                  </a:cubicBezTo>
                  <a:cubicBezTo>
                    <a:pt x="51" y="125"/>
                    <a:pt x="51" y="125"/>
                    <a:pt x="51" y="125"/>
                  </a:cubicBezTo>
                  <a:cubicBezTo>
                    <a:pt x="51" y="127"/>
                    <a:pt x="52" y="128"/>
                    <a:pt x="53" y="128"/>
                  </a:cubicBezTo>
                  <a:cubicBezTo>
                    <a:pt x="54" y="128"/>
                    <a:pt x="55" y="127"/>
                    <a:pt x="55" y="125"/>
                  </a:cubicBezTo>
                  <a:cubicBezTo>
                    <a:pt x="55" y="117"/>
                    <a:pt x="55" y="117"/>
                    <a:pt x="55" y="117"/>
                  </a:cubicBezTo>
                  <a:cubicBezTo>
                    <a:pt x="73" y="117"/>
                    <a:pt x="73" y="117"/>
                    <a:pt x="73" y="117"/>
                  </a:cubicBezTo>
                  <a:cubicBezTo>
                    <a:pt x="73" y="125"/>
                    <a:pt x="73" y="125"/>
                    <a:pt x="73" y="125"/>
                  </a:cubicBezTo>
                  <a:cubicBezTo>
                    <a:pt x="73" y="127"/>
                    <a:pt x="74" y="128"/>
                    <a:pt x="75" y="128"/>
                  </a:cubicBezTo>
                  <a:cubicBezTo>
                    <a:pt x="76" y="128"/>
                    <a:pt x="77" y="127"/>
                    <a:pt x="77" y="125"/>
                  </a:cubicBezTo>
                  <a:cubicBezTo>
                    <a:pt x="77" y="117"/>
                    <a:pt x="77" y="117"/>
                    <a:pt x="77" y="117"/>
                  </a:cubicBezTo>
                  <a:cubicBezTo>
                    <a:pt x="95" y="117"/>
                    <a:pt x="95" y="117"/>
                    <a:pt x="95" y="117"/>
                  </a:cubicBezTo>
                  <a:cubicBezTo>
                    <a:pt x="95" y="125"/>
                    <a:pt x="95" y="125"/>
                    <a:pt x="95" y="125"/>
                  </a:cubicBezTo>
                  <a:cubicBezTo>
                    <a:pt x="95" y="127"/>
                    <a:pt x="96" y="128"/>
                    <a:pt x="97" y="128"/>
                  </a:cubicBezTo>
                  <a:cubicBezTo>
                    <a:pt x="99" y="128"/>
                    <a:pt x="100" y="127"/>
                    <a:pt x="100" y="125"/>
                  </a:cubicBezTo>
                  <a:cubicBezTo>
                    <a:pt x="100" y="117"/>
                    <a:pt x="100" y="117"/>
                    <a:pt x="100" y="117"/>
                  </a:cubicBezTo>
                  <a:cubicBezTo>
                    <a:pt x="111" y="117"/>
                    <a:pt x="111" y="117"/>
                    <a:pt x="111" y="117"/>
                  </a:cubicBezTo>
                  <a:cubicBezTo>
                    <a:pt x="114" y="117"/>
                    <a:pt x="117" y="114"/>
                    <a:pt x="117" y="111"/>
                  </a:cubicBezTo>
                  <a:cubicBezTo>
                    <a:pt x="117" y="100"/>
                    <a:pt x="117" y="100"/>
                    <a:pt x="117" y="100"/>
                  </a:cubicBezTo>
                  <a:cubicBezTo>
                    <a:pt x="126" y="100"/>
                    <a:pt x="126" y="100"/>
                    <a:pt x="126" y="100"/>
                  </a:cubicBezTo>
                  <a:cubicBezTo>
                    <a:pt x="127" y="100"/>
                    <a:pt x="128" y="99"/>
                    <a:pt x="128" y="97"/>
                  </a:cubicBezTo>
                  <a:cubicBezTo>
                    <a:pt x="128" y="96"/>
                    <a:pt x="127" y="95"/>
                    <a:pt x="126" y="95"/>
                  </a:cubicBezTo>
                  <a:cubicBezTo>
                    <a:pt x="117" y="95"/>
                    <a:pt x="117" y="95"/>
                    <a:pt x="117" y="95"/>
                  </a:cubicBezTo>
                  <a:cubicBezTo>
                    <a:pt x="117" y="77"/>
                    <a:pt x="117" y="77"/>
                    <a:pt x="117" y="77"/>
                  </a:cubicBezTo>
                  <a:cubicBezTo>
                    <a:pt x="126" y="77"/>
                    <a:pt x="126" y="77"/>
                    <a:pt x="126" y="77"/>
                  </a:cubicBezTo>
                  <a:cubicBezTo>
                    <a:pt x="127" y="77"/>
                    <a:pt x="128" y="76"/>
                    <a:pt x="128" y="75"/>
                  </a:cubicBezTo>
                  <a:cubicBezTo>
                    <a:pt x="128" y="74"/>
                    <a:pt x="127" y="73"/>
                    <a:pt x="126" y="73"/>
                  </a:cubicBezTo>
                  <a:cubicBezTo>
                    <a:pt x="117" y="73"/>
                    <a:pt x="117" y="73"/>
                    <a:pt x="117" y="73"/>
                  </a:cubicBezTo>
                  <a:cubicBezTo>
                    <a:pt x="117" y="55"/>
                    <a:pt x="117" y="55"/>
                    <a:pt x="117" y="55"/>
                  </a:cubicBezTo>
                  <a:lnTo>
                    <a:pt x="126" y="55"/>
                  </a:lnTo>
                  <a:close/>
                  <a:moveTo>
                    <a:pt x="112" y="112"/>
                  </a:moveTo>
                  <a:cubicBezTo>
                    <a:pt x="16" y="112"/>
                    <a:pt x="16" y="112"/>
                    <a:pt x="16" y="112"/>
                  </a:cubicBezTo>
                  <a:cubicBezTo>
                    <a:pt x="16" y="16"/>
                    <a:pt x="16" y="16"/>
                    <a:pt x="16" y="16"/>
                  </a:cubicBezTo>
                  <a:cubicBezTo>
                    <a:pt x="112" y="16"/>
                    <a:pt x="112" y="16"/>
                    <a:pt x="112" y="16"/>
                  </a:cubicBezTo>
                  <a:lnTo>
                    <a:pt x="112" y="112"/>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84" name="组合 283">
            <a:extLst>
              <a:ext uri="{FF2B5EF4-FFF2-40B4-BE49-F238E27FC236}">
                <a16:creationId xmlns="" xmlns:a16="http://schemas.microsoft.com/office/drawing/2014/main" id="{F70AF2B4-1252-4FD0-9C82-69A7A51F8A83}"/>
              </a:ext>
            </a:extLst>
          </p:cNvPr>
          <p:cNvGrpSpPr/>
          <p:nvPr/>
        </p:nvGrpSpPr>
        <p:grpSpPr>
          <a:xfrm>
            <a:off x="5373688" y="6113463"/>
            <a:ext cx="479425" cy="404813"/>
            <a:chOff x="5373688" y="6113463"/>
            <a:chExt cx="479425" cy="404813"/>
          </a:xfrm>
        </p:grpSpPr>
        <p:sp>
          <p:nvSpPr>
            <p:cNvPr id="55" name="Oval 20"/>
            <p:cNvSpPr>
              <a:spLocks noChangeArrowheads="1"/>
            </p:cNvSpPr>
            <p:nvPr/>
          </p:nvSpPr>
          <p:spPr bwMode="auto">
            <a:xfrm>
              <a:off x="5770563" y="6330950"/>
              <a:ext cx="26988" cy="26988"/>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56" name="Freeform 21"/>
            <p:cNvSpPr>
              <a:spLocks/>
            </p:cNvSpPr>
            <p:nvPr/>
          </p:nvSpPr>
          <p:spPr bwMode="auto">
            <a:xfrm>
              <a:off x="5426075" y="6327775"/>
              <a:ext cx="36513" cy="36513"/>
            </a:xfrm>
            <a:custGeom>
              <a:avLst/>
              <a:gdLst>
                <a:gd name="T0" fmla="*/ 4 w 10"/>
                <a:gd name="T1" fmla="*/ 9 h 10"/>
                <a:gd name="T2" fmla="*/ 10 w 10"/>
                <a:gd name="T3" fmla="*/ 4 h 10"/>
                <a:gd name="T4" fmla="*/ 10 w 10"/>
                <a:gd name="T5" fmla="*/ 1 h 10"/>
                <a:gd name="T6" fmla="*/ 8 w 10"/>
                <a:gd name="T7" fmla="*/ 0 h 10"/>
                <a:gd name="T8" fmla="*/ 6 w 10"/>
                <a:gd name="T9" fmla="*/ 1 h 10"/>
                <a:gd name="T10" fmla="*/ 1 w 10"/>
                <a:gd name="T11" fmla="*/ 6 h 10"/>
                <a:gd name="T12" fmla="*/ 0 w 10"/>
                <a:gd name="T13" fmla="*/ 7 h 10"/>
                <a:gd name="T14" fmla="*/ 1 w 10"/>
                <a:gd name="T15" fmla="*/ 9 h 10"/>
                <a:gd name="T16" fmla="*/ 4 w 10"/>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0">
                  <a:moveTo>
                    <a:pt x="4" y="9"/>
                  </a:moveTo>
                  <a:cubicBezTo>
                    <a:pt x="10" y="4"/>
                    <a:pt x="10" y="4"/>
                    <a:pt x="10" y="4"/>
                  </a:cubicBezTo>
                  <a:cubicBezTo>
                    <a:pt x="10" y="3"/>
                    <a:pt x="10" y="1"/>
                    <a:pt x="10" y="1"/>
                  </a:cubicBezTo>
                  <a:cubicBezTo>
                    <a:pt x="9" y="0"/>
                    <a:pt x="9" y="0"/>
                    <a:pt x="8" y="0"/>
                  </a:cubicBezTo>
                  <a:cubicBezTo>
                    <a:pt x="7" y="0"/>
                    <a:pt x="7" y="0"/>
                    <a:pt x="6" y="1"/>
                  </a:cubicBezTo>
                  <a:cubicBezTo>
                    <a:pt x="1" y="6"/>
                    <a:pt x="1" y="6"/>
                    <a:pt x="1" y="6"/>
                  </a:cubicBezTo>
                  <a:cubicBezTo>
                    <a:pt x="1" y="6"/>
                    <a:pt x="0" y="7"/>
                    <a:pt x="0" y="7"/>
                  </a:cubicBezTo>
                  <a:cubicBezTo>
                    <a:pt x="0" y="8"/>
                    <a:pt x="1" y="9"/>
                    <a:pt x="1" y="9"/>
                  </a:cubicBezTo>
                  <a:cubicBezTo>
                    <a:pt x="2" y="10"/>
                    <a:pt x="3" y="10"/>
                    <a:pt x="4" y="9"/>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57" name="Freeform 22"/>
            <p:cNvSpPr>
              <a:spLocks/>
            </p:cNvSpPr>
            <p:nvPr/>
          </p:nvSpPr>
          <p:spPr bwMode="auto">
            <a:xfrm>
              <a:off x="5492750" y="6327775"/>
              <a:ext cx="38100" cy="36513"/>
            </a:xfrm>
            <a:custGeom>
              <a:avLst/>
              <a:gdLst>
                <a:gd name="T0" fmla="*/ 4 w 10"/>
                <a:gd name="T1" fmla="*/ 9 h 10"/>
                <a:gd name="T2" fmla="*/ 9 w 10"/>
                <a:gd name="T3" fmla="*/ 4 h 10"/>
                <a:gd name="T4" fmla="*/ 9 w 10"/>
                <a:gd name="T5" fmla="*/ 1 h 10"/>
                <a:gd name="T6" fmla="*/ 8 w 10"/>
                <a:gd name="T7" fmla="*/ 0 h 10"/>
                <a:gd name="T8" fmla="*/ 6 w 10"/>
                <a:gd name="T9" fmla="*/ 1 h 10"/>
                <a:gd name="T10" fmla="*/ 1 w 10"/>
                <a:gd name="T11" fmla="*/ 6 h 10"/>
                <a:gd name="T12" fmla="*/ 0 w 10"/>
                <a:gd name="T13" fmla="*/ 7 h 10"/>
                <a:gd name="T14" fmla="*/ 1 w 10"/>
                <a:gd name="T15" fmla="*/ 9 h 10"/>
                <a:gd name="T16" fmla="*/ 4 w 10"/>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0">
                  <a:moveTo>
                    <a:pt x="4" y="9"/>
                  </a:moveTo>
                  <a:cubicBezTo>
                    <a:pt x="9" y="4"/>
                    <a:pt x="9" y="4"/>
                    <a:pt x="9" y="4"/>
                  </a:cubicBezTo>
                  <a:cubicBezTo>
                    <a:pt x="10" y="3"/>
                    <a:pt x="10" y="1"/>
                    <a:pt x="9" y="1"/>
                  </a:cubicBezTo>
                  <a:cubicBezTo>
                    <a:pt x="9" y="0"/>
                    <a:pt x="8" y="0"/>
                    <a:pt x="8" y="0"/>
                  </a:cubicBezTo>
                  <a:cubicBezTo>
                    <a:pt x="7" y="0"/>
                    <a:pt x="7" y="0"/>
                    <a:pt x="6" y="1"/>
                  </a:cubicBezTo>
                  <a:cubicBezTo>
                    <a:pt x="1" y="6"/>
                    <a:pt x="1" y="6"/>
                    <a:pt x="1" y="6"/>
                  </a:cubicBezTo>
                  <a:cubicBezTo>
                    <a:pt x="1" y="6"/>
                    <a:pt x="0" y="7"/>
                    <a:pt x="0" y="7"/>
                  </a:cubicBezTo>
                  <a:cubicBezTo>
                    <a:pt x="0" y="8"/>
                    <a:pt x="1" y="9"/>
                    <a:pt x="1" y="9"/>
                  </a:cubicBezTo>
                  <a:cubicBezTo>
                    <a:pt x="2" y="10"/>
                    <a:pt x="3" y="10"/>
                    <a:pt x="4" y="9"/>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58" name="Oval 23"/>
            <p:cNvSpPr>
              <a:spLocks noChangeArrowheads="1"/>
            </p:cNvSpPr>
            <p:nvPr/>
          </p:nvSpPr>
          <p:spPr bwMode="auto">
            <a:xfrm>
              <a:off x="5770563" y="6443663"/>
              <a:ext cx="26988" cy="26988"/>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59" name="Freeform 24"/>
            <p:cNvSpPr>
              <a:spLocks/>
            </p:cNvSpPr>
            <p:nvPr/>
          </p:nvSpPr>
          <p:spPr bwMode="auto">
            <a:xfrm>
              <a:off x="5426075" y="6440488"/>
              <a:ext cx="36513" cy="36513"/>
            </a:xfrm>
            <a:custGeom>
              <a:avLst/>
              <a:gdLst>
                <a:gd name="T0" fmla="*/ 4 w 10"/>
                <a:gd name="T1" fmla="*/ 9 h 10"/>
                <a:gd name="T2" fmla="*/ 10 w 10"/>
                <a:gd name="T3" fmla="*/ 3 h 10"/>
                <a:gd name="T4" fmla="*/ 10 w 10"/>
                <a:gd name="T5" fmla="*/ 0 h 10"/>
                <a:gd name="T6" fmla="*/ 8 w 10"/>
                <a:gd name="T7" fmla="*/ 0 h 10"/>
                <a:gd name="T8" fmla="*/ 6 w 10"/>
                <a:gd name="T9" fmla="*/ 0 h 10"/>
                <a:gd name="T10" fmla="*/ 1 w 10"/>
                <a:gd name="T11" fmla="*/ 6 h 10"/>
                <a:gd name="T12" fmla="*/ 0 w 10"/>
                <a:gd name="T13" fmla="*/ 7 h 10"/>
                <a:gd name="T14" fmla="*/ 1 w 10"/>
                <a:gd name="T15" fmla="*/ 9 h 10"/>
                <a:gd name="T16" fmla="*/ 4 w 10"/>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0">
                  <a:moveTo>
                    <a:pt x="4" y="9"/>
                  </a:moveTo>
                  <a:cubicBezTo>
                    <a:pt x="10" y="3"/>
                    <a:pt x="10" y="3"/>
                    <a:pt x="10" y="3"/>
                  </a:cubicBezTo>
                  <a:cubicBezTo>
                    <a:pt x="10" y="3"/>
                    <a:pt x="10" y="1"/>
                    <a:pt x="10" y="0"/>
                  </a:cubicBezTo>
                  <a:cubicBezTo>
                    <a:pt x="9" y="0"/>
                    <a:pt x="9" y="0"/>
                    <a:pt x="8" y="0"/>
                  </a:cubicBezTo>
                  <a:cubicBezTo>
                    <a:pt x="7" y="0"/>
                    <a:pt x="7" y="0"/>
                    <a:pt x="6" y="0"/>
                  </a:cubicBezTo>
                  <a:cubicBezTo>
                    <a:pt x="1" y="6"/>
                    <a:pt x="1" y="6"/>
                    <a:pt x="1" y="6"/>
                  </a:cubicBezTo>
                  <a:cubicBezTo>
                    <a:pt x="1" y="6"/>
                    <a:pt x="0" y="7"/>
                    <a:pt x="0" y="7"/>
                  </a:cubicBezTo>
                  <a:cubicBezTo>
                    <a:pt x="0" y="8"/>
                    <a:pt x="1" y="8"/>
                    <a:pt x="1" y="9"/>
                  </a:cubicBezTo>
                  <a:cubicBezTo>
                    <a:pt x="2" y="10"/>
                    <a:pt x="3" y="10"/>
                    <a:pt x="4" y="9"/>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60" name="Freeform 25"/>
            <p:cNvSpPr>
              <a:spLocks/>
            </p:cNvSpPr>
            <p:nvPr/>
          </p:nvSpPr>
          <p:spPr bwMode="auto">
            <a:xfrm>
              <a:off x="5492750" y="6440488"/>
              <a:ext cx="38100" cy="36513"/>
            </a:xfrm>
            <a:custGeom>
              <a:avLst/>
              <a:gdLst>
                <a:gd name="T0" fmla="*/ 4 w 10"/>
                <a:gd name="T1" fmla="*/ 9 h 10"/>
                <a:gd name="T2" fmla="*/ 9 w 10"/>
                <a:gd name="T3" fmla="*/ 3 h 10"/>
                <a:gd name="T4" fmla="*/ 9 w 10"/>
                <a:gd name="T5" fmla="*/ 0 h 10"/>
                <a:gd name="T6" fmla="*/ 8 w 10"/>
                <a:gd name="T7" fmla="*/ 0 h 10"/>
                <a:gd name="T8" fmla="*/ 6 w 10"/>
                <a:gd name="T9" fmla="*/ 0 h 10"/>
                <a:gd name="T10" fmla="*/ 1 w 10"/>
                <a:gd name="T11" fmla="*/ 6 h 10"/>
                <a:gd name="T12" fmla="*/ 0 w 10"/>
                <a:gd name="T13" fmla="*/ 7 h 10"/>
                <a:gd name="T14" fmla="*/ 1 w 10"/>
                <a:gd name="T15" fmla="*/ 9 h 10"/>
                <a:gd name="T16" fmla="*/ 4 w 10"/>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0">
                  <a:moveTo>
                    <a:pt x="4" y="9"/>
                  </a:moveTo>
                  <a:cubicBezTo>
                    <a:pt x="9" y="3"/>
                    <a:pt x="9" y="3"/>
                    <a:pt x="9" y="3"/>
                  </a:cubicBezTo>
                  <a:cubicBezTo>
                    <a:pt x="10" y="3"/>
                    <a:pt x="10" y="1"/>
                    <a:pt x="9" y="0"/>
                  </a:cubicBezTo>
                  <a:cubicBezTo>
                    <a:pt x="9" y="0"/>
                    <a:pt x="8" y="0"/>
                    <a:pt x="8" y="0"/>
                  </a:cubicBezTo>
                  <a:cubicBezTo>
                    <a:pt x="7" y="0"/>
                    <a:pt x="7" y="0"/>
                    <a:pt x="6" y="0"/>
                  </a:cubicBezTo>
                  <a:cubicBezTo>
                    <a:pt x="1" y="6"/>
                    <a:pt x="1" y="6"/>
                    <a:pt x="1" y="6"/>
                  </a:cubicBezTo>
                  <a:cubicBezTo>
                    <a:pt x="1" y="6"/>
                    <a:pt x="0" y="7"/>
                    <a:pt x="0" y="7"/>
                  </a:cubicBezTo>
                  <a:cubicBezTo>
                    <a:pt x="0" y="8"/>
                    <a:pt x="1" y="8"/>
                    <a:pt x="1" y="9"/>
                  </a:cubicBezTo>
                  <a:cubicBezTo>
                    <a:pt x="2" y="10"/>
                    <a:pt x="3" y="10"/>
                    <a:pt x="4" y="9"/>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61" name="Oval 26"/>
            <p:cNvSpPr>
              <a:spLocks noChangeArrowheads="1"/>
            </p:cNvSpPr>
            <p:nvPr/>
          </p:nvSpPr>
          <p:spPr bwMode="auto">
            <a:xfrm>
              <a:off x="5770563" y="6218238"/>
              <a:ext cx="26988" cy="26988"/>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62" name="Freeform 27"/>
            <p:cNvSpPr>
              <a:spLocks/>
            </p:cNvSpPr>
            <p:nvPr/>
          </p:nvSpPr>
          <p:spPr bwMode="auto">
            <a:xfrm>
              <a:off x="5429250" y="6215063"/>
              <a:ext cx="38100" cy="36513"/>
            </a:xfrm>
            <a:custGeom>
              <a:avLst/>
              <a:gdLst>
                <a:gd name="T0" fmla="*/ 4 w 10"/>
                <a:gd name="T1" fmla="*/ 9 h 10"/>
                <a:gd name="T2" fmla="*/ 9 w 10"/>
                <a:gd name="T3" fmla="*/ 4 h 10"/>
                <a:gd name="T4" fmla="*/ 10 w 10"/>
                <a:gd name="T5" fmla="*/ 2 h 10"/>
                <a:gd name="T6" fmla="*/ 9 w 10"/>
                <a:gd name="T7" fmla="*/ 1 h 10"/>
                <a:gd name="T8" fmla="*/ 7 w 10"/>
                <a:gd name="T9" fmla="*/ 0 h 10"/>
                <a:gd name="T10" fmla="*/ 6 w 10"/>
                <a:gd name="T11" fmla="*/ 0 h 10"/>
                <a:gd name="T12" fmla="*/ 0 w 10"/>
                <a:gd name="T13" fmla="*/ 6 h 10"/>
                <a:gd name="T14" fmla="*/ 0 w 10"/>
                <a:gd name="T15" fmla="*/ 9 h 10"/>
                <a:gd name="T16" fmla="*/ 4 w 10"/>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0">
                  <a:moveTo>
                    <a:pt x="4" y="9"/>
                  </a:moveTo>
                  <a:cubicBezTo>
                    <a:pt x="9" y="4"/>
                    <a:pt x="9" y="4"/>
                    <a:pt x="9" y="4"/>
                  </a:cubicBezTo>
                  <a:cubicBezTo>
                    <a:pt x="9" y="3"/>
                    <a:pt x="10" y="3"/>
                    <a:pt x="10" y="2"/>
                  </a:cubicBezTo>
                  <a:cubicBezTo>
                    <a:pt x="10" y="2"/>
                    <a:pt x="9" y="1"/>
                    <a:pt x="9" y="1"/>
                  </a:cubicBezTo>
                  <a:cubicBezTo>
                    <a:pt x="9" y="0"/>
                    <a:pt x="8" y="0"/>
                    <a:pt x="7" y="0"/>
                  </a:cubicBezTo>
                  <a:cubicBezTo>
                    <a:pt x="7" y="0"/>
                    <a:pt x="6" y="0"/>
                    <a:pt x="6" y="0"/>
                  </a:cubicBezTo>
                  <a:cubicBezTo>
                    <a:pt x="0" y="6"/>
                    <a:pt x="0" y="6"/>
                    <a:pt x="0" y="6"/>
                  </a:cubicBezTo>
                  <a:cubicBezTo>
                    <a:pt x="0" y="7"/>
                    <a:pt x="0" y="8"/>
                    <a:pt x="0" y="9"/>
                  </a:cubicBezTo>
                  <a:cubicBezTo>
                    <a:pt x="1" y="10"/>
                    <a:pt x="3" y="10"/>
                    <a:pt x="4" y="9"/>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63" name="Freeform 28"/>
            <p:cNvSpPr>
              <a:spLocks/>
            </p:cNvSpPr>
            <p:nvPr/>
          </p:nvSpPr>
          <p:spPr bwMode="auto">
            <a:xfrm>
              <a:off x="5497513" y="6215063"/>
              <a:ext cx="36513" cy="36513"/>
            </a:xfrm>
            <a:custGeom>
              <a:avLst/>
              <a:gdLst>
                <a:gd name="T0" fmla="*/ 4 w 10"/>
                <a:gd name="T1" fmla="*/ 9 h 10"/>
                <a:gd name="T2" fmla="*/ 9 w 10"/>
                <a:gd name="T3" fmla="*/ 4 h 10"/>
                <a:gd name="T4" fmla="*/ 10 w 10"/>
                <a:gd name="T5" fmla="*/ 2 h 10"/>
                <a:gd name="T6" fmla="*/ 9 w 10"/>
                <a:gd name="T7" fmla="*/ 1 h 10"/>
                <a:gd name="T8" fmla="*/ 7 w 10"/>
                <a:gd name="T9" fmla="*/ 0 h 10"/>
                <a:gd name="T10" fmla="*/ 6 w 10"/>
                <a:gd name="T11" fmla="*/ 0 h 10"/>
                <a:gd name="T12" fmla="*/ 0 w 10"/>
                <a:gd name="T13" fmla="*/ 6 h 10"/>
                <a:gd name="T14" fmla="*/ 0 w 10"/>
                <a:gd name="T15" fmla="*/ 9 h 10"/>
                <a:gd name="T16" fmla="*/ 4 w 10"/>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0">
                  <a:moveTo>
                    <a:pt x="4" y="9"/>
                  </a:moveTo>
                  <a:cubicBezTo>
                    <a:pt x="9" y="4"/>
                    <a:pt x="9" y="4"/>
                    <a:pt x="9" y="4"/>
                  </a:cubicBezTo>
                  <a:cubicBezTo>
                    <a:pt x="9" y="3"/>
                    <a:pt x="10" y="3"/>
                    <a:pt x="10" y="2"/>
                  </a:cubicBezTo>
                  <a:cubicBezTo>
                    <a:pt x="10" y="2"/>
                    <a:pt x="9" y="1"/>
                    <a:pt x="9" y="1"/>
                  </a:cubicBezTo>
                  <a:cubicBezTo>
                    <a:pt x="8" y="0"/>
                    <a:pt x="8" y="0"/>
                    <a:pt x="7" y="0"/>
                  </a:cubicBezTo>
                  <a:cubicBezTo>
                    <a:pt x="7" y="0"/>
                    <a:pt x="6" y="0"/>
                    <a:pt x="6" y="0"/>
                  </a:cubicBezTo>
                  <a:cubicBezTo>
                    <a:pt x="0" y="6"/>
                    <a:pt x="0" y="6"/>
                    <a:pt x="0" y="6"/>
                  </a:cubicBezTo>
                  <a:cubicBezTo>
                    <a:pt x="0" y="7"/>
                    <a:pt x="0" y="8"/>
                    <a:pt x="0" y="9"/>
                  </a:cubicBezTo>
                  <a:cubicBezTo>
                    <a:pt x="1" y="10"/>
                    <a:pt x="3" y="10"/>
                    <a:pt x="4" y="9"/>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64" name="Freeform 29"/>
            <p:cNvSpPr>
              <a:spLocks noEditPoints="1"/>
            </p:cNvSpPr>
            <p:nvPr/>
          </p:nvSpPr>
          <p:spPr bwMode="auto">
            <a:xfrm>
              <a:off x="5373688" y="6113463"/>
              <a:ext cx="479425" cy="404813"/>
            </a:xfrm>
            <a:custGeom>
              <a:avLst/>
              <a:gdLst>
                <a:gd name="T0" fmla="*/ 126 w 128"/>
                <a:gd name="T1" fmla="*/ 17 h 108"/>
                <a:gd name="T2" fmla="*/ 111 w 128"/>
                <a:gd name="T3" fmla="*/ 1 h 108"/>
                <a:gd name="T4" fmla="*/ 110 w 128"/>
                <a:gd name="T5" fmla="*/ 0 h 108"/>
                <a:gd name="T6" fmla="*/ 18 w 128"/>
                <a:gd name="T7" fmla="*/ 0 h 108"/>
                <a:gd name="T8" fmla="*/ 17 w 128"/>
                <a:gd name="T9" fmla="*/ 1 h 108"/>
                <a:gd name="T10" fmla="*/ 2 w 128"/>
                <a:gd name="T11" fmla="*/ 17 h 108"/>
                <a:gd name="T12" fmla="*/ 0 w 128"/>
                <a:gd name="T13" fmla="*/ 21 h 108"/>
                <a:gd name="T14" fmla="*/ 0 w 128"/>
                <a:gd name="T15" fmla="*/ 102 h 108"/>
                <a:gd name="T16" fmla="*/ 6 w 128"/>
                <a:gd name="T17" fmla="*/ 108 h 108"/>
                <a:gd name="T18" fmla="*/ 122 w 128"/>
                <a:gd name="T19" fmla="*/ 108 h 108"/>
                <a:gd name="T20" fmla="*/ 128 w 128"/>
                <a:gd name="T21" fmla="*/ 103 h 108"/>
                <a:gd name="T22" fmla="*/ 128 w 128"/>
                <a:gd name="T23" fmla="*/ 102 h 108"/>
                <a:gd name="T24" fmla="*/ 128 w 128"/>
                <a:gd name="T25" fmla="*/ 21 h 108"/>
                <a:gd name="T26" fmla="*/ 126 w 128"/>
                <a:gd name="T27" fmla="*/ 17 h 108"/>
                <a:gd name="T28" fmla="*/ 10 w 128"/>
                <a:gd name="T29" fmla="*/ 15 h 108"/>
                <a:gd name="T30" fmla="*/ 19 w 128"/>
                <a:gd name="T31" fmla="*/ 4 h 108"/>
                <a:gd name="T32" fmla="*/ 109 w 128"/>
                <a:gd name="T33" fmla="*/ 4 h 108"/>
                <a:gd name="T34" fmla="*/ 118 w 128"/>
                <a:gd name="T35" fmla="*/ 15 h 108"/>
                <a:gd name="T36" fmla="*/ 10 w 128"/>
                <a:gd name="T37" fmla="*/ 15 h 108"/>
                <a:gd name="T38" fmla="*/ 123 w 128"/>
                <a:gd name="T39" fmla="*/ 104 h 108"/>
                <a:gd name="T40" fmla="*/ 5 w 128"/>
                <a:gd name="T41" fmla="*/ 104 h 108"/>
                <a:gd name="T42" fmla="*/ 5 w 128"/>
                <a:gd name="T43" fmla="*/ 79 h 108"/>
                <a:gd name="T44" fmla="*/ 123 w 128"/>
                <a:gd name="T45" fmla="*/ 79 h 108"/>
                <a:gd name="T46" fmla="*/ 123 w 128"/>
                <a:gd name="T47" fmla="*/ 104 h 108"/>
                <a:gd name="T48" fmla="*/ 123 w 128"/>
                <a:gd name="T49" fmla="*/ 74 h 108"/>
                <a:gd name="T50" fmla="*/ 5 w 128"/>
                <a:gd name="T51" fmla="*/ 74 h 108"/>
                <a:gd name="T52" fmla="*/ 5 w 128"/>
                <a:gd name="T53" fmla="*/ 49 h 108"/>
                <a:gd name="T54" fmla="*/ 123 w 128"/>
                <a:gd name="T55" fmla="*/ 49 h 108"/>
                <a:gd name="T56" fmla="*/ 123 w 128"/>
                <a:gd name="T57" fmla="*/ 74 h 108"/>
                <a:gd name="T58" fmla="*/ 123 w 128"/>
                <a:gd name="T59" fmla="*/ 44 h 108"/>
                <a:gd name="T60" fmla="*/ 5 w 128"/>
                <a:gd name="T61" fmla="*/ 44 h 108"/>
                <a:gd name="T62" fmla="*/ 5 w 128"/>
                <a:gd name="T63" fmla="*/ 19 h 108"/>
                <a:gd name="T64" fmla="*/ 123 w 128"/>
                <a:gd name="T65" fmla="*/ 19 h 108"/>
                <a:gd name="T66" fmla="*/ 123 w 128"/>
                <a:gd name="T67" fmla="*/ 4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8" h="108">
                  <a:moveTo>
                    <a:pt x="126" y="17"/>
                  </a:moveTo>
                  <a:cubicBezTo>
                    <a:pt x="111" y="1"/>
                    <a:pt x="111" y="1"/>
                    <a:pt x="111" y="1"/>
                  </a:cubicBezTo>
                  <a:cubicBezTo>
                    <a:pt x="111" y="0"/>
                    <a:pt x="110" y="0"/>
                    <a:pt x="110" y="0"/>
                  </a:cubicBezTo>
                  <a:cubicBezTo>
                    <a:pt x="18" y="0"/>
                    <a:pt x="18" y="0"/>
                    <a:pt x="18" y="0"/>
                  </a:cubicBezTo>
                  <a:cubicBezTo>
                    <a:pt x="18" y="0"/>
                    <a:pt x="17" y="0"/>
                    <a:pt x="17" y="1"/>
                  </a:cubicBezTo>
                  <a:cubicBezTo>
                    <a:pt x="2" y="17"/>
                    <a:pt x="2" y="17"/>
                    <a:pt x="2" y="17"/>
                  </a:cubicBezTo>
                  <a:cubicBezTo>
                    <a:pt x="1" y="18"/>
                    <a:pt x="0" y="19"/>
                    <a:pt x="0" y="21"/>
                  </a:cubicBezTo>
                  <a:cubicBezTo>
                    <a:pt x="0" y="102"/>
                    <a:pt x="0" y="102"/>
                    <a:pt x="0" y="102"/>
                  </a:cubicBezTo>
                  <a:cubicBezTo>
                    <a:pt x="0" y="106"/>
                    <a:pt x="3" y="108"/>
                    <a:pt x="6" y="108"/>
                  </a:cubicBezTo>
                  <a:cubicBezTo>
                    <a:pt x="122" y="108"/>
                    <a:pt x="122" y="108"/>
                    <a:pt x="122" y="108"/>
                  </a:cubicBezTo>
                  <a:cubicBezTo>
                    <a:pt x="125" y="108"/>
                    <a:pt x="128" y="106"/>
                    <a:pt x="128" y="103"/>
                  </a:cubicBezTo>
                  <a:cubicBezTo>
                    <a:pt x="128" y="102"/>
                    <a:pt x="128" y="102"/>
                    <a:pt x="128" y="102"/>
                  </a:cubicBezTo>
                  <a:cubicBezTo>
                    <a:pt x="128" y="21"/>
                    <a:pt x="128" y="21"/>
                    <a:pt x="128" y="21"/>
                  </a:cubicBezTo>
                  <a:cubicBezTo>
                    <a:pt x="128" y="19"/>
                    <a:pt x="127" y="18"/>
                    <a:pt x="126" y="17"/>
                  </a:cubicBezTo>
                  <a:close/>
                  <a:moveTo>
                    <a:pt x="10" y="15"/>
                  </a:moveTo>
                  <a:cubicBezTo>
                    <a:pt x="19" y="4"/>
                    <a:pt x="19" y="4"/>
                    <a:pt x="19" y="4"/>
                  </a:cubicBezTo>
                  <a:cubicBezTo>
                    <a:pt x="109" y="4"/>
                    <a:pt x="109" y="4"/>
                    <a:pt x="109" y="4"/>
                  </a:cubicBezTo>
                  <a:cubicBezTo>
                    <a:pt x="118" y="15"/>
                    <a:pt x="118" y="15"/>
                    <a:pt x="118" y="15"/>
                  </a:cubicBezTo>
                  <a:cubicBezTo>
                    <a:pt x="10" y="15"/>
                    <a:pt x="10" y="15"/>
                    <a:pt x="10" y="15"/>
                  </a:cubicBezTo>
                  <a:close/>
                  <a:moveTo>
                    <a:pt x="123" y="104"/>
                  </a:moveTo>
                  <a:cubicBezTo>
                    <a:pt x="5" y="104"/>
                    <a:pt x="5" y="104"/>
                    <a:pt x="5" y="104"/>
                  </a:cubicBezTo>
                  <a:cubicBezTo>
                    <a:pt x="5" y="79"/>
                    <a:pt x="5" y="79"/>
                    <a:pt x="5" y="79"/>
                  </a:cubicBezTo>
                  <a:cubicBezTo>
                    <a:pt x="123" y="79"/>
                    <a:pt x="123" y="79"/>
                    <a:pt x="123" y="79"/>
                  </a:cubicBezTo>
                  <a:lnTo>
                    <a:pt x="123" y="104"/>
                  </a:lnTo>
                  <a:close/>
                  <a:moveTo>
                    <a:pt x="123" y="74"/>
                  </a:moveTo>
                  <a:cubicBezTo>
                    <a:pt x="5" y="74"/>
                    <a:pt x="5" y="74"/>
                    <a:pt x="5" y="74"/>
                  </a:cubicBezTo>
                  <a:cubicBezTo>
                    <a:pt x="5" y="49"/>
                    <a:pt x="5" y="49"/>
                    <a:pt x="5" y="49"/>
                  </a:cubicBezTo>
                  <a:cubicBezTo>
                    <a:pt x="123" y="49"/>
                    <a:pt x="123" y="49"/>
                    <a:pt x="123" y="49"/>
                  </a:cubicBezTo>
                  <a:lnTo>
                    <a:pt x="123" y="74"/>
                  </a:lnTo>
                  <a:close/>
                  <a:moveTo>
                    <a:pt x="123" y="44"/>
                  </a:moveTo>
                  <a:cubicBezTo>
                    <a:pt x="5" y="44"/>
                    <a:pt x="5" y="44"/>
                    <a:pt x="5" y="44"/>
                  </a:cubicBezTo>
                  <a:cubicBezTo>
                    <a:pt x="5" y="19"/>
                    <a:pt x="5" y="19"/>
                    <a:pt x="5" y="19"/>
                  </a:cubicBezTo>
                  <a:cubicBezTo>
                    <a:pt x="123" y="19"/>
                    <a:pt x="123" y="19"/>
                    <a:pt x="123" y="19"/>
                  </a:cubicBezTo>
                  <a:lnTo>
                    <a:pt x="123" y="44"/>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83" name="组合 282">
            <a:extLst>
              <a:ext uri="{FF2B5EF4-FFF2-40B4-BE49-F238E27FC236}">
                <a16:creationId xmlns="" xmlns:a16="http://schemas.microsoft.com/office/drawing/2014/main" id="{2DE01FE5-2307-452B-9768-9DD51614EA4C}"/>
              </a:ext>
            </a:extLst>
          </p:cNvPr>
          <p:cNvGrpSpPr/>
          <p:nvPr/>
        </p:nvGrpSpPr>
        <p:grpSpPr>
          <a:xfrm>
            <a:off x="4411663" y="6091238"/>
            <a:ext cx="481013" cy="450850"/>
            <a:chOff x="4411663" y="6091238"/>
            <a:chExt cx="481013" cy="450850"/>
          </a:xfrm>
        </p:grpSpPr>
        <p:sp>
          <p:nvSpPr>
            <p:cNvPr id="65" name="Freeform 30"/>
            <p:cNvSpPr>
              <a:spLocks noEditPoints="1"/>
            </p:cNvSpPr>
            <p:nvPr/>
          </p:nvSpPr>
          <p:spPr bwMode="auto">
            <a:xfrm>
              <a:off x="4411663" y="6091238"/>
              <a:ext cx="481013" cy="450850"/>
            </a:xfrm>
            <a:custGeom>
              <a:avLst/>
              <a:gdLst>
                <a:gd name="T0" fmla="*/ 0 w 128"/>
                <a:gd name="T1" fmla="*/ 21 h 120"/>
                <a:gd name="T2" fmla="*/ 64 w 128"/>
                <a:gd name="T3" fmla="*/ 120 h 120"/>
                <a:gd name="T4" fmla="*/ 128 w 128"/>
                <a:gd name="T5" fmla="*/ 85 h 120"/>
                <a:gd name="T6" fmla="*/ 64 w 128"/>
                <a:gd name="T7" fmla="*/ 0 h 120"/>
                <a:gd name="T8" fmla="*/ 7 w 128"/>
                <a:gd name="T9" fmla="*/ 57 h 120"/>
                <a:gd name="T10" fmla="*/ 69 w 128"/>
                <a:gd name="T11" fmla="*/ 68 h 120"/>
                <a:gd name="T12" fmla="*/ 64 w 128"/>
                <a:gd name="T13" fmla="*/ 85 h 120"/>
                <a:gd name="T14" fmla="*/ 64 w 128"/>
                <a:gd name="T15" fmla="*/ 90 h 120"/>
                <a:gd name="T16" fmla="*/ 21 w 128"/>
                <a:gd name="T17" fmla="*/ 84 h 120"/>
                <a:gd name="T18" fmla="*/ 5 w 128"/>
                <a:gd name="T19" fmla="*/ 55 h 120"/>
                <a:gd name="T20" fmla="*/ 64 w 128"/>
                <a:gd name="T21" fmla="*/ 116 h 120"/>
                <a:gd name="T22" fmla="*/ 5 w 128"/>
                <a:gd name="T23" fmla="*/ 99 h 120"/>
                <a:gd name="T24" fmla="*/ 7 w 128"/>
                <a:gd name="T25" fmla="*/ 83 h 120"/>
                <a:gd name="T26" fmla="*/ 66 w 128"/>
                <a:gd name="T27" fmla="*/ 94 h 120"/>
                <a:gd name="T28" fmla="*/ 80 w 128"/>
                <a:gd name="T29" fmla="*/ 112 h 120"/>
                <a:gd name="T30" fmla="*/ 79 w 128"/>
                <a:gd name="T31" fmla="*/ 115 h 120"/>
                <a:gd name="T32" fmla="*/ 96 w 128"/>
                <a:gd name="T33" fmla="*/ 112 h 120"/>
                <a:gd name="T34" fmla="*/ 69 w 128"/>
                <a:gd name="T35" fmla="*/ 85 h 120"/>
                <a:gd name="T36" fmla="*/ 96 w 128"/>
                <a:gd name="T37" fmla="*/ 57 h 120"/>
                <a:gd name="T38" fmla="*/ 123 w 128"/>
                <a:gd name="T39" fmla="*/ 85 h 120"/>
                <a:gd name="T40" fmla="*/ 123 w 128"/>
                <a:gd name="T41" fmla="*/ 68 h 120"/>
                <a:gd name="T42" fmla="*/ 96 w 128"/>
                <a:gd name="T43" fmla="*/ 53 h 120"/>
                <a:gd name="T44" fmla="*/ 72 w 128"/>
                <a:gd name="T45" fmla="*/ 63 h 120"/>
                <a:gd name="T46" fmla="*/ 64 w 128"/>
                <a:gd name="T47" fmla="*/ 64 h 120"/>
                <a:gd name="T48" fmla="*/ 5 w 128"/>
                <a:gd name="T49" fmla="*/ 47 h 120"/>
                <a:gd name="T50" fmla="*/ 7 w 128"/>
                <a:gd name="T51" fmla="*/ 31 h 120"/>
                <a:gd name="T52" fmla="*/ 121 w 128"/>
                <a:gd name="T53" fmla="*/ 31 h 120"/>
                <a:gd name="T54" fmla="*/ 123 w 128"/>
                <a:gd name="T55" fmla="*/ 68 h 120"/>
                <a:gd name="T56" fmla="*/ 107 w 128"/>
                <a:gd name="T57" fmla="*/ 32 h 120"/>
                <a:gd name="T58" fmla="*/ 21 w 128"/>
                <a:gd name="T59" fmla="*/ 32 h 120"/>
                <a:gd name="T60" fmla="*/ 8 w 128"/>
                <a:gd name="T61" fmla="*/ 16 h 120"/>
                <a:gd name="T62" fmla="*/ 64 w 128"/>
                <a:gd name="T63" fmla="*/ 4 h 120"/>
                <a:gd name="T64" fmla="*/ 123 w 128"/>
                <a:gd name="T65" fmla="*/ 2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20">
                  <a:moveTo>
                    <a:pt x="64" y="0"/>
                  </a:moveTo>
                  <a:cubicBezTo>
                    <a:pt x="33" y="0"/>
                    <a:pt x="0" y="7"/>
                    <a:pt x="0" y="21"/>
                  </a:cubicBezTo>
                  <a:cubicBezTo>
                    <a:pt x="0" y="99"/>
                    <a:pt x="0" y="99"/>
                    <a:pt x="0" y="99"/>
                  </a:cubicBezTo>
                  <a:cubicBezTo>
                    <a:pt x="0" y="113"/>
                    <a:pt x="33" y="120"/>
                    <a:pt x="64" y="120"/>
                  </a:cubicBezTo>
                  <a:cubicBezTo>
                    <a:pt x="78" y="120"/>
                    <a:pt x="92" y="119"/>
                    <a:pt x="103" y="116"/>
                  </a:cubicBezTo>
                  <a:cubicBezTo>
                    <a:pt x="118" y="113"/>
                    <a:pt x="128" y="100"/>
                    <a:pt x="128" y="85"/>
                  </a:cubicBezTo>
                  <a:cubicBezTo>
                    <a:pt x="128" y="21"/>
                    <a:pt x="128" y="21"/>
                    <a:pt x="128" y="21"/>
                  </a:cubicBezTo>
                  <a:cubicBezTo>
                    <a:pt x="128" y="7"/>
                    <a:pt x="95" y="0"/>
                    <a:pt x="64" y="0"/>
                  </a:cubicBezTo>
                  <a:close/>
                  <a:moveTo>
                    <a:pt x="5" y="55"/>
                  </a:moveTo>
                  <a:cubicBezTo>
                    <a:pt x="7" y="57"/>
                    <a:pt x="7" y="57"/>
                    <a:pt x="7" y="57"/>
                  </a:cubicBezTo>
                  <a:cubicBezTo>
                    <a:pt x="17" y="64"/>
                    <a:pt x="39" y="68"/>
                    <a:pt x="64" y="68"/>
                  </a:cubicBezTo>
                  <a:cubicBezTo>
                    <a:pt x="69" y="68"/>
                    <a:pt x="69" y="68"/>
                    <a:pt x="69" y="68"/>
                  </a:cubicBezTo>
                  <a:cubicBezTo>
                    <a:pt x="68" y="70"/>
                    <a:pt x="68" y="70"/>
                    <a:pt x="68" y="70"/>
                  </a:cubicBezTo>
                  <a:cubicBezTo>
                    <a:pt x="65" y="75"/>
                    <a:pt x="64" y="80"/>
                    <a:pt x="64" y="85"/>
                  </a:cubicBezTo>
                  <a:cubicBezTo>
                    <a:pt x="64" y="86"/>
                    <a:pt x="64" y="87"/>
                    <a:pt x="64" y="88"/>
                  </a:cubicBezTo>
                  <a:cubicBezTo>
                    <a:pt x="64" y="90"/>
                    <a:pt x="64" y="90"/>
                    <a:pt x="64" y="90"/>
                  </a:cubicBezTo>
                  <a:cubicBezTo>
                    <a:pt x="63" y="90"/>
                    <a:pt x="63" y="90"/>
                    <a:pt x="63" y="90"/>
                  </a:cubicBezTo>
                  <a:cubicBezTo>
                    <a:pt x="47" y="90"/>
                    <a:pt x="32" y="88"/>
                    <a:pt x="21" y="84"/>
                  </a:cubicBezTo>
                  <a:cubicBezTo>
                    <a:pt x="11" y="81"/>
                    <a:pt x="5" y="77"/>
                    <a:pt x="5" y="73"/>
                  </a:cubicBezTo>
                  <a:lnTo>
                    <a:pt x="5" y="55"/>
                  </a:lnTo>
                  <a:close/>
                  <a:moveTo>
                    <a:pt x="79" y="115"/>
                  </a:moveTo>
                  <a:cubicBezTo>
                    <a:pt x="74" y="115"/>
                    <a:pt x="69" y="116"/>
                    <a:pt x="64" y="116"/>
                  </a:cubicBezTo>
                  <a:cubicBezTo>
                    <a:pt x="48" y="116"/>
                    <a:pt x="32" y="114"/>
                    <a:pt x="21" y="110"/>
                  </a:cubicBezTo>
                  <a:cubicBezTo>
                    <a:pt x="11" y="107"/>
                    <a:pt x="5" y="103"/>
                    <a:pt x="5" y="99"/>
                  </a:cubicBezTo>
                  <a:cubicBezTo>
                    <a:pt x="5" y="81"/>
                    <a:pt x="5" y="81"/>
                    <a:pt x="5" y="81"/>
                  </a:cubicBezTo>
                  <a:cubicBezTo>
                    <a:pt x="7" y="83"/>
                    <a:pt x="7" y="83"/>
                    <a:pt x="7" y="83"/>
                  </a:cubicBezTo>
                  <a:cubicBezTo>
                    <a:pt x="17" y="90"/>
                    <a:pt x="39" y="94"/>
                    <a:pt x="64" y="94"/>
                  </a:cubicBezTo>
                  <a:cubicBezTo>
                    <a:pt x="66" y="94"/>
                    <a:pt x="66" y="94"/>
                    <a:pt x="66" y="94"/>
                  </a:cubicBezTo>
                  <a:cubicBezTo>
                    <a:pt x="66" y="95"/>
                    <a:pt x="66" y="95"/>
                    <a:pt x="66" y="95"/>
                  </a:cubicBezTo>
                  <a:cubicBezTo>
                    <a:pt x="68" y="102"/>
                    <a:pt x="73" y="108"/>
                    <a:pt x="80" y="112"/>
                  </a:cubicBezTo>
                  <a:cubicBezTo>
                    <a:pt x="84" y="115"/>
                    <a:pt x="84" y="115"/>
                    <a:pt x="84" y="115"/>
                  </a:cubicBezTo>
                  <a:lnTo>
                    <a:pt x="79" y="115"/>
                  </a:lnTo>
                  <a:close/>
                  <a:moveTo>
                    <a:pt x="115" y="104"/>
                  </a:moveTo>
                  <a:cubicBezTo>
                    <a:pt x="110" y="109"/>
                    <a:pt x="103" y="112"/>
                    <a:pt x="96" y="112"/>
                  </a:cubicBezTo>
                  <a:cubicBezTo>
                    <a:pt x="89" y="112"/>
                    <a:pt x="82" y="109"/>
                    <a:pt x="77" y="104"/>
                  </a:cubicBezTo>
                  <a:cubicBezTo>
                    <a:pt x="72" y="99"/>
                    <a:pt x="69" y="92"/>
                    <a:pt x="69" y="85"/>
                  </a:cubicBezTo>
                  <a:cubicBezTo>
                    <a:pt x="69" y="77"/>
                    <a:pt x="72" y="71"/>
                    <a:pt x="77" y="65"/>
                  </a:cubicBezTo>
                  <a:cubicBezTo>
                    <a:pt x="82" y="60"/>
                    <a:pt x="89" y="57"/>
                    <a:pt x="96" y="57"/>
                  </a:cubicBezTo>
                  <a:cubicBezTo>
                    <a:pt x="103" y="57"/>
                    <a:pt x="110" y="60"/>
                    <a:pt x="115" y="65"/>
                  </a:cubicBezTo>
                  <a:cubicBezTo>
                    <a:pt x="121" y="71"/>
                    <a:pt x="123" y="77"/>
                    <a:pt x="123" y="85"/>
                  </a:cubicBezTo>
                  <a:cubicBezTo>
                    <a:pt x="123" y="92"/>
                    <a:pt x="121" y="99"/>
                    <a:pt x="115" y="104"/>
                  </a:cubicBezTo>
                  <a:close/>
                  <a:moveTo>
                    <a:pt x="123" y="68"/>
                  </a:moveTo>
                  <a:cubicBezTo>
                    <a:pt x="121" y="65"/>
                    <a:pt x="121" y="65"/>
                    <a:pt x="121" y="65"/>
                  </a:cubicBezTo>
                  <a:cubicBezTo>
                    <a:pt x="115" y="57"/>
                    <a:pt x="106" y="53"/>
                    <a:pt x="96" y="53"/>
                  </a:cubicBezTo>
                  <a:cubicBezTo>
                    <a:pt x="87" y="53"/>
                    <a:pt x="79" y="57"/>
                    <a:pt x="73" y="63"/>
                  </a:cubicBezTo>
                  <a:cubicBezTo>
                    <a:pt x="72" y="63"/>
                    <a:pt x="72" y="63"/>
                    <a:pt x="72" y="63"/>
                  </a:cubicBezTo>
                  <a:cubicBezTo>
                    <a:pt x="72" y="64"/>
                    <a:pt x="72" y="64"/>
                    <a:pt x="72" y="64"/>
                  </a:cubicBezTo>
                  <a:cubicBezTo>
                    <a:pt x="69" y="64"/>
                    <a:pt x="67" y="64"/>
                    <a:pt x="64" y="64"/>
                  </a:cubicBezTo>
                  <a:cubicBezTo>
                    <a:pt x="48" y="64"/>
                    <a:pt x="32" y="62"/>
                    <a:pt x="21" y="58"/>
                  </a:cubicBezTo>
                  <a:cubicBezTo>
                    <a:pt x="11" y="55"/>
                    <a:pt x="5" y="51"/>
                    <a:pt x="5" y="47"/>
                  </a:cubicBezTo>
                  <a:cubicBezTo>
                    <a:pt x="5" y="29"/>
                    <a:pt x="5" y="29"/>
                    <a:pt x="5" y="29"/>
                  </a:cubicBezTo>
                  <a:cubicBezTo>
                    <a:pt x="7" y="31"/>
                    <a:pt x="7" y="31"/>
                    <a:pt x="7" y="31"/>
                  </a:cubicBezTo>
                  <a:cubicBezTo>
                    <a:pt x="17" y="38"/>
                    <a:pt x="39" y="42"/>
                    <a:pt x="64" y="42"/>
                  </a:cubicBezTo>
                  <a:cubicBezTo>
                    <a:pt x="89" y="42"/>
                    <a:pt x="111" y="38"/>
                    <a:pt x="121" y="31"/>
                  </a:cubicBezTo>
                  <a:cubicBezTo>
                    <a:pt x="123" y="29"/>
                    <a:pt x="123" y="29"/>
                    <a:pt x="123" y="29"/>
                  </a:cubicBezTo>
                  <a:lnTo>
                    <a:pt x="123" y="68"/>
                  </a:lnTo>
                  <a:close/>
                  <a:moveTo>
                    <a:pt x="120" y="27"/>
                  </a:moveTo>
                  <a:cubicBezTo>
                    <a:pt x="117" y="29"/>
                    <a:pt x="112" y="31"/>
                    <a:pt x="107" y="32"/>
                  </a:cubicBezTo>
                  <a:cubicBezTo>
                    <a:pt x="96" y="36"/>
                    <a:pt x="80" y="38"/>
                    <a:pt x="64" y="38"/>
                  </a:cubicBezTo>
                  <a:cubicBezTo>
                    <a:pt x="48" y="38"/>
                    <a:pt x="32" y="36"/>
                    <a:pt x="21" y="32"/>
                  </a:cubicBezTo>
                  <a:cubicBezTo>
                    <a:pt x="11" y="29"/>
                    <a:pt x="5" y="25"/>
                    <a:pt x="5" y="21"/>
                  </a:cubicBezTo>
                  <a:cubicBezTo>
                    <a:pt x="5" y="19"/>
                    <a:pt x="6" y="17"/>
                    <a:pt x="8" y="16"/>
                  </a:cubicBezTo>
                  <a:cubicBezTo>
                    <a:pt x="11" y="13"/>
                    <a:pt x="16" y="12"/>
                    <a:pt x="21" y="10"/>
                  </a:cubicBezTo>
                  <a:cubicBezTo>
                    <a:pt x="32" y="6"/>
                    <a:pt x="48" y="4"/>
                    <a:pt x="64" y="4"/>
                  </a:cubicBezTo>
                  <a:cubicBezTo>
                    <a:pt x="80" y="4"/>
                    <a:pt x="96" y="6"/>
                    <a:pt x="107" y="10"/>
                  </a:cubicBezTo>
                  <a:cubicBezTo>
                    <a:pt x="117" y="13"/>
                    <a:pt x="123" y="17"/>
                    <a:pt x="123" y="21"/>
                  </a:cubicBezTo>
                  <a:cubicBezTo>
                    <a:pt x="123" y="23"/>
                    <a:pt x="122" y="25"/>
                    <a:pt x="120" y="27"/>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66" name="Freeform 31"/>
            <p:cNvSpPr>
              <a:spLocks/>
            </p:cNvSpPr>
            <p:nvPr/>
          </p:nvSpPr>
          <p:spPr bwMode="auto">
            <a:xfrm>
              <a:off x="4719638" y="6369050"/>
              <a:ext cx="109538" cy="77788"/>
            </a:xfrm>
            <a:custGeom>
              <a:avLst/>
              <a:gdLst>
                <a:gd name="T0" fmla="*/ 25 w 29"/>
                <a:gd name="T1" fmla="*/ 1 h 21"/>
                <a:gd name="T2" fmla="*/ 11 w 29"/>
                <a:gd name="T3" fmla="*/ 15 h 21"/>
                <a:gd name="T4" fmla="*/ 4 w 29"/>
                <a:gd name="T5" fmla="*/ 9 h 21"/>
                <a:gd name="T6" fmla="*/ 3 w 29"/>
                <a:gd name="T7" fmla="*/ 8 h 21"/>
                <a:gd name="T8" fmla="*/ 1 w 29"/>
                <a:gd name="T9" fmla="*/ 9 h 21"/>
                <a:gd name="T10" fmla="*/ 1 w 29"/>
                <a:gd name="T11" fmla="*/ 12 h 21"/>
                <a:gd name="T12" fmla="*/ 9 w 29"/>
                <a:gd name="T13" fmla="*/ 20 h 21"/>
                <a:gd name="T14" fmla="*/ 12 w 29"/>
                <a:gd name="T15" fmla="*/ 20 h 21"/>
                <a:gd name="T16" fmla="*/ 28 w 29"/>
                <a:gd name="T17" fmla="*/ 4 h 21"/>
                <a:gd name="T18" fmla="*/ 29 w 29"/>
                <a:gd name="T19" fmla="*/ 3 h 21"/>
                <a:gd name="T20" fmla="*/ 28 w 29"/>
                <a:gd name="T21" fmla="*/ 1 h 21"/>
                <a:gd name="T22" fmla="*/ 25 w 29"/>
                <a:gd name="T23"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1">
                  <a:moveTo>
                    <a:pt x="25" y="1"/>
                  </a:moveTo>
                  <a:cubicBezTo>
                    <a:pt x="11" y="15"/>
                    <a:pt x="11" y="15"/>
                    <a:pt x="11" y="15"/>
                  </a:cubicBezTo>
                  <a:cubicBezTo>
                    <a:pt x="4" y="9"/>
                    <a:pt x="4" y="9"/>
                    <a:pt x="4" y="9"/>
                  </a:cubicBezTo>
                  <a:cubicBezTo>
                    <a:pt x="4" y="9"/>
                    <a:pt x="3" y="8"/>
                    <a:pt x="3" y="8"/>
                  </a:cubicBezTo>
                  <a:cubicBezTo>
                    <a:pt x="2" y="8"/>
                    <a:pt x="2" y="9"/>
                    <a:pt x="1" y="9"/>
                  </a:cubicBezTo>
                  <a:cubicBezTo>
                    <a:pt x="0" y="10"/>
                    <a:pt x="0" y="11"/>
                    <a:pt x="1" y="12"/>
                  </a:cubicBezTo>
                  <a:cubicBezTo>
                    <a:pt x="9" y="20"/>
                    <a:pt x="9" y="20"/>
                    <a:pt x="9" y="20"/>
                  </a:cubicBezTo>
                  <a:cubicBezTo>
                    <a:pt x="10" y="21"/>
                    <a:pt x="11" y="21"/>
                    <a:pt x="12" y="20"/>
                  </a:cubicBezTo>
                  <a:cubicBezTo>
                    <a:pt x="28" y="4"/>
                    <a:pt x="28" y="4"/>
                    <a:pt x="28" y="4"/>
                  </a:cubicBezTo>
                  <a:cubicBezTo>
                    <a:pt x="28" y="4"/>
                    <a:pt x="29" y="3"/>
                    <a:pt x="29" y="3"/>
                  </a:cubicBezTo>
                  <a:cubicBezTo>
                    <a:pt x="29" y="2"/>
                    <a:pt x="28" y="2"/>
                    <a:pt x="28" y="1"/>
                  </a:cubicBezTo>
                  <a:cubicBezTo>
                    <a:pt x="27" y="0"/>
                    <a:pt x="26" y="0"/>
                    <a:pt x="25" y="1"/>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82" name="组合 281">
            <a:extLst>
              <a:ext uri="{FF2B5EF4-FFF2-40B4-BE49-F238E27FC236}">
                <a16:creationId xmlns="" xmlns:a16="http://schemas.microsoft.com/office/drawing/2014/main" id="{81B054EF-02A1-48A8-A73C-3FA5ED2CFEEF}"/>
              </a:ext>
            </a:extLst>
          </p:cNvPr>
          <p:cNvGrpSpPr/>
          <p:nvPr/>
        </p:nvGrpSpPr>
        <p:grpSpPr>
          <a:xfrm>
            <a:off x="3451225" y="6091238"/>
            <a:ext cx="481013" cy="450850"/>
            <a:chOff x="3451225" y="6091238"/>
            <a:chExt cx="481013" cy="450850"/>
          </a:xfrm>
        </p:grpSpPr>
        <p:sp>
          <p:nvSpPr>
            <p:cNvPr id="67" name="Freeform 32"/>
            <p:cNvSpPr>
              <a:spLocks noEditPoints="1"/>
            </p:cNvSpPr>
            <p:nvPr/>
          </p:nvSpPr>
          <p:spPr bwMode="auto">
            <a:xfrm>
              <a:off x="3451225" y="6091238"/>
              <a:ext cx="481013" cy="450850"/>
            </a:xfrm>
            <a:custGeom>
              <a:avLst/>
              <a:gdLst>
                <a:gd name="T0" fmla="*/ 0 w 128"/>
                <a:gd name="T1" fmla="*/ 21 h 120"/>
                <a:gd name="T2" fmla="*/ 64 w 128"/>
                <a:gd name="T3" fmla="*/ 120 h 120"/>
                <a:gd name="T4" fmla="*/ 128 w 128"/>
                <a:gd name="T5" fmla="*/ 85 h 120"/>
                <a:gd name="T6" fmla="*/ 64 w 128"/>
                <a:gd name="T7" fmla="*/ 0 h 120"/>
                <a:gd name="T8" fmla="*/ 7 w 128"/>
                <a:gd name="T9" fmla="*/ 57 h 120"/>
                <a:gd name="T10" fmla="*/ 69 w 128"/>
                <a:gd name="T11" fmla="*/ 68 h 120"/>
                <a:gd name="T12" fmla="*/ 64 w 128"/>
                <a:gd name="T13" fmla="*/ 85 h 120"/>
                <a:gd name="T14" fmla="*/ 64 w 128"/>
                <a:gd name="T15" fmla="*/ 90 h 120"/>
                <a:gd name="T16" fmla="*/ 21 w 128"/>
                <a:gd name="T17" fmla="*/ 84 h 120"/>
                <a:gd name="T18" fmla="*/ 5 w 128"/>
                <a:gd name="T19" fmla="*/ 55 h 120"/>
                <a:gd name="T20" fmla="*/ 64 w 128"/>
                <a:gd name="T21" fmla="*/ 116 h 120"/>
                <a:gd name="T22" fmla="*/ 5 w 128"/>
                <a:gd name="T23" fmla="*/ 99 h 120"/>
                <a:gd name="T24" fmla="*/ 7 w 128"/>
                <a:gd name="T25" fmla="*/ 83 h 120"/>
                <a:gd name="T26" fmla="*/ 65 w 128"/>
                <a:gd name="T27" fmla="*/ 94 h 120"/>
                <a:gd name="T28" fmla="*/ 80 w 128"/>
                <a:gd name="T29" fmla="*/ 112 h 120"/>
                <a:gd name="T30" fmla="*/ 79 w 128"/>
                <a:gd name="T31" fmla="*/ 115 h 120"/>
                <a:gd name="T32" fmla="*/ 96 w 128"/>
                <a:gd name="T33" fmla="*/ 112 h 120"/>
                <a:gd name="T34" fmla="*/ 69 w 128"/>
                <a:gd name="T35" fmla="*/ 85 h 120"/>
                <a:gd name="T36" fmla="*/ 96 w 128"/>
                <a:gd name="T37" fmla="*/ 57 h 120"/>
                <a:gd name="T38" fmla="*/ 123 w 128"/>
                <a:gd name="T39" fmla="*/ 85 h 120"/>
                <a:gd name="T40" fmla="*/ 123 w 128"/>
                <a:gd name="T41" fmla="*/ 68 h 120"/>
                <a:gd name="T42" fmla="*/ 96 w 128"/>
                <a:gd name="T43" fmla="*/ 53 h 120"/>
                <a:gd name="T44" fmla="*/ 72 w 128"/>
                <a:gd name="T45" fmla="*/ 63 h 120"/>
                <a:gd name="T46" fmla="*/ 64 w 128"/>
                <a:gd name="T47" fmla="*/ 64 h 120"/>
                <a:gd name="T48" fmla="*/ 5 w 128"/>
                <a:gd name="T49" fmla="*/ 47 h 120"/>
                <a:gd name="T50" fmla="*/ 7 w 128"/>
                <a:gd name="T51" fmla="*/ 31 h 120"/>
                <a:gd name="T52" fmla="*/ 121 w 128"/>
                <a:gd name="T53" fmla="*/ 31 h 120"/>
                <a:gd name="T54" fmla="*/ 123 w 128"/>
                <a:gd name="T55" fmla="*/ 68 h 120"/>
                <a:gd name="T56" fmla="*/ 107 w 128"/>
                <a:gd name="T57" fmla="*/ 32 h 120"/>
                <a:gd name="T58" fmla="*/ 21 w 128"/>
                <a:gd name="T59" fmla="*/ 32 h 120"/>
                <a:gd name="T60" fmla="*/ 8 w 128"/>
                <a:gd name="T61" fmla="*/ 16 h 120"/>
                <a:gd name="T62" fmla="*/ 64 w 128"/>
                <a:gd name="T63" fmla="*/ 4 h 120"/>
                <a:gd name="T64" fmla="*/ 123 w 128"/>
                <a:gd name="T65" fmla="*/ 2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20">
                  <a:moveTo>
                    <a:pt x="64" y="0"/>
                  </a:moveTo>
                  <a:cubicBezTo>
                    <a:pt x="33" y="0"/>
                    <a:pt x="0" y="7"/>
                    <a:pt x="0" y="21"/>
                  </a:cubicBezTo>
                  <a:cubicBezTo>
                    <a:pt x="0" y="99"/>
                    <a:pt x="0" y="99"/>
                    <a:pt x="0" y="99"/>
                  </a:cubicBezTo>
                  <a:cubicBezTo>
                    <a:pt x="0" y="113"/>
                    <a:pt x="33" y="120"/>
                    <a:pt x="64" y="120"/>
                  </a:cubicBezTo>
                  <a:cubicBezTo>
                    <a:pt x="78" y="120"/>
                    <a:pt x="92" y="119"/>
                    <a:pt x="103" y="116"/>
                  </a:cubicBezTo>
                  <a:cubicBezTo>
                    <a:pt x="118" y="113"/>
                    <a:pt x="128" y="100"/>
                    <a:pt x="128" y="85"/>
                  </a:cubicBezTo>
                  <a:cubicBezTo>
                    <a:pt x="128" y="21"/>
                    <a:pt x="128" y="21"/>
                    <a:pt x="128" y="21"/>
                  </a:cubicBezTo>
                  <a:cubicBezTo>
                    <a:pt x="128" y="7"/>
                    <a:pt x="95" y="0"/>
                    <a:pt x="64" y="0"/>
                  </a:cubicBezTo>
                  <a:close/>
                  <a:moveTo>
                    <a:pt x="5" y="55"/>
                  </a:moveTo>
                  <a:cubicBezTo>
                    <a:pt x="7" y="57"/>
                    <a:pt x="7" y="57"/>
                    <a:pt x="7" y="57"/>
                  </a:cubicBezTo>
                  <a:cubicBezTo>
                    <a:pt x="17" y="64"/>
                    <a:pt x="39" y="68"/>
                    <a:pt x="64" y="68"/>
                  </a:cubicBezTo>
                  <a:cubicBezTo>
                    <a:pt x="69" y="68"/>
                    <a:pt x="69" y="68"/>
                    <a:pt x="69" y="68"/>
                  </a:cubicBezTo>
                  <a:cubicBezTo>
                    <a:pt x="68" y="70"/>
                    <a:pt x="68" y="70"/>
                    <a:pt x="68" y="70"/>
                  </a:cubicBezTo>
                  <a:cubicBezTo>
                    <a:pt x="65" y="75"/>
                    <a:pt x="64" y="80"/>
                    <a:pt x="64" y="85"/>
                  </a:cubicBezTo>
                  <a:cubicBezTo>
                    <a:pt x="64" y="86"/>
                    <a:pt x="64" y="87"/>
                    <a:pt x="64" y="88"/>
                  </a:cubicBezTo>
                  <a:cubicBezTo>
                    <a:pt x="64" y="90"/>
                    <a:pt x="64" y="90"/>
                    <a:pt x="64" y="90"/>
                  </a:cubicBezTo>
                  <a:cubicBezTo>
                    <a:pt x="63" y="90"/>
                    <a:pt x="63" y="90"/>
                    <a:pt x="63" y="90"/>
                  </a:cubicBezTo>
                  <a:cubicBezTo>
                    <a:pt x="47" y="90"/>
                    <a:pt x="32" y="88"/>
                    <a:pt x="21" y="84"/>
                  </a:cubicBezTo>
                  <a:cubicBezTo>
                    <a:pt x="11" y="81"/>
                    <a:pt x="5" y="77"/>
                    <a:pt x="5" y="73"/>
                  </a:cubicBezTo>
                  <a:lnTo>
                    <a:pt x="5" y="55"/>
                  </a:lnTo>
                  <a:close/>
                  <a:moveTo>
                    <a:pt x="79" y="115"/>
                  </a:moveTo>
                  <a:cubicBezTo>
                    <a:pt x="74" y="115"/>
                    <a:pt x="69" y="116"/>
                    <a:pt x="64" y="116"/>
                  </a:cubicBezTo>
                  <a:cubicBezTo>
                    <a:pt x="48" y="116"/>
                    <a:pt x="32" y="114"/>
                    <a:pt x="21" y="110"/>
                  </a:cubicBezTo>
                  <a:cubicBezTo>
                    <a:pt x="11" y="107"/>
                    <a:pt x="5" y="103"/>
                    <a:pt x="5" y="99"/>
                  </a:cubicBezTo>
                  <a:cubicBezTo>
                    <a:pt x="5" y="81"/>
                    <a:pt x="5" y="81"/>
                    <a:pt x="5" y="81"/>
                  </a:cubicBezTo>
                  <a:cubicBezTo>
                    <a:pt x="7" y="83"/>
                    <a:pt x="7" y="83"/>
                    <a:pt x="7" y="83"/>
                  </a:cubicBezTo>
                  <a:cubicBezTo>
                    <a:pt x="17" y="90"/>
                    <a:pt x="39" y="94"/>
                    <a:pt x="64" y="94"/>
                  </a:cubicBezTo>
                  <a:cubicBezTo>
                    <a:pt x="65" y="94"/>
                    <a:pt x="65" y="94"/>
                    <a:pt x="65" y="94"/>
                  </a:cubicBezTo>
                  <a:cubicBezTo>
                    <a:pt x="66" y="95"/>
                    <a:pt x="66" y="95"/>
                    <a:pt x="66" y="95"/>
                  </a:cubicBezTo>
                  <a:cubicBezTo>
                    <a:pt x="68" y="102"/>
                    <a:pt x="73" y="108"/>
                    <a:pt x="80" y="112"/>
                  </a:cubicBezTo>
                  <a:cubicBezTo>
                    <a:pt x="84" y="115"/>
                    <a:pt x="84" y="115"/>
                    <a:pt x="84" y="115"/>
                  </a:cubicBezTo>
                  <a:lnTo>
                    <a:pt x="79" y="115"/>
                  </a:lnTo>
                  <a:close/>
                  <a:moveTo>
                    <a:pt x="115" y="104"/>
                  </a:moveTo>
                  <a:cubicBezTo>
                    <a:pt x="110" y="109"/>
                    <a:pt x="103" y="112"/>
                    <a:pt x="96" y="112"/>
                  </a:cubicBezTo>
                  <a:cubicBezTo>
                    <a:pt x="89" y="112"/>
                    <a:pt x="82" y="109"/>
                    <a:pt x="77" y="104"/>
                  </a:cubicBezTo>
                  <a:cubicBezTo>
                    <a:pt x="72" y="99"/>
                    <a:pt x="69" y="92"/>
                    <a:pt x="69" y="85"/>
                  </a:cubicBezTo>
                  <a:cubicBezTo>
                    <a:pt x="69" y="77"/>
                    <a:pt x="72" y="71"/>
                    <a:pt x="77" y="65"/>
                  </a:cubicBezTo>
                  <a:cubicBezTo>
                    <a:pt x="82" y="60"/>
                    <a:pt x="89" y="57"/>
                    <a:pt x="96" y="57"/>
                  </a:cubicBezTo>
                  <a:cubicBezTo>
                    <a:pt x="103" y="57"/>
                    <a:pt x="110" y="60"/>
                    <a:pt x="115" y="65"/>
                  </a:cubicBezTo>
                  <a:cubicBezTo>
                    <a:pt x="121" y="71"/>
                    <a:pt x="123" y="77"/>
                    <a:pt x="123" y="85"/>
                  </a:cubicBezTo>
                  <a:cubicBezTo>
                    <a:pt x="123" y="92"/>
                    <a:pt x="121" y="99"/>
                    <a:pt x="115" y="104"/>
                  </a:cubicBezTo>
                  <a:close/>
                  <a:moveTo>
                    <a:pt x="123" y="68"/>
                  </a:moveTo>
                  <a:cubicBezTo>
                    <a:pt x="121" y="65"/>
                    <a:pt x="121" y="65"/>
                    <a:pt x="121" y="65"/>
                  </a:cubicBezTo>
                  <a:cubicBezTo>
                    <a:pt x="115" y="57"/>
                    <a:pt x="106" y="53"/>
                    <a:pt x="96" y="53"/>
                  </a:cubicBezTo>
                  <a:cubicBezTo>
                    <a:pt x="87" y="53"/>
                    <a:pt x="79" y="57"/>
                    <a:pt x="73" y="63"/>
                  </a:cubicBezTo>
                  <a:cubicBezTo>
                    <a:pt x="72" y="63"/>
                    <a:pt x="72" y="63"/>
                    <a:pt x="72" y="63"/>
                  </a:cubicBezTo>
                  <a:cubicBezTo>
                    <a:pt x="72" y="64"/>
                    <a:pt x="72" y="64"/>
                    <a:pt x="72" y="64"/>
                  </a:cubicBezTo>
                  <a:cubicBezTo>
                    <a:pt x="69" y="64"/>
                    <a:pt x="67" y="64"/>
                    <a:pt x="64" y="64"/>
                  </a:cubicBezTo>
                  <a:cubicBezTo>
                    <a:pt x="48" y="64"/>
                    <a:pt x="32" y="62"/>
                    <a:pt x="21" y="58"/>
                  </a:cubicBezTo>
                  <a:cubicBezTo>
                    <a:pt x="11" y="55"/>
                    <a:pt x="5" y="51"/>
                    <a:pt x="5" y="47"/>
                  </a:cubicBezTo>
                  <a:cubicBezTo>
                    <a:pt x="5" y="29"/>
                    <a:pt x="5" y="29"/>
                    <a:pt x="5" y="29"/>
                  </a:cubicBezTo>
                  <a:cubicBezTo>
                    <a:pt x="7" y="31"/>
                    <a:pt x="7" y="31"/>
                    <a:pt x="7" y="31"/>
                  </a:cubicBezTo>
                  <a:cubicBezTo>
                    <a:pt x="17" y="38"/>
                    <a:pt x="39" y="42"/>
                    <a:pt x="64" y="42"/>
                  </a:cubicBezTo>
                  <a:cubicBezTo>
                    <a:pt x="89" y="42"/>
                    <a:pt x="111" y="38"/>
                    <a:pt x="121" y="31"/>
                  </a:cubicBezTo>
                  <a:cubicBezTo>
                    <a:pt x="123" y="29"/>
                    <a:pt x="123" y="29"/>
                    <a:pt x="123" y="29"/>
                  </a:cubicBezTo>
                  <a:lnTo>
                    <a:pt x="123" y="68"/>
                  </a:lnTo>
                  <a:close/>
                  <a:moveTo>
                    <a:pt x="120" y="27"/>
                  </a:moveTo>
                  <a:cubicBezTo>
                    <a:pt x="117" y="29"/>
                    <a:pt x="112" y="31"/>
                    <a:pt x="107" y="32"/>
                  </a:cubicBezTo>
                  <a:cubicBezTo>
                    <a:pt x="96" y="36"/>
                    <a:pt x="80" y="38"/>
                    <a:pt x="64" y="38"/>
                  </a:cubicBezTo>
                  <a:cubicBezTo>
                    <a:pt x="48" y="38"/>
                    <a:pt x="32" y="36"/>
                    <a:pt x="21" y="32"/>
                  </a:cubicBezTo>
                  <a:cubicBezTo>
                    <a:pt x="11" y="29"/>
                    <a:pt x="5" y="25"/>
                    <a:pt x="5" y="21"/>
                  </a:cubicBezTo>
                  <a:cubicBezTo>
                    <a:pt x="5" y="19"/>
                    <a:pt x="6" y="17"/>
                    <a:pt x="8" y="16"/>
                  </a:cubicBezTo>
                  <a:cubicBezTo>
                    <a:pt x="11" y="13"/>
                    <a:pt x="16" y="12"/>
                    <a:pt x="21" y="10"/>
                  </a:cubicBezTo>
                  <a:cubicBezTo>
                    <a:pt x="32" y="6"/>
                    <a:pt x="48" y="4"/>
                    <a:pt x="64" y="4"/>
                  </a:cubicBezTo>
                  <a:cubicBezTo>
                    <a:pt x="80" y="4"/>
                    <a:pt x="96" y="6"/>
                    <a:pt x="107" y="10"/>
                  </a:cubicBezTo>
                  <a:cubicBezTo>
                    <a:pt x="117" y="13"/>
                    <a:pt x="123" y="17"/>
                    <a:pt x="123" y="21"/>
                  </a:cubicBezTo>
                  <a:cubicBezTo>
                    <a:pt x="123" y="23"/>
                    <a:pt x="122" y="25"/>
                    <a:pt x="120" y="27"/>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68" name="Freeform 33"/>
            <p:cNvSpPr>
              <a:spLocks/>
            </p:cNvSpPr>
            <p:nvPr/>
          </p:nvSpPr>
          <p:spPr bwMode="auto">
            <a:xfrm>
              <a:off x="3773488" y="6369050"/>
              <a:ext cx="76200" cy="77788"/>
            </a:xfrm>
            <a:custGeom>
              <a:avLst/>
              <a:gdLst>
                <a:gd name="T0" fmla="*/ 20 w 20"/>
                <a:gd name="T1" fmla="*/ 3 h 21"/>
                <a:gd name="T2" fmla="*/ 20 w 20"/>
                <a:gd name="T3" fmla="*/ 1 h 21"/>
                <a:gd name="T4" fmla="*/ 16 w 20"/>
                <a:gd name="T5" fmla="*/ 1 h 21"/>
                <a:gd name="T6" fmla="*/ 10 w 20"/>
                <a:gd name="T7" fmla="*/ 8 h 21"/>
                <a:gd name="T8" fmla="*/ 4 w 20"/>
                <a:gd name="T9" fmla="*/ 1 h 21"/>
                <a:gd name="T10" fmla="*/ 1 w 20"/>
                <a:gd name="T11" fmla="*/ 1 h 21"/>
                <a:gd name="T12" fmla="*/ 0 w 20"/>
                <a:gd name="T13" fmla="*/ 3 h 21"/>
                <a:gd name="T14" fmla="*/ 1 w 20"/>
                <a:gd name="T15" fmla="*/ 4 h 21"/>
                <a:gd name="T16" fmla="*/ 7 w 20"/>
                <a:gd name="T17" fmla="*/ 11 h 21"/>
                <a:gd name="T18" fmla="*/ 1 w 20"/>
                <a:gd name="T19" fmla="*/ 17 h 21"/>
                <a:gd name="T20" fmla="*/ 0 w 20"/>
                <a:gd name="T21" fmla="*/ 19 h 21"/>
                <a:gd name="T22" fmla="*/ 1 w 20"/>
                <a:gd name="T23" fmla="*/ 20 h 21"/>
                <a:gd name="T24" fmla="*/ 4 w 20"/>
                <a:gd name="T25" fmla="*/ 20 h 21"/>
                <a:gd name="T26" fmla="*/ 10 w 20"/>
                <a:gd name="T27" fmla="*/ 14 h 21"/>
                <a:gd name="T28" fmla="*/ 16 w 20"/>
                <a:gd name="T29" fmla="*/ 20 h 21"/>
                <a:gd name="T30" fmla="*/ 20 w 20"/>
                <a:gd name="T31" fmla="*/ 20 h 21"/>
                <a:gd name="T32" fmla="*/ 20 w 20"/>
                <a:gd name="T33" fmla="*/ 19 h 21"/>
                <a:gd name="T34" fmla="*/ 20 w 20"/>
                <a:gd name="T35" fmla="*/ 17 h 21"/>
                <a:gd name="T36" fmla="*/ 13 w 20"/>
                <a:gd name="T37" fmla="*/ 11 h 21"/>
                <a:gd name="T38" fmla="*/ 20 w 20"/>
                <a:gd name="T39" fmla="*/ 4 h 21"/>
                <a:gd name="T40" fmla="*/ 20 w 20"/>
                <a:gd name="T41"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 h="21">
                  <a:moveTo>
                    <a:pt x="20" y="3"/>
                  </a:moveTo>
                  <a:cubicBezTo>
                    <a:pt x="20" y="2"/>
                    <a:pt x="20" y="2"/>
                    <a:pt x="20" y="1"/>
                  </a:cubicBezTo>
                  <a:cubicBezTo>
                    <a:pt x="19" y="0"/>
                    <a:pt x="17" y="0"/>
                    <a:pt x="16" y="1"/>
                  </a:cubicBezTo>
                  <a:cubicBezTo>
                    <a:pt x="10" y="8"/>
                    <a:pt x="10" y="8"/>
                    <a:pt x="10" y="8"/>
                  </a:cubicBezTo>
                  <a:cubicBezTo>
                    <a:pt x="4" y="1"/>
                    <a:pt x="4" y="1"/>
                    <a:pt x="4" y="1"/>
                  </a:cubicBezTo>
                  <a:cubicBezTo>
                    <a:pt x="3" y="0"/>
                    <a:pt x="1" y="0"/>
                    <a:pt x="1" y="1"/>
                  </a:cubicBezTo>
                  <a:cubicBezTo>
                    <a:pt x="0" y="2"/>
                    <a:pt x="0" y="2"/>
                    <a:pt x="0" y="3"/>
                  </a:cubicBezTo>
                  <a:cubicBezTo>
                    <a:pt x="0" y="3"/>
                    <a:pt x="0" y="4"/>
                    <a:pt x="1" y="4"/>
                  </a:cubicBezTo>
                  <a:cubicBezTo>
                    <a:pt x="7" y="11"/>
                    <a:pt x="7" y="11"/>
                    <a:pt x="7" y="11"/>
                  </a:cubicBezTo>
                  <a:cubicBezTo>
                    <a:pt x="1" y="17"/>
                    <a:pt x="1" y="17"/>
                    <a:pt x="1" y="17"/>
                  </a:cubicBezTo>
                  <a:cubicBezTo>
                    <a:pt x="0" y="17"/>
                    <a:pt x="0" y="18"/>
                    <a:pt x="0" y="19"/>
                  </a:cubicBezTo>
                  <a:cubicBezTo>
                    <a:pt x="0" y="19"/>
                    <a:pt x="0" y="20"/>
                    <a:pt x="1" y="20"/>
                  </a:cubicBezTo>
                  <a:cubicBezTo>
                    <a:pt x="1" y="21"/>
                    <a:pt x="3" y="21"/>
                    <a:pt x="4" y="20"/>
                  </a:cubicBezTo>
                  <a:cubicBezTo>
                    <a:pt x="10" y="14"/>
                    <a:pt x="10" y="14"/>
                    <a:pt x="10" y="14"/>
                  </a:cubicBezTo>
                  <a:cubicBezTo>
                    <a:pt x="16" y="20"/>
                    <a:pt x="16" y="20"/>
                    <a:pt x="16" y="20"/>
                  </a:cubicBezTo>
                  <a:cubicBezTo>
                    <a:pt x="17" y="21"/>
                    <a:pt x="19" y="21"/>
                    <a:pt x="20" y="20"/>
                  </a:cubicBezTo>
                  <a:cubicBezTo>
                    <a:pt x="20" y="20"/>
                    <a:pt x="20" y="19"/>
                    <a:pt x="20" y="19"/>
                  </a:cubicBezTo>
                  <a:cubicBezTo>
                    <a:pt x="20" y="18"/>
                    <a:pt x="20" y="17"/>
                    <a:pt x="20" y="17"/>
                  </a:cubicBezTo>
                  <a:cubicBezTo>
                    <a:pt x="13" y="11"/>
                    <a:pt x="13" y="11"/>
                    <a:pt x="13" y="11"/>
                  </a:cubicBezTo>
                  <a:cubicBezTo>
                    <a:pt x="20" y="4"/>
                    <a:pt x="20" y="4"/>
                    <a:pt x="20" y="4"/>
                  </a:cubicBezTo>
                  <a:cubicBezTo>
                    <a:pt x="20" y="4"/>
                    <a:pt x="20" y="3"/>
                    <a:pt x="20" y="3"/>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81" name="组合 280">
            <a:extLst>
              <a:ext uri="{FF2B5EF4-FFF2-40B4-BE49-F238E27FC236}">
                <a16:creationId xmlns="" xmlns:a16="http://schemas.microsoft.com/office/drawing/2014/main" id="{1B107262-DFA7-40C2-9E98-924EE4C39047}"/>
              </a:ext>
            </a:extLst>
          </p:cNvPr>
          <p:cNvGrpSpPr/>
          <p:nvPr/>
        </p:nvGrpSpPr>
        <p:grpSpPr>
          <a:xfrm>
            <a:off x="2489200" y="6091238"/>
            <a:ext cx="481013" cy="450850"/>
            <a:chOff x="2489200" y="6091238"/>
            <a:chExt cx="481013" cy="450850"/>
          </a:xfrm>
        </p:grpSpPr>
        <p:sp>
          <p:nvSpPr>
            <p:cNvPr id="69" name="Freeform 34"/>
            <p:cNvSpPr>
              <a:spLocks noEditPoints="1"/>
            </p:cNvSpPr>
            <p:nvPr/>
          </p:nvSpPr>
          <p:spPr bwMode="auto">
            <a:xfrm>
              <a:off x="2489200" y="6091238"/>
              <a:ext cx="481013" cy="450850"/>
            </a:xfrm>
            <a:custGeom>
              <a:avLst/>
              <a:gdLst>
                <a:gd name="T0" fmla="*/ 0 w 128"/>
                <a:gd name="T1" fmla="*/ 21 h 120"/>
                <a:gd name="T2" fmla="*/ 64 w 128"/>
                <a:gd name="T3" fmla="*/ 120 h 120"/>
                <a:gd name="T4" fmla="*/ 128 w 128"/>
                <a:gd name="T5" fmla="*/ 85 h 120"/>
                <a:gd name="T6" fmla="*/ 64 w 128"/>
                <a:gd name="T7" fmla="*/ 0 h 120"/>
                <a:gd name="T8" fmla="*/ 7 w 128"/>
                <a:gd name="T9" fmla="*/ 57 h 120"/>
                <a:gd name="T10" fmla="*/ 69 w 128"/>
                <a:gd name="T11" fmla="*/ 68 h 120"/>
                <a:gd name="T12" fmla="*/ 64 w 128"/>
                <a:gd name="T13" fmla="*/ 85 h 120"/>
                <a:gd name="T14" fmla="*/ 64 w 128"/>
                <a:gd name="T15" fmla="*/ 90 h 120"/>
                <a:gd name="T16" fmla="*/ 21 w 128"/>
                <a:gd name="T17" fmla="*/ 84 h 120"/>
                <a:gd name="T18" fmla="*/ 5 w 128"/>
                <a:gd name="T19" fmla="*/ 55 h 120"/>
                <a:gd name="T20" fmla="*/ 64 w 128"/>
                <a:gd name="T21" fmla="*/ 116 h 120"/>
                <a:gd name="T22" fmla="*/ 5 w 128"/>
                <a:gd name="T23" fmla="*/ 99 h 120"/>
                <a:gd name="T24" fmla="*/ 7 w 128"/>
                <a:gd name="T25" fmla="*/ 83 h 120"/>
                <a:gd name="T26" fmla="*/ 65 w 128"/>
                <a:gd name="T27" fmla="*/ 94 h 120"/>
                <a:gd name="T28" fmla="*/ 80 w 128"/>
                <a:gd name="T29" fmla="*/ 112 h 120"/>
                <a:gd name="T30" fmla="*/ 79 w 128"/>
                <a:gd name="T31" fmla="*/ 115 h 120"/>
                <a:gd name="T32" fmla="*/ 96 w 128"/>
                <a:gd name="T33" fmla="*/ 112 h 120"/>
                <a:gd name="T34" fmla="*/ 69 w 128"/>
                <a:gd name="T35" fmla="*/ 85 h 120"/>
                <a:gd name="T36" fmla="*/ 96 w 128"/>
                <a:gd name="T37" fmla="*/ 57 h 120"/>
                <a:gd name="T38" fmla="*/ 123 w 128"/>
                <a:gd name="T39" fmla="*/ 85 h 120"/>
                <a:gd name="T40" fmla="*/ 123 w 128"/>
                <a:gd name="T41" fmla="*/ 68 h 120"/>
                <a:gd name="T42" fmla="*/ 96 w 128"/>
                <a:gd name="T43" fmla="*/ 53 h 120"/>
                <a:gd name="T44" fmla="*/ 72 w 128"/>
                <a:gd name="T45" fmla="*/ 64 h 120"/>
                <a:gd name="T46" fmla="*/ 64 w 128"/>
                <a:gd name="T47" fmla="*/ 64 h 120"/>
                <a:gd name="T48" fmla="*/ 5 w 128"/>
                <a:gd name="T49" fmla="*/ 47 h 120"/>
                <a:gd name="T50" fmla="*/ 7 w 128"/>
                <a:gd name="T51" fmla="*/ 31 h 120"/>
                <a:gd name="T52" fmla="*/ 121 w 128"/>
                <a:gd name="T53" fmla="*/ 31 h 120"/>
                <a:gd name="T54" fmla="*/ 123 w 128"/>
                <a:gd name="T55" fmla="*/ 68 h 120"/>
                <a:gd name="T56" fmla="*/ 107 w 128"/>
                <a:gd name="T57" fmla="*/ 32 h 120"/>
                <a:gd name="T58" fmla="*/ 21 w 128"/>
                <a:gd name="T59" fmla="*/ 32 h 120"/>
                <a:gd name="T60" fmla="*/ 8 w 128"/>
                <a:gd name="T61" fmla="*/ 16 h 120"/>
                <a:gd name="T62" fmla="*/ 64 w 128"/>
                <a:gd name="T63" fmla="*/ 4 h 120"/>
                <a:gd name="T64" fmla="*/ 123 w 128"/>
                <a:gd name="T65" fmla="*/ 2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20">
                  <a:moveTo>
                    <a:pt x="64" y="0"/>
                  </a:moveTo>
                  <a:cubicBezTo>
                    <a:pt x="33" y="0"/>
                    <a:pt x="0" y="7"/>
                    <a:pt x="0" y="21"/>
                  </a:cubicBezTo>
                  <a:cubicBezTo>
                    <a:pt x="0" y="99"/>
                    <a:pt x="0" y="99"/>
                    <a:pt x="0" y="99"/>
                  </a:cubicBezTo>
                  <a:cubicBezTo>
                    <a:pt x="0" y="113"/>
                    <a:pt x="33" y="120"/>
                    <a:pt x="64" y="120"/>
                  </a:cubicBezTo>
                  <a:cubicBezTo>
                    <a:pt x="78" y="120"/>
                    <a:pt x="92" y="119"/>
                    <a:pt x="103" y="116"/>
                  </a:cubicBezTo>
                  <a:cubicBezTo>
                    <a:pt x="118" y="113"/>
                    <a:pt x="128" y="100"/>
                    <a:pt x="128" y="85"/>
                  </a:cubicBezTo>
                  <a:cubicBezTo>
                    <a:pt x="128" y="21"/>
                    <a:pt x="128" y="21"/>
                    <a:pt x="128" y="21"/>
                  </a:cubicBezTo>
                  <a:cubicBezTo>
                    <a:pt x="128" y="7"/>
                    <a:pt x="95" y="0"/>
                    <a:pt x="64" y="0"/>
                  </a:cubicBezTo>
                  <a:close/>
                  <a:moveTo>
                    <a:pt x="5" y="55"/>
                  </a:moveTo>
                  <a:cubicBezTo>
                    <a:pt x="7" y="57"/>
                    <a:pt x="7" y="57"/>
                    <a:pt x="7" y="57"/>
                  </a:cubicBezTo>
                  <a:cubicBezTo>
                    <a:pt x="17" y="64"/>
                    <a:pt x="39" y="68"/>
                    <a:pt x="64" y="68"/>
                  </a:cubicBezTo>
                  <a:cubicBezTo>
                    <a:pt x="69" y="68"/>
                    <a:pt x="69" y="68"/>
                    <a:pt x="69" y="68"/>
                  </a:cubicBezTo>
                  <a:cubicBezTo>
                    <a:pt x="68" y="70"/>
                    <a:pt x="68" y="70"/>
                    <a:pt x="68" y="70"/>
                  </a:cubicBezTo>
                  <a:cubicBezTo>
                    <a:pt x="65" y="75"/>
                    <a:pt x="64" y="80"/>
                    <a:pt x="64" y="85"/>
                  </a:cubicBezTo>
                  <a:cubicBezTo>
                    <a:pt x="64" y="86"/>
                    <a:pt x="64" y="87"/>
                    <a:pt x="64" y="88"/>
                  </a:cubicBezTo>
                  <a:cubicBezTo>
                    <a:pt x="64" y="90"/>
                    <a:pt x="64" y="90"/>
                    <a:pt x="64" y="90"/>
                  </a:cubicBezTo>
                  <a:cubicBezTo>
                    <a:pt x="63" y="90"/>
                    <a:pt x="63" y="90"/>
                    <a:pt x="63" y="90"/>
                  </a:cubicBezTo>
                  <a:cubicBezTo>
                    <a:pt x="47" y="90"/>
                    <a:pt x="32" y="88"/>
                    <a:pt x="21" y="84"/>
                  </a:cubicBezTo>
                  <a:cubicBezTo>
                    <a:pt x="11" y="81"/>
                    <a:pt x="5" y="77"/>
                    <a:pt x="5" y="73"/>
                  </a:cubicBezTo>
                  <a:lnTo>
                    <a:pt x="5" y="55"/>
                  </a:lnTo>
                  <a:close/>
                  <a:moveTo>
                    <a:pt x="79" y="115"/>
                  </a:moveTo>
                  <a:cubicBezTo>
                    <a:pt x="74" y="115"/>
                    <a:pt x="69" y="116"/>
                    <a:pt x="64" y="116"/>
                  </a:cubicBezTo>
                  <a:cubicBezTo>
                    <a:pt x="48" y="116"/>
                    <a:pt x="32" y="114"/>
                    <a:pt x="21" y="110"/>
                  </a:cubicBezTo>
                  <a:cubicBezTo>
                    <a:pt x="11" y="107"/>
                    <a:pt x="5" y="103"/>
                    <a:pt x="5" y="99"/>
                  </a:cubicBezTo>
                  <a:cubicBezTo>
                    <a:pt x="5" y="81"/>
                    <a:pt x="5" y="81"/>
                    <a:pt x="5" y="81"/>
                  </a:cubicBezTo>
                  <a:cubicBezTo>
                    <a:pt x="7" y="83"/>
                    <a:pt x="7" y="83"/>
                    <a:pt x="7" y="83"/>
                  </a:cubicBezTo>
                  <a:cubicBezTo>
                    <a:pt x="17" y="90"/>
                    <a:pt x="39" y="94"/>
                    <a:pt x="64" y="94"/>
                  </a:cubicBezTo>
                  <a:cubicBezTo>
                    <a:pt x="65" y="94"/>
                    <a:pt x="65" y="94"/>
                    <a:pt x="65" y="94"/>
                  </a:cubicBezTo>
                  <a:cubicBezTo>
                    <a:pt x="66" y="95"/>
                    <a:pt x="66" y="95"/>
                    <a:pt x="66" y="95"/>
                  </a:cubicBezTo>
                  <a:cubicBezTo>
                    <a:pt x="68" y="102"/>
                    <a:pt x="73" y="108"/>
                    <a:pt x="80" y="112"/>
                  </a:cubicBezTo>
                  <a:cubicBezTo>
                    <a:pt x="84" y="115"/>
                    <a:pt x="84" y="115"/>
                    <a:pt x="84" y="115"/>
                  </a:cubicBezTo>
                  <a:lnTo>
                    <a:pt x="79" y="115"/>
                  </a:lnTo>
                  <a:close/>
                  <a:moveTo>
                    <a:pt x="115" y="104"/>
                  </a:moveTo>
                  <a:cubicBezTo>
                    <a:pt x="110" y="109"/>
                    <a:pt x="103" y="112"/>
                    <a:pt x="96" y="112"/>
                  </a:cubicBezTo>
                  <a:cubicBezTo>
                    <a:pt x="89" y="112"/>
                    <a:pt x="82" y="109"/>
                    <a:pt x="77" y="104"/>
                  </a:cubicBezTo>
                  <a:cubicBezTo>
                    <a:pt x="72" y="99"/>
                    <a:pt x="69" y="92"/>
                    <a:pt x="69" y="85"/>
                  </a:cubicBezTo>
                  <a:cubicBezTo>
                    <a:pt x="69" y="77"/>
                    <a:pt x="72" y="71"/>
                    <a:pt x="77" y="65"/>
                  </a:cubicBezTo>
                  <a:cubicBezTo>
                    <a:pt x="82" y="60"/>
                    <a:pt x="89" y="57"/>
                    <a:pt x="96" y="57"/>
                  </a:cubicBezTo>
                  <a:cubicBezTo>
                    <a:pt x="103" y="57"/>
                    <a:pt x="110" y="60"/>
                    <a:pt x="115" y="65"/>
                  </a:cubicBezTo>
                  <a:cubicBezTo>
                    <a:pt x="121" y="71"/>
                    <a:pt x="123" y="77"/>
                    <a:pt x="123" y="85"/>
                  </a:cubicBezTo>
                  <a:cubicBezTo>
                    <a:pt x="123" y="92"/>
                    <a:pt x="121" y="99"/>
                    <a:pt x="115" y="104"/>
                  </a:cubicBezTo>
                  <a:close/>
                  <a:moveTo>
                    <a:pt x="123" y="68"/>
                  </a:moveTo>
                  <a:cubicBezTo>
                    <a:pt x="121" y="65"/>
                    <a:pt x="121" y="65"/>
                    <a:pt x="121" y="65"/>
                  </a:cubicBezTo>
                  <a:cubicBezTo>
                    <a:pt x="115" y="57"/>
                    <a:pt x="106" y="53"/>
                    <a:pt x="96" y="53"/>
                  </a:cubicBezTo>
                  <a:cubicBezTo>
                    <a:pt x="87" y="53"/>
                    <a:pt x="79" y="57"/>
                    <a:pt x="73" y="63"/>
                  </a:cubicBezTo>
                  <a:cubicBezTo>
                    <a:pt x="72" y="64"/>
                    <a:pt x="72" y="64"/>
                    <a:pt x="72" y="64"/>
                  </a:cubicBezTo>
                  <a:cubicBezTo>
                    <a:pt x="72" y="64"/>
                    <a:pt x="72" y="64"/>
                    <a:pt x="72" y="64"/>
                  </a:cubicBezTo>
                  <a:cubicBezTo>
                    <a:pt x="69" y="64"/>
                    <a:pt x="67" y="64"/>
                    <a:pt x="64" y="64"/>
                  </a:cubicBezTo>
                  <a:cubicBezTo>
                    <a:pt x="48" y="64"/>
                    <a:pt x="32" y="62"/>
                    <a:pt x="21" y="58"/>
                  </a:cubicBezTo>
                  <a:cubicBezTo>
                    <a:pt x="11" y="55"/>
                    <a:pt x="5" y="51"/>
                    <a:pt x="5" y="47"/>
                  </a:cubicBezTo>
                  <a:cubicBezTo>
                    <a:pt x="5" y="29"/>
                    <a:pt x="5" y="29"/>
                    <a:pt x="5" y="29"/>
                  </a:cubicBezTo>
                  <a:cubicBezTo>
                    <a:pt x="7" y="31"/>
                    <a:pt x="7" y="31"/>
                    <a:pt x="7" y="31"/>
                  </a:cubicBezTo>
                  <a:cubicBezTo>
                    <a:pt x="17" y="38"/>
                    <a:pt x="39" y="42"/>
                    <a:pt x="64" y="42"/>
                  </a:cubicBezTo>
                  <a:cubicBezTo>
                    <a:pt x="89" y="42"/>
                    <a:pt x="111" y="38"/>
                    <a:pt x="121" y="31"/>
                  </a:cubicBezTo>
                  <a:cubicBezTo>
                    <a:pt x="123" y="29"/>
                    <a:pt x="123" y="29"/>
                    <a:pt x="123" y="29"/>
                  </a:cubicBezTo>
                  <a:lnTo>
                    <a:pt x="123" y="68"/>
                  </a:lnTo>
                  <a:close/>
                  <a:moveTo>
                    <a:pt x="120" y="27"/>
                  </a:moveTo>
                  <a:cubicBezTo>
                    <a:pt x="117" y="29"/>
                    <a:pt x="112" y="31"/>
                    <a:pt x="107" y="32"/>
                  </a:cubicBezTo>
                  <a:cubicBezTo>
                    <a:pt x="96" y="36"/>
                    <a:pt x="80" y="38"/>
                    <a:pt x="64" y="38"/>
                  </a:cubicBezTo>
                  <a:cubicBezTo>
                    <a:pt x="48" y="38"/>
                    <a:pt x="32" y="36"/>
                    <a:pt x="21" y="32"/>
                  </a:cubicBezTo>
                  <a:cubicBezTo>
                    <a:pt x="11" y="29"/>
                    <a:pt x="5" y="25"/>
                    <a:pt x="5" y="21"/>
                  </a:cubicBezTo>
                  <a:cubicBezTo>
                    <a:pt x="5" y="19"/>
                    <a:pt x="6" y="17"/>
                    <a:pt x="8" y="16"/>
                  </a:cubicBezTo>
                  <a:cubicBezTo>
                    <a:pt x="11" y="13"/>
                    <a:pt x="16" y="12"/>
                    <a:pt x="21" y="10"/>
                  </a:cubicBezTo>
                  <a:cubicBezTo>
                    <a:pt x="32" y="6"/>
                    <a:pt x="48" y="4"/>
                    <a:pt x="64" y="4"/>
                  </a:cubicBezTo>
                  <a:cubicBezTo>
                    <a:pt x="80" y="4"/>
                    <a:pt x="96" y="6"/>
                    <a:pt x="107" y="10"/>
                  </a:cubicBezTo>
                  <a:cubicBezTo>
                    <a:pt x="117" y="13"/>
                    <a:pt x="123" y="17"/>
                    <a:pt x="123" y="21"/>
                  </a:cubicBezTo>
                  <a:cubicBezTo>
                    <a:pt x="123" y="23"/>
                    <a:pt x="122" y="25"/>
                    <a:pt x="120" y="27"/>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70" name="Freeform 35"/>
            <p:cNvSpPr>
              <a:spLocks/>
            </p:cNvSpPr>
            <p:nvPr/>
          </p:nvSpPr>
          <p:spPr bwMode="auto">
            <a:xfrm>
              <a:off x="2801938" y="6399213"/>
              <a:ext cx="101600" cy="19050"/>
            </a:xfrm>
            <a:custGeom>
              <a:avLst/>
              <a:gdLst>
                <a:gd name="T0" fmla="*/ 24 w 27"/>
                <a:gd name="T1" fmla="*/ 0 h 5"/>
                <a:gd name="T2" fmla="*/ 2 w 27"/>
                <a:gd name="T3" fmla="*/ 0 h 5"/>
                <a:gd name="T4" fmla="*/ 0 w 27"/>
                <a:gd name="T5" fmla="*/ 3 h 5"/>
                <a:gd name="T6" fmla="*/ 2 w 27"/>
                <a:gd name="T7" fmla="*/ 5 h 5"/>
                <a:gd name="T8" fmla="*/ 24 w 27"/>
                <a:gd name="T9" fmla="*/ 5 h 5"/>
                <a:gd name="T10" fmla="*/ 27 w 27"/>
                <a:gd name="T11" fmla="*/ 3 h 5"/>
                <a:gd name="T12" fmla="*/ 24 w 27"/>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7" h="5">
                  <a:moveTo>
                    <a:pt x="24" y="0"/>
                  </a:moveTo>
                  <a:cubicBezTo>
                    <a:pt x="2" y="0"/>
                    <a:pt x="2" y="0"/>
                    <a:pt x="2" y="0"/>
                  </a:cubicBezTo>
                  <a:cubicBezTo>
                    <a:pt x="1" y="0"/>
                    <a:pt x="0" y="2"/>
                    <a:pt x="0" y="3"/>
                  </a:cubicBezTo>
                  <a:cubicBezTo>
                    <a:pt x="0" y="4"/>
                    <a:pt x="1" y="5"/>
                    <a:pt x="2" y="5"/>
                  </a:cubicBezTo>
                  <a:cubicBezTo>
                    <a:pt x="24" y="5"/>
                    <a:pt x="24" y="5"/>
                    <a:pt x="24" y="5"/>
                  </a:cubicBezTo>
                  <a:cubicBezTo>
                    <a:pt x="26" y="5"/>
                    <a:pt x="27" y="4"/>
                    <a:pt x="27" y="3"/>
                  </a:cubicBezTo>
                  <a:cubicBezTo>
                    <a:pt x="27" y="2"/>
                    <a:pt x="26" y="0"/>
                    <a:pt x="24"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80" name="组合 279">
            <a:extLst>
              <a:ext uri="{FF2B5EF4-FFF2-40B4-BE49-F238E27FC236}">
                <a16:creationId xmlns="" xmlns:a16="http://schemas.microsoft.com/office/drawing/2014/main" id="{7D94F95C-6F7A-4890-AB3B-D4176D49FABD}"/>
              </a:ext>
            </a:extLst>
          </p:cNvPr>
          <p:cNvGrpSpPr/>
          <p:nvPr/>
        </p:nvGrpSpPr>
        <p:grpSpPr>
          <a:xfrm>
            <a:off x="1528763" y="6091238"/>
            <a:ext cx="481013" cy="450850"/>
            <a:chOff x="1528763" y="6091238"/>
            <a:chExt cx="481013" cy="450850"/>
          </a:xfrm>
        </p:grpSpPr>
        <p:sp>
          <p:nvSpPr>
            <p:cNvPr id="71" name="Freeform 36"/>
            <p:cNvSpPr>
              <a:spLocks noEditPoints="1"/>
            </p:cNvSpPr>
            <p:nvPr/>
          </p:nvSpPr>
          <p:spPr bwMode="auto">
            <a:xfrm>
              <a:off x="1528763" y="6091238"/>
              <a:ext cx="481013" cy="450850"/>
            </a:xfrm>
            <a:custGeom>
              <a:avLst/>
              <a:gdLst>
                <a:gd name="T0" fmla="*/ 0 w 128"/>
                <a:gd name="T1" fmla="*/ 21 h 120"/>
                <a:gd name="T2" fmla="*/ 64 w 128"/>
                <a:gd name="T3" fmla="*/ 120 h 120"/>
                <a:gd name="T4" fmla="*/ 128 w 128"/>
                <a:gd name="T5" fmla="*/ 85 h 120"/>
                <a:gd name="T6" fmla="*/ 64 w 128"/>
                <a:gd name="T7" fmla="*/ 0 h 120"/>
                <a:gd name="T8" fmla="*/ 7 w 128"/>
                <a:gd name="T9" fmla="*/ 57 h 120"/>
                <a:gd name="T10" fmla="*/ 69 w 128"/>
                <a:gd name="T11" fmla="*/ 68 h 120"/>
                <a:gd name="T12" fmla="*/ 64 w 128"/>
                <a:gd name="T13" fmla="*/ 85 h 120"/>
                <a:gd name="T14" fmla="*/ 64 w 128"/>
                <a:gd name="T15" fmla="*/ 90 h 120"/>
                <a:gd name="T16" fmla="*/ 21 w 128"/>
                <a:gd name="T17" fmla="*/ 84 h 120"/>
                <a:gd name="T18" fmla="*/ 5 w 128"/>
                <a:gd name="T19" fmla="*/ 55 h 120"/>
                <a:gd name="T20" fmla="*/ 64 w 128"/>
                <a:gd name="T21" fmla="*/ 116 h 120"/>
                <a:gd name="T22" fmla="*/ 5 w 128"/>
                <a:gd name="T23" fmla="*/ 99 h 120"/>
                <a:gd name="T24" fmla="*/ 7 w 128"/>
                <a:gd name="T25" fmla="*/ 83 h 120"/>
                <a:gd name="T26" fmla="*/ 65 w 128"/>
                <a:gd name="T27" fmla="*/ 94 h 120"/>
                <a:gd name="T28" fmla="*/ 80 w 128"/>
                <a:gd name="T29" fmla="*/ 112 h 120"/>
                <a:gd name="T30" fmla="*/ 79 w 128"/>
                <a:gd name="T31" fmla="*/ 115 h 120"/>
                <a:gd name="T32" fmla="*/ 96 w 128"/>
                <a:gd name="T33" fmla="*/ 112 h 120"/>
                <a:gd name="T34" fmla="*/ 69 w 128"/>
                <a:gd name="T35" fmla="*/ 85 h 120"/>
                <a:gd name="T36" fmla="*/ 96 w 128"/>
                <a:gd name="T37" fmla="*/ 57 h 120"/>
                <a:gd name="T38" fmla="*/ 123 w 128"/>
                <a:gd name="T39" fmla="*/ 85 h 120"/>
                <a:gd name="T40" fmla="*/ 123 w 128"/>
                <a:gd name="T41" fmla="*/ 68 h 120"/>
                <a:gd name="T42" fmla="*/ 96 w 128"/>
                <a:gd name="T43" fmla="*/ 53 h 120"/>
                <a:gd name="T44" fmla="*/ 72 w 128"/>
                <a:gd name="T45" fmla="*/ 64 h 120"/>
                <a:gd name="T46" fmla="*/ 64 w 128"/>
                <a:gd name="T47" fmla="*/ 64 h 120"/>
                <a:gd name="T48" fmla="*/ 5 w 128"/>
                <a:gd name="T49" fmla="*/ 47 h 120"/>
                <a:gd name="T50" fmla="*/ 7 w 128"/>
                <a:gd name="T51" fmla="*/ 31 h 120"/>
                <a:gd name="T52" fmla="*/ 121 w 128"/>
                <a:gd name="T53" fmla="*/ 31 h 120"/>
                <a:gd name="T54" fmla="*/ 123 w 128"/>
                <a:gd name="T55" fmla="*/ 68 h 120"/>
                <a:gd name="T56" fmla="*/ 107 w 128"/>
                <a:gd name="T57" fmla="*/ 32 h 120"/>
                <a:gd name="T58" fmla="*/ 21 w 128"/>
                <a:gd name="T59" fmla="*/ 32 h 120"/>
                <a:gd name="T60" fmla="*/ 8 w 128"/>
                <a:gd name="T61" fmla="*/ 16 h 120"/>
                <a:gd name="T62" fmla="*/ 64 w 128"/>
                <a:gd name="T63" fmla="*/ 4 h 120"/>
                <a:gd name="T64" fmla="*/ 123 w 128"/>
                <a:gd name="T65" fmla="*/ 2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20">
                  <a:moveTo>
                    <a:pt x="64" y="0"/>
                  </a:moveTo>
                  <a:cubicBezTo>
                    <a:pt x="33" y="0"/>
                    <a:pt x="0" y="7"/>
                    <a:pt x="0" y="21"/>
                  </a:cubicBezTo>
                  <a:cubicBezTo>
                    <a:pt x="0" y="99"/>
                    <a:pt x="0" y="99"/>
                    <a:pt x="0" y="99"/>
                  </a:cubicBezTo>
                  <a:cubicBezTo>
                    <a:pt x="0" y="113"/>
                    <a:pt x="33" y="120"/>
                    <a:pt x="64" y="120"/>
                  </a:cubicBezTo>
                  <a:cubicBezTo>
                    <a:pt x="78" y="120"/>
                    <a:pt x="92" y="119"/>
                    <a:pt x="103" y="116"/>
                  </a:cubicBezTo>
                  <a:cubicBezTo>
                    <a:pt x="118" y="113"/>
                    <a:pt x="128" y="100"/>
                    <a:pt x="128" y="85"/>
                  </a:cubicBezTo>
                  <a:cubicBezTo>
                    <a:pt x="128" y="21"/>
                    <a:pt x="128" y="21"/>
                    <a:pt x="128" y="21"/>
                  </a:cubicBezTo>
                  <a:cubicBezTo>
                    <a:pt x="128" y="7"/>
                    <a:pt x="95" y="0"/>
                    <a:pt x="64" y="0"/>
                  </a:cubicBezTo>
                  <a:close/>
                  <a:moveTo>
                    <a:pt x="5" y="55"/>
                  </a:moveTo>
                  <a:cubicBezTo>
                    <a:pt x="7" y="57"/>
                    <a:pt x="7" y="57"/>
                    <a:pt x="7" y="57"/>
                  </a:cubicBezTo>
                  <a:cubicBezTo>
                    <a:pt x="17" y="64"/>
                    <a:pt x="39" y="68"/>
                    <a:pt x="64" y="68"/>
                  </a:cubicBezTo>
                  <a:cubicBezTo>
                    <a:pt x="69" y="68"/>
                    <a:pt x="69" y="68"/>
                    <a:pt x="69" y="68"/>
                  </a:cubicBezTo>
                  <a:cubicBezTo>
                    <a:pt x="68" y="70"/>
                    <a:pt x="68" y="70"/>
                    <a:pt x="68" y="70"/>
                  </a:cubicBezTo>
                  <a:cubicBezTo>
                    <a:pt x="65" y="75"/>
                    <a:pt x="64" y="80"/>
                    <a:pt x="64" y="85"/>
                  </a:cubicBezTo>
                  <a:cubicBezTo>
                    <a:pt x="64" y="86"/>
                    <a:pt x="64" y="87"/>
                    <a:pt x="64" y="88"/>
                  </a:cubicBezTo>
                  <a:cubicBezTo>
                    <a:pt x="64" y="90"/>
                    <a:pt x="64" y="90"/>
                    <a:pt x="64" y="90"/>
                  </a:cubicBezTo>
                  <a:cubicBezTo>
                    <a:pt x="63" y="90"/>
                    <a:pt x="63" y="90"/>
                    <a:pt x="63" y="90"/>
                  </a:cubicBezTo>
                  <a:cubicBezTo>
                    <a:pt x="47" y="90"/>
                    <a:pt x="32" y="88"/>
                    <a:pt x="21" y="84"/>
                  </a:cubicBezTo>
                  <a:cubicBezTo>
                    <a:pt x="11" y="81"/>
                    <a:pt x="5" y="77"/>
                    <a:pt x="5" y="73"/>
                  </a:cubicBezTo>
                  <a:lnTo>
                    <a:pt x="5" y="55"/>
                  </a:lnTo>
                  <a:close/>
                  <a:moveTo>
                    <a:pt x="79" y="115"/>
                  </a:moveTo>
                  <a:cubicBezTo>
                    <a:pt x="74" y="115"/>
                    <a:pt x="69" y="116"/>
                    <a:pt x="64" y="116"/>
                  </a:cubicBezTo>
                  <a:cubicBezTo>
                    <a:pt x="48" y="116"/>
                    <a:pt x="32" y="114"/>
                    <a:pt x="21" y="110"/>
                  </a:cubicBezTo>
                  <a:cubicBezTo>
                    <a:pt x="11" y="107"/>
                    <a:pt x="5" y="103"/>
                    <a:pt x="5" y="99"/>
                  </a:cubicBezTo>
                  <a:cubicBezTo>
                    <a:pt x="5" y="81"/>
                    <a:pt x="5" y="81"/>
                    <a:pt x="5" y="81"/>
                  </a:cubicBezTo>
                  <a:cubicBezTo>
                    <a:pt x="7" y="83"/>
                    <a:pt x="7" y="83"/>
                    <a:pt x="7" y="83"/>
                  </a:cubicBezTo>
                  <a:cubicBezTo>
                    <a:pt x="17" y="90"/>
                    <a:pt x="39" y="94"/>
                    <a:pt x="64" y="94"/>
                  </a:cubicBezTo>
                  <a:cubicBezTo>
                    <a:pt x="65" y="94"/>
                    <a:pt x="65" y="94"/>
                    <a:pt x="65" y="94"/>
                  </a:cubicBezTo>
                  <a:cubicBezTo>
                    <a:pt x="66" y="95"/>
                    <a:pt x="66" y="95"/>
                    <a:pt x="66" y="95"/>
                  </a:cubicBezTo>
                  <a:cubicBezTo>
                    <a:pt x="68" y="102"/>
                    <a:pt x="73" y="108"/>
                    <a:pt x="80" y="112"/>
                  </a:cubicBezTo>
                  <a:cubicBezTo>
                    <a:pt x="84" y="115"/>
                    <a:pt x="84" y="115"/>
                    <a:pt x="84" y="115"/>
                  </a:cubicBezTo>
                  <a:lnTo>
                    <a:pt x="79" y="115"/>
                  </a:lnTo>
                  <a:close/>
                  <a:moveTo>
                    <a:pt x="115" y="104"/>
                  </a:moveTo>
                  <a:cubicBezTo>
                    <a:pt x="110" y="109"/>
                    <a:pt x="103" y="112"/>
                    <a:pt x="96" y="112"/>
                  </a:cubicBezTo>
                  <a:cubicBezTo>
                    <a:pt x="89" y="112"/>
                    <a:pt x="82" y="109"/>
                    <a:pt x="77" y="104"/>
                  </a:cubicBezTo>
                  <a:cubicBezTo>
                    <a:pt x="72" y="99"/>
                    <a:pt x="69" y="92"/>
                    <a:pt x="69" y="85"/>
                  </a:cubicBezTo>
                  <a:cubicBezTo>
                    <a:pt x="69" y="77"/>
                    <a:pt x="72" y="71"/>
                    <a:pt x="77" y="65"/>
                  </a:cubicBezTo>
                  <a:cubicBezTo>
                    <a:pt x="82" y="60"/>
                    <a:pt x="89" y="57"/>
                    <a:pt x="96" y="57"/>
                  </a:cubicBezTo>
                  <a:cubicBezTo>
                    <a:pt x="103" y="57"/>
                    <a:pt x="110" y="60"/>
                    <a:pt x="115" y="65"/>
                  </a:cubicBezTo>
                  <a:cubicBezTo>
                    <a:pt x="121" y="71"/>
                    <a:pt x="123" y="77"/>
                    <a:pt x="123" y="85"/>
                  </a:cubicBezTo>
                  <a:cubicBezTo>
                    <a:pt x="123" y="92"/>
                    <a:pt x="121" y="99"/>
                    <a:pt x="115" y="104"/>
                  </a:cubicBezTo>
                  <a:close/>
                  <a:moveTo>
                    <a:pt x="123" y="68"/>
                  </a:moveTo>
                  <a:cubicBezTo>
                    <a:pt x="121" y="65"/>
                    <a:pt x="121" y="65"/>
                    <a:pt x="121" y="65"/>
                  </a:cubicBezTo>
                  <a:cubicBezTo>
                    <a:pt x="115" y="57"/>
                    <a:pt x="106" y="53"/>
                    <a:pt x="96" y="53"/>
                  </a:cubicBezTo>
                  <a:cubicBezTo>
                    <a:pt x="87" y="53"/>
                    <a:pt x="79" y="57"/>
                    <a:pt x="73" y="63"/>
                  </a:cubicBezTo>
                  <a:cubicBezTo>
                    <a:pt x="72" y="64"/>
                    <a:pt x="72" y="64"/>
                    <a:pt x="72" y="64"/>
                  </a:cubicBezTo>
                  <a:cubicBezTo>
                    <a:pt x="72" y="64"/>
                    <a:pt x="72" y="64"/>
                    <a:pt x="72" y="64"/>
                  </a:cubicBezTo>
                  <a:cubicBezTo>
                    <a:pt x="69" y="64"/>
                    <a:pt x="67" y="64"/>
                    <a:pt x="64" y="64"/>
                  </a:cubicBezTo>
                  <a:cubicBezTo>
                    <a:pt x="48" y="64"/>
                    <a:pt x="32" y="62"/>
                    <a:pt x="21" y="58"/>
                  </a:cubicBezTo>
                  <a:cubicBezTo>
                    <a:pt x="11" y="55"/>
                    <a:pt x="5" y="51"/>
                    <a:pt x="5" y="47"/>
                  </a:cubicBezTo>
                  <a:cubicBezTo>
                    <a:pt x="5" y="29"/>
                    <a:pt x="5" y="29"/>
                    <a:pt x="5" y="29"/>
                  </a:cubicBezTo>
                  <a:cubicBezTo>
                    <a:pt x="7" y="31"/>
                    <a:pt x="7" y="31"/>
                    <a:pt x="7" y="31"/>
                  </a:cubicBezTo>
                  <a:cubicBezTo>
                    <a:pt x="17" y="38"/>
                    <a:pt x="39" y="42"/>
                    <a:pt x="64" y="42"/>
                  </a:cubicBezTo>
                  <a:cubicBezTo>
                    <a:pt x="89" y="42"/>
                    <a:pt x="111" y="38"/>
                    <a:pt x="121" y="31"/>
                  </a:cubicBezTo>
                  <a:cubicBezTo>
                    <a:pt x="123" y="29"/>
                    <a:pt x="123" y="29"/>
                    <a:pt x="123" y="29"/>
                  </a:cubicBezTo>
                  <a:lnTo>
                    <a:pt x="123" y="68"/>
                  </a:lnTo>
                  <a:close/>
                  <a:moveTo>
                    <a:pt x="120" y="27"/>
                  </a:moveTo>
                  <a:cubicBezTo>
                    <a:pt x="117" y="29"/>
                    <a:pt x="112" y="31"/>
                    <a:pt x="107" y="32"/>
                  </a:cubicBezTo>
                  <a:cubicBezTo>
                    <a:pt x="96" y="36"/>
                    <a:pt x="80" y="38"/>
                    <a:pt x="64" y="38"/>
                  </a:cubicBezTo>
                  <a:cubicBezTo>
                    <a:pt x="48" y="38"/>
                    <a:pt x="32" y="36"/>
                    <a:pt x="21" y="32"/>
                  </a:cubicBezTo>
                  <a:cubicBezTo>
                    <a:pt x="11" y="29"/>
                    <a:pt x="5" y="25"/>
                    <a:pt x="5" y="21"/>
                  </a:cubicBezTo>
                  <a:cubicBezTo>
                    <a:pt x="5" y="19"/>
                    <a:pt x="6" y="17"/>
                    <a:pt x="8" y="16"/>
                  </a:cubicBezTo>
                  <a:cubicBezTo>
                    <a:pt x="11" y="13"/>
                    <a:pt x="16" y="12"/>
                    <a:pt x="21" y="10"/>
                  </a:cubicBezTo>
                  <a:cubicBezTo>
                    <a:pt x="32" y="6"/>
                    <a:pt x="48" y="4"/>
                    <a:pt x="64" y="4"/>
                  </a:cubicBezTo>
                  <a:cubicBezTo>
                    <a:pt x="80" y="4"/>
                    <a:pt x="96" y="6"/>
                    <a:pt x="107" y="10"/>
                  </a:cubicBezTo>
                  <a:cubicBezTo>
                    <a:pt x="117" y="13"/>
                    <a:pt x="123" y="17"/>
                    <a:pt x="123" y="21"/>
                  </a:cubicBezTo>
                  <a:cubicBezTo>
                    <a:pt x="123" y="23"/>
                    <a:pt x="122" y="25"/>
                    <a:pt x="120" y="27"/>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72" name="Freeform 37"/>
            <p:cNvSpPr>
              <a:spLocks/>
            </p:cNvSpPr>
            <p:nvPr/>
          </p:nvSpPr>
          <p:spPr bwMode="auto">
            <a:xfrm>
              <a:off x="1839913" y="6357938"/>
              <a:ext cx="101600" cy="101600"/>
            </a:xfrm>
            <a:custGeom>
              <a:avLst/>
              <a:gdLst>
                <a:gd name="T0" fmla="*/ 24 w 27"/>
                <a:gd name="T1" fmla="*/ 11 h 27"/>
                <a:gd name="T2" fmla="*/ 15 w 27"/>
                <a:gd name="T3" fmla="*/ 11 h 27"/>
                <a:gd name="T4" fmla="*/ 15 w 27"/>
                <a:gd name="T5" fmla="*/ 3 h 27"/>
                <a:gd name="T6" fmla="*/ 13 w 27"/>
                <a:gd name="T7" fmla="*/ 0 h 27"/>
                <a:gd name="T8" fmla="*/ 11 w 27"/>
                <a:gd name="T9" fmla="*/ 3 h 27"/>
                <a:gd name="T10" fmla="*/ 11 w 27"/>
                <a:gd name="T11" fmla="*/ 11 h 27"/>
                <a:gd name="T12" fmla="*/ 2 w 27"/>
                <a:gd name="T13" fmla="*/ 11 h 27"/>
                <a:gd name="T14" fmla="*/ 0 w 27"/>
                <a:gd name="T15" fmla="*/ 14 h 27"/>
                <a:gd name="T16" fmla="*/ 2 w 27"/>
                <a:gd name="T17" fmla="*/ 16 h 27"/>
                <a:gd name="T18" fmla="*/ 11 w 27"/>
                <a:gd name="T19" fmla="*/ 16 h 27"/>
                <a:gd name="T20" fmla="*/ 11 w 27"/>
                <a:gd name="T21" fmla="*/ 25 h 27"/>
                <a:gd name="T22" fmla="*/ 13 w 27"/>
                <a:gd name="T23" fmla="*/ 27 h 27"/>
                <a:gd name="T24" fmla="*/ 15 w 27"/>
                <a:gd name="T25" fmla="*/ 25 h 27"/>
                <a:gd name="T26" fmla="*/ 15 w 27"/>
                <a:gd name="T27" fmla="*/ 16 h 27"/>
                <a:gd name="T28" fmla="*/ 24 w 27"/>
                <a:gd name="T29" fmla="*/ 16 h 27"/>
                <a:gd name="T30" fmla="*/ 27 w 27"/>
                <a:gd name="T31" fmla="*/ 14 h 27"/>
                <a:gd name="T32" fmla="*/ 24 w 27"/>
                <a:gd name="T33" fmla="*/ 1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27">
                  <a:moveTo>
                    <a:pt x="24" y="11"/>
                  </a:moveTo>
                  <a:cubicBezTo>
                    <a:pt x="15" y="11"/>
                    <a:pt x="15" y="11"/>
                    <a:pt x="15" y="11"/>
                  </a:cubicBezTo>
                  <a:cubicBezTo>
                    <a:pt x="15" y="3"/>
                    <a:pt x="15" y="3"/>
                    <a:pt x="15" y="3"/>
                  </a:cubicBezTo>
                  <a:cubicBezTo>
                    <a:pt x="15" y="1"/>
                    <a:pt x="14" y="0"/>
                    <a:pt x="13" y="0"/>
                  </a:cubicBezTo>
                  <a:cubicBezTo>
                    <a:pt x="12" y="0"/>
                    <a:pt x="11" y="1"/>
                    <a:pt x="11" y="3"/>
                  </a:cubicBezTo>
                  <a:cubicBezTo>
                    <a:pt x="11" y="11"/>
                    <a:pt x="11" y="11"/>
                    <a:pt x="11" y="11"/>
                  </a:cubicBezTo>
                  <a:cubicBezTo>
                    <a:pt x="2" y="11"/>
                    <a:pt x="2" y="11"/>
                    <a:pt x="2" y="11"/>
                  </a:cubicBezTo>
                  <a:cubicBezTo>
                    <a:pt x="1" y="11"/>
                    <a:pt x="0" y="13"/>
                    <a:pt x="0" y="14"/>
                  </a:cubicBezTo>
                  <a:cubicBezTo>
                    <a:pt x="0" y="15"/>
                    <a:pt x="1" y="16"/>
                    <a:pt x="2" y="16"/>
                  </a:cubicBezTo>
                  <a:cubicBezTo>
                    <a:pt x="11" y="16"/>
                    <a:pt x="11" y="16"/>
                    <a:pt x="11" y="16"/>
                  </a:cubicBezTo>
                  <a:cubicBezTo>
                    <a:pt x="11" y="25"/>
                    <a:pt x="11" y="25"/>
                    <a:pt x="11" y="25"/>
                  </a:cubicBezTo>
                  <a:cubicBezTo>
                    <a:pt x="11" y="26"/>
                    <a:pt x="12" y="27"/>
                    <a:pt x="13" y="27"/>
                  </a:cubicBezTo>
                  <a:cubicBezTo>
                    <a:pt x="14" y="27"/>
                    <a:pt x="15" y="26"/>
                    <a:pt x="15" y="25"/>
                  </a:cubicBezTo>
                  <a:cubicBezTo>
                    <a:pt x="15" y="16"/>
                    <a:pt x="15" y="16"/>
                    <a:pt x="15" y="16"/>
                  </a:cubicBezTo>
                  <a:cubicBezTo>
                    <a:pt x="24" y="16"/>
                    <a:pt x="24" y="16"/>
                    <a:pt x="24" y="16"/>
                  </a:cubicBezTo>
                  <a:cubicBezTo>
                    <a:pt x="25" y="16"/>
                    <a:pt x="27" y="15"/>
                    <a:pt x="27" y="14"/>
                  </a:cubicBezTo>
                  <a:cubicBezTo>
                    <a:pt x="27" y="13"/>
                    <a:pt x="25" y="11"/>
                    <a:pt x="24" y="11"/>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sp>
        <p:nvSpPr>
          <p:cNvPr id="73" name="Freeform 38"/>
          <p:cNvSpPr>
            <a:spLocks noEditPoints="1"/>
          </p:cNvSpPr>
          <p:nvPr/>
        </p:nvSpPr>
        <p:spPr bwMode="auto">
          <a:xfrm>
            <a:off x="568325" y="6091238"/>
            <a:ext cx="479425" cy="450850"/>
          </a:xfrm>
          <a:custGeom>
            <a:avLst/>
            <a:gdLst>
              <a:gd name="T0" fmla="*/ 128 w 128"/>
              <a:gd name="T1" fmla="*/ 99 h 120"/>
              <a:gd name="T2" fmla="*/ 128 w 128"/>
              <a:gd name="T3" fmla="*/ 21 h 120"/>
              <a:gd name="T4" fmla="*/ 64 w 128"/>
              <a:gd name="T5" fmla="*/ 0 h 120"/>
              <a:gd name="T6" fmla="*/ 0 w 128"/>
              <a:gd name="T7" fmla="*/ 21 h 120"/>
              <a:gd name="T8" fmla="*/ 0 w 128"/>
              <a:gd name="T9" fmla="*/ 99 h 120"/>
              <a:gd name="T10" fmla="*/ 64 w 128"/>
              <a:gd name="T11" fmla="*/ 120 h 120"/>
              <a:gd name="T12" fmla="*/ 128 w 128"/>
              <a:gd name="T13" fmla="*/ 99 h 120"/>
              <a:gd name="T14" fmla="*/ 123 w 128"/>
              <a:gd name="T15" fmla="*/ 99 h 120"/>
              <a:gd name="T16" fmla="*/ 120 w 128"/>
              <a:gd name="T17" fmla="*/ 104 h 120"/>
              <a:gd name="T18" fmla="*/ 107 w 128"/>
              <a:gd name="T19" fmla="*/ 110 h 120"/>
              <a:gd name="T20" fmla="*/ 64 w 128"/>
              <a:gd name="T21" fmla="*/ 116 h 120"/>
              <a:gd name="T22" fmla="*/ 21 w 128"/>
              <a:gd name="T23" fmla="*/ 110 h 120"/>
              <a:gd name="T24" fmla="*/ 5 w 128"/>
              <a:gd name="T25" fmla="*/ 99 h 120"/>
              <a:gd name="T26" fmla="*/ 5 w 128"/>
              <a:gd name="T27" fmla="*/ 81 h 120"/>
              <a:gd name="T28" fmla="*/ 7 w 128"/>
              <a:gd name="T29" fmla="*/ 83 h 120"/>
              <a:gd name="T30" fmla="*/ 64 w 128"/>
              <a:gd name="T31" fmla="*/ 94 h 120"/>
              <a:gd name="T32" fmla="*/ 121 w 128"/>
              <a:gd name="T33" fmla="*/ 83 h 120"/>
              <a:gd name="T34" fmla="*/ 123 w 128"/>
              <a:gd name="T35" fmla="*/ 81 h 120"/>
              <a:gd name="T36" fmla="*/ 123 w 128"/>
              <a:gd name="T37" fmla="*/ 99 h 120"/>
              <a:gd name="T38" fmla="*/ 123 w 128"/>
              <a:gd name="T39" fmla="*/ 73 h 120"/>
              <a:gd name="T40" fmla="*/ 120 w 128"/>
              <a:gd name="T41" fmla="*/ 78 h 120"/>
              <a:gd name="T42" fmla="*/ 107 w 128"/>
              <a:gd name="T43" fmla="*/ 84 h 120"/>
              <a:gd name="T44" fmla="*/ 64 w 128"/>
              <a:gd name="T45" fmla="*/ 90 h 120"/>
              <a:gd name="T46" fmla="*/ 21 w 128"/>
              <a:gd name="T47" fmla="*/ 84 h 120"/>
              <a:gd name="T48" fmla="*/ 5 w 128"/>
              <a:gd name="T49" fmla="*/ 73 h 120"/>
              <a:gd name="T50" fmla="*/ 5 w 128"/>
              <a:gd name="T51" fmla="*/ 55 h 120"/>
              <a:gd name="T52" fmla="*/ 7 w 128"/>
              <a:gd name="T53" fmla="*/ 57 h 120"/>
              <a:gd name="T54" fmla="*/ 64 w 128"/>
              <a:gd name="T55" fmla="*/ 68 h 120"/>
              <a:gd name="T56" fmla="*/ 121 w 128"/>
              <a:gd name="T57" fmla="*/ 57 h 120"/>
              <a:gd name="T58" fmla="*/ 123 w 128"/>
              <a:gd name="T59" fmla="*/ 55 h 120"/>
              <a:gd name="T60" fmla="*/ 123 w 128"/>
              <a:gd name="T61" fmla="*/ 73 h 120"/>
              <a:gd name="T62" fmla="*/ 123 w 128"/>
              <a:gd name="T63" fmla="*/ 47 h 120"/>
              <a:gd name="T64" fmla="*/ 120 w 128"/>
              <a:gd name="T65" fmla="*/ 53 h 120"/>
              <a:gd name="T66" fmla="*/ 107 w 128"/>
              <a:gd name="T67" fmla="*/ 58 h 120"/>
              <a:gd name="T68" fmla="*/ 64 w 128"/>
              <a:gd name="T69" fmla="*/ 64 h 120"/>
              <a:gd name="T70" fmla="*/ 21 w 128"/>
              <a:gd name="T71" fmla="*/ 58 h 120"/>
              <a:gd name="T72" fmla="*/ 5 w 128"/>
              <a:gd name="T73" fmla="*/ 47 h 120"/>
              <a:gd name="T74" fmla="*/ 5 w 128"/>
              <a:gd name="T75" fmla="*/ 29 h 120"/>
              <a:gd name="T76" fmla="*/ 7 w 128"/>
              <a:gd name="T77" fmla="*/ 31 h 120"/>
              <a:gd name="T78" fmla="*/ 64 w 128"/>
              <a:gd name="T79" fmla="*/ 42 h 120"/>
              <a:gd name="T80" fmla="*/ 121 w 128"/>
              <a:gd name="T81" fmla="*/ 31 h 120"/>
              <a:gd name="T82" fmla="*/ 123 w 128"/>
              <a:gd name="T83" fmla="*/ 29 h 120"/>
              <a:gd name="T84" fmla="*/ 123 w 128"/>
              <a:gd name="T85" fmla="*/ 47 h 120"/>
              <a:gd name="T86" fmla="*/ 120 w 128"/>
              <a:gd name="T87" fmla="*/ 27 h 120"/>
              <a:gd name="T88" fmla="*/ 107 w 128"/>
              <a:gd name="T89" fmla="*/ 32 h 120"/>
              <a:gd name="T90" fmla="*/ 64 w 128"/>
              <a:gd name="T91" fmla="*/ 38 h 120"/>
              <a:gd name="T92" fmla="*/ 21 w 128"/>
              <a:gd name="T93" fmla="*/ 32 h 120"/>
              <a:gd name="T94" fmla="*/ 5 w 128"/>
              <a:gd name="T95" fmla="*/ 21 h 120"/>
              <a:gd name="T96" fmla="*/ 8 w 128"/>
              <a:gd name="T97" fmla="*/ 16 h 120"/>
              <a:gd name="T98" fmla="*/ 21 w 128"/>
              <a:gd name="T99" fmla="*/ 10 h 120"/>
              <a:gd name="T100" fmla="*/ 64 w 128"/>
              <a:gd name="T101" fmla="*/ 4 h 120"/>
              <a:gd name="T102" fmla="*/ 107 w 128"/>
              <a:gd name="T103" fmla="*/ 10 h 120"/>
              <a:gd name="T104" fmla="*/ 123 w 128"/>
              <a:gd name="T105" fmla="*/ 21 h 120"/>
              <a:gd name="T106" fmla="*/ 120 w 128"/>
              <a:gd name="T107" fmla="*/ 2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8" h="120">
                <a:moveTo>
                  <a:pt x="128" y="99"/>
                </a:moveTo>
                <a:cubicBezTo>
                  <a:pt x="128" y="21"/>
                  <a:pt x="128" y="21"/>
                  <a:pt x="128" y="21"/>
                </a:cubicBezTo>
                <a:cubicBezTo>
                  <a:pt x="128" y="7"/>
                  <a:pt x="95" y="0"/>
                  <a:pt x="64" y="0"/>
                </a:cubicBezTo>
                <a:cubicBezTo>
                  <a:pt x="33" y="0"/>
                  <a:pt x="0" y="7"/>
                  <a:pt x="0" y="21"/>
                </a:cubicBezTo>
                <a:cubicBezTo>
                  <a:pt x="0" y="99"/>
                  <a:pt x="0" y="99"/>
                  <a:pt x="0" y="99"/>
                </a:cubicBezTo>
                <a:cubicBezTo>
                  <a:pt x="0" y="113"/>
                  <a:pt x="33" y="120"/>
                  <a:pt x="64" y="120"/>
                </a:cubicBezTo>
                <a:cubicBezTo>
                  <a:pt x="95" y="120"/>
                  <a:pt x="127" y="113"/>
                  <a:pt x="128" y="99"/>
                </a:cubicBezTo>
                <a:close/>
                <a:moveTo>
                  <a:pt x="123" y="99"/>
                </a:moveTo>
                <a:cubicBezTo>
                  <a:pt x="123" y="101"/>
                  <a:pt x="122" y="103"/>
                  <a:pt x="120" y="104"/>
                </a:cubicBezTo>
                <a:cubicBezTo>
                  <a:pt x="117" y="107"/>
                  <a:pt x="112" y="108"/>
                  <a:pt x="107" y="110"/>
                </a:cubicBezTo>
                <a:cubicBezTo>
                  <a:pt x="96" y="114"/>
                  <a:pt x="80" y="116"/>
                  <a:pt x="64" y="116"/>
                </a:cubicBezTo>
                <a:cubicBezTo>
                  <a:pt x="48" y="116"/>
                  <a:pt x="32" y="114"/>
                  <a:pt x="21" y="110"/>
                </a:cubicBezTo>
                <a:cubicBezTo>
                  <a:pt x="11" y="107"/>
                  <a:pt x="5" y="103"/>
                  <a:pt x="5" y="99"/>
                </a:cubicBezTo>
                <a:cubicBezTo>
                  <a:pt x="5" y="81"/>
                  <a:pt x="5" y="81"/>
                  <a:pt x="5" y="81"/>
                </a:cubicBezTo>
                <a:cubicBezTo>
                  <a:pt x="7" y="83"/>
                  <a:pt x="7" y="83"/>
                  <a:pt x="7" y="83"/>
                </a:cubicBezTo>
                <a:cubicBezTo>
                  <a:pt x="17" y="90"/>
                  <a:pt x="39" y="94"/>
                  <a:pt x="64" y="94"/>
                </a:cubicBezTo>
                <a:cubicBezTo>
                  <a:pt x="89" y="94"/>
                  <a:pt x="111" y="90"/>
                  <a:pt x="121" y="83"/>
                </a:cubicBezTo>
                <a:cubicBezTo>
                  <a:pt x="123" y="81"/>
                  <a:pt x="123" y="81"/>
                  <a:pt x="123" y="81"/>
                </a:cubicBezTo>
                <a:lnTo>
                  <a:pt x="123" y="99"/>
                </a:lnTo>
                <a:close/>
                <a:moveTo>
                  <a:pt x="123" y="73"/>
                </a:moveTo>
                <a:cubicBezTo>
                  <a:pt x="123" y="75"/>
                  <a:pt x="122" y="77"/>
                  <a:pt x="120" y="78"/>
                </a:cubicBezTo>
                <a:cubicBezTo>
                  <a:pt x="117" y="81"/>
                  <a:pt x="112" y="83"/>
                  <a:pt x="107" y="84"/>
                </a:cubicBezTo>
                <a:cubicBezTo>
                  <a:pt x="96" y="88"/>
                  <a:pt x="80" y="90"/>
                  <a:pt x="64" y="90"/>
                </a:cubicBezTo>
                <a:cubicBezTo>
                  <a:pt x="48" y="90"/>
                  <a:pt x="32" y="88"/>
                  <a:pt x="21" y="84"/>
                </a:cubicBezTo>
                <a:cubicBezTo>
                  <a:pt x="11" y="81"/>
                  <a:pt x="5" y="77"/>
                  <a:pt x="5" y="73"/>
                </a:cubicBezTo>
                <a:cubicBezTo>
                  <a:pt x="5" y="55"/>
                  <a:pt x="5" y="55"/>
                  <a:pt x="5" y="55"/>
                </a:cubicBezTo>
                <a:cubicBezTo>
                  <a:pt x="7" y="57"/>
                  <a:pt x="7" y="57"/>
                  <a:pt x="7" y="57"/>
                </a:cubicBezTo>
                <a:cubicBezTo>
                  <a:pt x="17" y="64"/>
                  <a:pt x="39" y="68"/>
                  <a:pt x="64" y="68"/>
                </a:cubicBezTo>
                <a:cubicBezTo>
                  <a:pt x="89" y="68"/>
                  <a:pt x="111" y="64"/>
                  <a:pt x="121" y="57"/>
                </a:cubicBezTo>
                <a:cubicBezTo>
                  <a:pt x="123" y="55"/>
                  <a:pt x="123" y="55"/>
                  <a:pt x="123" y="55"/>
                </a:cubicBezTo>
                <a:lnTo>
                  <a:pt x="123" y="73"/>
                </a:lnTo>
                <a:close/>
                <a:moveTo>
                  <a:pt x="123" y="47"/>
                </a:moveTo>
                <a:cubicBezTo>
                  <a:pt x="123" y="49"/>
                  <a:pt x="122" y="51"/>
                  <a:pt x="120" y="53"/>
                </a:cubicBezTo>
                <a:cubicBezTo>
                  <a:pt x="117" y="55"/>
                  <a:pt x="112" y="57"/>
                  <a:pt x="107" y="58"/>
                </a:cubicBezTo>
                <a:cubicBezTo>
                  <a:pt x="96" y="62"/>
                  <a:pt x="80" y="64"/>
                  <a:pt x="64" y="64"/>
                </a:cubicBezTo>
                <a:cubicBezTo>
                  <a:pt x="48" y="64"/>
                  <a:pt x="32" y="62"/>
                  <a:pt x="21" y="58"/>
                </a:cubicBezTo>
                <a:cubicBezTo>
                  <a:pt x="11" y="55"/>
                  <a:pt x="5" y="51"/>
                  <a:pt x="5" y="47"/>
                </a:cubicBezTo>
                <a:cubicBezTo>
                  <a:pt x="5" y="29"/>
                  <a:pt x="5" y="29"/>
                  <a:pt x="5" y="29"/>
                </a:cubicBezTo>
                <a:cubicBezTo>
                  <a:pt x="7" y="31"/>
                  <a:pt x="7" y="31"/>
                  <a:pt x="7" y="31"/>
                </a:cubicBezTo>
                <a:cubicBezTo>
                  <a:pt x="17" y="38"/>
                  <a:pt x="39" y="42"/>
                  <a:pt x="64" y="42"/>
                </a:cubicBezTo>
                <a:cubicBezTo>
                  <a:pt x="89" y="42"/>
                  <a:pt x="111" y="38"/>
                  <a:pt x="121" y="31"/>
                </a:cubicBezTo>
                <a:cubicBezTo>
                  <a:pt x="123" y="29"/>
                  <a:pt x="123" y="29"/>
                  <a:pt x="123" y="29"/>
                </a:cubicBezTo>
                <a:lnTo>
                  <a:pt x="123" y="47"/>
                </a:lnTo>
                <a:close/>
                <a:moveTo>
                  <a:pt x="120" y="27"/>
                </a:moveTo>
                <a:cubicBezTo>
                  <a:pt x="117" y="29"/>
                  <a:pt x="112" y="31"/>
                  <a:pt x="107" y="32"/>
                </a:cubicBezTo>
                <a:cubicBezTo>
                  <a:pt x="96" y="36"/>
                  <a:pt x="80" y="38"/>
                  <a:pt x="64" y="38"/>
                </a:cubicBezTo>
                <a:cubicBezTo>
                  <a:pt x="48" y="38"/>
                  <a:pt x="32" y="36"/>
                  <a:pt x="21" y="32"/>
                </a:cubicBezTo>
                <a:cubicBezTo>
                  <a:pt x="11" y="29"/>
                  <a:pt x="5" y="25"/>
                  <a:pt x="5" y="21"/>
                </a:cubicBezTo>
                <a:cubicBezTo>
                  <a:pt x="5" y="19"/>
                  <a:pt x="6" y="17"/>
                  <a:pt x="8" y="16"/>
                </a:cubicBezTo>
                <a:cubicBezTo>
                  <a:pt x="11" y="13"/>
                  <a:pt x="16" y="12"/>
                  <a:pt x="21" y="10"/>
                </a:cubicBezTo>
                <a:cubicBezTo>
                  <a:pt x="32" y="6"/>
                  <a:pt x="48" y="4"/>
                  <a:pt x="64" y="4"/>
                </a:cubicBezTo>
                <a:cubicBezTo>
                  <a:pt x="80" y="4"/>
                  <a:pt x="96" y="6"/>
                  <a:pt x="107" y="10"/>
                </a:cubicBezTo>
                <a:cubicBezTo>
                  <a:pt x="117" y="13"/>
                  <a:pt x="123" y="17"/>
                  <a:pt x="123" y="21"/>
                </a:cubicBezTo>
                <a:cubicBezTo>
                  <a:pt x="123" y="23"/>
                  <a:pt x="122" y="25"/>
                  <a:pt x="120" y="27"/>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nvGrpSpPr>
          <p:cNvPr id="268" name="组合 267">
            <a:extLst>
              <a:ext uri="{FF2B5EF4-FFF2-40B4-BE49-F238E27FC236}">
                <a16:creationId xmlns="" xmlns:a16="http://schemas.microsoft.com/office/drawing/2014/main" id="{4D79A045-5C59-4A24-A69B-BFE0CB1783C5}"/>
              </a:ext>
            </a:extLst>
          </p:cNvPr>
          <p:cNvGrpSpPr/>
          <p:nvPr/>
        </p:nvGrpSpPr>
        <p:grpSpPr>
          <a:xfrm>
            <a:off x="11139488" y="5140325"/>
            <a:ext cx="481013" cy="428625"/>
            <a:chOff x="11139488" y="5140325"/>
            <a:chExt cx="481013" cy="428625"/>
          </a:xfrm>
        </p:grpSpPr>
        <p:sp>
          <p:nvSpPr>
            <p:cNvPr id="74" name="Freeform 39"/>
            <p:cNvSpPr>
              <a:spLocks noEditPoints="1"/>
            </p:cNvSpPr>
            <p:nvPr/>
          </p:nvSpPr>
          <p:spPr bwMode="auto">
            <a:xfrm>
              <a:off x="11139488" y="5140325"/>
              <a:ext cx="481013" cy="428625"/>
            </a:xfrm>
            <a:custGeom>
              <a:avLst/>
              <a:gdLst>
                <a:gd name="T0" fmla="*/ 122 w 128"/>
                <a:gd name="T1" fmla="*/ 0 h 114"/>
                <a:gd name="T2" fmla="*/ 6 w 128"/>
                <a:gd name="T3" fmla="*/ 0 h 114"/>
                <a:gd name="T4" fmla="*/ 0 w 128"/>
                <a:gd name="T5" fmla="*/ 6 h 114"/>
                <a:gd name="T6" fmla="*/ 0 w 128"/>
                <a:gd name="T7" fmla="*/ 108 h 114"/>
                <a:gd name="T8" fmla="*/ 6 w 128"/>
                <a:gd name="T9" fmla="*/ 114 h 114"/>
                <a:gd name="T10" fmla="*/ 122 w 128"/>
                <a:gd name="T11" fmla="*/ 114 h 114"/>
                <a:gd name="T12" fmla="*/ 128 w 128"/>
                <a:gd name="T13" fmla="*/ 108 h 114"/>
                <a:gd name="T14" fmla="*/ 128 w 128"/>
                <a:gd name="T15" fmla="*/ 6 h 114"/>
                <a:gd name="T16" fmla="*/ 122 w 128"/>
                <a:gd name="T17" fmla="*/ 0 h 114"/>
                <a:gd name="T18" fmla="*/ 37 w 128"/>
                <a:gd name="T19" fmla="*/ 109 h 114"/>
                <a:gd name="T20" fmla="*/ 5 w 128"/>
                <a:gd name="T21" fmla="*/ 109 h 114"/>
                <a:gd name="T22" fmla="*/ 5 w 128"/>
                <a:gd name="T23" fmla="*/ 27 h 114"/>
                <a:gd name="T24" fmla="*/ 37 w 128"/>
                <a:gd name="T25" fmla="*/ 27 h 114"/>
                <a:gd name="T26" fmla="*/ 37 w 128"/>
                <a:gd name="T27" fmla="*/ 109 h 114"/>
                <a:gd name="T28" fmla="*/ 123 w 128"/>
                <a:gd name="T29" fmla="*/ 109 h 114"/>
                <a:gd name="T30" fmla="*/ 42 w 128"/>
                <a:gd name="T31" fmla="*/ 109 h 114"/>
                <a:gd name="T32" fmla="*/ 42 w 128"/>
                <a:gd name="T33" fmla="*/ 70 h 114"/>
                <a:gd name="T34" fmla="*/ 123 w 128"/>
                <a:gd name="T35" fmla="*/ 70 h 114"/>
                <a:gd name="T36" fmla="*/ 123 w 128"/>
                <a:gd name="T37" fmla="*/ 109 h 114"/>
                <a:gd name="T38" fmla="*/ 123 w 128"/>
                <a:gd name="T39" fmla="*/ 66 h 114"/>
                <a:gd name="T40" fmla="*/ 42 w 128"/>
                <a:gd name="T41" fmla="*/ 66 h 114"/>
                <a:gd name="T42" fmla="*/ 42 w 128"/>
                <a:gd name="T43" fmla="*/ 27 h 114"/>
                <a:gd name="T44" fmla="*/ 123 w 128"/>
                <a:gd name="T45" fmla="*/ 27 h 114"/>
                <a:gd name="T46" fmla="*/ 123 w 128"/>
                <a:gd name="T47" fmla="*/ 66 h 114"/>
                <a:gd name="T48" fmla="*/ 123 w 128"/>
                <a:gd name="T49" fmla="*/ 23 h 114"/>
                <a:gd name="T50" fmla="*/ 5 w 128"/>
                <a:gd name="T51" fmla="*/ 23 h 114"/>
                <a:gd name="T52" fmla="*/ 5 w 128"/>
                <a:gd name="T53" fmla="*/ 5 h 114"/>
                <a:gd name="T54" fmla="*/ 123 w 128"/>
                <a:gd name="T55" fmla="*/ 5 h 114"/>
                <a:gd name="T56" fmla="*/ 123 w 128"/>
                <a:gd name="T57" fmla="*/ 2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8" h="114">
                  <a:moveTo>
                    <a:pt x="122" y="0"/>
                  </a:moveTo>
                  <a:cubicBezTo>
                    <a:pt x="6" y="0"/>
                    <a:pt x="6" y="0"/>
                    <a:pt x="6" y="0"/>
                  </a:cubicBezTo>
                  <a:cubicBezTo>
                    <a:pt x="3" y="0"/>
                    <a:pt x="0" y="3"/>
                    <a:pt x="0" y="6"/>
                  </a:cubicBezTo>
                  <a:cubicBezTo>
                    <a:pt x="0" y="108"/>
                    <a:pt x="0" y="108"/>
                    <a:pt x="0" y="108"/>
                  </a:cubicBezTo>
                  <a:cubicBezTo>
                    <a:pt x="0" y="111"/>
                    <a:pt x="3" y="114"/>
                    <a:pt x="6" y="114"/>
                  </a:cubicBezTo>
                  <a:cubicBezTo>
                    <a:pt x="122" y="114"/>
                    <a:pt x="122" y="114"/>
                    <a:pt x="122" y="114"/>
                  </a:cubicBezTo>
                  <a:cubicBezTo>
                    <a:pt x="125" y="114"/>
                    <a:pt x="128" y="111"/>
                    <a:pt x="128" y="108"/>
                  </a:cubicBezTo>
                  <a:cubicBezTo>
                    <a:pt x="128" y="6"/>
                    <a:pt x="128" y="6"/>
                    <a:pt x="128" y="6"/>
                  </a:cubicBezTo>
                  <a:cubicBezTo>
                    <a:pt x="128" y="3"/>
                    <a:pt x="125" y="0"/>
                    <a:pt x="122" y="0"/>
                  </a:cubicBezTo>
                  <a:close/>
                  <a:moveTo>
                    <a:pt x="37" y="109"/>
                  </a:moveTo>
                  <a:cubicBezTo>
                    <a:pt x="5" y="109"/>
                    <a:pt x="5" y="109"/>
                    <a:pt x="5" y="109"/>
                  </a:cubicBezTo>
                  <a:cubicBezTo>
                    <a:pt x="5" y="27"/>
                    <a:pt x="5" y="27"/>
                    <a:pt x="5" y="27"/>
                  </a:cubicBezTo>
                  <a:cubicBezTo>
                    <a:pt x="37" y="27"/>
                    <a:pt x="37" y="27"/>
                    <a:pt x="37" y="27"/>
                  </a:cubicBezTo>
                  <a:lnTo>
                    <a:pt x="37" y="109"/>
                  </a:lnTo>
                  <a:close/>
                  <a:moveTo>
                    <a:pt x="123" y="109"/>
                  </a:moveTo>
                  <a:cubicBezTo>
                    <a:pt x="42" y="109"/>
                    <a:pt x="42" y="109"/>
                    <a:pt x="42" y="109"/>
                  </a:cubicBezTo>
                  <a:cubicBezTo>
                    <a:pt x="42" y="70"/>
                    <a:pt x="42" y="70"/>
                    <a:pt x="42" y="70"/>
                  </a:cubicBezTo>
                  <a:cubicBezTo>
                    <a:pt x="123" y="70"/>
                    <a:pt x="123" y="70"/>
                    <a:pt x="123" y="70"/>
                  </a:cubicBezTo>
                  <a:lnTo>
                    <a:pt x="123" y="109"/>
                  </a:lnTo>
                  <a:close/>
                  <a:moveTo>
                    <a:pt x="123" y="66"/>
                  </a:moveTo>
                  <a:cubicBezTo>
                    <a:pt x="42" y="66"/>
                    <a:pt x="42" y="66"/>
                    <a:pt x="42" y="66"/>
                  </a:cubicBezTo>
                  <a:cubicBezTo>
                    <a:pt x="42" y="27"/>
                    <a:pt x="42" y="27"/>
                    <a:pt x="42" y="27"/>
                  </a:cubicBezTo>
                  <a:cubicBezTo>
                    <a:pt x="123" y="27"/>
                    <a:pt x="123" y="27"/>
                    <a:pt x="123" y="27"/>
                  </a:cubicBezTo>
                  <a:lnTo>
                    <a:pt x="123" y="66"/>
                  </a:lnTo>
                  <a:close/>
                  <a:moveTo>
                    <a:pt x="123" y="23"/>
                  </a:moveTo>
                  <a:cubicBezTo>
                    <a:pt x="5" y="23"/>
                    <a:pt x="5" y="23"/>
                    <a:pt x="5" y="23"/>
                  </a:cubicBezTo>
                  <a:cubicBezTo>
                    <a:pt x="5" y="5"/>
                    <a:pt x="5" y="5"/>
                    <a:pt x="5" y="5"/>
                  </a:cubicBezTo>
                  <a:cubicBezTo>
                    <a:pt x="123" y="5"/>
                    <a:pt x="123" y="5"/>
                    <a:pt x="123" y="5"/>
                  </a:cubicBezTo>
                  <a:lnTo>
                    <a:pt x="123" y="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75" name="Oval 40"/>
            <p:cNvSpPr>
              <a:spLocks noChangeArrowheads="1"/>
            </p:cNvSpPr>
            <p:nvPr/>
          </p:nvSpPr>
          <p:spPr bwMode="auto">
            <a:xfrm>
              <a:off x="11196638" y="5178425"/>
              <a:ext cx="25400" cy="2540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76" name="Oval 41"/>
            <p:cNvSpPr>
              <a:spLocks noChangeArrowheads="1"/>
            </p:cNvSpPr>
            <p:nvPr/>
          </p:nvSpPr>
          <p:spPr bwMode="auto">
            <a:xfrm>
              <a:off x="11260138" y="5178425"/>
              <a:ext cx="26988" cy="2540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77" name="Oval 42"/>
            <p:cNvSpPr>
              <a:spLocks noChangeArrowheads="1"/>
            </p:cNvSpPr>
            <p:nvPr/>
          </p:nvSpPr>
          <p:spPr bwMode="auto">
            <a:xfrm>
              <a:off x="11328400" y="5178425"/>
              <a:ext cx="25400" cy="2540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69" name="组合 268">
            <a:extLst>
              <a:ext uri="{FF2B5EF4-FFF2-40B4-BE49-F238E27FC236}">
                <a16:creationId xmlns="" xmlns:a16="http://schemas.microsoft.com/office/drawing/2014/main" id="{00A5CC62-B481-46EA-82A1-FF90E9AF5BB9}"/>
              </a:ext>
            </a:extLst>
          </p:cNvPr>
          <p:cNvGrpSpPr/>
          <p:nvPr/>
        </p:nvGrpSpPr>
        <p:grpSpPr>
          <a:xfrm>
            <a:off x="10179050" y="5140325"/>
            <a:ext cx="481013" cy="428625"/>
            <a:chOff x="10179050" y="5140325"/>
            <a:chExt cx="481013" cy="428625"/>
          </a:xfrm>
        </p:grpSpPr>
        <p:sp>
          <p:nvSpPr>
            <p:cNvPr id="78" name="Freeform 43"/>
            <p:cNvSpPr>
              <a:spLocks noEditPoints="1"/>
            </p:cNvSpPr>
            <p:nvPr/>
          </p:nvSpPr>
          <p:spPr bwMode="auto">
            <a:xfrm>
              <a:off x="10179050" y="5140325"/>
              <a:ext cx="481013" cy="428625"/>
            </a:xfrm>
            <a:custGeom>
              <a:avLst/>
              <a:gdLst>
                <a:gd name="T0" fmla="*/ 122 w 128"/>
                <a:gd name="T1" fmla="*/ 0 h 114"/>
                <a:gd name="T2" fmla="*/ 6 w 128"/>
                <a:gd name="T3" fmla="*/ 0 h 114"/>
                <a:gd name="T4" fmla="*/ 0 w 128"/>
                <a:gd name="T5" fmla="*/ 6 h 114"/>
                <a:gd name="T6" fmla="*/ 0 w 128"/>
                <a:gd name="T7" fmla="*/ 108 h 114"/>
                <a:gd name="T8" fmla="*/ 6 w 128"/>
                <a:gd name="T9" fmla="*/ 114 h 114"/>
                <a:gd name="T10" fmla="*/ 122 w 128"/>
                <a:gd name="T11" fmla="*/ 114 h 114"/>
                <a:gd name="T12" fmla="*/ 128 w 128"/>
                <a:gd name="T13" fmla="*/ 108 h 114"/>
                <a:gd name="T14" fmla="*/ 128 w 128"/>
                <a:gd name="T15" fmla="*/ 6 h 114"/>
                <a:gd name="T16" fmla="*/ 122 w 128"/>
                <a:gd name="T17" fmla="*/ 0 h 114"/>
                <a:gd name="T18" fmla="*/ 37 w 128"/>
                <a:gd name="T19" fmla="*/ 109 h 114"/>
                <a:gd name="T20" fmla="*/ 5 w 128"/>
                <a:gd name="T21" fmla="*/ 109 h 114"/>
                <a:gd name="T22" fmla="*/ 5 w 128"/>
                <a:gd name="T23" fmla="*/ 27 h 114"/>
                <a:gd name="T24" fmla="*/ 37 w 128"/>
                <a:gd name="T25" fmla="*/ 27 h 114"/>
                <a:gd name="T26" fmla="*/ 37 w 128"/>
                <a:gd name="T27" fmla="*/ 109 h 114"/>
                <a:gd name="T28" fmla="*/ 86 w 128"/>
                <a:gd name="T29" fmla="*/ 109 h 114"/>
                <a:gd name="T30" fmla="*/ 42 w 128"/>
                <a:gd name="T31" fmla="*/ 109 h 114"/>
                <a:gd name="T32" fmla="*/ 42 w 128"/>
                <a:gd name="T33" fmla="*/ 27 h 114"/>
                <a:gd name="T34" fmla="*/ 86 w 128"/>
                <a:gd name="T35" fmla="*/ 27 h 114"/>
                <a:gd name="T36" fmla="*/ 86 w 128"/>
                <a:gd name="T37" fmla="*/ 109 h 114"/>
                <a:gd name="T38" fmla="*/ 123 w 128"/>
                <a:gd name="T39" fmla="*/ 109 h 114"/>
                <a:gd name="T40" fmla="*/ 91 w 128"/>
                <a:gd name="T41" fmla="*/ 109 h 114"/>
                <a:gd name="T42" fmla="*/ 91 w 128"/>
                <a:gd name="T43" fmla="*/ 27 h 114"/>
                <a:gd name="T44" fmla="*/ 123 w 128"/>
                <a:gd name="T45" fmla="*/ 27 h 114"/>
                <a:gd name="T46" fmla="*/ 123 w 128"/>
                <a:gd name="T47" fmla="*/ 109 h 114"/>
                <a:gd name="T48" fmla="*/ 123 w 128"/>
                <a:gd name="T49" fmla="*/ 23 h 114"/>
                <a:gd name="T50" fmla="*/ 5 w 128"/>
                <a:gd name="T51" fmla="*/ 23 h 114"/>
                <a:gd name="T52" fmla="*/ 5 w 128"/>
                <a:gd name="T53" fmla="*/ 5 h 114"/>
                <a:gd name="T54" fmla="*/ 123 w 128"/>
                <a:gd name="T55" fmla="*/ 5 h 114"/>
                <a:gd name="T56" fmla="*/ 123 w 128"/>
                <a:gd name="T57" fmla="*/ 2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8" h="114">
                  <a:moveTo>
                    <a:pt x="122" y="0"/>
                  </a:moveTo>
                  <a:cubicBezTo>
                    <a:pt x="6" y="0"/>
                    <a:pt x="6" y="0"/>
                    <a:pt x="6" y="0"/>
                  </a:cubicBezTo>
                  <a:cubicBezTo>
                    <a:pt x="3" y="0"/>
                    <a:pt x="0" y="3"/>
                    <a:pt x="0" y="6"/>
                  </a:cubicBezTo>
                  <a:cubicBezTo>
                    <a:pt x="0" y="108"/>
                    <a:pt x="0" y="108"/>
                    <a:pt x="0" y="108"/>
                  </a:cubicBezTo>
                  <a:cubicBezTo>
                    <a:pt x="0" y="111"/>
                    <a:pt x="3" y="114"/>
                    <a:pt x="6" y="114"/>
                  </a:cubicBezTo>
                  <a:cubicBezTo>
                    <a:pt x="122" y="114"/>
                    <a:pt x="122" y="114"/>
                    <a:pt x="122" y="114"/>
                  </a:cubicBezTo>
                  <a:cubicBezTo>
                    <a:pt x="125" y="114"/>
                    <a:pt x="128" y="111"/>
                    <a:pt x="128" y="108"/>
                  </a:cubicBezTo>
                  <a:cubicBezTo>
                    <a:pt x="128" y="6"/>
                    <a:pt x="128" y="6"/>
                    <a:pt x="128" y="6"/>
                  </a:cubicBezTo>
                  <a:cubicBezTo>
                    <a:pt x="128" y="3"/>
                    <a:pt x="125" y="0"/>
                    <a:pt x="122" y="0"/>
                  </a:cubicBezTo>
                  <a:close/>
                  <a:moveTo>
                    <a:pt x="37" y="109"/>
                  </a:moveTo>
                  <a:cubicBezTo>
                    <a:pt x="5" y="109"/>
                    <a:pt x="5" y="109"/>
                    <a:pt x="5" y="109"/>
                  </a:cubicBezTo>
                  <a:cubicBezTo>
                    <a:pt x="5" y="27"/>
                    <a:pt x="5" y="27"/>
                    <a:pt x="5" y="27"/>
                  </a:cubicBezTo>
                  <a:cubicBezTo>
                    <a:pt x="37" y="27"/>
                    <a:pt x="37" y="27"/>
                    <a:pt x="37" y="27"/>
                  </a:cubicBezTo>
                  <a:lnTo>
                    <a:pt x="37" y="109"/>
                  </a:lnTo>
                  <a:close/>
                  <a:moveTo>
                    <a:pt x="86" y="109"/>
                  </a:moveTo>
                  <a:cubicBezTo>
                    <a:pt x="42" y="109"/>
                    <a:pt x="42" y="109"/>
                    <a:pt x="42" y="109"/>
                  </a:cubicBezTo>
                  <a:cubicBezTo>
                    <a:pt x="42" y="27"/>
                    <a:pt x="42" y="27"/>
                    <a:pt x="42" y="27"/>
                  </a:cubicBezTo>
                  <a:cubicBezTo>
                    <a:pt x="86" y="27"/>
                    <a:pt x="86" y="27"/>
                    <a:pt x="86" y="27"/>
                  </a:cubicBezTo>
                  <a:lnTo>
                    <a:pt x="86" y="109"/>
                  </a:lnTo>
                  <a:close/>
                  <a:moveTo>
                    <a:pt x="123" y="109"/>
                  </a:moveTo>
                  <a:cubicBezTo>
                    <a:pt x="91" y="109"/>
                    <a:pt x="91" y="109"/>
                    <a:pt x="91" y="109"/>
                  </a:cubicBezTo>
                  <a:cubicBezTo>
                    <a:pt x="91" y="27"/>
                    <a:pt x="91" y="27"/>
                    <a:pt x="91" y="27"/>
                  </a:cubicBezTo>
                  <a:cubicBezTo>
                    <a:pt x="123" y="27"/>
                    <a:pt x="123" y="27"/>
                    <a:pt x="123" y="27"/>
                  </a:cubicBezTo>
                  <a:lnTo>
                    <a:pt x="123" y="109"/>
                  </a:lnTo>
                  <a:close/>
                  <a:moveTo>
                    <a:pt x="123" y="23"/>
                  </a:moveTo>
                  <a:cubicBezTo>
                    <a:pt x="5" y="23"/>
                    <a:pt x="5" y="23"/>
                    <a:pt x="5" y="23"/>
                  </a:cubicBezTo>
                  <a:cubicBezTo>
                    <a:pt x="5" y="5"/>
                    <a:pt x="5" y="5"/>
                    <a:pt x="5" y="5"/>
                  </a:cubicBezTo>
                  <a:cubicBezTo>
                    <a:pt x="123" y="5"/>
                    <a:pt x="123" y="5"/>
                    <a:pt x="123" y="5"/>
                  </a:cubicBezTo>
                  <a:lnTo>
                    <a:pt x="123" y="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79" name="Oval 44"/>
            <p:cNvSpPr>
              <a:spLocks noChangeArrowheads="1"/>
            </p:cNvSpPr>
            <p:nvPr/>
          </p:nvSpPr>
          <p:spPr bwMode="auto">
            <a:xfrm>
              <a:off x="10234613" y="5178425"/>
              <a:ext cx="26988" cy="2540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0" name="Oval 45"/>
            <p:cNvSpPr>
              <a:spLocks noChangeArrowheads="1"/>
            </p:cNvSpPr>
            <p:nvPr/>
          </p:nvSpPr>
          <p:spPr bwMode="auto">
            <a:xfrm>
              <a:off x="10299700" y="5178425"/>
              <a:ext cx="25400" cy="2540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1" name="Oval 46"/>
            <p:cNvSpPr>
              <a:spLocks noChangeArrowheads="1"/>
            </p:cNvSpPr>
            <p:nvPr/>
          </p:nvSpPr>
          <p:spPr bwMode="auto">
            <a:xfrm>
              <a:off x="10366375" y="5178425"/>
              <a:ext cx="26988" cy="2540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70" name="组合 269">
            <a:extLst>
              <a:ext uri="{FF2B5EF4-FFF2-40B4-BE49-F238E27FC236}">
                <a16:creationId xmlns="" xmlns:a16="http://schemas.microsoft.com/office/drawing/2014/main" id="{331E4A88-850E-4C4E-93D1-45C544B0FF67}"/>
              </a:ext>
            </a:extLst>
          </p:cNvPr>
          <p:cNvGrpSpPr/>
          <p:nvPr/>
        </p:nvGrpSpPr>
        <p:grpSpPr>
          <a:xfrm>
            <a:off x="9217025" y="5140325"/>
            <a:ext cx="481013" cy="428625"/>
            <a:chOff x="9217025" y="5140325"/>
            <a:chExt cx="481013" cy="428625"/>
          </a:xfrm>
        </p:grpSpPr>
        <p:sp>
          <p:nvSpPr>
            <p:cNvPr id="82" name="Freeform 47"/>
            <p:cNvSpPr>
              <a:spLocks noEditPoints="1"/>
            </p:cNvSpPr>
            <p:nvPr/>
          </p:nvSpPr>
          <p:spPr bwMode="auto">
            <a:xfrm>
              <a:off x="9217025" y="5140325"/>
              <a:ext cx="481013" cy="428625"/>
            </a:xfrm>
            <a:custGeom>
              <a:avLst/>
              <a:gdLst>
                <a:gd name="T0" fmla="*/ 122 w 128"/>
                <a:gd name="T1" fmla="*/ 0 h 114"/>
                <a:gd name="T2" fmla="*/ 6 w 128"/>
                <a:gd name="T3" fmla="*/ 0 h 114"/>
                <a:gd name="T4" fmla="*/ 0 w 128"/>
                <a:gd name="T5" fmla="*/ 6 h 114"/>
                <a:gd name="T6" fmla="*/ 0 w 128"/>
                <a:gd name="T7" fmla="*/ 108 h 114"/>
                <a:gd name="T8" fmla="*/ 6 w 128"/>
                <a:gd name="T9" fmla="*/ 114 h 114"/>
                <a:gd name="T10" fmla="*/ 122 w 128"/>
                <a:gd name="T11" fmla="*/ 114 h 114"/>
                <a:gd name="T12" fmla="*/ 128 w 128"/>
                <a:gd name="T13" fmla="*/ 108 h 114"/>
                <a:gd name="T14" fmla="*/ 128 w 128"/>
                <a:gd name="T15" fmla="*/ 6 h 114"/>
                <a:gd name="T16" fmla="*/ 122 w 128"/>
                <a:gd name="T17" fmla="*/ 0 h 114"/>
                <a:gd name="T18" fmla="*/ 37 w 128"/>
                <a:gd name="T19" fmla="*/ 109 h 114"/>
                <a:gd name="T20" fmla="*/ 5 w 128"/>
                <a:gd name="T21" fmla="*/ 109 h 114"/>
                <a:gd name="T22" fmla="*/ 5 w 128"/>
                <a:gd name="T23" fmla="*/ 27 h 114"/>
                <a:gd name="T24" fmla="*/ 37 w 128"/>
                <a:gd name="T25" fmla="*/ 27 h 114"/>
                <a:gd name="T26" fmla="*/ 37 w 128"/>
                <a:gd name="T27" fmla="*/ 109 h 114"/>
                <a:gd name="T28" fmla="*/ 123 w 128"/>
                <a:gd name="T29" fmla="*/ 109 h 114"/>
                <a:gd name="T30" fmla="*/ 42 w 128"/>
                <a:gd name="T31" fmla="*/ 109 h 114"/>
                <a:gd name="T32" fmla="*/ 42 w 128"/>
                <a:gd name="T33" fmla="*/ 27 h 114"/>
                <a:gd name="T34" fmla="*/ 123 w 128"/>
                <a:gd name="T35" fmla="*/ 27 h 114"/>
                <a:gd name="T36" fmla="*/ 123 w 128"/>
                <a:gd name="T37" fmla="*/ 109 h 114"/>
                <a:gd name="T38" fmla="*/ 123 w 128"/>
                <a:gd name="T39" fmla="*/ 23 h 114"/>
                <a:gd name="T40" fmla="*/ 5 w 128"/>
                <a:gd name="T41" fmla="*/ 23 h 114"/>
                <a:gd name="T42" fmla="*/ 5 w 128"/>
                <a:gd name="T43" fmla="*/ 5 h 114"/>
                <a:gd name="T44" fmla="*/ 123 w 128"/>
                <a:gd name="T45" fmla="*/ 5 h 114"/>
                <a:gd name="T46" fmla="*/ 123 w 128"/>
                <a:gd name="T47" fmla="*/ 2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8" h="114">
                  <a:moveTo>
                    <a:pt x="122" y="0"/>
                  </a:moveTo>
                  <a:cubicBezTo>
                    <a:pt x="6" y="0"/>
                    <a:pt x="6" y="0"/>
                    <a:pt x="6" y="0"/>
                  </a:cubicBezTo>
                  <a:cubicBezTo>
                    <a:pt x="3" y="0"/>
                    <a:pt x="0" y="3"/>
                    <a:pt x="0" y="6"/>
                  </a:cubicBezTo>
                  <a:cubicBezTo>
                    <a:pt x="0" y="108"/>
                    <a:pt x="0" y="108"/>
                    <a:pt x="0" y="108"/>
                  </a:cubicBezTo>
                  <a:cubicBezTo>
                    <a:pt x="0" y="111"/>
                    <a:pt x="3" y="114"/>
                    <a:pt x="6" y="114"/>
                  </a:cubicBezTo>
                  <a:cubicBezTo>
                    <a:pt x="122" y="114"/>
                    <a:pt x="122" y="114"/>
                    <a:pt x="122" y="114"/>
                  </a:cubicBezTo>
                  <a:cubicBezTo>
                    <a:pt x="125" y="114"/>
                    <a:pt x="128" y="111"/>
                    <a:pt x="128" y="108"/>
                  </a:cubicBezTo>
                  <a:cubicBezTo>
                    <a:pt x="128" y="6"/>
                    <a:pt x="128" y="6"/>
                    <a:pt x="128" y="6"/>
                  </a:cubicBezTo>
                  <a:cubicBezTo>
                    <a:pt x="128" y="3"/>
                    <a:pt x="125" y="0"/>
                    <a:pt x="122" y="0"/>
                  </a:cubicBezTo>
                  <a:close/>
                  <a:moveTo>
                    <a:pt x="37" y="109"/>
                  </a:moveTo>
                  <a:cubicBezTo>
                    <a:pt x="5" y="109"/>
                    <a:pt x="5" y="109"/>
                    <a:pt x="5" y="109"/>
                  </a:cubicBezTo>
                  <a:cubicBezTo>
                    <a:pt x="5" y="27"/>
                    <a:pt x="5" y="27"/>
                    <a:pt x="5" y="27"/>
                  </a:cubicBezTo>
                  <a:cubicBezTo>
                    <a:pt x="37" y="27"/>
                    <a:pt x="37" y="27"/>
                    <a:pt x="37" y="27"/>
                  </a:cubicBezTo>
                  <a:lnTo>
                    <a:pt x="37" y="109"/>
                  </a:lnTo>
                  <a:close/>
                  <a:moveTo>
                    <a:pt x="123" y="109"/>
                  </a:moveTo>
                  <a:cubicBezTo>
                    <a:pt x="42" y="109"/>
                    <a:pt x="42" y="109"/>
                    <a:pt x="42" y="109"/>
                  </a:cubicBezTo>
                  <a:cubicBezTo>
                    <a:pt x="42" y="27"/>
                    <a:pt x="42" y="27"/>
                    <a:pt x="42" y="27"/>
                  </a:cubicBezTo>
                  <a:cubicBezTo>
                    <a:pt x="123" y="27"/>
                    <a:pt x="123" y="27"/>
                    <a:pt x="123" y="27"/>
                  </a:cubicBezTo>
                  <a:lnTo>
                    <a:pt x="123" y="109"/>
                  </a:lnTo>
                  <a:close/>
                  <a:moveTo>
                    <a:pt x="123" y="23"/>
                  </a:moveTo>
                  <a:cubicBezTo>
                    <a:pt x="5" y="23"/>
                    <a:pt x="5" y="23"/>
                    <a:pt x="5" y="23"/>
                  </a:cubicBezTo>
                  <a:cubicBezTo>
                    <a:pt x="5" y="5"/>
                    <a:pt x="5" y="5"/>
                    <a:pt x="5" y="5"/>
                  </a:cubicBezTo>
                  <a:cubicBezTo>
                    <a:pt x="123" y="5"/>
                    <a:pt x="123" y="5"/>
                    <a:pt x="123" y="5"/>
                  </a:cubicBezTo>
                  <a:lnTo>
                    <a:pt x="123" y="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3" name="Oval 48"/>
            <p:cNvSpPr>
              <a:spLocks noChangeArrowheads="1"/>
            </p:cNvSpPr>
            <p:nvPr/>
          </p:nvSpPr>
          <p:spPr bwMode="auto">
            <a:xfrm>
              <a:off x="9274175" y="5178425"/>
              <a:ext cx="25400" cy="2540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4" name="Oval 49"/>
            <p:cNvSpPr>
              <a:spLocks noChangeArrowheads="1"/>
            </p:cNvSpPr>
            <p:nvPr/>
          </p:nvSpPr>
          <p:spPr bwMode="auto">
            <a:xfrm>
              <a:off x="9337675" y="5178425"/>
              <a:ext cx="26988" cy="2540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5" name="Oval 50"/>
            <p:cNvSpPr>
              <a:spLocks noChangeArrowheads="1"/>
            </p:cNvSpPr>
            <p:nvPr/>
          </p:nvSpPr>
          <p:spPr bwMode="auto">
            <a:xfrm>
              <a:off x="9405938" y="5178425"/>
              <a:ext cx="25400" cy="2540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71" name="组合 270">
            <a:extLst>
              <a:ext uri="{FF2B5EF4-FFF2-40B4-BE49-F238E27FC236}">
                <a16:creationId xmlns="" xmlns:a16="http://schemas.microsoft.com/office/drawing/2014/main" id="{09B35AFC-626B-4812-9194-4EABF6F09ADF}"/>
              </a:ext>
            </a:extLst>
          </p:cNvPr>
          <p:cNvGrpSpPr/>
          <p:nvPr/>
        </p:nvGrpSpPr>
        <p:grpSpPr>
          <a:xfrm>
            <a:off x="8256588" y="5140325"/>
            <a:ext cx="481013" cy="428625"/>
            <a:chOff x="8256588" y="5140325"/>
            <a:chExt cx="481013" cy="428625"/>
          </a:xfrm>
        </p:grpSpPr>
        <p:sp>
          <p:nvSpPr>
            <p:cNvPr id="86" name="Freeform 51"/>
            <p:cNvSpPr>
              <a:spLocks noEditPoints="1"/>
            </p:cNvSpPr>
            <p:nvPr/>
          </p:nvSpPr>
          <p:spPr bwMode="auto">
            <a:xfrm>
              <a:off x="8256588" y="5140325"/>
              <a:ext cx="481013" cy="428625"/>
            </a:xfrm>
            <a:custGeom>
              <a:avLst/>
              <a:gdLst>
                <a:gd name="T0" fmla="*/ 122 w 128"/>
                <a:gd name="T1" fmla="*/ 0 h 114"/>
                <a:gd name="T2" fmla="*/ 6 w 128"/>
                <a:gd name="T3" fmla="*/ 0 h 114"/>
                <a:gd name="T4" fmla="*/ 0 w 128"/>
                <a:gd name="T5" fmla="*/ 6 h 114"/>
                <a:gd name="T6" fmla="*/ 0 w 128"/>
                <a:gd name="T7" fmla="*/ 108 h 114"/>
                <a:gd name="T8" fmla="*/ 6 w 128"/>
                <a:gd name="T9" fmla="*/ 114 h 114"/>
                <a:gd name="T10" fmla="*/ 122 w 128"/>
                <a:gd name="T11" fmla="*/ 114 h 114"/>
                <a:gd name="T12" fmla="*/ 128 w 128"/>
                <a:gd name="T13" fmla="*/ 108 h 114"/>
                <a:gd name="T14" fmla="*/ 128 w 128"/>
                <a:gd name="T15" fmla="*/ 6 h 114"/>
                <a:gd name="T16" fmla="*/ 122 w 128"/>
                <a:gd name="T17" fmla="*/ 0 h 114"/>
                <a:gd name="T18" fmla="*/ 86 w 128"/>
                <a:gd name="T19" fmla="*/ 109 h 114"/>
                <a:gd name="T20" fmla="*/ 5 w 128"/>
                <a:gd name="T21" fmla="*/ 109 h 114"/>
                <a:gd name="T22" fmla="*/ 5 w 128"/>
                <a:gd name="T23" fmla="*/ 27 h 114"/>
                <a:gd name="T24" fmla="*/ 86 w 128"/>
                <a:gd name="T25" fmla="*/ 27 h 114"/>
                <a:gd name="T26" fmla="*/ 86 w 128"/>
                <a:gd name="T27" fmla="*/ 109 h 114"/>
                <a:gd name="T28" fmla="*/ 123 w 128"/>
                <a:gd name="T29" fmla="*/ 109 h 114"/>
                <a:gd name="T30" fmla="*/ 91 w 128"/>
                <a:gd name="T31" fmla="*/ 109 h 114"/>
                <a:gd name="T32" fmla="*/ 91 w 128"/>
                <a:gd name="T33" fmla="*/ 27 h 114"/>
                <a:gd name="T34" fmla="*/ 123 w 128"/>
                <a:gd name="T35" fmla="*/ 27 h 114"/>
                <a:gd name="T36" fmla="*/ 123 w 128"/>
                <a:gd name="T37" fmla="*/ 109 h 114"/>
                <a:gd name="T38" fmla="*/ 123 w 128"/>
                <a:gd name="T39" fmla="*/ 23 h 114"/>
                <a:gd name="T40" fmla="*/ 5 w 128"/>
                <a:gd name="T41" fmla="*/ 23 h 114"/>
                <a:gd name="T42" fmla="*/ 5 w 128"/>
                <a:gd name="T43" fmla="*/ 5 h 114"/>
                <a:gd name="T44" fmla="*/ 123 w 128"/>
                <a:gd name="T45" fmla="*/ 5 h 114"/>
                <a:gd name="T46" fmla="*/ 123 w 128"/>
                <a:gd name="T47" fmla="*/ 2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8" h="114">
                  <a:moveTo>
                    <a:pt x="122" y="0"/>
                  </a:moveTo>
                  <a:cubicBezTo>
                    <a:pt x="6" y="0"/>
                    <a:pt x="6" y="0"/>
                    <a:pt x="6" y="0"/>
                  </a:cubicBezTo>
                  <a:cubicBezTo>
                    <a:pt x="3" y="0"/>
                    <a:pt x="0" y="3"/>
                    <a:pt x="0" y="6"/>
                  </a:cubicBezTo>
                  <a:cubicBezTo>
                    <a:pt x="0" y="108"/>
                    <a:pt x="0" y="108"/>
                    <a:pt x="0" y="108"/>
                  </a:cubicBezTo>
                  <a:cubicBezTo>
                    <a:pt x="0" y="111"/>
                    <a:pt x="3" y="114"/>
                    <a:pt x="6" y="114"/>
                  </a:cubicBezTo>
                  <a:cubicBezTo>
                    <a:pt x="122" y="114"/>
                    <a:pt x="122" y="114"/>
                    <a:pt x="122" y="114"/>
                  </a:cubicBezTo>
                  <a:cubicBezTo>
                    <a:pt x="125" y="114"/>
                    <a:pt x="128" y="111"/>
                    <a:pt x="128" y="108"/>
                  </a:cubicBezTo>
                  <a:cubicBezTo>
                    <a:pt x="128" y="6"/>
                    <a:pt x="128" y="6"/>
                    <a:pt x="128" y="6"/>
                  </a:cubicBezTo>
                  <a:cubicBezTo>
                    <a:pt x="128" y="3"/>
                    <a:pt x="125" y="0"/>
                    <a:pt x="122" y="0"/>
                  </a:cubicBezTo>
                  <a:close/>
                  <a:moveTo>
                    <a:pt x="86" y="109"/>
                  </a:moveTo>
                  <a:cubicBezTo>
                    <a:pt x="5" y="109"/>
                    <a:pt x="5" y="109"/>
                    <a:pt x="5" y="109"/>
                  </a:cubicBezTo>
                  <a:cubicBezTo>
                    <a:pt x="5" y="27"/>
                    <a:pt x="5" y="27"/>
                    <a:pt x="5" y="27"/>
                  </a:cubicBezTo>
                  <a:cubicBezTo>
                    <a:pt x="86" y="27"/>
                    <a:pt x="86" y="27"/>
                    <a:pt x="86" y="27"/>
                  </a:cubicBezTo>
                  <a:lnTo>
                    <a:pt x="86" y="109"/>
                  </a:lnTo>
                  <a:close/>
                  <a:moveTo>
                    <a:pt x="123" y="109"/>
                  </a:moveTo>
                  <a:cubicBezTo>
                    <a:pt x="91" y="109"/>
                    <a:pt x="91" y="109"/>
                    <a:pt x="91" y="109"/>
                  </a:cubicBezTo>
                  <a:cubicBezTo>
                    <a:pt x="91" y="27"/>
                    <a:pt x="91" y="27"/>
                    <a:pt x="91" y="27"/>
                  </a:cubicBezTo>
                  <a:cubicBezTo>
                    <a:pt x="123" y="27"/>
                    <a:pt x="123" y="27"/>
                    <a:pt x="123" y="27"/>
                  </a:cubicBezTo>
                  <a:lnTo>
                    <a:pt x="123" y="109"/>
                  </a:lnTo>
                  <a:close/>
                  <a:moveTo>
                    <a:pt x="123" y="23"/>
                  </a:moveTo>
                  <a:cubicBezTo>
                    <a:pt x="5" y="23"/>
                    <a:pt x="5" y="23"/>
                    <a:pt x="5" y="23"/>
                  </a:cubicBezTo>
                  <a:cubicBezTo>
                    <a:pt x="5" y="5"/>
                    <a:pt x="5" y="5"/>
                    <a:pt x="5" y="5"/>
                  </a:cubicBezTo>
                  <a:cubicBezTo>
                    <a:pt x="123" y="5"/>
                    <a:pt x="123" y="5"/>
                    <a:pt x="123" y="5"/>
                  </a:cubicBezTo>
                  <a:lnTo>
                    <a:pt x="123" y="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7" name="Oval 52"/>
            <p:cNvSpPr>
              <a:spLocks noChangeArrowheads="1"/>
            </p:cNvSpPr>
            <p:nvPr/>
          </p:nvSpPr>
          <p:spPr bwMode="auto">
            <a:xfrm>
              <a:off x="8312150" y="5178425"/>
              <a:ext cx="26988" cy="2540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8" name="Oval 53"/>
            <p:cNvSpPr>
              <a:spLocks noChangeArrowheads="1"/>
            </p:cNvSpPr>
            <p:nvPr/>
          </p:nvSpPr>
          <p:spPr bwMode="auto">
            <a:xfrm>
              <a:off x="8377238" y="5178425"/>
              <a:ext cx="25400" cy="2540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9" name="Oval 54"/>
            <p:cNvSpPr>
              <a:spLocks noChangeArrowheads="1"/>
            </p:cNvSpPr>
            <p:nvPr/>
          </p:nvSpPr>
          <p:spPr bwMode="auto">
            <a:xfrm>
              <a:off x="8443913" y="5178425"/>
              <a:ext cx="26988" cy="2540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72" name="组合 271">
            <a:extLst>
              <a:ext uri="{FF2B5EF4-FFF2-40B4-BE49-F238E27FC236}">
                <a16:creationId xmlns="" xmlns:a16="http://schemas.microsoft.com/office/drawing/2014/main" id="{153958A0-4EC8-4183-8499-704F1ACC9941}"/>
              </a:ext>
            </a:extLst>
          </p:cNvPr>
          <p:cNvGrpSpPr/>
          <p:nvPr/>
        </p:nvGrpSpPr>
        <p:grpSpPr>
          <a:xfrm>
            <a:off x="7296150" y="5140325"/>
            <a:ext cx="479425" cy="428625"/>
            <a:chOff x="7296150" y="5140325"/>
            <a:chExt cx="479425" cy="428625"/>
          </a:xfrm>
        </p:grpSpPr>
        <p:sp>
          <p:nvSpPr>
            <p:cNvPr id="90" name="Freeform 55"/>
            <p:cNvSpPr>
              <a:spLocks noEditPoints="1"/>
            </p:cNvSpPr>
            <p:nvPr/>
          </p:nvSpPr>
          <p:spPr bwMode="auto">
            <a:xfrm>
              <a:off x="7296150" y="5140325"/>
              <a:ext cx="479425" cy="428625"/>
            </a:xfrm>
            <a:custGeom>
              <a:avLst/>
              <a:gdLst>
                <a:gd name="T0" fmla="*/ 122 w 128"/>
                <a:gd name="T1" fmla="*/ 0 h 114"/>
                <a:gd name="T2" fmla="*/ 6 w 128"/>
                <a:gd name="T3" fmla="*/ 0 h 114"/>
                <a:gd name="T4" fmla="*/ 0 w 128"/>
                <a:gd name="T5" fmla="*/ 6 h 114"/>
                <a:gd name="T6" fmla="*/ 0 w 128"/>
                <a:gd name="T7" fmla="*/ 108 h 114"/>
                <a:gd name="T8" fmla="*/ 6 w 128"/>
                <a:gd name="T9" fmla="*/ 114 h 114"/>
                <a:gd name="T10" fmla="*/ 122 w 128"/>
                <a:gd name="T11" fmla="*/ 114 h 114"/>
                <a:gd name="T12" fmla="*/ 128 w 128"/>
                <a:gd name="T13" fmla="*/ 108 h 114"/>
                <a:gd name="T14" fmla="*/ 128 w 128"/>
                <a:gd name="T15" fmla="*/ 6 h 114"/>
                <a:gd name="T16" fmla="*/ 122 w 128"/>
                <a:gd name="T17" fmla="*/ 0 h 114"/>
                <a:gd name="T18" fmla="*/ 62 w 128"/>
                <a:gd name="T19" fmla="*/ 109 h 114"/>
                <a:gd name="T20" fmla="*/ 5 w 128"/>
                <a:gd name="T21" fmla="*/ 109 h 114"/>
                <a:gd name="T22" fmla="*/ 5 w 128"/>
                <a:gd name="T23" fmla="*/ 27 h 114"/>
                <a:gd name="T24" fmla="*/ 62 w 128"/>
                <a:gd name="T25" fmla="*/ 27 h 114"/>
                <a:gd name="T26" fmla="*/ 62 w 128"/>
                <a:gd name="T27" fmla="*/ 109 h 114"/>
                <a:gd name="T28" fmla="*/ 123 w 128"/>
                <a:gd name="T29" fmla="*/ 109 h 114"/>
                <a:gd name="T30" fmla="*/ 66 w 128"/>
                <a:gd name="T31" fmla="*/ 109 h 114"/>
                <a:gd name="T32" fmla="*/ 66 w 128"/>
                <a:gd name="T33" fmla="*/ 27 h 114"/>
                <a:gd name="T34" fmla="*/ 123 w 128"/>
                <a:gd name="T35" fmla="*/ 27 h 114"/>
                <a:gd name="T36" fmla="*/ 123 w 128"/>
                <a:gd name="T37" fmla="*/ 109 h 114"/>
                <a:gd name="T38" fmla="*/ 123 w 128"/>
                <a:gd name="T39" fmla="*/ 23 h 114"/>
                <a:gd name="T40" fmla="*/ 5 w 128"/>
                <a:gd name="T41" fmla="*/ 23 h 114"/>
                <a:gd name="T42" fmla="*/ 5 w 128"/>
                <a:gd name="T43" fmla="*/ 5 h 114"/>
                <a:gd name="T44" fmla="*/ 123 w 128"/>
                <a:gd name="T45" fmla="*/ 5 h 114"/>
                <a:gd name="T46" fmla="*/ 123 w 128"/>
                <a:gd name="T47" fmla="*/ 2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8" h="114">
                  <a:moveTo>
                    <a:pt x="122" y="0"/>
                  </a:moveTo>
                  <a:cubicBezTo>
                    <a:pt x="6" y="0"/>
                    <a:pt x="6" y="0"/>
                    <a:pt x="6" y="0"/>
                  </a:cubicBezTo>
                  <a:cubicBezTo>
                    <a:pt x="3" y="0"/>
                    <a:pt x="0" y="3"/>
                    <a:pt x="0" y="6"/>
                  </a:cubicBezTo>
                  <a:cubicBezTo>
                    <a:pt x="0" y="108"/>
                    <a:pt x="0" y="108"/>
                    <a:pt x="0" y="108"/>
                  </a:cubicBezTo>
                  <a:cubicBezTo>
                    <a:pt x="0" y="111"/>
                    <a:pt x="3" y="114"/>
                    <a:pt x="6" y="114"/>
                  </a:cubicBezTo>
                  <a:cubicBezTo>
                    <a:pt x="122" y="114"/>
                    <a:pt x="122" y="114"/>
                    <a:pt x="122" y="114"/>
                  </a:cubicBezTo>
                  <a:cubicBezTo>
                    <a:pt x="125" y="114"/>
                    <a:pt x="128" y="111"/>
                    <a:pt x="128" y="108"/>
                  </a:cubicBezTo>
                  <a:cubicBezTo>
                    <a:pt x="128" y="6"/>
                    <a:pt x="128" y="6"/>
                    <a:pt x="128" y="6"/>
                  </a:cubicBezTo>
                  <a:cubicBezTo>
                    <a:pt x="128" y="3"/>
                    <a:pt x="125" y="0"/>
                    <a:pt x="122" y="0"/>
                  </a:cubicBezTo>
                  <a:close/>
                  <a:moveTo>
                    <a:pt x="62" y="109"/>
                  </a:moveTo>
                  <a:cubicBezTo>
                    <a:pt x="5" y="109"/>
                    <a:pt x="5" y="109"/>
                    <a:pt x="5" y="109"/>
                  </a:cubicBezTo>
                  <a:cubicBezTo>
                    <a:pt x="5" y="27"/>
                    <a:pt x="5" y="27"/>
                    <a:pt x="5" y="27"/>
                  </a:cubicBezTo>
                  <a:cubicBezTo>
                    <a:pt x="62" y="27"/>
                    <a:pt x="62" y="27"/>
                    <a:pt x="62" y="27"/>
                  </a:cubicBezTo>
                  <a:lnTo>
                    <a:pt x="62" y="109"/>
                  </a:lnTo>
                  <a:close/>
                  <a:moveTo>
                    <a:pt x="123" y="109"/>
                  </a:moveTo>
                  <a:cubicBezTo>
                    <a:pt x="66" y="109"/>
                    <a:pt x="66" y="109"/>
                    <a:pt x="66" y="109"/>
                  </a:cubicBezTo>
                  <a:cubicBezTo>
                    <a:pt x="66" y="27"/>
                    <a:pt x="66" y="27"/>
                    <a:pt x="66" y="27"/>
                  </a:cubicBezTo>
                  <a:cubicBezTo>
                    <a:pt x="123" y="27"/>
                    <a:pt x="123" y="27"/>
                    <a:pt x="123" y="27"/>
                  </a:cubicBezTo>
                  <a:lnTo>
                    <a:pt x="123" y="109"/>
                  </a:lnTo>
                  <a:close/>
                  <a:moveTo>
                    <a:pt x="123" y="23"/>
                  </a:moveTo>
                  <a:cubicBezTo>
                    <a:pt x="5" y="23"/>
                    <a:pt x="5" y="23"/>
                    <a:pt x="5" y="23"/>
                  </a:cubicBezTo>
                  <a:cubicBezTo>
                    <a:pt x="5" y="5"/>
                    <a:pt x="5" y="5"/>
                    <a:pt x="5" y="5"/>
                  </a:cubicBezTo>
                  <a:cubicBezTo>
                    <a:pt x="123" y="5"/>
                    <a:pt x="123" y="5"/>
                    <a:pt x="123" y="5"/>
                  </a:cubicBezTo>
                  <a:lnTo>
                    <a:pt x="123" y="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1" name="Oval 56"/>
            <p:cNvSpPr>
              <a:spLocks noChangeArrowheads="1"/>
            </p:cNvSpPr>
            <p:nvPr/>
          </p:nvSpPr>
          <p:spPr bwMode="auto">
            <a:xfrm>
              <a:off x="7351713" y="5178425"/>
              <a:ext cx="26988" cy="2540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2" name="Oval 57"/>
            <p:cNvSpPr>
              <a:spLocks noChangeArrowheads="1"/>
            </p:cNvSpPr>
            <p:nvPr/>
          </p:nvSpPr>
          <p:spPr bwMode="auto">
            <a:xfrm>
              <a:off x="7415213" y="5178425"/>
              <a:ext cx="26988" cy="2540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3" name="Oval 58"/>
            <p:cNvSpPr>
              <a:spLocks noChangeArrowheads="1"/>
            </p:cNvSpPr>
            <p:nvPr/>
          </p:nvSpPr>
          <p:spPr bwMode="auto">
            <a:xfrm>
              <a:off x="7483475" y="5178425"/>
              <a:ext cx="25400" cy="2540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73" name="组合 272">
            <a:extLst>
              <a:ext uri="{FF2B5EF4-FFF2-40B4-BE49-F238E27FC236}">
                <a16:creationId xmlns="" xmlns:a16="http://schemas.microsoft.com/office/drawing/2014/main" id="{F6874176-43D1-4B4B-84C1-C24A1E0AD5B8}"/>
              </a:ext>
            </a:extLst>
          </p:cNvPr>
          <p:cNvGrpSpPr/>
          <p:nvPr/>
        </p:nvGrpSpPr>
        <p:grpSpPr>
          <a:xfrm>
            <a:off x="6334125" y="5140325"/>
            <a:ext cx="481013" cy="428625"/>
            <a:chOff x="6334125" y="5140325"/>
            <a:chExt cx="481013" cy="428625"/>
          </a:xfrm>
        </p:grpSpPr>
        <p:sp>
          <p:nvSpPr>
            <p:cNvPr id="94" name="Freeform 59"/>
            <p:cNvSpPr>
              <a:spLocks noEditPoints="1"/>
            </p:cNvSpPr>
            <p:nvPr/>
          </p:nvSpPr>
          <p:spPr bwMode="auto">
            <a:xfrm>
              <a:off x="6334125" y="5140325"/>
              <a:ext cx="481013" cy="428625"/>
            </a:xfrm>
            <a:custGeom>
              <a:avLst/>
              <a:gdLst>
                <a:gd name="T0" fmla="*/ 122 w 128"/>
                <a:gd name="T1" fmla="*/ 0 h 114"/>
                <a:gd name="T2" fmla="*/ 6 w 128"/>
                <a:gd name="T3" fmla="*/ 0 h 114"/>
                <a:gd name="T4" fmla="*/ 0 w 128"/>
                <a:gd name="T5" fmla="*/ 6 h 114"/>
                <a:gd name="T6" fmla="*/ 0 w 128"/>
                <a:gd name="T7" fmla="*/ 108 h 114"/>
                <a:gd name="T8" fmla="*/ 6 w 128"/>
                <a:gd name="T9" fmla="*/ 114 h 114"/>
                <a:gd name="T10" fmla="*/ 122 w 128"/>
                <a:gd name="T11" fmla="*/ 114 h 114"/>
                <a:gd name="T12" fmla="*/ 128 w 128"/>
                <a:gd name="T13" fmla="*/ 108 h 114"/>
                <a:gd name="T14" fmla="*/ 128 w 128"/>
                <a:gd name="T15" fmla="*/ 6 h 114"/>
                <a:gd name="T16" fmla="*/ 122 w 128"/>
                <a:gd name="T17" fmla="*/ 0 h 114"/>
                <a:gd name="T18" fmla="*/ 123 w 128"/>
                <a:gd name="T19" fmla="*/ 109 h 114"/>
                <a:gd name="T20" fmla="*/ 5 w 128"/>
                <a:gd name="T21" fmla="*/ 109 h 114"/>
                <a:gd name="T22" fmla="*/ 5 w 128"/>
                <a:gd name="T23" fmla="*/ 27 h 114"/>
                <a:gd name="T24" fmla="*/ 123 w 128"/>
                <a:gd name="T25" fmla="*/ 27 h 114"/>
                <a:gd name="T26" fmla="*/ 123 w 128"/>
                <a:gd name="T27" fmla="*/ 109 h 114"/>
                <a:gd name="T28" fmla="*/ 123 w 128"/>
                <a:gd name="T29" fmla="*/ 23 h 114"/>
                <a:gd name="T30" fmla="*/ 5 w 128"/>
                <a:gd name="T31" fmla="*/ 23 h 114"/>
                <a:gd name="T32" fmla="*/ 5 w 128"/>
                <a:gd name="T33" fmla="*/ 5 h 114"/>
                <a:gd name="T34" fmla="*/ 123 w 128"/>
                <a:gd name="T35" fmla="*/ 5 h 114"/>
                <a:gd name="T36" fmla="*/ 123 w 128"/>
                <a:gd name="T37" fmla="*/ 2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114">
                  <a:moveTo>
                    <a:pt x="122" y="0"/>
                  </a:moveTo>
                  <a:cubicBezTo>
                    <a:pt x="6" y="0"/>
                    <a:pt x="6" y="0"/>
                    <a:pt x="6" y="0"/>
                  </a:cubicBezTo>
                  <a:cubicBezTo>
                    <a:pt x="3" y="0"/>
                    <a:pt x="0" y="3"/>
                    <a:pt x="0" y="6"/>
                  </a:cubicBezTo>
                  <a:cubicBezTo>
                    <a:pt x="0" y="108"/>
                    <a:pt x="0" y="108"/>
                    <a:pt x="0" y="108"/>
                  </a:cubicBezTo>
                  <a:cubicBezTo>
                    <a:pt x="0" y="111"/>
                    <a:pt x="3" y="114"/>
                    <a:pt x="6" y="114"/>
                  </a:cubicBezTo>
                  <a:cubicBezTo>
                    <a:pt x="122" y="114"/>
                    <a:pt x="122" y="114"/>
                    <a:pt x="122" y="114"/>
                  </a:cubicBezTo>
                  <a:cubicBezTo>
                    <a:pt x="125" y="114"/>
                    <a:pt x="128" y="111"/>
                    <a:pt x="128" y="108"/>
                  </a:cubicBezTo>
                  <a:cubicBezTo>
                    <a:pt x="128" y="6"/>
                    <a:pt x="128" y="6"/>
                    <a:pt x="128" y="6"/>
                  </a:cubicBezTo>
                  <a:cubicBezTo>
                    <a:pt x="128" y="3"/>
                    <a:pt x="125" y="0"/>
                    <a:pt x="122" y="0"/>
                  </a:cubicBezTo>
                  <a:close/>
                  <a:moveTo>
                    <a:pt x="123" y="109"/>
                  </a:moveTo>
                  <a:cubicBezTo>
                    <a:pt x="5" y="109"/>
                    <a:pt x="5" y="109"/>
                    <a:pt x="5" y="109"/>
                  </a:cubicBezTo>
                  <a:cubicBezTo>
                    <a:pt x="5" y="27"/>
                    <a:pt x="5" y="27"/>
                    <a:pt x="5" y="27"/>
                  </a:cubicBezTo>
                  <a:cubicBezTo>
                    <a:pt x="123" y="27"/>
                    <a:pt x="123" y="27"/>
                    <a:pt x="123" y="27"/>
                  </a:cubicBezTo>
                  <a:lnTo>
                    <a:pt x="123" y="109"/>
                  </a:lnTo>
                  <a:close/>
                  <a:moveTo>
                    <a:pt x="123" y="23"/>
                  </a:moveTo>
                  <a:cubicBezTo>
                    <a:pt x="5" y="23"/>
                    <a:pt x="5" y="23"/>
                    <a:pt x="5" y="23"/>
                  </a:cubicBezTo>
                  <a:cubicBezTo>
                    <a:pt x="5" y="5"/>
                    <a:pt x="5" y="5"/>
                    <a:pt x="5" y="5"/>
                  </a:cubicBezTo>
                  <a:cubicBezTo>
                    <a:pt x="123" y="5"/>
                    <a:pt x="123" y="5"/>
                    <a:pt x="123" y="5"/>
                  </a:cubicBezTo>
                  <a:lnTo>
                    <a:pt x="123" y="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5" name="Oval 60"/>
            <p:cNvSpPr>
              <a:spLocks noChangeArrowheads="1"/>
            </p:cNvSpPr>
            <p:nvPr/>
          </p:nvSpPr>
          <p:spPr bwMode="auto">
            <a:xfrm>
              <a:off x="6391275" y="5178425"/>
              <a:ext cx="25400" cy="2540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6" name="Oval 61"/>
            <p:cNvSpPr>
              <a:spLocks noChangeArrowheads="1"/>
            </p:cNvSpPr>
            <p:nvPr/>
          </p:nvSpPr>
          <p:spPr bwMode="auto">
            <a:xfrm>
              <a:off x="6454775" y="5178425"/>
              <a:ext cx="25400" cy="2540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7" name="Oval 62"/>
            <p:cNvSpPr>
              <a:spLocks noChangeArrowheads="1"/>
            </p:cNvSpPr>
            <p:nvPr/>
          </p:nvSpPr>
          <p:spPr bwMode="auto">
            <a:xfrm>
              <a:off x="6521450" y="5178425"/>
              <a:ext cx="26988" cy="2540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8" name="Freeform 63"/>
            <p:cNvSpPr>
              <a:spLocks/>
            </p:cNvSpPr>
            <p:nvPr/>
          </p:nvSpPr>
          <p:spPr bwMode="auto">
            <a:xfrm>
              <a:off x="6473825" y="5327650"/>
              <a:ext cx="77788" cy="134938"/>
            </a:xfrm>
            <a:custGeom>
              <a:avLst/>
              <a:gdLst>
                <a:gd name="T0" fmla="*/ 1 w 21"/>
                <a:gd name="T1" fmla="*/ 35 h 36"/>
                <a:gd name="T2" fmla="*/ 5 w 21"/>
                <a:gd name="T3" fmla="*/ 35 h 36"/>
                <a:gd name="T4" fmla="*/ 20 w 21"/>
                <a:gd name="T5" fmla="*/ 20 h 36"/>
                <a:gd name="T6" fmla="*/ 21 w 21"/>
                <a:gd name="T7" fmla="*/ 17 h 36"/>
                <a:gd name="T8" fmla="*/ 5 w 21"/>
                <a:gd name="T9" fmla="*/ 1 h 36"/>
                <a:gd name="T10" fmla="*/ 3 w 21"/>
                <a:gd name="T11" fmla="*/ 0 h 36"/>
                <a:gd name="T12" fmla="*/ 1 w 21"/>
                <a:gd name="T13" fmla="*/ 1 h 36"/>
                <a:gd name="T14" fmla="*/ 1 w 21"/>
                <a:gd name="T15" fmla="*/ 4 h 36"/>
                <a:gd name="T16" fmla="*/ 15 w 21"/>
                <a:gd name="T17" fmla="*/ 18 h 36"/>
                <a:gd name="T18" fmla="*/ 1 w 21"/>
                <a:gd name="T19" fmla="*/ 32 h 36"/>
                <a:gd name="T20" fmla="*/ 1 w 21"/>
                <a:gd name="T21" fmla="*/ 3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36">
                  <a:moveTo>
                    <a:pt x="1" y="35"/>
                  </a:moveTo>
                  <a:cubicBezTo>
                    <a:pt x="2" y="36"/>
                    <a:pt x="4" y="36"/>
                    <a:pt x="5" y="35"/>
                  </a:cubicBezTo>
                  <a:cubicBezTo>
                    <a:pt x="5" y="35"/>
                    <a:pt x="20" y="20"/>
                    <a:pt x="20" y="20"/>
                  </a:cubicBezTo>
                  <a:cubicBezTo>
                    <a:pt x="21" y="19"/>
                    <a:pt x="21" y="18"/>
                    <a:pt x="21" y="17"/>
                  </a:cubicBezTo>
                  <a:cubicBezTo>
                    <a:pt x="20" y="16"/>
                    <a:pt x="11" y="7"/>
                    <a:pt x="5" y="1"/>
                  </a:cubicBezTo>
                  <a:cubicBezTo>
                    <a:pt x="4" y="0"/>
                    <a:pt x="4" y="0"/>
                    <a:pt x="3" y="0"/>
                  </a:cubicBezTo>
                  <a:cubicBezTo>
                    <a:pt x="2" y="0"/>
                    <a:pt x="2" y="0"/>
                    <a:pt x="1" y="1"/>
                  </a:cubicBezTo>
                  <a:cubicBezTo>
                    <a:pt x="0" y="2"/>
                    <a:pt x="0" y="3"/>
                    <a:pt x="1" y="4"/>
                  </a:cubicBezTo>
                  <a:cubicBezTo>
                    <a:pt x="15" y="18"/>
                    <a:pt x="15" y="18"/>
                    <a:pt x="15" y="18"/>
                  </a:cubicBezTo>
                  <a:cubicBezTo>
                    <a:pt x="1" y="32"/>
                    <a:pt x="1" y="32"/>
                    <a:pt x="1" y="32"/>
                  </a:cubicBezTo>
                  <a:cubicBezTo>
                    <a:pt x="0" y="33"/>
                    <a:pt x="0" y="35"/>
                    <a:pt x="1" y="3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9" name="Freeform 64"/>
            <p:cNvSpPr>
              <a:spLocks/>
            </p:cNvSpPr>
            <p:nvPr/>
          </p:nvSpPr>
          <p:spPr bwMode="auto">
            <a:xfrm>
              <a:off x="6562725" y="5448300"/>
              <a:ext cx="101600" cy="14288"/>
            </a:xfrm>
            <a:custGeom>
              <a:avLst/>
              <a:gdLst>
                <a:gd name="T0" fmla="*/ 2 w 27"/>
                <a:gd name="T1" fmla="*/ 4 h 4"/>
                <a:gd name="T2" fmla="*/ 24 w 27"/>
                <a:gd name="T3" fmla="*/ 4 h 4"/>
                <a:gd name="T4" fmla="*/ 27 w 27"/>
                <a:gd name="T5" fmla="*/ 2 h 4"/>
                <a:gd name="T6" fmla="*/ 24 w 27"/>
                <a:gd name="T7" fmla="*/ 0 h 4"/>
                <a:gd name="T8" fmla="*/ 2 w 27"/>
                <a:gd name="T9" fmla="*/ 0 h 4"/>
                <a:gd name="T10" fmla="*/ 0 w 27"/>
                <a:gd name="T11" fmla="*/ 2 h 4"/>
                <a:gd name="T12" fmla="*/ 2 w 27"/>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7" h="4">
                  <a:moveTo>
                    <a:pt x="2" y="4"/>
                  </a:moveTo>
                  <a:cubicBezTo>
                    <a:pt x="24" y="4"/>
                    <a:pt x="24" y="4"/>
                    <a:pt x="24" y="4"/>
                  </a:cubicBezTo>
                  <a:cubicBezTo>
                    <a:pt x="26" y="4"/>
                    <a:pt x="27" y="3"/>
                    <a:pt x="27" y="2"/>
                  </a:cubicBezTo>
                  <a:cubicBezTo>
                    <a:pt x="27" y="1"/>
                    <a:pt x="26" y="0"/>
                    <a:pt x="24" y="0"/>
                  </a:cubicBezTo>
                  <a:cubicBezTo>
                    <a:pt x="2" y="0"/>
                    <a:pt x="2" y="0"/>
                    <a:pt x="2" y="0"/>
                  </a:cubicBezTo>
                  <a:cubicBezTo>
                    <a:pt x="1" y="0"/>
                    <a:pt x="0" y="1"/>
                    <a:pt x="0" y="2"/>
                  </a:cubicBezTo>
                  <a:cubicBezTo>
                    <a:pt x="0" y="3"/>
                    <a:pt x="1" y="4"/>
                    <a:pt x="2" y="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74" name="组合 273">
            <a:extLst>
              <a:ext uri="{FF2B5EF4-FFF2-40B4-BE49-F238E27FC236}">
                <a16:creationId xmlns="" xmlns:a16="http://schemas.microsoft.com/office/drawing/2014/main" id="{CF18C3A8-EC5D-4E25-9345-3643DBDDF288}"/>
              </a:ext>
            </a:extLst>
          </p:cNvPr>
          <p:cNvGrpSpPr/>
          <p:nvPr/>
        </p:nvGrpSpPr>
        <p:grpSpPr>
          <a:xfrm>
            <a:off x="5373688" y="5140325"/>
            <a:ext cx="479425" cy="428625"/>
            <a:chOff x="5373688" y="5140325"/>
            <a:chExt cx="479425" cy="428625"/>
          </a:xfrm>
        </p:grpSpPr>
        <p:sp>
          <p:nvSpPr>
            <p:cNvPr id="100" name="Freeform 65"/>
            <p:cNvSpPr>
              <a:spLocks noEditPoints="1"/>
            </p:cNvSpPr>
            <p:nvPr/>
          </p:nvSpPr>
          <p:spPr bwMode="auto">
            <a:xfrm>
              <a:off x="5373688" y="5140325"/>
              <a:ext cx="479425" cy="428625"/>
            </a:xfrm>
            <a:custGeom>
              <a:avLst/>
              <a:gdLst>
                <a:gd name="T0" fmla="*/ 122 w 128"/>
                <a:gd name="T1" fmla="*/ 0 h 114"/>
                <a:gd name="T2" fmla="*/ 6 w 128"/>
                <a:gd name="T3" fmla="*/ 0 h 114"/>
                <a:gd name="T4" fmla="*/ 0 w 128"/>
                <a:gd name="T5" fmla="*/ 6 h 114"/>
                <a:gd name="T6" fmla="*/ 0 w 128"/>
                <a:gd name="T7" fmla="*/ 108 h 114"/>
                <a:gd name="T8" fmla="*/ 6 w 128"/>
                <a:gd name="T9" fmla="*/ 114 h 114"/>
                <a:gd name="T10" fmla="*/ 122 w 128"/>
                <a:gd name="T11" fmla="*/ 114 h 114"/>
                <a:gd name="T12" fmla="*/ 128 w 128"/>
                <a:gd name="T13" fmla="*/ 108 h 114"/>
                <a:gd name="T14" fmla="*/ 128 w 128"/>
                <a:gd name="T15" fmla="*/ 6 h 114"/>
                <a:gd name="T16" fmla="*/ 122 w 128"/>
                <a:gd name="T17" fmla="*/ 0 h 114"/>
                <a:gd name="T18" fmla="*/ 123 w 128"/>
                <a:gd name="T19" fmla="*/ 109 h 114"/>
                <a:gd name="T20" fmla="*/ 4 w 128"/>
                <a:gd name="T21" fmla="*/ 109 h 114"/>
                <a:gd name="T22" fmla="*/ 4 w 128"/>
                <a:gd name="T23" fmla="*/ 27 h 114"/>
                <a:gd name="T24" fmla="*/ 123 w 128"/>
                <a:gd name="T25" fmla="*/ 27 h 114"/>
                <a:gd name="T26" fmla="*/ 123 w 128"/>
                <a:gd name="T27" fmla="*/ 109 h 114"/>
                <a:gd name="T28" fmla="*/ 123 w 128"/>
                <a:gd name="T29" fmla="*/ 23 h 114"/>
                <a:gd name="T30" fmla="*/ 4 w 128"/>
                <a:gd name="T31" fmla="*/ 23 h 114"/>
                <a:gd name="T32" fmla="*/ 4 w 128"/>
                <a:gd name="T33" fmla="*/ 5 h 114"/>
                <a:gd name="T34" fmla="*/ 123 w 128"/>
                <a:gd name="T35" fmla="*/ 5 h 114"/>
                <a:gd name="T36" fmla="*/ 123 w 128"/>
                <a:gd name="T37" fmla="*/ 2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114">
                  <a:moveTo>
                    <a:pt x="122" y="0"/>
                  </a:moveTo>
                  <a:cubicBezTo>
                    <a:pt x="6" y="0"/>
                    <a:pt x="6" y="0"/>
                    <a:pt x="6" y="0"/>
                  </a:cubicBezTo>
                  <a:cubicBezTo>
                    <a:pt x="2" y="0"/>
                    <a:pt x="0" y="3"/>
                    <a:pt x="0" y="6"/>
                  </a:cubicBezTo>
                  <a:cubicBezTo>
                    <a:pt x="0" y="108"/>
                    <a:pt x="0" y="108"/>
                    <a:pt x="0" y="108"/>
                  </a:cubicBezTo>
                  <a:cubicBezTo>
                    <a:pt x="0" y="111"/>
                    <a:pt x="2" y="114"/>
                    <a:pt x="6" y="114"/>
                  </a:cubicBezTo>
                  <a:cubicBezTo>
                    <a:pt x="122" y="114"/>
                    <a:pt x="122" y="114"/>
                    <a:pt x="122" y="114"/>
                  </a:cubicBezTo>
                  <a:cubicBezTo>
                    <a:pt x="125" y="114"/>
                    <a:pt x="128" y="111"/>
                    <a:pt x="128" y="108"/>
                  </a:cubicBezTo>
                  <a:cubicBezTo>
                    <a:pt x="128" y="6"/>
                    <a:pt x="128" y="6"/>
                    <a:pt x="128" y="6"/>
                  </a:cubicBezTo>
                  <a:cubicBezTo>
                    <a:pt x="128" y="3"/>
                    <a:pt x="125" y="0"/>
                    <a:pt x="122" y="0"/>
                  </a:cubicBezTo>
                  <a:close/>
                  <a:moveTo>
                    <a:pt x="123" y="109"/>
                  </a:moveTo>
                  <a:cubicBezTo>
                    <a:pt x="4" y="109"/>
                    <a:pt x="4" y="109"/>
                    <a:pt x="4" y="109"/>
                  </a:cubicBezTo>
                  <a:cubicBezTo>
                    <a:pt x="4" y="27"/>
                    <a:pt x="4" y="27"/>
                    <a:pt x="4" y="27"/>
                  </a:cubicBezTo>
                  <a:cubicBezTo>
                    <a:pt x="123" y="27"/>
                    <a:pt x="123" y="27"/>
                    <a:pt x="123" y="27"/>
                  </a:cubicBezTo>
                  <a:lnTo>
                    <a:pt x="123" y="109"/>
                  </a:lnTo>
                  <a:close/>
                  <a:moveTo>
                    <a:pt x="123" y="23"/>
                  </a:moveTo>
                  <a:cubicBezTo>
                    <a:pt x="4" y="23"/>
                    <a:pt x="4" y="23"/>
                    <a:pt x="4" y="23"/>
                  </a:cubicBezTo>
                  <a:cubicBezTo>
                    <a:pt x="4" y="5"/>
                    <a:pt x="4" y="5"/>
                    <a:pt x="4" y="5"/>
                  </a:cubicBezTo>
                  <a:cubicBezTo>
                    <a:pt x="123" y="5"/>
                    <a:pt x="123" y="5"/>
                    <a:pt x="123" y="5"/>
                  </a:cubicBezTo>
                  <a:lnTo>
                    <a:pt x="123" y="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1" name="Oval 66"/>
            <p:cNvSpPr>
              <a:spLocks noChangeArrowheads="1"/>
            </p:cNvSpPr>
            <p:nvPr/>
          </p:nvSpPr>
          <p:spPr bwMode="auto">
            <a:xfrm>
              <a:off x="5429250" y="5178425"/>
              <a:ext cx="26988" cy="2540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2" name="Oval 67"/>
            <p:cNvSpPr>
              <a:spLocks noChangeArrowheads="1"/>
            </p:cNvSpPr>
            <p:nvPr/>
          </p:nvSpPr>
          <p:spPr bwMode="auto">
            <a:xfrm>
              <a:off x="5492750" y="5178425"/>
              <a:ext cx="26988" cy="2540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3" name="Oval 68"/>
            <p:cNvSpPr>
              <a:spLocks noChangeArrowheads="1"/>
            </p:cNvSpPr>
            <p:nvPr/>
          </p:nvSpPr>
          <p:spPr bwMode="auto">
            <a:xfrm>
              <a:off x="5561013" y="5178425"/>
              <a:ext cx="26988" cy="2540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4" name="Freeform 69"/>
            <p:cNvSpPr>
              <a:spLocks/>
            </p:cNvSpPr>
            <p:nvPr/>
          </p:nvSpPr>
          <p:spPr bwMode="auto">
            <a:xfrm>
              <a:off x="5516563" y="5327650"/>
              <a:ext cx="195263" cy="134938"/>
            </a:xfrm>
            <a:custGeom>
              <a:avLst/>
              <a:gdLst>
                <a:gd name="T0" fmla="*/ 17 w 52"/>
                <a:gd name="T1" fmla="*/ 35 h 36"/>
                <a:gd name="T2" fmla="*/ 20 w 52"/>
                <a:gd name="T3" fmla="*/ 35 h 36"/>
                <a:gd name="T4" fmla="*/ 51 w 52"/>
                <a:gd name="T5" fmla="*/ 4 h 36"/>
                <a:gd name="T6" fmla="*/ 51 w 52"/>
                <a:gd name="T7" fmla="*/ 1 h 36"/>
                <a:gd name="T8" fmla="*/ 48 w 52"/>
                <a:gd name="T9" fmla="*/ 1 h 36"/>
                <a:gd name="T10" fmla="*/ 18 w 52"/>
                <a:gd name="T11" fmla="*/ 31 h 36"/>
                <a:gd name="T12" fmla="*/ 4 w 52"/>
                <a:gd name="T13" fmla="*/ 16 h 36"/>
                <a:gd name="T14" fmla="*/ 0 w 52"/>
                <a:gd name="T15" fmla="*/ 16 h 36"/>
                <a:gd name="T16" fmla="*/ 0 w 52"/>
                <a:gd name="T17" fmla="*/ 17 h 36"/>
                <a:gd name="T18" fmla="*/ 0 w 52"/>
                <a:gd name="T19" fmla="*/ 19 h 36"/>
                <a:gd name="T20" fmla="*/ 17 w 52"/>
                <a:gd name="T21" fmla="*/ 3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36">
                  <a:moveTo>
                    <a:pt x="17" y="35"/>
                  </a:moveTo>
                  <a:cubicBezTo>
                    <a:pt x="18" y="36"/>
                    <a:pt x="19" y="36"/>
                    <a:pt x="20" y="35"/>
                  </a:cubicBezTo>
                  <a:cubicBezTo>
                    <a:pt x="51" y="4"/>
                    <a:pt x="51" y="4"/>
                    <a:pt x="51" y="4"/>
                  </a:cubicBezTo>
                  <a:cubicBezTo>
                    <a:pt x="52" y="3"/>
                    <a:pt x="52" y="2"/>
                    <a:pt x="51" y="1"/>
                  </a:cubicBezTo>
                  <a:cubicBezTo>
                    <a:pt x="50" y="0"/>
                    <a:pt x="49" y="0"/>
                    <a:pt x="48" y="1"/>
                  </a:cubicBezTo>
                  <a:cubicBezTo>
                    <a:pt x="18" y="31"/>
                    <a:pt x="18" y="31"/>
                    <a:pt x="18" y="31"/>
                  </a:cubicBezTo>
                  <a:cubicBezTo>
                    <a:pt x="4" y="16"/>
                    <a:pt x="4" y="16"/>
                    <a:pt x="4" y="16"/>
                  </a:cubicBezTo>
                  <a:cubicBezTo>
                    <a:pt x="3" y="15"/>
                    <a:pt x="1" y="15"/>
                    <a:pt x="0" y="16"/>
                  </a:cubicBezTo>
                  <a:cubicBezTo>
                    <a:pt x="0" y="16"/>
                    <a:pt x="0" y="17"/>
                    <a:pt x="0" y="17"/>
                  </a:cubicBezTo>
                  <a:cubicBezTo>
                    <a:pt x="0" y="18"/>
                    <a:pt x="0" y="19"/>
                    <a:pt x="0" y="19"/>
                  </a:cubicBezTo>
                  <a:lnTo>
                    <a:pt x="17" y="35"/>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75" name="组合 274">
            <a:extLst>
              <a:ext uri="{FF2B5EF4-FFF2-40B4-BE49-F238E27FC236}">
                <a16:creationId xmlns="" xmlns:a16="http://schemas.microsoft.com/office/drawing/2014/main" id="{7B1737C6-5D5E-44AD-99EF-F92E0A02927A}"/>
              </a:ext>
            </a:extLst>
          </p:cNvPr>
          <p:cNvGrpSpPr/>
          <p:nvPr/>
        </p:nvGrpSpPr>
        <p:grpSpPr>
          <a:xfrm>
            <a:off x="4411663" y="5140325"/>
            <a:ext cx="481013" cy="428625"/>
            <a:chOff x="4411663" y="5140325"/>
            <a:chExt cx="481013" cy="428625"/>
          </a:xfrm>
        </p:grpSpPr>
        <p:sp>
          <p:nvSpPr>
            <p:cNvPr id="105" name="Freeform 70"/>
            <p:cNvSpPr>
              <a:spLocks noEditPoints="1"/>
            </p:cNvSpPr>
            <p:nvPr/>
          </p:nvSpPr>
          <p:spPr bwMode="auto">
            <a:xfrm>
              <a:off x="4411663" y="5140325"/>
              <a:ext cx="481013" cy="428625"/>
            </a:xfrm>
            <a:custGeom>
              <a:avLst/>
              <a:gdLst>
                <a:gd name="T0" fmla="*/ 122 w 128"/>
                <a:gd name="T1" fmla="*/ 0 h 114"/>
                <a:gd name="T2" fmla="*/ 6 w 128"/>
                <a:gd name="T3" fmla="*/ 0 h 114"/>
                <a:gd name="T4" fmla="*/ 0 w 128"/>
                <a:gd name="T5" fmla="*/ 6 h 114"/>
                <a:gd name="T6" fmla="*/ 0 w 128"/>
                <a:gd name="T7" fmla="*/ 108 h 114"/>
                <a:gd name="T8" fmla="*/ 6 w 128"/>
                <a:gd name="T9" fmla="*/ 114 h 114"/>
                <a:gd name="T10" fmla="*/ 122 w 128"/>
                <a:gd name="T11" fmla="*/ 114 h 114"/>
                <a:gd name="T12" fmla="*/ 128 w 128"/>
                <a:gd name="T13" fmla="*/ 108 h 114"/>
                <a:gd name="T14" fmla="*/ 128 w 128"/>
                <a:gd name="T15" fmla="*/ 6 h 114"/>
                <a:gd name="T16" fmla="*/ 122 w 128"/>
                <a:gd name="T17" fmla="*/ 0 h 114"/>
                <a:gd name="T18" fmla="*/ 123 w 128"/>
                <a:gd name="T19" fmla="*/ 109 h 114"/>
                <a:gd name="T20" fmla="*/ 5 w 128"/>
                <a:gd name="T21" fmla="*/ 109 h 114"/>
                <a:gd name="T22" fmla="*/ 5 w 128"/>
                <a:gd name="T23" fmla="*/ 27 h 114"/>
                <a:gd name="T24" fmla="*/ 123 w 128"/>
                <a:gd name="T25" fmla="*/ 27 h 114"/>
                <a:gd name="T26" fmla="*/ 123 w 128"/>
                <a:gd name="T27" fmla="*/ 109 h 114"/>
                <a:gd name="T28" fmla="*/ 123 w 128"/>
                <a:gd name="T29" fmla="*/ 23 h 114"/>
                <a:gd name="T30" fmla="*/ 5 w 128"/>
                <a:gd name="T31" fmla="*/ 23 h 114"/>
                <a:gd name="T32" fmla="*/ 5 w 128"/>
                <a:gd name="T33" fmla="*/ 5 h 114"/>
                <a:gd name="T34" fmla="*/ 123 w 128"/>
                <a:gd name="T35" fmla="*/ 5 h 114"/>
                <a:gd name="T36" fmla="*/ 123 w 128"/>
                <a:gd name="T37" fmla="*/ 2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114">
                  <a:moveTo>
                    <a:pt x="122" y="0"/>
                  </a:moveTo>
                  <a:cubicBezTo>
                    <a:pt x="6" y="0"/>
                    <a:pt x="6" y="0"/>
                    <a:pt x="6" y="0"/>
                  </a:cubicBezTo>
                  <a:cubicBezTo>
                    <a:pt x="3" y="0"/>
                    <a:pt x="0" y="3"/>
                    <a:pt x="0" y="6"/>
                  </a:cubicBezTo>
                  <a:cubicBezTo>
                    <a:pt x="0" y="108"/>
                    <a:pt x="0" y="108"/>
                    <a:pt x="0" y="108"/>
                  </a:cubicBezTo>
                  <a:cubicBezTo>
                    <a:pt x="0" y="111"/>
                    <a:pt x="3" y="114"/>
                    <a:pt x="6" y="114"/>
                  </a:cubicBezTo>
                  <a:cubicBezTo>
                    <a:pt x="122" y="114"/>
                    <a:pt x="122" y="114"/>
                    <a:pt x="122" y="114"/>
                  </a:cubicBezTo>
                  <a:cubicBezTo>
                    <a:pt x="125" y="114"/>
                    <a:pt x="128" y="111"/>
                    <a:pt x="128" y="108"/>
                  </a:cubicBezTo>
                  <a:cubicBezTo>
                    <a:pt x="128" y="6"/>
                    <a:pt x="128" y="6"/>
                    <a:pt x="128" y="6"/>
                  </a:cubicBezTo>
                  <a:cubicBezTo>
                    <a:pt x="128" y="3"/>
                    <a:pt x="125" y="0"/>
                    <a:pt x="122" y="0"/>
                  </a:cubicBezTo>
                  <a:close/>
                  <a:moveTo>
                    <a:pt x="123" y="109"/>
                  </a:moveTo>
                  <a:cubicBezTo>
                    <a:pt x="5" y="109"/>
                    <a:pt x="5" y="109"/>
                    <a:pt x="5" y="109"/>
                  </a:cubicBezTo>
                  <a:cubicBezTo>
                    <a:pt x="5" y="27"/>
                    <a:pt x="5" y="27"/>
                    <a:pt x="5" y="27"/>
                  </a:cubicBezTo>
                  <a:cubicBezTo>
                    <a:pt x="123" y="27"/>
                    <a:pt x="123" y="27"/>
                    <a:pt x="123" y="27"/>
                  </a:cubicBezTo>
                  <a:lnTo>
                    <a:pt x="123" y="109"/>
                  </a:lnTo>
                  <a:close/>
                  <a:moveTo>
                    <a:pt x="123" y="23"/>
                  </a:moveTo>
                  <a:cubicBezTo>
                    <a:pt x="5" y="23"/>
                    <a:pt x="5" y="23"/>
                    <a:pt x="5" y="23"/>
                  </a:cubicBezTo>
                  <a:cubicBezTo>
                    <a:pt x="5" y="5"/>
                    <a:pt x="5" y="5"/>
                    <a:pt x="5" y="5"/>
                  </a:cubicBezTo>
                  <a:cubicBezTo>
                    <a:pt x="123" y="5"/>
                    <a:pt x="123" y="5"/>
                    <a:pt x="123" y="5"/>
                  </a:cubicBezTo>
                  <a:lnTo>
                    <a:pt x="123" y="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6" name="Oval 71"/>
            <p:cNvSpPr>
              <a:spLocks noChangeArrowheads="1"/>
            </p:cNvSpPr>
            <p:nvPr/>
          </p:nvSpPr>
          <p:spPr bwMode="auto">
            <a:xfrm>
              <a:off x="4468813" y="5178425"/>
              <a:ext cx="25400" cy="2540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7" name="Oval 72"/>
            <p:cNvSpPr>
              <a:spLocks noChangeArrowheads="1"/>
            </p:cNvSpPr>
            <p:nvPr/>
          </p:nvSpPr>
          <p:spPr bwMode="auto">
            <a:xfrm>
              <a:off x="4532313" y="5178425"/>
              <a:ext cx="26988" cy="2540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8" name="Oval 73"/>
            <p:cNvSpPr>
              <a:spLocks noChangeArrowheads="1"/>
            </p:cNvSpPr>
            <p:nvPr/>
          </p:nvSpPr>
          <p:spPr bwMode="auto">
            <a:xfrm>
              <a:off x="4600575" y="5178425"/>
              <a:ext cx="25400" cy="2540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9" name="Freeform 74"/>
            <p:cNvSpPr>
              <a:spLocks/>
            </p:cNvSpPr>
            <p:nvPr/>
          </p:nvSpPr>
          <p:spPr bwMode="auto">
            <a:xfrm>
              <a:off x="4584700" y="5327650"/>
              <a:ext cx="134938" cy="134938"/>
            </a:xfrm>
            <a:custGeom>
              <a:avLst/>
              <a:gdLst>
                <a:gd name="T0" fmla="*/ 0 w 36"/>
                <a:gd name="T1" fmla="*/ 34 h 36"/>
                <a:gd name="T2" fmla="*/ 1 w 36"/>
                <a:gd name="T3" fmla="*/ 35 h 36"/>
                <a:gd name="T4" fmla="*/ 4 w 36"/>
                <a:gd name="T5" fmla="*/ 35 h 36"/>
                <a:gd name="T6" fmla="*/ 18 w 36"/>
                <a:gd name="T7" fmla="*/ 21 h 36"/>
                <a:gd name="T8" fmla="*/ 32 w 36"/>
                <a:gd name="T9" fmla="*/ 35 h 36"/>
                <a:gd name="T10" fmla="*/ 35 w 36"/>
                <a:gd name="T11" fmla="*/ 35 h 36"/>
                <a:gd name="T12" fmla="*/ 36 w 36"/>
                <a:gd name="T13" fmla="*/ 34 h 36"/>
                <a:gd name="T14" fmla="*/ 35 w 36"/>
                <a:gd name="T15" fmla="*/ 32 h 36"/>
                <a:gd name="T16" fmla="*/ 21 w 36"/>
                <a:gd name="T17" fmla="*/ 18 h 36"/>
                <a:gd name="T18" fmla="*/ 35 w 36"/>
                <a:gd name="T19" fmla="*/ 4 h 36"/>
                <a:gd name="T20" fmla="*/ 36 w 36"/>
                <a:gd name="T21" fmla="*/ 2 h 36"/>
                <a:gd name="T22" fmla="*/ 35 w 36"/>
                <a:gd name="T23" fmla="*/ 1 h 36"/>
                <a:gd name="T24" fmla="*/ 32 w 36"/>
                <a:gd name="T25" fmla="*/ 1 h 36"/>
                <a:gd name="T26" fmla="*/ 18 w 36"/>
                <a:gd name="T27" fmla="*/ 15 h 36"/>
                <a:gd name="T28" fmla="*/ 4 w 36"/>
                <a:gd name="T29" fmla="*/ 1 h 36"/>
                <a:gd name="T30" fmla="*/ 1 w 36"/>
                <a:gd name="T31" fmla="*/ 1 h 36"/>
                <a:gd name="T32" fmla="*/ 0 w 36"/>
                <a:gd name="T33" fmla="*/ 2 h 36"/>
                <a:gd name="T34" fmla="*/ 1 w 36"/>
                <a:gd name="T35" fmla="*/ 4 h 36"/>
                <a:gd name="T36" fmla="*/ 15 w 36"/>
                <a:gd name="T37" fmla="*/ 18 h 36"/>
                <a:gd name="T38" fmla="*/ 1 w 36"/>
                <a:gd name="T39" fmla="*/ 32 h 36"/>
                <a:gd name="T40" fmla="*/ 0 w 36"/>
                <a:gd name="T41" fmla="*/ 3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36">
                  <a:moveTo>
                    <a:pt x="0" y="34"/>
                  </a:moveTo>
                  <a:cubicBezTo>
                    <a:pt x="0" y="34"/>
                    <a:pt x="0" y="35"/>
                    <a:pt x="1" y="35"/>
                  </a:cubicBezTo>
                  <a:cubicBezTo>
                    <a:pt x="2" y="36"/>
                    <a:pt x="3" y="36"/>
                    <a:pt x="4" y="35"/>
                  </a:cubicBezTo>
                  <a:cubicBezTo>
                    <a:pt x="18" y="21"/>
                    <a:pt x="18" y="21"/>
                    <a:pt x="18" y="21"/>
                  </a:cubicBezTo>
                  <a:cubicBezTo>
                    <a:pt x="32" y="35"/>
                    <a:pt x="32" y="35"/>
                    <a:pt x="32" y="35"/>
                  </a:cubicBezTo>
                  <a:cubicBezTo>
                    <a:pt x="33" y="36"/>
                    <a:pt x="34" y="36"/>
                    <a:pt x="35" y="35"/>
                  </a:cubicBezTo>
                  <a:cubicBezTo>
                    <a:pt x="36" y="35"/>
                    <a:pt x="36" y="34"/>
                    <a:pt x="36" y="34"/>
                  </a:cubicBezTo>
                  <a:cubicBezTo>
                    <a:pt x="36" y="33"/>
                    <a:pt x="36" y="33"/>
                    <a:pt x="35" y="32"/>
                  </a:cubicBezTo>
                  <a:cubicBezTo>
                    <a:pt x="21" y="18"/>
                    <a:pt x="21" y="18"/>
                    <a:pt x="21" y="18"/>
                  </a:cubicBezTo>
                  <a:cubicBezTo>
                    <a:pt x="35" y="4"/>
                    <a:pt x="35" y="4"/>
                    <a:pt x="35" y="4"/>
                  </a:cubicBezTo>
                  <a:cubicBezTo>
                    <a:pt x="36" y="4"/>
                    <a:pt x="36" y="3"/>
                    <a:pt x="36" y="2"/>
                  </a:cubicBezTo>
                  <a:cubicBezTo>
                    <a:pt x="36" y="2"/>
                    <a:pt x="36" y="1"/>
                    <a:pt x="35" y="1"/>
                  </a:cubicBezTo>
                  <a:cubicBezTo>
                    <a:pt x="34" y="0"/>
                    <a:pt x="33" y="0"/>
                    <a:pt x="32" y="1"/>
                  </a:cubicBezTo>
                  <a:cubicBezTo>
                    <a:pt x="18" y="15"/>
                    <a:pt x="18" y="15"/>
                    <a:pt x="18" y="15"/>
                  </a:cubicBezTo>
                  <a:cubicBezTo>
                    <a:pt x="4" y="1"/>
                    <a:pt x="4" y="1"/>
                    <a:pt x="4" y="1"/>
                  </a:cubicBezTo>
                  <a:cubicBezTo>
                    <a:pt x="3" y="0"/>
                    <a:pt x="2" y="0"/>
                    <a:pt x="1" y="1"/>
                  </a:cubicBezTo>
                  <a:cubicBezTo>
                    <a:pt x="0" y="1"/>
                    <a:pt x="0" y="2"/>
                    <a:pt x="0" y="2"/>
                  </a:cubicBezTo>
                  <a:cubicBezTo>
                    <a:pt x="0" y="3"/>
                    <a:pt x="0" y="4"/>
                    <a:pt x="1" y="4"/>
                  </a:cubicBezTo>
                  <a:cubicBezTo>
                    <a:pt x="15" y="18"/>
                    <a:pt x="15" y="18"/>
                    <a:pt x="15" y="18"/>
                  </a:cubicBezTo>
                  <a:cubicBezTo>
                    <a:pt x="1" y="32"/>
                    <a:pt x="1" y="32"/>
                    <a:pt x="1" y="32"/>
                  </a:cubicBezTo>
                  <a:cubicBezTo>
                    <a:pt x="0" y="33"/>
                    <a:pt x="0" y="33"/>
                    <a:pt x="0" y="3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76" name="组合 275">
            <a:extLst>
              <a:ext uri="{FF2B5EF4-FFF2-40B4-BE49-F238E27FC236}">
                <a16:creationId xmlns="" xmlns:a16="http://schemas.microsoft.com/office/drawing/2014/main" id="{2F0ED004-C951-4E4C-BB7A-5A14910373BC}"/>
              </a:ext>
            </a:extLst>
          </p:cNvPr>
          <p:cNvGrpSpPr/>
          <p:nvPr/>
        </p:nvGrpSpPr>
        <p:grpSpPr>
          <a:xfrm>
            <a:off x="3451225" y="5140325"/>
            <a:ext cx="481013" cy="428625"/>
            <a:chOff x="3451225" y="5140325"/>
            <a:chExt cx="481013" cy="428625"/>
          </a:xfrm>
        </p:grpSpPr>
        <p:sp>
          <p:nvSpPr>
            <p:cNvPr id="110" name="Freeform 75"/>
            <p:cNvSpPr>
              <a:spLocks noEditPoints="1"/>
            </p:cNvSpPr>
            <p:nvPr/>
          </p:nvSpPr>
          <p:spPr bwMode="auto">
            <a:xfrm>
              <a:off x="3451225" y="5140325"/>
              <a:ext cx="481013" cy="428625"/>
            </a:xfrm>
            <a:custGeom>
              <a:avLst/>
              <a:gdLst>
                <a:gd name="T0" fmla="*/ 122 w 128"/>
                <a:gd name="T1" fmla="*/ 0 h 114"/>
                <a:gd name="T2" fmla="*/ 6 w 128"/>
                <a:gd name="T3" fmla="*/ 0 h 114"/>
                <a:gd name="T4" fmla="*/ 0 w 128"/>
                <a:gd name="T5" fmla="*/ 6 h 114"/>
                <a:gd name="T6" fmla="*/ 0 w 128"/>
                <a:gd name="T7" fmla="*/ 108 h 114"/>
                <a:gd name="T8" fmla="*/ 6 w 128"/>
                <a:gd name="T9" fmla="*/ 114 h 114"/>
                <a:gd name="T10" fmla="*/ 122 w 128"/>
                <a:gd name="T11" fmla="*/ 114 h 114"/>
                <a:gd name="T12" fmla="*/ 128 w 128"/>
                <a:gd name="T13" fmla="*/ 108 h 114"/>
                <a:gd name="T14" fmla="*/ 128 w 128"/>
                <a:gd name="T15" fmla="*/ 6 h 114"/>
                <a:gd name="T16" fmla="*/ 122 w 128"/>
                <a:gd name="T17" fmla="*/ 0 h 114"/>
                <a:gd name="T18" fmla="*/ 123 w 128"/>
                <a:gd name="T19" fmla="*/ 109 h 114"/>
                <a:gd name="T20" fmla="*/ 5 w 128"/>
                <a:gd name="T21" fmla="*/ 109 h 114"/>
                <a:gd name="T22" fmla="*/ 5 w 128"/>
                <a:gd name="T23" fmla="*/ 27 h 114"/>
                <a:gd name="T24" fmla="*/ 123 w 128"/>
                <a:gd name="T25" fmla="*/ 27 h 114"/>
                <a:gd name="T26" fmla="*/ 123 w 128"/>
                <a:gd name="T27" fmla="*/ 109 h 114"/>
                <a:gd name="T28" fmla="*/ 123 w 128"/>
                <a:gd name="T29" fmla="*/ 23 h 114"/>
                <a:gd name="T30" fmla="*/ 5 w 128"/>
                <a:gd name="T31" fmla="*/ 23 h 114"/>
                <a:gd name="T32" fmla="*/ 5 w 128"/>
                <a:gd name="T33" fmla="*/ 5 h 114"/>
                <a:gd name="T34" fmla="*/ 123 w 128"/>
                <a:gd name="T35" fmla="*/ 5 h 114"/>
                <a:gd name="T36" fmla="*/ 123 w 128"/>
                <a:gd name="T37" fmla="*/ 2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114">
                  <a:moveTo>
                    <a:pt x="122" y="0"/>
                  </a:moveTo>
                  <a:cubicBezTo>
                    <a:pt x="6" y="0"/>
                    <a:pt x="6" y="0"/>
                    <a:pt x="6" y="0"/>
                  </a:cubicBezTo>
                  <a:cubicBezTo>
                    <a:pt x="3" y="0"/>
                    <a:pt x="0" y="3"/>
                    <a:pt x="0" y="6"/>
                  </a:cubicBezTo>
                  <a:cubicBezTo>
                    <a:pt x="0" y="108"/>
                    <a:pt x="0" y="108"/>
                    <a:pt x="0" y="108"/>
                  </a:cubicBezTo>
                  <a:cubicBezTo>
                    <a:pt x="0" y="111"/>
                    <a:pt x="3" y="114"/>
                    <a:pt x="6" y="114"/>
                  </a:cubicBezTo>
                  <a:cubicBezTo>
                    <a:pt x="122" y="114"/>
                    <a:pt x="122" y="114"/>
                    <a:pt x="122" y="114"/>
                  </a:cubicBezTo>
                  <a:cubicBezTo>
                    <a:pt x="125" y="114"/>
                    <a:pt x="128" y="111"/>
                    <a:pt x="128" y="108"/>
                  </a:cubicBezTo>
                  <a:cubicBezTo>
                    <a:pt x="128" y="6"/>
                    <a:pt x="128" y="6"/>
                    <a:pt x="128" y="6"/>
                  </a:cubicBezTo>
                  <a:cubicBezTo>
                    <a:pt x="128" y="3"/>
                    <a:pt x="125" y="0"/>
                    <a:pt x="122" y="0"/>
                  </a:cubicBezTo>
                  <a:close/>
                  <a:moveTo>
                    <a:pt x="123" y="109"/>
                  </a:moveTo>
                  <a:cubicBezTo>
                    <a:pt x="5" y="109"/>
                    <a:pt x="5" y="109"/>
                    <a:pt x="5" y="109"/>
                  </a:cubicBezTo>
                  <a:cubicBezTo>
                    <a:pt x="5" y="27"/>
                    <a:pt x="5" y="27"/>
                    <a:pt x="5" y="27"/>
                  </a:cubicBezTo>
                  <a:cubicBezTo>
                    <a:pt x="123" y="27"/>
                    <a:pt x="123" y="27"/>
                    <a:pt x="123" y="27"/>
                  </a:cubicBezTo>
                  <a:lnTo>
                    <a:pt x="123" y="109"/>
                  </a:lnTo>
                  <a:close/>
                  <a:moveTo>
                    <a:pt x="123" y="23"/>
                  </a:moveTo>
                  <a:cubicBezTo>
                    <a:pt x="5" y="23"/>
                    <a:pt x="5" y="23"/>
                    <a:pt x="5" y="23"/>
                  </a:cubicBezTo>
                  <a:cubicBezTo>
                    <a:pt x="5" y="5"/>
                    <a:pt x="5" y="5"/>
                    <a:pt x="5" y="5"/>
                  </a:cubicBezTo>
                  <a:cubicBezTo>
                    <a:pt x="123" y="5"/>
                    <a:pt x="123" y="5"/>
                    <a:pt x="123" y="5"/>
                  </a:cubicBezTo>
                  <a:lnTo>
                    <a:pt x="123" y="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11" name="Oval 76"/>
            <p:cNvSpPr>
              <a:spLocks noChangeArrowheads="1"/>
            </p:cNvSpPr>
            <p:nvPr/>
          </p:nvSpPr>
          <p:spPr bwMode="auto">
            <a:xfrm>
              <a:off x="3506788" y="5178425"/>
              <a:ext cx="26988" cy="2540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12" name="Oval 77"/>
            <p:cNvSpPr>
              <a:spLocks noChangeArrowheads="1"/>
            </p:cNvSpPr>
            <p:nvPr/>
          </p:nvSpPr>
          <p:spPr bwMode="auto">
            <a:xfrm>
              <a:off x="3571875" y="5178425"/>
              <a:ext cx="25400" cy="2540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13" name="Oval 78"/>
            <p:cNvSpPr>
              <a:spLocks noChangeArrowheads="1"/>
            </p:cNvSpPr>
            <p:nvPr/>
          </p:nvSpPr>
          <p:spPr bwMode="auto">
            <a:xfrm>
              <a:off x="3638550" y="5178425"/>
              <a:ext cx="26988" cy="2540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14" name="Freeform 79"/>
            <p:cNvSpPr>
              <a:spLocks/>
            </p:cNvSpPr>
            <p:nvPr/>
          </p:nvSpPr>
          <p:spPr bwMode="auto">
            <a:xfrm>
              <a:off x="3597275" y="5387975"/>
              <a:ext cx="187325" cy="15875"/>
            </a:xfrm>
            <a:custGeom>
              <a:avLst/>
              <a:gdLst>
                <a:gd name="T0" fmla="*/ 3 w 50"/>
                <a:gd name="T1" fmla="*/ 4 h 4"/>
                <a:gd name="T2" fmla="*/ 47 w 50"/>
                <a:gd name="T3" fmla="*/ 4 h 4"/>
                <a:gd name="T4" fmla="*/ 50 w 50"/>
                <a:gd name="T5" fmla="*/ 2 h 4"/>
                <a:gd name="T6" fmla="*/ 47 w 50"/>
                <a:gd name="T7" fmla="*/ 0 h 4"/>
                <a:gd name="T8" fmla="*/ 3 w 50"/>
                <a:gd name="T9" fmla="*/ 0 h 4"/>
                <a:gd name="T10" fmla="*/ 0 w 50"/>
                <a:gd name="T11" fmla="*/ 2 h 4"/>
                <a:gd name="T12" fmla="*/ 3 w 5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50" h="4">
                  <a:moveTo>
                    <a:pt x="3" y="4"/>
                  </a:moveTo>
                  <a:cubicBezTo>
                    <a:pt x="47" y="4"/>
                    <a:pt x="47" y="4"/>
                    <a:pt x="47" y="4"/>
                  </a:cubicBezTo>
                  <a:cubicBezTo>
                    <a:pt x="49" y="4"/>
                    <a:pt x="50" y="3"/>
                    <a:pt x="50" y="2"/>
                  </a:cubicBezTo>
                  <a:cubicBezTo>
                    <a:pt x="50" y="1"/>
                    <a:pt x="49" y="0"/>
                    <a:pt x="47" y="0"/>
                  </a:cubicBezTo>
                  <a:cubicBezTo>
                    <a:pt x="3" y="0"/>
                    <a:pt x="3" y="0"/>
                    <a:pt x="3" y="0"/>
                  </a:cubicBezTo>
                  <a:cubicBezTo>
                    <a:pt x="1" y="0"/>
                    <a:pt x="0" y="1"/>
                    <a:pt x="0" y="2"/>
                  </a:cubicBezTo>
                  <a:cubicBezTo>
                    <a:pt x="0" y="3"/>
                    <a:pt x="1" y="4"/>
                    <a:pt x="3" y="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77" name="组合 276">
            <a:extLst>
              <a:ext uri="{FF2B5EF4-FFF2-40B4-BE49-F238E27FC236}">
                <a16:creationId xmlns="" xmlns:a16="http://schemas.microsoft.com/office/drawing/2014/main" id="{8218856D-D45F-4B0D-9195-BF0B01E8A783}"/>
              </a:ext>
            </a:extLst>
          </p:cNvPr>
          <p:cNvGrpSpPr/>
          <p:nvPr/>
        </p:nvGrpSpPr>
        <p:grpSpPr>
          <a:xfrm>
            <a:off x="2489200" y="5140325"/>
            <a:ext cx="481013" cy="428625"/>
            <a:chOff x="2489200" y="5140325"/>
            <a:chExt cx="481013" cy="428625"/>
          </a:xfrm>
        </p:grpSpPr>
        <p:sp>
          <p:nvSpPr>
            <p:cNvPr id="115" name="Freeform 80"/>
            <p:cNvSpPr>
              <a:spLocks noEditPoints="1"/>
            </p:cNvSpPr>
            <p:nvPr/>
          </p:nvSpPr>
          <p:spPr bwMode="auto">
            <a:xfrm>
              <a:off x="2489200" y="5140325"/>
              <a:ext cx="481013" cy="428625"/>
            </a:xfrm>
            <a:custGeom>
              <a:avLst/>
              <a:gdLst>
                <a:gd name="T0" fmla="*/ 122 w 128"/>
                <a:gd name="T1" fmla="*/ 0 h 114"/>
                <a:gd name="T2" fmla="*/ 6 w 128"/>
                <a:gd name="T3" fmla="*/ 0 h 114"/>
                <a:gd name="T4" fmla="*/ 0 w 128"/>
                <a:gd name="T5" fmla="*/ 6 h 114"/>
                <a:gd name="T6" fmla="*/ 0 w 128"/>
                <a:gd name="T7" fmla="*/ 108 h 114"/>
                <a:gd name="T8" fmla="*/ 6 w 128"/>
                <a:gd name="T9" fmla="*/ 114 h 114"/>
                <a:gd name="T10" fmla="*/ 122 w 128"/>
                <a:gd name="T11" fmla="*/ 114 h 114"/>
                <a:gd name="T12" fmla="*/ 128 w 128"/>
                <a:gd name="T13" fmla="*/ 108 h 114"/>
                <a:gd name="T14" fmla="*/ 128 w 128"/>
                <a:gd name="T15" fmla="*/ 6 h 114"/>
                <a:gd name="T16" fmla="*/ 122 w 128"/>
                <a:gd name="T17" fmla="*/ 0 h 114"/>
                <a:gd name="T18" fmla="*/ 123 w 128"/>
                <a:gd name="T19" fmla="*/ 109 h 114"/>
                <a:gd name="T20" fmla="*/ 5 w 128"/>
                <a:gd name="T21" fmla="*/ 109 h 114"/>
                <a:gd name="T22" fmla="*/ 5 w 128"/>
                <a:gd name="T23" fmla="*/ 27 h 114"/>
                <a:gd name="T24" fmla="*/ 123 w 128"/>
                <a:gd name="T25" fmla="*/ 27 h 114"/>
                <a:gd name="T26" fmla="*/ 123 w 128"/>
                <a:gd name="T27" fmla="*/ 109 h 114"/>
                <a:gd name="T28" fmla="*/ 123 w 128"/>
                <a:gd name="T29" fmla="*/ 23 h 114"/>
                <a:gd name="T30" fmla="*/ 5 w 128"/>
                <a:gd name="T31" fmla="*/ 23 h 114"/>
                <a:gd name="T32" fmla="*/ 5 w 128"/>
                <a:gd name="T33" fmla="*/ 5 h 114"/>
                <a:gd name="T34" fmla="*/ 123 w 128"/>
                <a:gd name="T35" fmla="*/ 5 h 114"/>
                <a:gd name="T36" fmla="*/ 123 w 128"/>
                <a:gd name="T37" fmla="*/ 2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114">
                  <a:moveTo>
                    <a:pt x="122" y="0"/>
                  </a:moveTo>
                  <a:cubicBezTo>
                    <a:pt x="6" y="0"/>
                    <a:pt x="6" y="0"/>
                    <a:pt x="6" y="0"/>
                  </a:cubicBezTo>
                  <a:cubicBezTo>
                    <a:pt x="3" y="0"/>
                    <a:pt x="0" y="3"/>
                    <a:pt x="0" y="6"/>
                  </a:cubicBezTo>
                  <a:cubicBezTo>
                    <a:pt x="0" y="108"/>
                    <a:pt x="0" y="108"/>
                    <a:pt x="0" y="108"/>
                  </a:cubicBezTo>
                  <a:cubicBezTo>
                    <a:pt x="0" y="111"/>
                    <a:pt x="3" y="114"/>
                    <a:pt x="6" y="114"/>
                  </a:cubicBezTo>
                  <a:cubicBezTo>
                    <a:pt x="122" y="114"/>
                    <a:pt x="122" y="114"/>
                    <a:pt x="122" y="114"/>
                  </a:cubicBezTo>
                  <a:cubicBezTo>
                    <a:pt x="125" y="114"/>
                    <a:pt x="128" y="111"/>
                    <a:pt x="128" y="108"/>
                  </a:cubicBezTo>
                  <a:cubicBezTo>
                    <a:pt x="128" y="6"/>
                    <a:pt x="128" y="6"/>
                    <a:pt x="128" y="6"/>
                  </a:cubicBezTo>
                  <a:cubicBezTo>
                    <a:pt x="128" y="3"/>
                    <a:pt x="125" y="0"/>
                    <a:pt x="122" y="0"/>
                  </a:cubicBezTo>
                  <a:close/>
                  <a:moveTo>
                    <a:pt x="123" y="109"/>
                  </a:moveTo>
                  <a:cubicBezTo>
                    <a:pt x="5" y="109"/>
                    <a:pt x="5" y="109"/>
                    <a:pt x="5" y="109"/>
                  </a:cubicBezTo>
                  <a:cubicBezTo>
                    <a:pt x="5" y="27"/>
                    <a:pt x="5" y="27"/>
                    <a:pt x="5" y="27"/>
                  </a:cubicBezTo>
                  <a:cubicBezTo>
                    <a:pt x="123" y="27"/>
                    <a:pt x="123" y="27"/>
                    <a:pt x="123" y="27"/>
                  </a:cubicBezTo>
                  <a:lnTo>
                    <a:pt x="123" y="109"/>
                  </a:lnTo>
                  <a:close/>
                  <a:moveTo>
                    <a:pt x="123" y="23"/>
                  </a:moveTo>
                  <a:cubicBezTo>
                    <a:pt x="5" y="23"/>
                    <a:pt x="5" y="23"/>
                    <a:pt x="5" y="23"/>
                  </a:cubicBezTo>
                  <a:cubicBezTo>
                    <a:pt x="5" y="5"/>
                    <a:pt x="5" y="5"/>
                    <a:pt x="5" y="5"/>
                  </a:cubicBezTo>
                  <a:cubicBezTo>
                    <a:pt x="123" y="5"/>
                    <a:pt x="123" y="5"/>
                    <a:pt x="123" y="5"/>
                  </a:cubicBezTo>
                  <a:lnTo>
                    <a:pt x="123" y="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16" name="Oval 81"/>
            <p:cNvSpPr>
              <a:spLocks noChangeArrowheads="1"/>
            </p:cNvSpPr>
            <p:nvPr/>
          </p:nvSpPr>
          <p:spPr bwMode="auto">
            <a:xfrm>
              <a:off x="2546350" y="5178425"/>
              <a:ext cx="25400" cy="2540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17" name="Oval 82"/>
            <p:cNvSpPr>
              <a:spLocks noChangeArrowheads="1"/>
            </p:cNvSpPr>
            <p:nvPr/>
          </p:nvSpPr>
          <p:spPr bwMode="auto">
            <a:xfrm>
              <a:off x="2609850" y="5178425"/>
              <a:ext cx="26988" cy="2540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18" name="Oval 83"/>
            <p:cNvSpPr>
              <a:spLocks noChangeArrowheads="1"/>
            </p:cNvSpPr>
            <p:nvPr/>
          </p:nvSpPr>
          <p:spPr bwMode="auto">
            <a:xfrm>
              <a:off x="2678113" y="5178425"/>
              <a:ext cx="25400" cy="2540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19" name="Freeform 84"/>
            <p:cNvSpPr>
              <a:spLocks/>
            </p:cNvSpPr>
            <p:nvPr/>
          </p:nvSpPr>
          <p:spPr bwMode="auto">
            <a:xfrm>
              <a:off x="2636838" y="5305425"/>
              <a:ext cx="187325" cy="184150"/>
            </a:xfrm>
            <a:custGeom>
              <a:avLst/>
              <a:gdLst>
                <a:gd name="T0" fmla="*/ 3 w 50"/>
                <a:gd name="T1" fmla="*/ 26 h 49"/>
                <a:gd name="T2" fmla="*/ 23 w 50"/>
                <a:gd name="T3" fmla="*/ 26 h 49"/>
                <a:gd name="T4" fmla="*/ 23 w 50"/>
                <a:gd name="T5" fmla="*/ 46 h 49"/>
                <a:gd name="T6" fmla="*/ 25 w 50"/>
                <a:gd name="T7" fmla="*/ 49 h 49"/>
                <a:gd name="T8" fmla="*/ 27 w 50"/>
                <a:gd name="T9" fmla="*/ 46 h 49"/>
                <a:gd name="T10" fmla="*/ 27 w 50"/>
                <a:gd name="T11" fmla="*/ 26 h 49"/>
                <a:gd name="T12" fmla="*/ 47 w 50"/>
                <a:gd name="T13" fmla="*/ 26 h 49"/>
                <a:gd name="T14" fmla="*/ 50 w 50"/>
                <a:gd name="T15" fmla="*/ 24 h 49"/>
                <a:gd name="T16" fmla="*/ 47 w 50"/>
                <a:gd name="T17" fmla="*/ 22 h 49"/>
                <a:gd name="T18" fmla="*/ 27 w 50"/>
                <a:gd name="T19" fmla="*/ 22 h 49"/>
                <a:gd name="T20" fmla="*/ 27 w 50"/>
                <a:gd name="T21" fmla="*/ 2 h 49"/>
                <a:gd name="T22" fmla="*/ 25 w 50"/>
                <a:gd name="T23" fmla="*/ 0 h 49"/>
                <a:gd name="T24" fmla="*/ 23 w 50"/>
                <a:gd name="T25" fmla="*/ 2 h 49"/>
                <a:gd name="T26" fmla="*/ 23 w 50"/>
                <a:gd name="T27" fmla="*/ 22 h 49"/>
                <a:gd name="T28" fmla="*/ 3 w 50"/>
                <a:gd name="T29" fmla="*/ 22 h 49"/>
                <a:gd name="T30" fmla="*/ 0 w 50"/>
                <a:gd name="T31" fmla="*/ 24 h 49"/>
                <a:gd name="T32" fmla="*/ 3 w 50"/>
                <a:gd name="T33" fmla="*/ 2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 h="49">
                  <a:moveTo>
                    <a:pt x="3" y="26"/>
                  </a:moveTo>
                  <a:cubicBezTo>
                    <a:pt x="23" y="26"/>
                    <a:pt x="23" y="26"/>
                    <a:pt x="23" y="26"/>
                  </a:cubicBezTo>
                  <a:cubicBezTo>
                    <a:pt x="23" y="46"/>
                    <a:pt x="23" y="46"/>
                    <a:pt x="23" y="46"/>
                  </a:cubicBezTo>
                  <a:cubicBezTo>
                    <a:pt x="23" y="48"/>
                    <a:pt x="24" y="49"/>
                    <a:pt x="25" y="49"/>
                  </a:cubicBezTo>
                  <a:cubicBezTo>
                    <a:pt x="26" y="49"/>
                    <a:pt x="27" y="48"/>
                    <a:pt x="27" y="46"/>
                  </a:cubicBezTo>
                  <a:cubicBezTo>
                    <a:pt x="27" y="26"/>
                    <a:pt x="27" y="26"/>
                    <a:pt x="27" y="26"/>
                  </a:cubicBezTo>
                  <a:cubicBezTo>
                    <a:pt x="47" y="26"/>
                    <a:pt x="47" y="26"/>
                    <a:pt x="47" y="26"/>
                  </a:cubicBezTo>
                  <a:cubicBezTo>
                    <a:pt x="48" y="26"/>
                    <a:pt x="50" y="25"/>
                    <a:pt x="50" y="24"/>
                  </a:cubicBezTo>
                  <a:cubicBezTo>
                    <a:pt x="50" y="23"/>
                    <a:pt x="48" y="22"/>
                    <a:pt x="47" y="22"/>
                  </a:cubicBezTo>
                  <a:cubicBezTo>
                    <a:pt x="27" y="22"/>
                    <a:pt x="27" y="22"/>
                    <a:pt x="27" y="22"/>
                  </a:cubicBezTo>
                  <a:cubicBezTo>
                    <a:pt x="27" y="2"/>
                    <a:pt x="27" y="2"/>
                    <a:pt x="27" y="2"/>
                  </a:cubicBezTo>
                  <a:cubicBezTo>
                    <a:pt x="27" y="1"/>
                    <a:pt x="26" y="0"/>
                    <a:pt x="25" y="0"/>
                  </a:cubicBezTo>
                  <a:cubicBezTo>
                    <a:pt x="24" y="0"/>
                    <a:pt x="23" y="1"/>
                    <a:pt x="23" y="2"/>
                  </a:cubicBezTo>
                  <a:cubicBezTo>
                    <a:pt x="23" y="22"/>
                    <a:pt x="23" y="22"/>
                    <a:pt x="23" y="22"/>
                  </a:cubicBezTo>
                  <a:cubicBezTo>
                    <a:pt x="3" y="22"/>
                    <a:pt x="3" y="22"/>
                    <a:pt x="3" y="22"/>
                  </a:cubicBezTo>
                  <a:cubicBezTo>
                    <a:pt x="1" y="22"/>
                    <a:pt x="0" y="23"/>
                    <a:pt x="0" y="24"/>
                  </a:cubicBezTo>
                  <a:cubicBezTo>
                    <a:pt x="0" y="25"/>
                    <a:pt x="1" y="26"/>
                    <a:pt x="3" y="26"/>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78" name="组合 277">
            <a:extLst>
              <a:ext uri="{FF2B5EF4-FFF2-40B4-BE49-F238E27FC236}">
                <a16:creationId xmlns="" xmlns:a16="http://schemas.microsoft.com/office/drawing/2014/main" id="{954792D0-0723-41F4-98EE-C25073A2AE4B}"/>
              </a:ext>
            </a:extLst>
          </p:cNvPr>
          <p:cNvGrpSpPr/>
          <p:nvPr/>
        </p:nvGrpSpPr>
        <p:grpSpPr>
          <a:xfrm>
            <a:off x="1528763" y="5113338"/>
            <a:ext cx="481013" cy="481013"/>
            <a:chOff x="1528763" y="5113338"/>
            <a:chExt cx="481013" cy="481013"/>
          </a:xfrm>
        </p:grpSpPr>
        <p:sp>
          <p:nvSpPr>
            <p:cNvPr id="120" name="Oval 85"/>
            <p:cNvSpPr>
              <a:spLocks noChangeArrowheads="1"/>
            </p:cNvSpPr>
            <p:nvPr/>
          </p:nvSpPr>
          <p:spPr bwMode="auto">
            <a:xfrm>
              <a:off x="1584325" y="5151438"/>
              <a:ext cx="26988" cy="26988"/>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21" name="Oval 86"/>
            <p:cNvSpPr>
              <a:spLocks noChangeArrowheads="1"/>
            </p:cNvSpPr>
            <p:nvPr/>
          </p:nvSpPr>
          <p:spPr bwMode="auto">
            <a:xfrm>
              <a:off x="1649413" y="5151438"/>
              <a:ext cx="25400" cy="26988"/>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22" name="Oval 87"/>
            <p:cNvSpPr>
              <a:spLocks noChangeArrowheads="1"/>
            </p:cNvSpPr>
            <p:nvPr/>
          </p:nvSpPr>
          <p:spPr bwMode="auto">
            <a:xfrm>
              <a:off x="1716088" y="5151438"/>
              <a:ext cx="26988" cy="26988"/>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23" name="Freeform 88"/>
            <p:cNvSpPr>
              <a:spLocks noEditPoints="1"/>
            </p:cNvSpPr>
            <p:nvPr/>
          </p:nvSpPr>
          <p:spPr bwMode="auto">
            <a:xfrm>
              <a:off x="1528763" y="5113338"/>
              <a:ext cx="481013" cy="481013"/>
            </a:xfrm>
            <a:custGeom>
              <a:avLst/>
              <a:gdLst>
                <a:gd name="T0" fmla="*/ 122 w 128"/>
                <a:gd name="T1" fmla="*/ 22 h 128"/>
                <a:gd name="T2" fmla="*/ 113 w 128"/>
                <a:gd name="T3" fmla="*/ 22 h 128"/>
                <a:gd name="T4" fmla="*/ 113 w 128"/>
                <a:gd name="T5" fmla="*/ 6 h 128"/>
                <a:gd name="T6" fmla="*/ 107 w 128"/>
                <a:gd name="T7" fmla="*/ 0 h 128"/>
                <a:gd name="T8" fmla="*/ 6 w 128"/>
                <a:gd name="T9" fmla="*/ 0 h 128"/>
                <a:gd name="T10" fmla="*/ 0 w 128"/>
                <a:gd name="T11" fmla="*/ 6 h 128"/>
                <a:gd name="T12" fmla="*/ 0 w 128"/>
                <a:gd name="T13" fmla="*/ 100 h 128"/>
                <a:gd name="T14" fmla="*/ 6 w 128"/>
                <a:gd name="T15" fmla="*/ 106 h 128"/>
                <a:gd name="T16" fmla="*/ 15 w 128"/>
                <a:gd name="T17" fmla="*/ 106 h 128"/>
                <a:gd name="T18" fmla="*/ 15 w 128"/>
                <a:gd name="T19" fmla="*/ 122 h 128"/>
                <a:gd name="T20" fmla="*/ 21 w 128"/>
                <a:gd name="T21" fmla="*/ 128 h 128"/>
                <a:gd name="T22" fmla="*/ 122 w 128"/>
                <a:gd name="T23" fmla="*/ 128 h 128"/>
                <a:gd name="T24" fmla="*/ 128 w 128"/>
                <a:gd name="T25" fmla="*/ 122 h 128"/>
                <a:gd name="T26" fmla="*/ 128 w 128"/>
                <a:gd name="T27" fmla="*/ 28 h 128"/>
                <a:gd name="T28" fmla="*/ 122 w 128"/>
                <a:gd name="T29" fmla="*/ 22 h 128"/>
                <a:gd name="T30" fmla="*/ 15 w 128"/>
                <a:gd name="T31" fmla="*/ 101 h 128"/>
                <a:gd name="T32" fmla="*/ 5 w 128"/>
                <a:gd name="T33" fmla="*/ 101 h 128"/>
                <a:gd name="T34" fmla="*/ 5 w 128"/>
                <a:gd name="T35" fmla="*/ 27 h 128"/>
                <a:gd name="T36" fmla="*/ 15 w 128"/>
                <a:gd name="T37" fmla="*/ 27 h 128"/>
                <a:gd name="T38" fmla="*/ 15 w 128"/>
                <a:gd name="T39" fmla="*/ 101 h 128"/>
                <a:gd name="T40" fmla="*/ 5 w 128"/>
                <a:gd name="T41" fmla="*/ 22 h 128"/>
                <a:gd name="T42" fmla="*/ 5 w 128"/>
                <a:gd name="T43" fmla="*/ 5 h 128"/>
                <a:gd name="T44" fmla="*/ 109 w 128"/>
                <a:gd name="T45" fmla="*/ 5 h 128"/>
                <a:gd name="T46" fmla="*/ 109 w 128"/>
                <a:gd name="T47" fmla="*/ 22 h 128"/>
                <a:gd name="T48" fmla="*/ 5 w 128"/>
                <a:gd name="T49" fmla="*/ 22 h 128"/>
                <a:gd name="T50" fmla="*/ 123 w 128"/>
                <a:gd name="T51" fmla="*/ 123 h 128"/>
                <a:gd name="T52" fmla="*/ 19 w 128"/>
                <a:gd name="T53" fmla="*/ 123 h 128"/>
                <a:gd name="T54" fmla="*/ 19 w 128"/>
                <a:gd name="T55" fmla="*/ 49 h 128"/>
                <a:gd name="T56" fmla="*/ 123 w 128"/>
                <a:gd name="T57" fmla="*/ 49 h 128"/>
                <a:gd name="T58" fmla="*/ 123 w 128"/>
                <a:gd name="T59" fmla="*/ 123 h 128"/>
                <a:gd name="T60" fmla="*/ 123 w 128"/>
                <a:gd name="T61" fmla="*/ 44 h 128"/>
                <a:gd name="T62" fmla="*/ 19 w 128"/>
                <a:gd name="T63" fmla="*/ 44 h 128"/>
                <a:gd name="T64" fmla="*/ 19 w 128"/>
                <a:gd name="T65" fmla="*/ 27 h 128"/>
                <a:gd name="T66" fmla="*/ 123 w 128"/>
                <a:gd name="T67" fmla="*/ 27 h 128"/>
                <a:gd name="T68" fmla="*/ 123 w 128"/>
                <a:gd name="T69" fmla="*/ 4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8">
                  <a:moveTo>
                    <a:pt x="122" y="22"/>
                  </a:moveTo>
                  <a:cubicBezTo>
                    <a:pt x="113" y="22"/>
                    <a:pt x="113" y="22"/>
                    <a:pt x="113" y="22"/>
                  </a:cubicBezTo>
                  <a:cubicBezTo>
                    <a:pt x="113" y="6"/>
                    <a:pt x="113" y="6"/>
                    <a:pt x="113" y="6"/>
                  </a:cubicBezTo>
                  <a:cubicBezTo>
                    <a:pt x="113" y="3"/>
                    <a:pt x="110" y="0"/>
                    <a:pt x="107" y="0"/>
                  </a:cubicBezTo>
                  <a:cubicBezTo>
                    <a:pt x="6" y="0"/>
                    <a:pt x="6" y="0"/>
                    <a:pt x="6" y="0"/>
                  </a:cubicBezTo>
                  <a:cubicBezTo>
                    <a:pt x="3" y="0"/>
                    <a:pt x="0" y="3"/>
                    <a:pt x="0" y="6"/>
                  </a:cubicBezTo>
                  <a:cubicBezTo>
                    <a:pt x="0" y="100"/>
                    <a:pt x="0" y="100"/>
                    <a:pt x="0" y="100"/>
                  </a:cubicBezTo>
                  <a:cubicBezTo>
                    <a:pt x="0" y="103"/>
                    <a:pt x="3" y="106"/>
                    <a:pt x="6" y="106"/>
                  </a:cubicBezTo>
                  <a:cubicBezTo>
                    <a:pt x="15" y="106"/>
                    <a:pt x="15" y="106"/>
                    <a:pt x="15" y="106"/>
                  </a:cubicBezTo>
                  <a:cubicBezTo>
                    <a:pt x="15" y="122"/>
                    <a:pt x="15" y="122"/>
                    <a:pt x="15" y="122"/>
                  </a:cubicBezTo>
                  <a:cubicBezTo>
                    <a:pt x="15" y="125"/>
                    <a:pt x="18" y="128"/>
                    <a:pt x="21" y="128"/>
                  </a:cubicBezTo>
                  <a:cubicBezTo>
                    <a:pt x="122" y="128"/>
                    <a:pt x="122" y="128"/>
                    <a:pt x="122" y="128"/>
                  </a:cubicBezTo>
                  <a:cubicBezTo>
                    <a:pt x="125" y="128"/>
                    <a:pt x="128" y="125"/>
                    <a:pt x="128" y="122"/>
                  </a:cubicBezTo>
                  <a:cubicBezTo>
                    <a:pt x="128" y="28"/>
                    <a:pt x="128" y="28"/>
                    <a:pt x="128" y="28"/>
                  </a:cubicBezTo>
                  <a:cubicBezTo>
                    <a:pt x="128" y="25"/>
                    <a:pt x="125" y="22"/>
                    <a:pt x="122" y="22"/>
                  </a:cubicBezTo>
                  <a:close/>
                  <a:moveTo>
                    <a:pt x="15" y="101"/>
                  </a:moveTo>
                  <a:cubicBezTo>
                    <a:pt x="5" y="101"/>
                    <a:pt x="5" y="101"/>
                    <a:pt x="5" y="101"/>
                  </a:cubicBezTo>
                  <a:cubicBezTo>
                    <a:pt x="5" y="27"/>
                    <a:pt x="5" y="27"/>
                    <a:pt x="5" y="27"/>
                  </a:cubicBezTo>
                  <a:cubicBezTo>
                    <a:pt x="15" y="27"/>
                    <a:pt x="15" y="27"/>
                    <a:pt x="15" y="27"/>
                  </a:cubicBezTo>
                  <a:lnTo>
                    <a:pt x="15" y="101"/>
                  </a:lnTo>
                  <a:close/>
                  <a:moveTo>
                    <a:pt x="5" y="22"/>
                  </a:moveTo>
                  <a:cubicBezTo>
                    <a:pt x="5" y="5"/>
                    <a:pt x="5" y="5"/>
                    <a:pt x="5" y="5"/>
                  </a:cubicBezTo>
                  <a:cubicBezTo>
                    <a:pt x="109" y="5"/>
                    <a:pt x="109" y="5"/>
                    <a:pt x="109" y="5"/>
                  </a:cubicBezTo>
                  <a:cubicBezTo>
                    <a:pt x="109" y="22"/>
                    <a:pt x="109" y="22"/>
                    <a:pt x="109" y="22"/>
                  </a:cubicBezTo>
                  <a:lnTo>
                    <a:pt x="5" y="22"/>
                  </a:lnTo>
                  <a:close/>
                  <a:moveTo>
                    <a:pt x="123" y="123"/>
                  </a:moveTo>
                  <a:cubicBezTo>
                    <a:pt x="19" y="123"/>
                    <a:pt x="19" y="123"/>
                    <a:pt x="19" y="123"/>
                  </a:cubicBezTo>
                  <a:cubicBezTo>
                    <a:pt x="19" y="49"/>
                    <a:pt x="19" y="49"/>
                    <a:pt x="19" y="49"/>
                  </a:cubicBezTo>
                  <a:cubicBezTo>
                    <a:pt x="123" y="49"/>
                    <a:pt x="123" y="49"/>
                    <a:pt x="123" y="49"/>
                  </a:cubicBezTo>
                  <a:lnTo>
                    <a:pt x="123" y="123"/>
                  </a:lnTo>
                  <a:close/>
                  <a:moveTo>
                    <a:pt x="123" y="44"/>
                  </a:moveTo>
                  <a:cubicBezTo>
                    <a:pt x="19" y="44"/>
                    <a:pt x="19" y="44"/>
                    <a:pt x="19" y="44"/>
                  </a:cubicBezTo>
                  <a:cubicBezTo>
                    <a:pt x="19" y="27"/>
                    <a:pt x="19" y="27"/>
                    <a:pt x="19" y="27"/>
                  </a:cubicBezTo>
                  <a:cubicBezTo>
                    <a:pt x="123" y="27"/>
                    <a:pt x="123" y="27"/>
                    <a:pt x="123" y="27"/>
                  </a:cubicBezTo>
                  <a:lnTo>
                    <a:pt x="123" y="44"/>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24" name="Oval 89"/>
            <p:cNvSpPr>
              <a:spLocks noChangeArrowheads="1"/>
            </p:cNvSpPr>
            <p:nvPr/>
          </p:nvSpPr>
          <p:spPr bwMode="auto">
            <a:xfrm>
              <a:off x="1641475" y="5233988"/>
              <a:ext cx="26988" cy="26988"/>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25" name="Oval 90"/>
            <p:cNvSpPr>
              <a:spLocks noChangeArrowheads="1"/>
            </p:cNvSpPr>
            <p:nvPr/>
          </p:nvSpPr>
          <p:spPr bwMode="auto">
            <a:xfrm>
              <a:off x="1704975" y="5233988"/>
              <a:ext cx="26988" cy="26988"/>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26" name="Oval 91"/>
            <p:cNvSpPr>
              <a:spLocks noChangeArrowheads="1"/>
            </p:cNvSpPr>
            <p:nvPr/>
          </p:nvSpPr>
          <p:spPr bwMode="auto">
            <a:xfrm>
              <a:off x="1773238" y="5233988"/>
              <a:ext cx="25400" cy="26988"/>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79" name="组合 278">
            <a:extLst>
              <a:ext uri="{FF2B5EF4-FFF2-40B4-BE49-F238E27FC236}">
                <a16:creationId xmlns="" xmlns:a16="http://schemas.microsoft.com/office/drawing/2014/main" id="{949EFDDF-6F37-4B39-BE2F-177AD95CD078}"/>
              </a:ext>
            </a:extLst>
          </p:cNvPr>
          <p:cNvGrpSpPr/>
          <p:nvPr/>
        </p:nvGrpSpPr>
        <p:grpSpPr>
          <a:xfrm>
            <a:off x="568325" y="5140325"/>
            <a:ext cx="479425" cy="428625"/>
            <a:chOff x="568325" y="5140325"/>
            <a:chExt cx="479425" cy="428625"/>
          </a:xfrm>
        </p:grpSpPr>
        <p:sp>
          <p:nvSpPr>
            <p:cNvPr id="127" name="Freeform 92"/>
            <p:cNvSpPr>
              <a:spLocks noEditPoints="1"/>
            </p:cNvSpPr>
            <p:nvPr/>
          </p:nvSpPr>
          <p:spPr bwMode="auto">
            <a:xfrm>
              <a:off x="568325" y="5140325"/>
              <a:ext cx="479425" cy="428625"/>
            </a:xfrm>
            <a:custGeom>
              <a:avLst/>
              <a:gdLst>
                <a:gd name="T0" fmla="*/ 122 w 128"/>
                <a:gd name="T1" fmla="*/ 0 h 114"/>
                <a:gd name="T2" fmla="*/ 6 w 128"/>
                <a:gd name="T3" fmla="*/ 0 h 114"/>
                <a:gd name="T4" fmla="*/ 0 w 128"/>
                <a:gd name="T5" fmla="*/ 6 h 114"/>
                <a:gd name="T6" fmla="*/ 0 w 128"/>
                <a:gd name="T7" fmla="*/ 108 h 114"/>
                <a:gd name="T8" fmla="*/ 6 w 128"/>
                <a:gd name="T9" fmla="*/ 114 h 114"/>
                <a:gd name="T10" fmla="*/ 122 w 128"/>
                <a:gd name="T11" fmla="*/ 114 h 114"/>
                <a:gd name="T12" fmla="*/ 128 w 128"/>
                <a:gd name="T13" fmla="*/ 108 h 114"/>
                <a:gd name="T14" fmla="*/ 128 w 128"/>
                <a:gd name="T15" fmla="*/ 6 h 114"/>
                <a:gd name="T16" fmla="*/ 122 w 128"/>
                <a:gd name="T17" fmla="*/ 0 h 114"/>
                <a:gd name="T18" fmla="*/ 123 w 128"/>
                <a:gd name="T19" fmla="*/ 109 h 114"/>
                <a:gd name="T20" fmla="*/ 5 w 128"/>
                <a:gd name="T21" fmla="*/ 109 h 114"/>
                <a:gd name="T22" fmla="*/ 5 w 128"/>
                <a:gd name="T23" fmla="*/ 27 h 114"/>
                <a:gd name="T24" fmla="*/ 123 w 128"/>
                <a:gd name="T25" fmla="*/ 27 h 114"/>
                <a:gd name="T26" fmla="*/ 123 w 128"/>
                <a:gd name="T27" fmla="*/ 109 h 114"/>
                <a:gd name="T28" fmla="*/ 123 w 128"/>
                <a:gd name="T29" fmla="*/ 23 h 114"/>
                <a:gd name="T30" fmla="*/ 5 w 128"/>
                <a:gd name="T31" fmla="*/ 23 h 114"/>
                <a:gd name="T32" fmla="*/ 5 w 128"/>
                <a:gd name="T33" fmla="*/ 5 h 114"/>
                <a:gd name="T34" fmla="*/ 123 w 128"/>
                <a:gd name="T35" fmla="*/ 5 h 114"/>
                <a:gd name="T36" fmla="*/ 123 w 128"/>
                <a:gd name="T37" fmla="*/ 2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114">
                  <a:moveTo>
                    <a:pt x="122" y="0"/>
                  </a:moveTo>
                  <a:cubicBezTo>
                    <a:pt x="6" y="0"/>
                    <a:pt x="6" y="0"/>
                    <a:pt x="6" y="0"/>
                  </a:cubicBezTo>
                  <a:cubicBezTo>
                    <a:pt x="3" y="0"/>
                    <a:pt x="0" y="3"/>
                    <a:pt x="0" y="6"/>
                  </a:cubicBezTo>
                  <a:cubicBezTo>
                    <a:pt x="0" y="108"/>
                    <a:pt x="0" y="108"/>
                    <a:pt x="0" y="108"/>
                  </a:cubicBezTo>
                  <a:cubicBezTo>
                    <a:pt x="0" y="111"/>
                    <a:pt x="3" y="114"/>
                    <a:pt x="6" y="114"/>
                  </a:cubicBezTo>
                  <a:cubicBezTo>
                    <a:pt x="122" y="114"/>
                    <a:pt x="122" y="114"/>
                    <a:pt x="122" y="114"/>
                  </a:cubicBezTo>
                  <a:cubicBezTo>
                    <a:pt x="125" y="114"/>
                    <a:pt x="128" y="111"/>
                    <a:pt x="128" y="108"/>
                  </a:cubicBezTo>
                  <a:cubicBezTo>
                    <a:pt x="128" y="6"/>
                    <a:pt x="128" y="6"/>
                    <a:pt x="128" y="6"/>
                  </a:cubicBezTo>
                  <a:cubicBezTo>
                    <a:pt x="128" y="3"/>
                    <a:pt x="125" y="0"/>
                    <a:pt x="122" y="0"/>
                  </a:cubicBezTo>
                  <a:close/>
                  <a:moveTo>
                    <a:pt x="123" y="109"/>
                  </a:moveTo>
                  <a:cubicBezTo>
                    <a:pt x="5" y="109"/>
                    <a:pt x="5" y="109"/>
                    <a:pt x="5" y="109"/>
                  </a:cubicBezTo>
                  <a:cubicBezTo>
                    <a:pt x="5" y="27"/>
                    <a:pt x="5" y="27"/>
                    <a:pt x="5" y="27"/>
                  </a:cubicBezTo>
                  <a:cubicBezTo>
                    <a:pt x="123" y="27"/>
                    <a:pt x="123" y="27"/>
                    <a:pt x="123" y="27"/>
                  </a:cubicBezTo>
                  <a:lnTo>
                    <a:pt x="123" y="109"/>
                  </a:lnTo>
                  <a:close/>
                  <a:moveTo>
                    <a:pt x="123" y="23"/>
                  </a:moveTo>
                  <a:cubicBezTo>
                    <a:pt x="5" y="23"/>
                    <a:pt x="5" y="23"/>
                    <a:pt x="5" y="23"/>
                  </a:cubicBezTo>
                  <a:cubicBezTo>
                    <a:pt x="5" y="5"/>
                    <a:pt x="5" y="5"/>
                    <a:pt x="5" y="5"/>
                  </a:cubicBezTo>
                  <a:cubicBezTo>
                    <a:pt x="123" y="5"/>
                    <a:pt x="123" y="5"/>
                    <a:pt x="123" y="5"/>
                  </a:cubicBezTo>
                  <a:lnTo>
                    <a:pt x="123" y="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28" name="Oval 93"/>
            <p:cNvSpPr>
              <a:spLocks noChangeArrowheads="1"/>
            </p:cNvSpPr>
            <p:nvPr/>
          </p:nvSpPr>
          <p:spPr bwMode="auto">
            <a:xfrm>
              <a:off x="623888" y="5178425"/>
              <a:ext cx="26988" cy="2540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29" name="Oval 94"/>
            <p:cNvSpPr>
              <a:spLocks noChangeArrowheads="1"/>
            </p:cNvSpPr>
            <p:nvPr/>
          </p:nvSpPr>
          <p:spPr bwMode="auto">
            <a:xfrm>
              <a:off x="687388" y="5178425"/>
              <a:ext cx="26988" cy="2540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30" name="Oval 95"/>
            <p:cNvSpPr>
              <a:spLocks noChangeArrowheads="1"/>
            </p:cNvSpPr>
            <p:nvPr/>
          </p:nvSpPr>
          <p:spPr bwMode="auto">
            <a:xfrm>
              <a:off x="755650" y="5178425"/>
              <a:ext cx="25400" cy="2540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sp>
        <p:nvSpPr>
          <p:cNvPr id="131" name="Freeform 96"/>
          <p:cNvSpPr>
            <a:spLocks noEditPoints="1"/>
          </p:cNvSpPr>
          <p:nvPr/>
        </p:nvSpPr>
        <p:spPr bwMode="auto">
          <a:xfrm>
            <a:off x="11136313" y="4148138"/>
            <a:ext cx="487363" cy="488950"/>
          </a:xfrm>
          <a:custGeom>
            <a:avLst/>
            <a:gdLst>
              <a:gd name="T0" fmla="*/ 128 w 130"/>
              <a:gd name="T1" fmla="*/ 128 h 130"/>
              <a:gd name="T2" fmla="*/ 129 w 130"/>
              <a:gd name="T3" fmla="*/ 106 h 130"/>
              <a:gd name="T4" fmla="*/ 128 w 130"/>
              <a:gd name="T5" fmla="*/ 104 h 130"/>
              <a:gd name="T6" fmla="*/ 127 w 130"/>
              <a:gd name="T7" fmla="*/ 27 h 130"/>
              <a:gd name="T8" fmla="*/ 111 w 130"/>
              <a:gd name="T9" fmla="*/ 3 h 130"/>
              <a:gd name="T10" fmla="*/ 65 w 130"/>
              <a:gd name="T11" fmla="*/ 41 h 130"/>
              <a:gd name="T12" fmla="*/ 18 w 130"/>
              <a:gd name="T13" fmla="*/ 1 h 130"/>
              <a:gd name="T14" fmla="*/ 1 w 130"/>
              <a:gd name="T15" fmla="*/ 18 h 130"/>
              <a:gd name="T16" fmla="*/ 41 w 130"/>
              <a:gd name="T17" fmla="*/ 65 h 130"/>
              <a:gd name="T18" fmla="*/ 3 w 130"/>
              <a:gd name="T19" fmla="*/ 111 h 130"/>
              <a:gd name="T20" fmla="*/ 27 w 130"/>
              <a:gd name="T21" fmla="*/ 127 h 130"/>
              <a:gd name="T22" fmla="*/ 104 w 130"/>
              <a:gd name="T23" fmla="*/ 128 h 130"/>
              <a:gd name="T24" fmla="*/ 127 w 130"/>
              <a:gd name="T25" fmla="*/ 129 h 130"/>
              <a:gd name="T26" fmla="*/ 85 w 130"/>
              <a:gd name="T27" fmla="*/ 40 h 130"/>
              <a:gd name="T28" fmla="*/ 88 w 130"/>
              <a:gd name="T29" fmla="*/ 37 h 130"/>
              <a:gd name="T30" fmla="*/ 94 w 130"/>
              <a:gd name="T31" fmla="*/ 18 h 130"/>
              <a:gd name="T32" fmla="*/ 104 w 130"/>
              <a:gd name="T33" fmla="*/ 24 h 130"/>
              <a:gd name="T34" fmla="*/ 104 w 130"/>
              <a:gd name="T35" fmla="*/ 21 h 130"/>
              <a:gd name="T36" fmla="*/ 107 w 130"/>
              <a:gd name="T37" fmla="*/ 5 h 130"/>
              <a:gd name="T38" fmla="*/ 86 w 130"/>
              <a:gd name="T39" fmla="*/ 62 h 130"/>
              <a:gd name="T40" fmla="*/ 78 w 130"/>
              <a:gd name="T41" fmla="*/ 34 h 130"/>
              <a:gd name="T42" fmla="*/ 9 w 130"/>
              <a:gd name="T43" fmla="*/ 27 h 130"/>
              <a:gd name="T44" fmla="*/ 9 w 130"/>
              <a:gd name="T45" fmla="*/ 9 h 130"/>
              <a:gd name="T46" fmla="*/ 31 w 130"/>
              <a:gd name="T47" fmla="*/ 13 h 130"/>
              <a:gd name="T48" fmla="*/ 10 w 130"/>
              <a:gd name="T49" fmla="*/ 28 h 130"/>
              <a:gd name="T50" fmla="*/ 34 w 130"/>
              <a:gd name="T51" fmla="*/ 16 h 130"/>
              <a:gd name="T52" fmla="*/ 23 w 130"/>
              <a:gd name="T53" fmla="*/ 41 h 130"/>
              <a:gd name="T54" fmla="*/ 23 w 130"/>
              <a:gd name="T55" fmla="*/ 125 h 130"/>
              <a:gd name="T56" fmla="*/ 15 w 130"/>
              <a:gd name="T57" fmla="*/ 97 h 130"/>
              <a:gd name="T58" fmla="*/ 24 w 130"/>
              <a:gd name="T59" fmla="*/ 104 h 130"/>
              <a:gd name="T60" fmla="*/ 18 w 130"/>
              <a:gd name="T61" fmla="*/ 94 h 130"/>
              <a:gd name="T62" fmla="*/ 37 w 130"/>
              <a:gd name="T63" fmla="*/ 88 h 130"/>
              <a:gd name="T64" fmla="*/ 40 w 130"/>
              <a:gd name="T65" fmla="*/ 85 h 130"/>
              <a:gd name="T66" fmla="*/ 44 w 130"/>
              <a:gd name="T67" fmla="*/ 68 h 130"/>
              <a:gd name="T68" fmla="*/ 23 w 130"/>
              <a:gd name="T69" fmla="*/ 125 h 130"/>
              <a:gd name="T70" fmla="*/ 107 w 130"/>
              <a:gd name="T71" fmla="*/ 124 h 130"/>
              <a:gd name="T72" fmla="*/ 44 w 130"/>
              <a:gd name="T73" fmla="*/ 27 h 130"/>
              <a:gd name="T74" fmla="*/ 124 w 130"/>
              <a:gd name="T75" fmla="*/ 10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0" h="130">
                <a:moveTo>
                  <a:pt x="127" y="129"/>
                </a:moveTo>
                <a:cubicBezTo>
                  <a:pt x="127" y="129"/>
                  <a:pt x="128" y="129"/>
                  <a:pt x="128" y="128"/>
                </a:cubicBezTo>
                <a:cubicBezTo>
                  <a:pt x="129" y="128"/>
                  <a:pt x="129" y="127"/>
                  <a:pt x="129" y="127"/>
                </a:cubicBezTo>
                <a:cubicBezTo>
                  <a:pt x="129" y="106"/>
                  <a:pt x="129" y="106"/>
                  <a:pt x="129" y="106"/>
                </a:cubicBezTo>
                <a:cubicBezTo>
                  <a:pt x="129" y="106"/>
                  <a:pt x="129" y="106"/>
                  <a:pt x="129" y="106"/>
                </a:cubicBezTo>
                <a:cubicBezTo>
                  <a:pt x="129" y="105"/>
                  <a:pt x="129" y="105"/>
                  <a:pt x="128" y="104"/>
                </a:cubicBezTo>
                <a:cubicBezTo>
                  <a:pt x="89" y="65"/>
                  <a:pt x="89" y="65"/>
                  <a:pt x="89" y="65"/>
                </a:cubicBezTo>
                <a:cubicBezTo>
                  <a:pt x="127" y="27"/>
                  <a:pt x="127" y="27"/>
                  <a:pt x="127" y="27"/>
                </a:cubicBezTo>
                <a:cubicBezTo>
                  <a:pt x="130" y="25"/>
                  <a:pt x="130" y="21"/>
                  <a:pt x="127" y="19"/>
                </a:cubicBezTo>
                <a:cubicBezTo>
                  <a:pt x="111" y="3"/>
                  <a:pt x="111" y="3"/>
                  <a:pt x="111" y="3"/>
                </a:cubicBezTo>
                <a:cubicBezTo>
                  <a:pt x="109" y="0"/>
                  <a:pt x="105" y="0"/>
                  <a:pt x="103" y="3"/>
                </a:cubicBezTo>
                <a:cubicBezTo>
                  <a:pt x="65" y="41"/>
                  <a:pt x="65" y="41"/>
                  <a:pt x="65" y="41"/>
                </a:cubicBezTo>
                <a:cubicBezTo>
                  <a:pt x="30" y="6"/>
                  <a:pt x="30" y="6"/>
                  <a:pt x="30" y="6"/>
                </a:cubicBezTo>
                <a:cubicBezTo>
                  <a:pt x="27" y="3"/>
                  <a:pt x="23" y="1"/>
                  <a:pt x="18" y="1"/>
                </a:cubicBezTo>
                <a:cubicBezTo>
                  <a:pt x="14" y="1"/>
                  <a:pt x="9" y="3"/>
                  <a:pt x="6" y="6"/>
                </a:cubicBezTo>
                <a:cubicBezTo>
                  <a:pt x="3" y="9"/>
                  <a:pt x="1" y="14"/>
                  <a:pt x="1" y="18"/>
                </a:cubicBezTo>
                <a:cubicBezTo>
                  <a:pt x="1" y="23"/>
                  <a:pt x="3" y="27"/>
                  <a:pt x="6" y="30"/>
                </a:cubicBezTo>
                <a:cubicBezTo>
                  <a:pt x="41" y="65"/>
                  <a:pt x="41" y="65"/>
                  <a:pt x="41" y="65"/>
                </a:cubicBezTo>
                <a:cubicBezTo>
                  <a:pt x="3" y="103"/>
                  <a:pt x="3" y="103"/>
                  <a:pt x="3" y="103"/>
                </a:cubicBezTo>
                <a:cubicBezTo>
                  <a:pt x="0" y="105"/>
                  <a:pt x="0" y="109"/>
                  <a:pt x="3" y="111"/>
                </a:cubicBezTo>
                <a:cubicBezTo>
                  <a:pt x="19" y="127"/>
                  <a:pt x="19" y="127"/>
                  <a:pt x="19" y="127"/>
                </a:cubicBezTo>
                <a:cubicBezTo>
                  <a:pt x="21" y="130"/>
                  <a:pt x="25" y="130"/>
                  <a:pt x="27" y="127"/>
                </a:cubicBezTo>
                <a:cubicBezTo>
                  <a:pt x="65" y="89"/>
                  <a:pt x="65" y="89"/>
                  <a:pt x="65" y="89"/>
                </a:cubicBezTo>
                <a:cubicBezTo>
                  <a:pt x="104" y="128"/>
                  <a:pt x="104" y="128"/>
                  <a:pt x="104" y="128"/>
                </a:cubicBezTo>
                <a:cubicBezTo>
                  <a:pt x="105" y="129"/>
                  <a:pt x="105" y="129"/>
                  <a:pt x="106" y="129"/>
                </a:cubicBezTo>
                <a:cubicBezTo>
                  <a:pt x="127" y="129"/>
                  <a:pt x="127" y="129"/>
                  <a:pt x="127" y="129"/>
                </a:cubicBezTo>
                <a:close/>
                <a:moveTo>
                  <a:pt x="78" y="34"/>
                </a:moveTo>
                <a:cubicBezTo>
                  <a:pt x="85" y="40"/>
                  <a:pt x="85" y="40"/>
                  <a:pt x="85" y="40"/>
                </a:cubicBezTo>
                <a:cubicBezTo>
                  <a:pt x="85" y="41"/>
                  <a:pt x="87" y="41"/>
                  <a:pt x="88" y="40"/>
                </a:cubicBezTo>
                <a:cubicBezTo>
                  <a:pt x="89" y="39"/>
                  <a:pt x="89" y="38"/>
                  <a:pt x="88" y="37"/>
                </a:cubicBezTo>
                <a:cubicBezTo>
                  <a:pt x="82" y="31"/>
                  <a:pt x="82" y="31"/>
                  <a:pt x="82" y="31"/>
                </a:cubicBezTo>
                <a:cubicBezTo>
                  <a:pt x="94" y="18"/>
                  <a:pt x="94" y="18"/>
                  <a:pt x="94" y="18"/>
                </a:cubicBezTo>
                <a:cubicBezTo>
                  <a:pt x="100" y="24"/>
                  <a:pt x="100" y="24"/>
                  <a:pt x="100" y="24"/>
                </a:cubicBezTo>
                <a:cubicBezTo>
                  <a:pt x="101" y="25"/>
                  <a:pt x="103" y="25"/>
                  <a:pt x="104" y="24"/>
                </a:cubicBezTo>
                <a:cubicBezTo>
                  <a:pt x="104" y="24"/>
                  <a:pt x="104" y="23"/>
                  <a:pt x="104" y="23"/>
                </a:cubicBezTo>
                <a:cubicBezTo>
                  <a:pt x="104" y="22"/>
                  <a:pt x="104" y="21"/>
                  <a:pt x="104" y="21"/>
                </a:cubicBezTo>
                <a:cubicBezTo>
                  <a:pt x="97" y="15"/>
                  <a:pt x="97" y="15"/>
                  <a:pt x="97" y="15"/>
                </a:cubicBezTo>
                <a:cubicBezTo>
                  <a:pt x="107" y="5"/>
                  <a:pt x="107" y="5"/>
                  <a:pt x="107" y="5"/>
                </a:cubicBezTo>
                <a:cubicBezTo>
                  <a:pt x="125" y="23"/>
                  <a:pt x="125" y="23"/>
                  <a:pt x="125" y="23"/>
                </a:cubicBezTo>
                <a:cubicBezTo>
                  <a:pt x="86" y="62"/>
                  <a:pt x="86" y="62"/>
                  <a:pt x="86" y="62"/>
                </a:cubicBezTo>
                <a:cubicBezTo>
                  <a:pt x="68" y="44"/>
                  <a:pt x="68" y="44"/>
                  <a:pt x="68" y="44"/>
                </a:cubicBezTo>
                <a:lnTo>
                  <a:pt x="78" y="34"/>
                </a:lnTo>
                <a:close/>
                <a:moveTo>
                  <a:pt x="10" y="28"/>
                </a:moveTo>
                <a:cubicBezTo>
                  <a:pt x="10" y="27"/>
                  <a:pt x="9" y="27"/>
                  <a:pt x="9" y="27"/>
                </a:cubicBezTo>
                <a:cubicBezTo>
                  <a:pt x="7" y="25"/>
                  <a:pt x="6" y="21"/>
                  <a:pt x="6" y="18"/>
                </a:cubicBezTo>
                <a:cubicBezTo>
                  <a:pt x="6" y="15"/>
                  <a:pt x="7" y="12"/>
                  <a:pt x="9" y="9"/>
                </a:cubicBezTo>
                <a:cubicBezTo>
                  <a:pt x="14" y="4"/>
                  <a:pt x="22" y="4"/>
                  <a:pt x="27" y="9"/>
                </a:cubicBezTo>
                <a:cubicBezTo>
                  <a:pt x="31" y="13"/>
                  <a:pt x="31" y="13"/>
                  <a:pt x="31" y="13"/>
                </a:cubicBezTo>
                <a:cubicBezTo>
                  <a:pt x="13" y="31"/>
                  <a:pt x="13" y="31"/>
                  <a:pt x="13" y="31"/>
                </a:cubicBezTo>
                <a:lnTo>
                  <a:pt x="10" y="28"/>
                </a:lnTo>
                <a:close/>
                <a:moveTo>
                  <a:pt x="16" y="34"/>
                </a:moveTo>
                <a:cubicBezTo>
                  <a:pt x="34" y="16"/>
                  <a:pt x="34" y="16"/>
                  <a:pt x="34" y="16"/>
                </a:cubicBezTo>
                <a:cubicBezTo>
                  <a:pt x="41" y="23"/>
                  <a:pt x="41" y="23"/>
                  <a:pt x="41" y="23"/>
                </a:cubicBezTo>
                <a:cubicBezTo>
                  <a:pt x="23" y="41"/>
                  <a:pt x="23" y="41"/>
                  <a:pt x="23" y="41"/>
                </a:cubicBezTo>
                <a:lnTo>
                  <a:pt x="16" y="34"/>
                </a:lnTo>
                <a:close/>
                <a:moveTo>
                  <a:pt x="23" y="125"/>
                </a:moveTo>
                <a:cubicBezTo>
                  <a:pt x="5" y="107"/>
                  <a:pt x="5" y="107"/>
                  <a:pt x="5" y="107"/>
                </a:cubicBezTo>
                <a:cubicBezTo>
                  <a:pt x="15" y="97"/>
                  <a:pt x="15" y="97"/>
                  <a:pt x="15" y="97"/>
                </a:cubicBezTo>
                <a:cubicBezTo>
                  <a:pt x="21" y="104"/>
                  <a:pt x="21" y="104"/>
                  <a:pt x="21" y="104"/>
                </a:cubicBezTo>
                <a:cubicBezTo>
                  <a:pt x="22" y="105"/>
                  <a:pt x="23" y="105"/>
                  <a:pt x="24" y="104"/>
                </a:cubicBezTo>
                <a:cubicBezTo>
                  <a:pt x="25" y="103"/>
                  <a:pt x="25" y="101"/>
                  <a:pt x="24" y="100"/>
                </a:cubicBezTo>
                <a:cubicBezTo>
                  <a:pt x="18" y="94"/>
                  <a:pt x="18" y="94"/>
                  <a:pt x="18" y="94"/>
                </a:cubicBezTo>
                <a:cubicBezTo>
                  <a:pt x="31" y="82"/>
                  <a:pt x="31" y="82"/>
                  <a:pt x="31" y="82"/>
                </a:cubicBezTo>
                <a:cubicBezTo>
                  <a:pt x="37" y="88"/>
                  <a:pt x="37" y="88"/>
                  <a:pt x="37" y="88"/>
                </a:cubicBezTo>
                <a:cubicBezTo>
                  <a:pt x="38" y="89"/>
                  <a:pt x="39" y="89"/>
                  <a:pt x="40" y="88"/>
                </a:cubicBezTo>
                <a:cubicBezTo>
                  <a:pt x="41" y="87"/>
                  <a:pt x="41" y="85"/>
                  <a:pt x="40" y="85"/>
                </a:cubicBezTo>
                <a:cubicBezTo>
                  <a:pt x="34" y="78"/>
                  <a:pt x="34" y="78"/>
                  <a:pt x="34" y="78"/>
                </a:cubicBezTo>
                <a:cubicBezTo>
                  <a:pt x="44" y="68"/>
                  <a:pt x="44" y="68"/>
                  <a:pt x="44" y="68"/>
                </a:cubicBezTo>
                <a:cubicBezTo>
                  <a:pt x="62" y="86"/>
                  <a:pt x="62" y="86"/>
                  <a:pt x="62" y="86"/>
                </a:cubicBezTo>
                <a:lnTo>
                  <a:pt x="23" y="125"/>
                </a:lnTo>
                <a:close/>
                <a:moveTo>
                  <a:pt x="124" y="124"/>
                </a:moveTo>
                <a:cubicBezTo>
                  <a:pt x="107" y="124"/>
                  <a:pt x="107" y="124"/>
                  <a:pt x="107" y="124"/>
                </a:cubicBezTo>
                <a:cubicBezTo>
                  <a:pt x="27" y="44"/>
                  <a:pt x="27" y="44"/>
                  <a:pt x="27" y="44"/>
                </a:cubicBezTo>
                <a:cubicBezTo>
                  <a:pt x="44" y="27"/>
                  <a:pt x="44" y="27"/>
                  <a:pt x="44" y="27"/>
                </a:cubicBezTo>
                <a:cubicBezTo>
                  <a:pt x="45" y="28"/>
                  <a:pt x="45" y="28"/>
                  <a:pt x="45" y="28"/>
                </a:cubicBezTo>
                <a:cubicBezTo>
                  <a:pt x="124" y="107"/>
                  <a:pt x="124" y="107"/>
                  <a:pt x="124" y="107"/>
                </a:cubicBezTo>
                <a:lnTo>
                  <a:pt x="124" y="124"/>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32" name="Freeform 97"/>
          <p:cNvSpPr>
            <a:spLocks noEditPoints="1"/>
          </p:cNvSpPr>
          <p:nvPr/>
        </p:nvSpPr>
        <p:spPr bwMode="auto">
          <a:xfrm>
            <a:off x="10179050" y="4152900"/>
            <a:ext cx="481013" cy="479425"/>
          </a:xfrm>
          <a:custGeom>
            <a:avLst/>
            <a:gdLst>
              <a:gd name="T0" fmla="*/ 126 w 128"/>
              <a:gd name="T1" fmla="*/ 128 h 128"/>
              <a:gd name="T2" fmla="*/ 128 w 128"/>
              <a:gd name="T3" fmla="*/ 126 h 128"/>
              <a:gd name="T4" fmla="*/ 127 w 128"/>
              <a:gd name="T5" fmla="*/ 103 h 128"/>
              <a:gd name="T6" fmla="*/ 124 w 128"/>
              <a:gd name="T7" fmla="*/ 25 h 128"/>
              <a:gd name="T8" fmla="*/ 124 w 128"/>
              <a:gd name="T9" fmla="*/ 7 h 128"/>
              <a:gd name="T10" fmla="*/ 107 w 128"/>
              <a:gd name="T11" fmla="*/ 8 h 128"/>
              <a:gd name="T12" fmla="*/ 41 w 128"/>
              <a:gd name="T13" fmla="*/ 17 h 128"/>
              <a:gd name="T14" fmla="*/ 17 w 128"/>
              <a:gd name="T15" fmla="*/ 0 h 128"/>
              <a:gd name="T16" fmla="*/ 0 w 128"/>
              <a:gd name="T17" fmla="*/ 17 h 128"/>
              <a:gd name="T18" fmla="*/ 48 w 128"/>
              <a:gd name="T19" fmla="*/ 72 h 128"/>
              <a:gd name="T20" fmla="*/ 37 w 128"/>
              <a:gd name="T21" fmla="*/ 80 h 128"/>
              <a:gd name="T22" fmla="*/ 28 w 128"/>
              <a:gd name="T23" fmla="*/ 87 h 128"/>
              <a:gd name="T24" fmla="*/ 16 w 128"/>
              <a:gd name="T25" fmla="*/ 90 h 128"/>
              <a:gd name="T26" fmla="*/ 7 w 128"/>
              <a:gd name="T27" fmla="*/ 103 h 128"/>
              <a:gd name="T28" fmla="*/ 0 w 128"/>
              <a:gd name="T29" fmla="*/ 118 h 128"/>
              <a:gd name="T30" fmla="*/ 5 w 128"/>
              <a:gd name="T31" fmla="*/ 124 h 128"/>
              <a:gd name="T32" fmla="*/ 35 w 128"/>
              <a:gd name="T33" fmla="*/ 122 h 128"/>
              <a:gd name="T34" fmla="*/ 45 w 128"/>
              <a:gd name="T35" fmla="*/ 105 h 128"/>
              <a:gd name="T36" fmla="*/ 51 w 128"/>
              <a:gd name="T37" fmla="*/ 98 h 128"/>
              <a:gd name="T38" fmla="*/ 50 w 128"/>
              <a:gd name="T39" fmla="*/ 93 h 128"/>
              <a:gd name="T40" fmla="*/ 103 w 128"/>
              <a:gd name="T41" fmla="*/ 127 h 128"/>
              <a:gd name="T42" fmla="*/ 105 w 128"/>
              <a:gd name="T43" fmla="*/ 128 h 128"/>
              <a:gd name="T44" fmla="*/ 110 w 128"/>
              <a:gd name="T45" fmla="*/ 11 h 128"/>
              <a:gd name="T46" fmla="*/ 111 w 128"/>
              <a:gd name="T47" fmla="*/ 10 h 128"/>
              <a:gd name="T48" fmla="*/ 124 w 128"/>
              <a:gd name="T49" fmla="*/ 15 h 128"/>
              <a:gd name="T50" fmla="*/ 82 w 128"/>
              <a:gd name="T51" fmla="*/ 57 h 128"/>
              <a:gd name="T52" fmla="*/ 110 w 128"/>
              <a:gd name="T53" fmla="*/ 11 h 128"/>
              <a:gd name="T54" fmla="*/ 8 w 128"/>
              <a:gd name="T55" fmla="*/ 26 h 128"/>
              <a:gd name="T56" fmla="*/ 8 w 128"/>
              <a:gd name="T57" fmla="*/ 8 h 128"/>
              <a:gd name="T58" fmla="*/ 30 w 128"/>
              <a:gd name="T59" fmla="*/ 12 h 128"/>
              <a:gd name="T60" fmla="*/ 9 w 128"/>
              <a:gd name="T61" fmla="*/ 27 h 128"/>
              <a:gd name="T62" fmla="*/ 33 w 128"/>
              <a:gd name="T63" fmla="*/ 15 h 128"/>
              <a:gd name="T64" fmla="*/ 22 w 128"/>
              <a:gd name="T65" fmla="*/ 40 h 128"/>
              <a:gd name="T66" fmla="*/ 40 w 128"/>
              <a:gd name="T67" fmla="*/ 102 h 128"/>
              <a:gd name="T68" fmla="*/ 40 w 128"/>
              <a:gd name="T69" fmla="*/ 105 h 128"/>
              <a:gd name="T70" fmla="*/ 29 w 128"/>
              <a:gd name="T71" fmla="*/ 119 h 128"/>
              <a:gd name="T72" fmla="*/ 6 w 128"/>
              <a:gd name="T73" fmla="*/ 119 h 128"/>
              <a:gd name="T74" fmla="*/ 5 w 128"/>
              <a:gd name="T75" fmla="*/ 117 h 128"/>
              <a:gd name="T76" fmla="*/ 13 w 128"/>
              <a:gd name="T77" fmla="*/ 100 h 128"/>
              <a:gd name="T78" fmla="*/ 26 w 128"/>
              <a:gd name="T79" fmla="*/ 91 h 128"/>
              <a:gd name="T80" fmla="*/ 35 w 128"/>
              <a:gd name="T81" fmla="*/ 85 h 128"/>
              <a:gd name="T82" fmla="*/ 40 w 128"/>
              <a:gd name="T83" fmla="*/ 102 h 128"/>
              <a:gd name="T84" fmla="*/ 42 w 128"/>
              <a:gd name="T85" fmla="*/ 85 h 128"/>
              <a:gd name="T86" fmla="*/ 56 w 128"/>
              <a:gd name="T87" fmla="*/ 81 h 128"/>
              <a:gd name="T88" fmla="*/ 26 w 128"/>
              <a:gd name="T89" fmla="*/ 43 h 128"/>
              <a:gd name="T90" fmla="*/ 44 w 128"/>
              <a:gd name="T91" fmla="*/ 27 h 128"/>
              <a:gd name="T92" fmla="*/ 123 w 128"/>
              <a:gd name="T93" fmla="*/ 106 h 128"/>
              <a:gd name="T94" fmla="*/ 106 w 128"/>
              <a:gd name="T95"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8" h="128">
                <a:moveTo>
                  <a:pt x="126" y="128"/>
                </a:moveTo>
                <a:cubicBezTo>
                  <a:pt x="126" y="128"/>
                  <a:pt x="126" y="128"/>
                  <a:pt x="126" y="128"/>
                </a:cubicBezTo>
                <a:cubicBezTo>
                  <a:pt x="126" y="128"/>
                  <a:pt x="127" y="128"/>
                  <a:pt x="127" y="127"/>
                </a:cubicBezTo>
                <a:cubicBezTo>
                  <a:pt x="128" y="127"/>
                  <a:pt x="128" y="126"/>
                  <a:pt x="128" y="126"/>
                </a:cubicBezTo>
                <a:cubicBezTo>
                  <a:pt x="128" y="105"/>
                  <a:pt x="128" y="105"/>
                  <a:pt x="128" y="105"/>
                </a:cubicBezTo>
                <a:cubicBezTo>
                  <a:pt x="128" y="104"/>
                  <a:pt x="128" y="104"/>
                  <a:pt x="127" y="103"/>
                </a:cubicBezTo>
                <a:cubicBezTo>
                  <a:pt x="85" y="61"/>
                  <a:pt x="85" y="61"/>
                  <a:pt x="85" y="61"/>
                </a:cubicBezTo>
                <a:cubicBezTo>
                  <a:pt x="124" y="25"/>
                  <a:pt x="124" y="25"/>
                  <a:pt x="124" y="25"/>
                </a:cubicBezTo>
                <a:cubicBezTo>
                  <a:pt x="126" y="22"/>
                  <a:pt x="128" y="19"/>
                  <a:pt x="128" y="15"/>
                </a:cubicBezTo>
                <a:cubicBezTo>
                  <a:pt x="128" y="12"/>
                  <a:pt x="127" y="9"/>
                  <a:pt x="124" y="7"/>
                </a:cubicBezTo>
                <a:cubicBezTo>
                  <a:pt x="120" y="2"/>
                  <a:pt x="112" y="2"/>
                  <a:pt x="107" y="7"/>
                </a:cubicBezTo>
                <a:cubicBezTo>
                  <a:pt x="107" y="8"/>
                  <a:pt x="107" y="8"/>
                  <a:pt x="107" y="8"/>
                </a:cubicBezTo>
                <a:cubicBezTo>
                  <a:pt x="71" y="47"/>
                  <a:pt x="71" y="47"/>
                  <a:pt x="71" y="47"/>
                </a:cubicBezTo>
                <a:cubicBezTo>
                  <a:pt x="41" y="17"/>
                  <a:pt x="41" y="17"/>
                  <a:pt x="41" y="17"/>
                </a:cubicBezTo>
                <a:cubicBezTo>
                  <a:pt x="29" y="5"/>
                  <a:pt x="29" y="5"/>
                  <a:pt x="29" y="5"/>
                </a:cubicBezTo>
                <a:cubicBezTo>
                  <a:pt x="26" y="2"/>
                  <a:pt x="22" y="0"/>
                  <a:pt x="17" y="0"/>
                </a:cubicBezTo>
                <a:cubicBezTo>
                  <a:pt x="13" y="0"/>
                  <a:pt x="8" y="2"/>
                  <a:pt x="5" y="5"/>
                </a:cubicBezTo>
                <a:cubicBezTo>
                  <a:pt x="2" y="8"/>
                  <a:pt x="0" y="13"/>
                  <a:pt x="0" y="17"/>
                </a:cubicBezTo>
                <a:cubicBezTo>
                  <a:pt x="0" y="22"/>
                  <a:pt x="2" y="26"/>
                  <a:pt x="5" y="29"/>
                </a:cubicBezTo>
                <a:cubicBezTo>
                  <a:pt x="48" y="72"/>
                  <a:pt x="48" y="72"/>
                  <a:pt x="48" y="72"/>
                </a:cubicBezTo>
                <a:cubicBezTo>
                  <a:pt x="39" y="82"/>
                  <a:pt x="39" y="82"/>
                  <a:pt x="39" y="82"/>
                </a:cubicBezTo>
                <a:cubicBezTo>
                  <a:pt x="37" y="80"/>
                  <a:pt x="37" y="80"/>
                  <a:pt x="37" y="80"/>
                </a:cubicBezTo>
                <a:cubicBezTo>
                  <a:pt x="36" y="79"/>
                  <a:pt x="35" y="79"/>
                  <a:pt x="34" y="80"/>
                </a:cubicBezTo>
                <a:cubicBezTo>
                  <a:pt x="28" y="87"/>
                  <a:pt x="28" y="87"/>
                  <a:pt x="28" y="87"/>
                </a:cubicBezTo>
                <a:cubicBezTo>
                  <a:pt x="26" y="87"/>
                  <a:pt x="26" y="87"/>
                  <a:pt x="26" y="87"/>
                </a:cubicBezTo>
                <a:cubicBezTo>
                  <a:pt x="23" y="87"/>
                  <a:pt x="19" y="88"/>
                  <a:pt x="16" y="90"/>
                </a:cubicBezTo>
                <a:cubicBezTo>
                  <a:pt x="13" y="92"/>
                  <a:pt x="11" y="95"/>
                  <a:pt x="9" y="98"/>
                </a:cubicBezTo>
                <a:cubicBezTo>
                  <a:pt x="8" y="100"/>
                  <a:pt x="8" y="102"/>
                  <a:pt x="7" y="103"/>
                </a:cubicBezTo>
                <a:cubicBezTo>
                  <a:pt x="6" y="107"/>
                  <a:pt x="5" y="110"/>
                  <a:pt x="2" y="113"/>
                </a:cubicBezTo>
                <a:cubicBezTo>
                  <a:pt x="1" y="115"/>
                  <a:pt x="0" y="116"/>
                  <a:pt x="0" y="118"/>
                </a:cubicBezTo>
                <a:cubicBezTo>
                  <a:pt x="0" y="119"/>
                  <a:pt x="1" y="121"/>
                  <a:pt x="2" y="122"/>
                </a:cubicBezTo>
                <a:cubicBezTo>
                  <a:pt x="3" y="123"/>
                  <a:pt x="4" y="123"/>
                  <a:pt x="5" y="124"/>
                </a:cubicBezTo>
                <a:cubicBezTo>
                  <a:pt x="17" y="125"/>
                  <a:pt x="26" y="125"/>
                  <a:pt x="30" y="123"/>
                </a:cubicBezTo>
                <a:cubicBezTo>
                  <a:pt x="32" y="123"/>
                  <a:pt x="33" y="122"/>
                  <a:pt x="35" y="122"/>
                </a:cubicBezTo>
                <a:cubicBezTo>
                  <a:pt x="38" y="120"/>
                  <a:pt x="40" y="118"/>
                  <a:pt x="42" y="115"/>
                </a:cubicBezTo>
                <a:cubicBezTo>
                  <a:pt x="44" y="112"/>
                  <a:pt x="45" y="109"/>
                  <a:pt x="45" y="105"/>
                </a:cubicBezTo>
                <a:cubicBezTo>
                  <a:pt x="45" y="104"/>
                  <a:pt x="45" y="104"/>
                  <a:pt x="45" y="104"/>
                </a:cubicBezTo>
                <a:cubicBezTo>
                  <a:pt x="51" y="98"/>
                  <a:pt x="51" y="98"/>
                  <a:pt x="51" y="98"/>
                </a:cubicBezTo>
                <a:cubicBezTo>
                  <a:pt x="52" y="97"/>
                  <a:pt x="52" y="95"/>
                  <a:pt x="51" y="94"/>
                </a:cubicBezTo>
                <a:cubicBezTo>
                  <a:pt x="50" y="93"/>
                  <a:pt x="50" y="93"/>
                  <a:pt x="50" y="93"/>
                </a:cubicBezTo>
                <a:cubicBezTo>
                  <a:pt x="59" y="84"/>
                  <a:pt x="59" y="84"/>
                  <a:pt x="59" y="84"/>
                </a:cubicBezTo>
                <a:cubicBezTo>
                  <a:pt x="103" y="127"/>
                  <a:pt x="103" y="127"/>
                  <a:pt x="103" y="127"/>
                </a:cubicBezTo>
                <a:cubicBezTo>
                  <a:pt x="104" y="128"/>
                  <a:pt x="104" y="128"/>
                  <a:pt x="105" y="128"/>
                </a:cubicBezTo>
                <a:cubicBezTo>
                  <a:pt x="105" y="128"/>
                  <a:pt x="105" y="128"/>
                  <a:pt x="105" y="128"/>
                </a:cubicBezTo>
                <a:lnTo>
                  <a:pt x="126" y="128"/>
                </a:lnTo>
                <a:close/>
                <a:moveTo>
                  <a:pt x="110" y="11"/>
                </a:moveTo>
                <a:cubicBezTo>
                  <a:pt x="110" y="10"/>
                  <a:pt x="110" y="10"/>
                  <a:pt x="110" y="10"/>
                </a:cubicBezTo>
                <a:cubicBezTo>
                  <a:pt x="111" y="10"/>
                  <a:pt x="111" y="10"/>
                  <a:pt x="111" y="10"/>
                </a:cubicBezTo>
                <a:cubicBezTo>
                  <a:pt x="114" y="7"/>
                  <a:pt x="118" y="7"/>
                  <a:pt x="121" y="10"/>
                </a:cubicBezTo>
                <a:cubicBezTo>
                  <a:pt x="123" y="11"/>
                  <a:pt x="124" y="13"/>
                  <a:pt x="124" y="15"/>
                </a:cubicBezTo>
                <a:cubicBezTo>
                  <a:pt x="124" y="18"/>
                  <a:pt x="123" y="20"/>
                  <a:pt x="121" y="21"/>
                </a:cubicBezTo>
                <a:cubicBezTo>
                  <a:pt x="82" y="57"/>
                  <a:pt x="82" y="57"/>
                  <a:pt x="82" y="57"/>
                </a:cubicBezTo>
                <a:cubicBezTo>
                  <a:pt x="74" y="50"/>
                  <a:pt x="74" y="50"/>
                  <a:pt x="74" y="50"/>
                </a:cubicBezTo>
                <a:lnTo>
                  <a:pt x="110" y="11"/>
                </a:lnTo>
                <a:close/>
                <a:moveTo>
                  <a:pt x="9" y="27"/>
                </a:moveTo>
                <a:cubicBezTo>
                  <a:pt x="9" y="26"/>
                  <a:pt x="8" y="26"/>
                  <a:pt x="8" y="26"/>
                </a:cubicBezTo>
                <a:cubicBezTo>
                  <a:pt x="6" y="24"/>
                  <a:pt x="5" y="20"/>
                  <a:pt x="5" y="17"/>
                </a:cubicBezTo>
                <a:cubicBezTo>
                  <a:pt x="5" y="14"/>
                  <a:pt x="6" y="11"/>
                  <a:pt x="8" y="8"/>
                </a:cubicBezTo>
                <a:cubicBezTo>
                  <a:pt x="13" y="3"/>
                  <a:pt x="21" y="3"/>
                  <a:pt x="26" y="8"/>
                </a:cubicBezTo>
                <a:cubicBezTo>
                  <a:pt x="30" y="12"/>
                  <a:pt x="30" y="12"/>
                  <a:pt x="30" y="12"/>
                </a:cubicBezTo>
                <a:cubicBezTo>
                  <a:pt x="12" y="30"/>
                  <a:pt x="12" y="30"/>
                  <a:pt x="12" y="30"/>
                </a:cubicBezTo>
                <a:lnTo>
                  <a:pt x="9" y="27"/>
                </a:lnTo>
                <a:close/>
                <a:moveTo>
                  <a:pt x="15" y="33"/>
                </a:moveTo>
                <a:cubicBezTo>
                  <a:pt x="33" y="15"/>
                  <a:pt x="33" y="15"/>
                  <a:pt x="33" y="15"/>
                </a:cubicBezTo>
                <a:cubicBezTo>
                  <a:pt x="40" y="22"/>
                  <a:pt x="40" y="22"/>
                  <a:pt x="40" y="22"/>
                </a:cubicBezTo>
                <a:cubicBezTo>
                  <a:pt x="22" y="40"/>
                  <a:pt x="22" y="40"/>
                  <a:pt x="22" y="40"/>
                </a:cubicBezTo>
                <a:lnTo>
                  <a:pt x="15" y="33"/>
                </a:lnTo>
                <a:close/>
                <a:moveTo>
                  <a:pt x="40" y="102"/>
                </a:moveTo>
                <a:cubicBezTo>
                  <a:pt x="40" y="103"/>
                  <a:pt x="40" y="103"/>
                  <a:pt x="40" y="103"/>
                </a:cubicBezTo>
                <a:cubicBezTo>
                  <a:pt x="40" y="104"/>
                  <a:pt x="40" y="104"/>
                  <a:pt x="40" y="105"/>
                </a:cubicBezTo>
                <a:cubicBezTo>
                  <a:pt x="40" y="110"/>
                  <a:pt x="37" y="115"/>
                  <a:pt x="33" y="118"/>
                </a:cubicBezTo>
                <a:cubicBezTo>
                  <a:pt x="31" y="118"/>
                  <a:pt x="30" y="119"/>
                  <a:pt x="29" y="119"/>
                </a:cubicBezTo>
                <a:cubicBezTo>
                  <a:pt x="27" y="120"/>
                  <a:pt x="24" y="120"/>
                  <a:pt x="20" y="120"/>
                </a:cubicBezTo>
                <a:cubicBezTo>
                  <a:pt x="16" y="120"/>
                  <a:pt x="11" y="120"/>
                  <a:pt x="6" y="119"/>
                </a:cubicBezTo>
                <a:cubicBezTo>
                  <a:pt x="3" y="118"/>
                  <a:pt x="3" y="118"/>
                  <a:pt x="3" y="118"/>
                </a:cubicBezTo>
                <a:cubicBezTo>
                  <a:pt x="5" y="117"/>
                  <a:pt x="5" y="117"/>
                  <a:pt x="5" y="117"/>
                </a:cubicBezTo>
                <a:cubicBezTo>
                  <a:pt x="9" y="113"/>
                  <a:pt x="10" y="109"/>
                  <a:pt x="12" y="105"/>
                </a:cubicBezTo>
                <a:cubicBezTo>
                  <a:pt x="12" y="103"/>
                  <a:pt x="13" y="101"/>
                  <a:pt x="13" y="100"/>
                </a:cubicBezTo>
                <a:cubicBezTo>
                  <a:pt x="14" y="97"/>
                  <a:pt x="16" y="95"/>
                  <a:pt x="18" y="94"/>
                </a:cubicBezTo>
                <a:cubicBezTo>
                  <a:pt x="21" y="92"/>
                  <a:pt x="24" y="91"/>
                  <a:pt x="26" y="91"/>
                </a:cubicBezTo>
                <a:cubicBezTo>
                  <a:pt x="27" y="91"/>
                  <a:pt x="29" y="91"/>
                  <a:pt x="29" y="91"/>
                </a:cubicBezTo>
                <a:cubicBezTo>
                  <a:pt x="35" y="85"/>
                  <a:pt x="35" y="85"/>
                  <a:pt x="35" y="85"/>
                </a:cubicBezTo>
                <a:cubicBezTo>
                  <a:pt x="46" y="96"/>
                  <a:pt x="46" y="96"/>
                  <a:pt x="46" y="96"/>
                </a:cubicBezTo>
                <a:lnTo>
                  <a:pt x="40" y="102"/>
                </a:lnTo>
                <a:close/>
                <a:moveTo>
                  <a:pt x="46" y="90"/>
                </a:moveTo>
                <a:cubicBezTo>
                  <a:pt x="42" y="85"/>
                  <a:pt x="42" y="85"/>
                  <a:pt x="42" y="85"/>
                </a:cubicBezTo>
                <a:cubicBezTo>
                  <a:pt x="51" y="75"/>
                  <a:pt x="51" y="75"/>
                  <a:pt x="51" y="75"/>
                </a:cubicBezTo>
                <a:cubicBezTo>
                  <a:pt x="56" y="81"/>
                  <a:pt x="56" y="81"/>
                  <a:pt x="56" y="81"/>
                </a:cubicBezTo>
                <a:lnTo>
                  <a:pt x="46" y="90"/>
                </a:lnTo>
                <a:close/>
                <a:moveTo>
                  <a:pt x="26" y="43"/>
                </a:moveTo>
                <a:cubicBezTo>
                  <a:pt x="43" y="26"/>
                  <a:pt x="43" y="26"/>
                  <a:pt x="43" y="26"/>
                </a:cubicBezTo>
                <a:cubicBezTo>
                  <a:pt x="44" y="27"/>
                  <a:pt x="44" y="27"/>
                  <a:pt x="44" y="27"/>
                </a:cubicBezTo>
                <a:cubicBezTo>
                  <a:pt x="70" y="52"/>
                  <a:pt x="115" y="97"/>
                  <a:pt x="123" y="105"/>
                </a:cubicBezTo>
                <a:cubicBezTo>
                  <a:pt x="123" y="106"/>
                  <a:pt x="123" y="106"/>
                  <a:pt x="123" y="106"/>
                </a:cubicBezTo>
                <a:cubicBezTo>
                  <a:pt x="123" y="123"/>
                  <a:pt x="123" y="123"/>
                  <a:pt x="123" y="123"/>
                </a:cubicBezTo>
                <a:cubicBezTo>
                  <a:pt x="106" y="123"/>
                  <a:pt x="106" y="123"/>
                  <a:pt x="106" y="123"/>
                </a:cubicBezTo>
                <a:lnTo>
                  <a:pt x="26" y="4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33" name="Freeform 98"/>
          <p:cNvSpPr>
            <a:spLocks noEditPoints="1"/>
          </p:cNvSpPr>
          <p:nvPr/>
        </p:nvSpPr>
        <p:spPr bwMode="auto">
          <a:xfrm>
            <a:off x="9210675" y="4152900"/>
            <a:ext cx="487363" cy="479425"/>
          </a:xfrm>
          <a:custGeom>
            <a:avLst/>
            <a:gdLst>
              <a:gd name="T0" fmla="*/ 92 w 130"/>
              <a:gd name="T1" fmla="*/ 65 h 128"/>
              <a:gd name="T2" fmla="*/ 124 w 130"/>
              <a:gd name="T3" fmla="*/ 36 h 128"/>
              <a:gd name="T4" fmla="*/ 124 w 130"/>
              <a:gd name="T5" fmla="*/ 6 h 128"/>
              <a:gd name="T6" fmla="*/ 94 w 130"/>
              <a:gd name="T7" fmla="*/ 6 h 128"/>
              <a:gd name="T8" fmla="*/ 65 w 130"/>
              <a:gd name="T9" fmla="*/ 38 h 128"/>
              <a:gd name="T10" fmla="*/ 19 w 130"/>
              <a:gd name="T11" fmla="*/ 0 h 128"/>
              <a:gd name="T12" fmla="*/ 7 w 130"/>
              <a:gd name="T13" fmla="*/ 29 h 128"/>
              <a:gd name="T14" fmla="*/ 26 w 130"/>
              <a:gd name="T15" fmla="*/ 81 h 128"/>
              <a:gd name="T16" fmla="*/ 27 w 130"/>
              <a:gd name="T17" fmla="*/ 85 h 128"/>
              <a:gd name="T18" fmla="*/ 3 w 130"/>
              <a:gd name="T19" fmla="*/ 97 h 128"/>
              <a:gd name="T20" fmla="*/ 2 w 130"/>
              <a:gd name="T21" fmla="*/ 126 h 128"/>
              <a:gd name="T22" fmla="*/ 4 w 130"/>
              <a:gd name="T23" fmla="*/ 128 h 128"/>
              <a:gd name="T24" fmla="*/ 31 w 130"/>
              <a:gd name="T25" fmla="*/ 128 h 128"/>
              <a:gd name="T26" fmla="*/ 33 w 130"/>
              <a:gd name="T27" fmla="*/ 127 h 128"/>
              <a:gd name="T28" fmla="*/ 46 w 130"/>
              <a:gd name="T29" fmla="*/ 104 h 128"/>
              <a:gd name="T30" fmla="*/ 66 w 130"/>
              <a:gd name="T31" fmla="*/ 89 h 128"/>
              <a:gd name="T32" fmla="*/ 107 w 130"/>
              <a:gd name="T33" fmla="*/ 128 h 128"/>
              <a:gd name="T34" fmla="*/ 128 w 130"/>
              <a:gd name="T35" fmla="*/ 128 h 128"/>
              <a:gd name="T36" fmla="*/ 130 w 130"/>
              <a:gd name="T37" fmla="*/ 126 h 128"/>
              <a:gd name="T38" fmla="*/ 130 w 130"/>
              <a:gd name="T39" fmla="*/ 105 h 128"/>
              <a:gd name="T40" fmla="*/ 96 w 130"/>
              <a:gd name="T41" fmla="*/ 11 h 128"/>
              <a:gd name="T42" fmla="*/ 109 w 130"/>
              <a:gd name="T43" fmla="*/ 5 h 128"/>
              <a:gd name="T44" fmla="*/ 121 w 130"/>
              <a:gd name="T45" fmla="*/ 33 h 128"/>
              <a:gd name="T46" fmla="*/ 88 w 130"/>
              <a:gd name="T47" fmla="*/ 62 h 128"/>
              <a:gd name="T48" fmla="*/ 96 w 130"/>
              <a:gd name="T49" fmla="*/ 11 h 128"/>
              <a:gd name="T50" fmla="*/ 10 w 130"/>
              <a:gd name="T51" fmla="*/ 26 h 128"/>
              <a:gd name="T52" fmla="*/ 10 w 130"/>
              <a:gd name="T53" fmla="*/ 8 h 128"/>
              <a:gd name="T54" fmla="*/ 32 w 130"/>
              <a:gd name="T55" fmla="*/ 12 h 128"/>
              <a:gd name="T56" fmla="*/ 12 w 130"/>
              <a:gd name="T57" fmla="*/ 28 h 128"/>
              <a:gd name="T58" fmla="*/ 35 w 130"/>
              <a:gd name="T59" fmla="*/ 15 h 128"/>
              <a:gd name="T60" fmla="*/ 24 w 130"/>
              <a:gd name="T61" fmla="*/ 40 h 128"/>
              <a:gd name="T62" fmla="*/ 30 w 130"/>
              <a:gd name="T63" fmla="*/ 123 h 128"/>
              <a:gd name="T64" fmla="*/ 7 w 130"/>
              <a:gd name="T65" fmla="*/ 100 h 128"/>
              <a:gd name="T66" fmla="*/ 35 w 130"/>
              <a:gd name="T67" fmla="*/ 92 h 128"/>
              <a:gd name="T68" fmla="*/ 22 w 130"/>
              <a:gd name="T69" fmla="*/ 108 h 128"/>
              <a:gd name="T70" fmla="*/ 38 w 130"/>
              <a:gd name="T71" fmla="*/ 95 h 128"/>
              <a:gd name="T72" fmla="*/ 30 w 130"/>
              <a:gd name="T73" fmla="*/ 123 h 128"/>
              <a:gd name="T74" fmla="*/ 31 w 130"/>
              <a:gd name="T75" fmla="*/ 82 h 128"/>
              <a:gd name="T76" fmla="*/ 63 w 130"/>
              <a:gd name="T77" fmla="*/ 85 h 128"/>
              <a:gd name="T78" fmla="*/ 125 w 130"/>
              <a:gd name="T79" fmla="*/ 123 h 128"/>
              <a:gd name="T80" fmla="*/ 28 w 130"/>
              <a:gd name="T81" fmla="*/ 43 h 128"/>
              <a:gd name="T82" fmla="*/ 46 w 130"/>
              <a:gd name="T83" fmla="*/ 27 h 128"/>
              <a:gd name="T84" fmla="*/ 125 w 130"/>
              <a:gd name="T85" fmla="*/ 10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0" h="128">
                <a:moveTo>
                  <a:pt x="129" y="103"/>
                </a:moveTo>
                <a:cubicBezTo>
                  <a:pt x="92" y="65"/>
                  <a:pt x="92" y="65"/>
                  <a:pt x="92" y="65"/>
                </a:cubicBezTo>
                <a:cubicBezTo>
                  <a:pt x="122" y="38"/>
                  <a:pt x="122" y="38"/>
                  <a:pt x="122" y="38"/>
                </a:cubicBezTo>
                <a:cubicBezTo>
                  <a:pt x="123" y="37"/>
                  <a:pt x="123" y="37"/>
                  <a:pt x="124" y="36"/>
                </a:cubicBezTo>
                <a:cubicBezTo>
                  <a:pt x="128" y="32"/>
                  <a:pt x="130" y="27"/>
                  <a:pt x="130" y="21"/>
                </a:cubicBezTo>
                <a:cubicBezTo>
                  <a:pt x="130" y="16"/>
                  <a:pt x="128" y="10"/>
                  <a:pt x="124" y="6"/>
                </a:cubicBezTo>
                <a:cubicBezTo>
                  <a:pt x="120" y="2"/>
                  <a:pt x="114" y="0"/>
                  <a:pt x="109" y="0"/>
                </a:cubicBezTo>
                <a:cubicBezTo>
                  <a:pt x="103" y="0"/>
                  <a:pt x="98" y="2"/>
                  <a:pt x="94" y="6"/>
                </a:cubicBezTo>
                <a:cubicBezTo>
                  <a:pt x="93" y="7"/>
                  <a:pt x="93" y="7"/>
                  <a:pt x="93" y="8"/>
                </a:cubicBezTo>
                <a:cubicBezTo>
                  <a:pt x="65" y="38"/>
                  <a:pt x="65" y="38"/>
                  <a:pt x="65" y="38"/>
                </a:cubicBezTo>
                <a:cubicBezTo>
                  <a:pt x="31" y="5"/>
                  <a:pt x="31" y="5"/>
                  <a:pt x="31" y="5"/>
                </a:cubicBezTo>
                <a:cubicBezTo>
                  <a:pt x="28" y="2"/>
                  <a:pt x="24" y="0"/>
                  <a:pt x="19" y="0"/>
                </a:cubicBezTo>
                <a:cubicBezTo>
                  <a:pt x="15" y="0"/>
                  <a:pt x="10" y="2"/>
                  <a:pt x="7" y="5"/>
                </a:cubicBezTo>
                <a:cubicBezTo>
                  <a:pt x="0" y="12"/>
                  <a:pt x="0" y="23"/>
                  <a:pt x="7" y="29"/>
                </a:cubicBezTo>
                <a:cubicBezTo>
                  <a:pt x="41" y="64"/>
                  <a:pt x="41" y="64"/>
                  <a:pt x="41" y="64"/>
                </a:cubicBezTo>
                <a:cubicBezTo>
                  <a:pt x="26" y="81"/>
                  <a:pt x="26" y="81"/>
                  <a:pt x="26" y="81"/>
                </a:cubicBezTo>
                <a:cubicBezTo>
                  <a:pt x="25" y="82"/>
                  <a:pt x="25" y="83"/>
                  <a:pt x="26" y="84"/>
                </a:cubicBezTo>
                <a:cubicBezTo>
                  <a:pt x="27" y="85"/>
                  <a:pt x="27" y="85"/>
                  <a:pt x="27" y="85"/>
                </a:cubicBezTo>
                <a:cubicBezTo>
                  <a:pt x="4" y="97"/>
                  <a:pt x="4" y="97"/>
                  <a:pt x="4" y="97"/>
                </a:cubicBezTo>
                <a:cubicBezTo>
                  <a:pt x="3" y="97"/>
                  <a:pt x="3" y="97"/>
                  <a:pt x="3" y="97"/>
                </a:cubicBezTo>
                <a:cubicBezTo>
                  <a:pt x="2" y="98"/>
                  <a:pt x="2" y="98"/>
                  <a:pt x="2" y="99"/>
                </a:cubicBezTo>
                <a:cubicBezTo>
                  <a:pt x="2" y="126"/>
                  <a:pt x="2" y="126"/>
                  <a:pt x="2" y="126"/>
                </a:cubicBezTo>
                <a:cubicBezTo>
                  <a:pt x="2" y="126"/>
                  <a:pt x="2" y="127"/>
                  <a:pt x="3" y="127"/>
                </a:cubicBezTo>
                <a:cubicBezTo>
                  <a:pt x="3" y="128"/>
                  <a:pt x="4" y="128"/>
                  <a:pt x="4" y="128"/>
                </a:cubicBezTo>
                <a:cubicBezTo>
                  <a:pt x="31" y="128"/>
                  <a:pt x="31" y="128"/>
                  <a:pt x="31" y="128"/>
                </a:cubicBezTo>
                <a:cubicBezTo>
                  <a:pt x="31" y="128"/>
                  <a:pt x="31" y="128"/>
                  <a:pt x="31" y="128"/>
                </a:cubicBezTo>
                <a:cubicBezTo>
                  <a:pt x="32" y="128"/>
                  <a:pt x="32" y="128"/>
                  <a:pt x="33" y="127"/>
                </a:cubicBezTo>
                <a:cubicBezTo>
                  <a:pt x="33" y="127"/>
                  <a:pt x="33" y="127"/>
                  <a:pt x="33" y="127"/>
                </a:cubicBezTo>
                <a:cubicBezTo>
                  <a:pt x="45" y="103"/>
                  <a:pt x="45" y="103"/>
                  <a:pt x="45" y="103"/>
                </a:cubicBezTo>
                <a:cubicBezTo>
                  <a:pt x="46" y="104"/>
                  <a:pt x="46" y="104"/>
                  <a:pt x="46" y="104"/>
                </a:cubicBezTo>
                <a:cubicBezTo>
                  <a:pt x="47" y="105"/>
                  <a:pt x="48" y="105"/>
                  <a:pt x="49" y="104"/>
                </a:cubicBezTo>
                <a:cubicBezTo>
                  <a:pt x="66" y="89"/>
                  <a:pt x="66" y="89"/>
                  <a:pt x="66" y="89"/>
                </a:cubicBezTo>
                <a:cubicBezTo>
                  <a:pt x="105" y="127"/>
                  <a:pt x="105" y="127"/>
                  <a:pt x="105" y="127"/>
                </a:cubicBezTo>
                <a:cubicBezTo>
                  <a:pt x="106" y="128"/>
                  <a:pt x="106" y="128"/>
                  <a:pt x="107" y="128"/>
                </a:cubicBezTo>
                <a:cubicBezTo>
                  <a:pt x="107" y="128"/>
                  <a:pt x="107" y="128"/>
                  <a:pt x="107" y="128"/>
                </a:cubicBezTo>
                <a:cubicBezTo>
                  <a:pt x="128" y="128"/>
                  <a:pt x="128" y="128"/>
                  <a:pt x="128" y="128"/>
                </a:cubicBezTo>
                <a:cubicBezTo>
                  <a:pt x="128" y="128"/>
                  <a:pt x="129" y="128"/>
                  <a:pt x="129" y="127"/>
                </a:cubicBezTo>
                <a:cubicBezTo>
                  <a:pt x="130" y="127"/>
                  <a:pt x="130" y="126"/>
                  <a:pt x="130" y="126"/>
                </a:cubicBezTo>
                <a:cubicBezTo>
                  <a:pt x="130" y="105"/>
                  <a:pt x="130" y="105"/>
                  <a:pt x="130" y="105"/>
                </a:cubicBezTo>
                <a:cubicBezTo>
                  <a:pt x="130" y="105"/>
                  <a:pt x="130" y="105"/>
                  <a:pt x="130" y="105"/>
                </a:cubicBezTo>
                <a:cubicBezTo>
                  <a:pt x="130" y="104"/>
                  <a:pt x="130" y="104"/>
                  <a:pt x="129" y="103"/>
                </a:cubicBezTo>
                <a:close/>
                <a:moveTo>
                  <a:pt x="96" y="11"/>
                </a:moveTo>
                <a:cubicBezTo>
                  <a:pt x="96" y="10"/>
                  <a:pt x="97" y="10"/>
                  <a:pt x="97" y="9"/>
                </a:cubicBezTo>
                <a:cubicBezTo>
                  <a:pt x="100" y="6"/>
                  <a:pt x="104" y="5"/>
                  <a:pt x="109" y="5"/>
                </a:cubicBezTo>
                <a:cubicBezTo>
                  <a:pt x="113" y="5"/>
                  <a:pt x="117" y="6"/>
                  <a:pt x="121" y="9"/>
                </a:cubicBezTo>
                <a:cubicBezTo>
                  <a:pt x="127" y="16"/>
                  <a:pt x="127" y="26"/>
                  <a:pt x="121" y="33"/>
                </a:cubicBezTo>
                <a:cubicBezTo>
                  <a:pt x="120" y="33"/>
                  <a:pt x="120" y="34"/>
                  <a:pt x="119" y="34"/>
                </a:cubicBezTo>
                <a:cubicBezTo>
                  <a:pt x="88" y="62"/>
                  <a:pt x="88" y="62"/>
                  <a:pt x="88" y="62"/>
                </a:cubicBezTo>
                <a:cubicBezTo>
                  <a:pt x="68" y="42"/>
                  <a:pt x="68" y="42"/>
                  <a:pt x="68" y="42"/>
                </a:cubicBezTo>
                <a:lnTo>
                  <a:pt x="96" y="11"/>
                </a:lnTo>
                <a:close/>
                <a:moveTo>
                  <a:pt x="12" y="28"/>
                </a:moveTo>
                <a:cubicBezTo>
                  <a:pt x="11" y="27"/>
                  <a:pt x="10" y="26"/>
                  <a:pt x="10" y="26"/>
                </a:cubicBezTo>
                <a:cubicBezTo>
                  <a:pt x="8" y="24"/>
                  <a:pt x="7" y="20"/>
                  <a:pt x="7" y="17"/>
                </a:cubicBezTo>
                <a:cubicBezTo>
                  <a:pt x="7" y="14"/>
                  <a:pt x="8" y="11"/>
                  <a:pt x="10" y="8"/>
                </a:cubicBezTo>
                <a:cubicBezTo>
                  <a:pt x="15" y="3"/>
                  <a:pt x="23" y="3"/>
                  <a:pt x="28" y="8"/>
                </a:cubicBezTo>
                <a:cubicBezTo>
                  <a:pt x="32" y="12"/>
                  <a:pt x="32" y="12"/>
                  <a:pt x="32" y="12"/>
                </a:cubicBezTo>
                <a:cubicBezTo>
                  <a:pt x="14" y="30"/>
                  <a:pt x="14" y="30"/>
                  <a:pt x="14" y="30"/>
                </a:cubicBezTo>
                <a:lnTo>
                  <a:pt x="12" y="28"/>
                </a:lnTo>
                <a:close/>
                <a:moveTo>
                  <a:pt x="17" y="33"/>
                </a:moveTo>
                <a:cubicBezTo>
                  <a:pt x="35" y="15"/>
                  <a:pt x="35" y="15"/>
                  <a:pt x="35" y="15"/>
                </a:cubicBezTo>
                <a:cubicBezTo>
                  <a:pt x="42" y="22"/>
                  <a:pt x="42" y="22"/>
                  <a:pt x="42" y="22"/>
                </a:cubicBezTo>
                <a:cubicBezTo>
                  <a:pt x="24" y="40"/>
                  <a:pt x="24" y="40"/>
                  <a:pt x="24" y="40"/>
                </a:cubicBezTo>
                <a:lnTo>
                  <a:pt x="17" y="33"/>
                </a:lnTo>
                <a:close/>
                <a:moveTo>
                  <a:pt x="30" y="123"/>
                </a:moveTo>
                <a:cubicBezTo>
                  <a:pt x="7" y="123"/>
                  <a:pt x="7" y="123"/>
                  <a:pt x="7" y="123"/>
                </a:cubicBezTo>
                <a:cubicBezTo>
                  <a:pt x="7" y="100"/>
                  <a:pt x="7" y="100"/>
                  <a:pt x="7" y="100"/>
                </a:cubicBezTo>
                <a:cubicBezTo>
                  <a:pt x="31" y="88"/>
                  <a:pt x="31" y="88"/>
                  <a:pt x="31" y="88"/>
                </a:cubicBezTo>
                <a:cubicBezTo>
                  <a:pt x="35" y="92"/>
                  <a:pt x="35" y="92"/>
                  <a:pt x="35" y="92"/>
                </a:cubicBezTo>
                <a:cubicBezTo>
                  <a:pt x="22" y="105"/>
                  <a:pt x="22" y="105"/>
                  <a:pt x="22" y="105"/>
                </a:cubicBezTo>
                <a:cubicBezTo>
                  <a:pt x="21" y="106"/>
                  <a:pt x="21" y="108"/>
                  <a:pt x="22" y="108"/>
                </a:cubicBezTo>
                <a:cubicBezTo>
                  <a:pt x="22" y="109"/>
                  <a:pt x="24" y="109"/>
                  <a:pt x="25" y="108"/>
                </a:cubicBezTo>
                <a:cubicBezTo>
                  <a:pt x="38" y="95"/>
                  <a:pt x="38" y="95"/>
                  <a:pt x="38" y="95"/>
                </a:cubicBezTo>
                <a:cubicBezTo>
                  <a:pt x="42" y="99"/>
                  <a:pt x="42" y="99"/>
                  <a:pt x="42" y="99"/>
                </a:cubicBezTo>
                <a:lnTo>
                  <a:pt x="30" y="123"/>
                </a:lnTo>
                <a:close/>
                <a:moveTo>
                  <a:pt x="48" y="99"/>
                </a:moveTo>
                <a:cubicBezTo>
                  <a:pt x="31" y="82"/>
                  <a:pt x="31" y="82"/>
                  <a:pt x="31" y="82"/>
                </a:cubicBezTo>
                <a:cubicBezTo>
                  <a:pt x="45" y="67"/>
                  <a:pt x="45" y="67"/>
                  <a:pt x="45" y="67"/>
                </a:cubicBezTo>
                <a:cubicBezTo>
                  <a:pt x="63" y="85"/>
                  <a:pt x="63" y="85"/>
                  <a:pt x="63" y="85"/>
                </a:cubicBezTo>
                <a:lnTo>
                  <a:pt x="48" y="99"/>
                </a:lnTo>
                <a:close/>
                <a:moveTo>
                  <a:pt x="125" y="123"/>
                </a:moveTo>
                <a:cubicBezTo>
                  <a:pt x="108" y="123"/>
                  <a:pt x="108" y="123"/>
                  <a:pt x="108" y="123"/>
                </a:cubicBezTo>
                <a:cubicBezTo>
                  <a:pt x="28" y="43"/>
                  <a:pt x="28" y="43"/>
                  <a:pt x="28" y="43"/>
                </a:cubicBezTo>
                <a:cubicBezTo>
                  <a:pt x="45" y="26"/>
                  <a:pt x="45" y="26"/>
                  <a:pt x="45" y="26"/>
                </a:cubicBezTo>
                <a:cubicBezTo>
                  <a:pt x="46" y="27"/>
                  <a:pt x="46" y="27"/>
                  <a:pt x="46" y="27"/>
                </a:cubicBezTo>
                <a:cubicBezTo>
                  <a:pt x="72" y="53"/>
                  <a:pt x="117" y="98"/>
                  <a:pt x="125" y="105"/>
                </a:cubicBezTo>
                <a:cubicBezTo>
                  <a:pt x="125" y="106"/>
                  <a:pt x="125" y="106"/>
                  <a:pt x="125" y="106"/>
                </a:cubicBezTo>
                <a:lnTo>
                  <a:pt x="125" y="1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34" name="Freeform 99"/>
          <p:cNvSpPr>
            <a:spLocks noEditPoints="1"/>
          </p:cNvSpPr>
          <p:nvPr/>
        </p:nvSpPr>
        <p:spPr bwMode="auto">
          <a:xfrm>
            <a:off x="8253413" y="4152900"/>
            <a:ext cx="484188" cy="484188"/>
          </a:xfrm>
          <a:custGeom>
            <a:avLst/>
            <a:gdLst>
              <a:gd name="T0" fmla="*/ 129 w 129"/>
              <a:gd name="T1" fmla="*/ 22 h 129"/>
              <a:gd name="T2" fmla="*/ 127 w 129"/>
              <a:gd name="T3" fmla="*/ 18 h 129"/>
              <a:gd name="T4" fmla="*/ 111 w 129"/>
              <a:gd name="T5" fmla="*/ 2 h 129"/>
              <a:gd name="T6" fmla="*/ 107 w 129"/>
              <a:gd name="T7" fmla="*/ 0 h 129"/>
              <a:gd name="T8" fmla="*/ 103 w 129"/>
              <a:gd name="T9" fmla="*/ 2 h 129"/>
              <a:gd name="T10" fmla="*/ 3 w 129"/>
              <a:gd name="T11" fmla="*/ 102 h 129"/>
              <a:gd name="T12" fmla="*/ 3 w 129"/>
              <a:gd name="T13" fmla="*/ 110 h 129"/>
              <a:gd name="T14" fmla="*/ 19 w 129"/>
              <a:gd name="T15" fmla="*/ 126 h 129"/>
              <a:gd name="T16" fmla="*/ 27 w 129"/>
              <a:gd name="T17" fmla="*/ 126 h 129"/>
              <a:gd name="T18" fmla="*/ 127 w 129"/>
              <a:gd name="T19" fmla="*/ 26 h 129"/>
              <a:gd name="T20" fmla="*/ 129 w 129"/>
              <a:gd name="T21" fmla="*/ 22 h 129"/>
              <a:gd name="T22" fmla="*/ 124 w 129"/>
              <a:gd name="T23" fmla="*/ 23 h 129"/>
              <a:gd name="T24" fmla="*/ 23 w 129"/>
              <a:gd name="T25" fmla="*/ 124 h 129"/>
              <a:gd name="T26" fmla="*/ 5 w 129"/>
              <a:gd name="T27" fmla="*/ 106 h 129"/>
              <a:gd name="T28" fmla="*/ 15 w 129"/>
              <a:gd name="T29" fmla="*/ 96 h 129"/>
              <a:gd name="T30" fmla="*/ 21 w 129"/>
              <a:gd name="T31" fmla="*/ 103 h 129"/>
              <a:gd name="T32" fmla="*/ 24 w 129"/>
              <a:gd name="T33" fmla="*/ 103 h 129"/>
              <a:gd name="T34" fmla="*/ 25 w 129"/>
              <a:gd name="T35" fmla="*/ 101 h 129"/>
              <a:gd name="T36" fmla="*/ 24 w 129"/>
              <a:gd name="T37" fmla="*/ 99 h 129"/>
              <a:gd name="T38" fmla="*/ 18 w 129"/>
              <a:gd name="T39" fmla="*/ 93 h 129"/>
              <a:gd name="T40" fmla="*/ 31 w 129"/>
              <a:gd name="T41" fmla="*/ 81 h 129"/>
              <a:gd name="T42" fmla="*/ 37 w 129"/>
              <a:gd name="T43" fmla="*/ 87 h 129"/>
              <a:gd name="T44" fmla="*/ 40 w 129"/>
              <a:gd name="T45" fmla="*/ 87 h 129"/>
              <a:gd name="T46" fmla="*/ 40 w 129"/>
              <a:gd name="T47" fmla="*/ 84 h 129"/>
              <a:gd name="T48" fmla="*/ 34 w 129"/>
              <a:gd name="T49" fmla="*/ 77 h 129"/>
              <a:gd name="T50" fmla="*/ 46 w 129"/>
              <a:gd name="T51" fmla="*/ 65 h 129"/>
              <a:gd name="T52" fmla="*/ 53 w 129"/>
              <a:gd name="T53" fmla="*/ 71 h 129"/>
              <a:gd name="T54" fmla="*/ 56 w 129"/>
              <a:gd name="T55" fmla="*/ 71 h 129"/>
              <a:gd name="T56" fmla="*/ 57 w 129"/>
              <a:gd name="T57" fmla="*/ 69 h 129"/>
              <a:gd name="T58" fmla="*/ 56 w 129"/>
              <a:gd name="T59" fmla="*/ 68 h 129"/>
              <a:gd name="T60" fmla="*/ 50 w 129"/>
              <a:gd name="T61" fmla="*/ 61 h 129"/>
              <a:gd name="T62" fmla="*/ 62 w 129"/>
              <a:gd name="T63" fmla="*/ 49 h 129"/>
              <a:gd name="T64" fmla="*/ 69 w 129"/>
              <a:gd name="T65" fmla="*/ 55 h 129"/>
              <a:gd name="T66" fmla="*/ 72 w 129"/>
              <a:gd name="T67" fmla="*/ 55 h 129"/>
              <a:gd name="T68" fmla="*/ 72 w 129"/>
              <a:gd name="T69" fmla="*/ 52 h 129"/>
              <a:gd name="T70" fmla="*/ 66 w 129"/>
              <a:gd name="T71" fmla="*/ 45 h 129"/>
              <a:gd name="T72" fmla="*/ 78 w 129"/>
              <a:gd name="T73" fmla="*/ 33 h 129"/>
              <a:gd name="T74" fmla="*/ 85 w 129"/>
              <a:gd name="T75" fmla="*/ 39 h 129"/>
              <a:gd name="T76" fmla="*/ 88 w 129"/>
              <a:gd name="T77" fmla="*/ 39 h 129"/>
              <a:gd name="T78" fmla="*/ 88 w 129"/>
              <a:gd name="T79" fmla="*/ 36 h 129"/>
              <a:gd name="T80" fmla="*/ 82 w 129"/>
              <a:gd name="T81" fmla="*/ 30 h 129"/>
              <a:gd name="T82" fmla="*/ 94 w 129"/>
              <a:gd name="T83" fmla="*/ 17 h 129"/>
              <a:gd name="T84" fmla="*/ 100 w 129"/>
              <a:gd name="T85" fmla="*/ 23 h 129"/>
              <a:gd name="T86" fmla="*/ 104 w 129"/>
              <a:gd name="T87" fmla="*/ 23 h 129"/>
              <a:gd name="T88" fmla="*/ 104 w 129"/>
              <a:gd name="T89" fmla="*/ 20 h 129"/>
              <a:gd name="T90" fmla="*/ 97 w 129"/>
              <a:gd name="T91" fmla="*/ 14 h 129"/>
              <a:gd name="T92" fmla="*/ 107 w 129"/>
              <a:gd name="T93" fmla="*/ 4 h 129"/>
              <a:gd name="T94" fmla="*/ 125 w 129"/>
              <a:gd name="T95" fmla="*/ 22 h 129"/>
              <a:gd name="T96" fmla="*/ 124 w 129"/>
              <a:gd name="T97" fmla="*/ 23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29">
                <a:moveTo>
                  <a:pt x="129" y="22"/>
                </a:moveTo>
                <a:cubicBezTo>
                  <a:pt x="129" y="20"/>
                  <a:pt x="128" y="19"/>
                  <a:pt x="127" y="18"/>
                </a:cubicBezTo>
                <a:cubicBezTo>
                  <a:pt x="111" y="2"/>
                  <a:pt x="111" y="2"/>
                  <a:pt x="111" y="2"/>
                </a:cubicBezTo>
                <a:cubicBezTo>
                  <a:pt x="110" y="1"/>
                  <a:pt x="109" y="0"/>
                  <a:pt x="107" y="0"/>
                </a:cubicBezTo>
                <a:cubicBezTo>
                  <a:pt x="105" y="0"/>
                  <a:pt x="104" y="1"/>
                  <a:pt x="103" y="2"/>
                </a:cubicBezTo>
                <a:cubicBezTo>
                  <a:pt x="3" y="102"/>
                  <a:pt x="3" y="102"/>
                  <a:pt x="3" y="102"/>
                </a:cubicBezTo>
                <a:cubicBezTo>
                  <a:pt x="0" y="104"/>
                  <a:pt x="0" y="108"/>
                  <a:pt x="3" y="110"/>
                </a:cubicBezTo>
                <a:cubicBezTo>
                  <a:pt x="19" y="126"/>
                  <a:pt x="19" y="126"/>
                  <a:pt x="19" y="126"/>
                </a:cubicBezTo>
                <a:cubicBezTo>
                  <a:pt x="21" y="129"/>
                  <a:pt x="25" y="129"/>
                  <a:pt x="27" y="126"/>
                </a:cubicBezTo>
                <a:cubicBezTo>
                  <a:pt x="127" y="26"/>
                  <a:pt x="127" y="26"/>
                  <a:pt x="127" y="26"/>
                </a:cubicBezTo>
                <a:cubicBezTo>
                  <a:pt x="128" y="25"/>
                  <a:pt x="129" y="24"/>
                  <a:pt x="129" y="22"/>
                </a:cubicBezTo>
                <a:close/>
                <a:moveTo>
                  <a:pt x="124" y="23"/>
                </a:moveTo>
                <a:cubicBezTo>
                  <a:pt x="23" y="124"/>
                  <a:pt x="23" y="124"/>
                  <a:pt x="23" y="124"/>
                </a:cubicBezTo>
                <a:cubicBezTo>
                  <a:pt x="5" y="106"/>
                  <a:pt x="5" y="106"/>
                  <a:pt x="5" y="106"/>
                </a:cubicBezTo>
                <a:cubicBezTo>
                  <a:pt x="15" y="96"/>
                  <a:pt x="15" y="96"/>
                  <a:pt x="15" y="96"/>
                </a:cubicBezTo>
                <a:cubicBezTo>
                  <a:pt x="21" y="103"/>
                  <a:pt x="21" y="103"/>
                  <a:pt x="21" y="103"/>
                </a:cubicBezTo>
                <a:cubicBezTo>
                  <a:pt x="22" y="104"/>
                  <a:pt x="23" y="104"/>
                  <a:pt x="24" y="103"/>
                </a:cubicBezTo>
                <a:cubicBezTo>
                  <a:pt x="25" y="102"/>
                  <a:pt x="25" y="102"/>
                  <a:pt x="25" y="101"/>
                </a:cubicBezTo>
                <a:cubicBezTo>
                  <a:pt x="25" y="100"/>
                  <a:pt x="25" y="100"/>
                  <a:pt x="24" y="99"/>
                </a:cubicBezTo>
                <a:cubicBezTo>
                  <a:pt x="18" y="93"/>
                  <a:pt x="18" y="93"/>
                  <a:pt x="18" y="93"/>
                </a:cubicBezTo>
                <a:cubicBezTo>
                  <a:pt x="31" y="81"/>
                  <a:pt x="31" y="81"/>
                  <a:pt x="31" y="81"/>
                </a:cubicBezTo>
                <a:cubicBezTo>
                  <a:pt x="37" y="87"/>
                  <a:pt x="37" y="87"/>
                  <a:pt x="37" y="87"/>
                </a:cubicBezTo>
                <a:cubicBezTo>
                  <a:pt x="38" y="88"/>
                  <a:pt x="39" y="88"/>
                  <a:pt x="40" y="87"/>
                </a:cubicBezTo>
                <a:cubicBezTo>
                  <a:pt x="41" y="86"/>
                  <a:pt x="41" y="84"/>
                  <a:pt x="40" y="84"/>
                </a:cubicBezTo>
                <a:cubicBezTo>
                  <a:pt x="34" y="77"/>
                  <a:pt x="34" y="77"/>
                  <a:pt x="34" y="77"/>
                </a:cubicBezTo>
                <a:cubicBezTo>
                  <a:pt x="46" y="65"/>
                  <a:pt x="46" y="65"/>
                  <a:pt x="46" y="65"/>
                </a:cubicBezTo>
                <a:cubicBezTo>
                  <a:pt x="53" y="71"/>
                  <a:pt x="53" y="71"/>
                  <a:pt x="53" y="71"/>
                </a:cubicBezTo>
                <a:cubicBezTo>
                  <a:pt x="54" y="72"/>
                  <a:pt x="55" y="72"/>
                  <a:pt x="56" y="71"/>
                </a:cubicBezTo>
                <a:cubicBezTo>
                  <a:pt x="56" y="70"/>
                  <a:pt x="57" y="70"/>
                  <a:pt x="57" y="69"/>
                </a:cubicBezTo>
                <a:cubicBezTo>
                  <a:pt x="57" y="69"/>
                  <a:pt x="56" y="68"/>
                  <a:pt x="56" y="68"/>
                </a:cubicBezTo>
                <a:cubicBezTo>
                  <a:pt x="50" y="61"/>
                  <a:pt x="50" y="61"/>
                  <a:pt x="50" y="61"/>
                </a:cubicBezTo>
                <a:cubicBezTo>
                  <a:pt x="62" y="49"/>
                  <a:pt x="62" y="49"/>
                  <a:pt x="62" y="49"/>
                </a:cubicBezTo>
                <a:cubicBezTo>
                  <a:pt x="69" y="55"/>
                  <a:pt x="69" y="55"/>
                  <a:pt x="69" y="55"/>
                </a:cubicBezTo>
                <a:cubicBezTo>
                  <a:pt x="70" y="56"/>
                  <a:pt x="71" y="56"/>
                  <a:pt x="72" y="55"/>
                </a:cubicBezTo>
                <a:cubicBezTo>
                  <a:pt x="73" y="54"/>
                  <a:pt x="73" y="53"/>
                  <a:pt x="72" y="52"/>
                </a:cubicBezTo>
                <a:cubicBezTo>
                  <a:pt x="66" y="45"/>
                  <a:pt x="66" y="45"/>
                  <a:pt x="66" y="45"/>
                </a:cubicBezTo>
                <a:cubicBezTo>
                  <a:pt x="78" y="33"/>
                  <a:pt x="78" y="33"/>
                  <a:pt x="78" y="33"/>
                </a:cubicBezTo>
                <a:cubicBezTo>
                  <a:pt x="85" y="39"/>
                  <a:pt x="85" y="39"/>
                  <a:pt x="85" y="39"/>
                </a:cubicBezTo>
                <a:cubicBezTo>
                  <a:pt x="85" y="40"/>
                  <a:pt x="87" y="40"/>
                  <a:pt x="88" y="39"/>
                </a:cubicBezTo>
                <a:cubicBezTo>
                  <a:pt x="89" y="38"/>
                  <a:pt x="89" y="37"/>
                  <a:pt x="88" y="36"/>
                </a:cubicBezTo>
                <a:cubicBezTo>
                  <a:pt x="82" y="30"/>
                  <a:pt x="82" y="30"/>
                  <a:pt x="82" y="30"/>
                </a:cubicBezTo>
                <a:cubicBezTo>
                  <a:pt x="94" y="17"/>
                  <a:pt x="94" y="17"/>
                  <a:pt x="94" y="17"/>
                </a:cubicBezTo>
                <a:cubicBezTo>
                  <a:pt x="100" y="23"/>
                  <a:pt x="100" y="23"/>
                  <a:pt x="100" y="23"/>
                </a:cubicBezTo>
                <a:cubicBezTo>
                  <a:pt x="101" y="24"/>
                  <a:pt x="103" y="24"/>
                  <a:pt x="104" y="23"/>
                </a:cubicBezTo>
                <a:cubicBezTo>
                  <a:pt x="105" y="22"/>
                  <a:pt x="105" y="21"/>
                  <a:pt x="104" y="20"/>
                </a:cubicBezTo>
                <a:cubicBezTo>
                  <a:pt x="97" y="14"/>
                  <a:pt x="97" y="14"/>
                  <a:pt x="97" y="14"/>
                </a:cubicBezTo>
                <a:cubicBezTo>
                  <a:pt x="107" y="4"/>
                  <a:pt x="107" y="4"/>
                  <a:pt x="107" y="4"/>
                </a:cubicBezTo>
                <a:cubicBezTo>
                  <a:pt x="125" y="22"/>
                  <a:pt x="125" y="22"/>
                  <a:pt x="125" y="22"/>
                </a:cubicBezTo>
                <a:lnTo>
                  <a:pt x="124" y="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35" name="Freeform 100"/>
          <p:cNvSpPr>
            <a:spLocks noEditPoints="1"/>
          </p:cNvSpPr>
          <p:nvPr/>
        </p:nvSpPr>
        <p:spPr bwMode="auto">
          <a:xfrm>
            <a:off x="7296150" y="4159250"/>
            <a:ext cx="479425" cy="461963"/>
          </a:xfrm>
          <a:custGeom>
            <a:avLst/>
            <a:gdLst>
              <a:gd name="T0" fmla="*/ 128 w 128"/>
              <a:gd name="T1" fmla="*/ 13 h 123"/>
              <a:gd name="T2" fmla="*/ 124 w 128"/>
              <a:gd name="T3" fmla="*/ 5 h 123"/>
              <a:gd name="T4" fmla="*/ 107 w 128"/>
              <a:gd name="T5" fmla="*/ 5 h 123"/>
              <a:gd name="T6" fmla="*/ 107 w 128"/>
              <a:gd name="T7" fmla="*/ 6 h 123"/>
              <a:gd name="T8" fmla="*/ 39 w 128"/>
              <a:gd name="T9" fmla="*/ 80 h 123"/>
              <a:gd name="T10" fmla="*/ 37 w 128"/>
              <a:gd name="T11" fmla="*/ 78 h 123"/>
              <a:gd name="T12" fmla="*/ 34 w 128"/>
              <a:gd name="T13" fmla="*/ 78 h 123"/>
              <a:gd name="T14" fmla="*/ 28 w 128"/>
              <a:gd name="T15" fmla="*/ 85 h 123"/>
              <a:gd name="T16" fmla="*/ 26 w 128"/>
              <a:gd name="T17" fmla="*/ 85 h 123"/>
              <a:gd name="T18" fmla="*/ 16 w 128"/>
              <a:gd name="T19" fmla="*/ 88 h 123"/>
              <a:gd name="T20" fmla="*/ 9 w 128"/>
              <a:gd name="T21" fmla="*/ 96 h 123"/>
              <a:gd name="T22" fmla="*/ 7 w 128"/>
              <a:gd name="T23" fmla="*/ 101 h 123"/>
              <a:gd name="T24" fmla="*/ 2 w 128"/>
              <a:gd name="T25" fmla="*/ 111 h 123"/>
              <a:gd name="T26" fmla="*/ 0 w 128"/>
              <a:gd name="T27" fmla="*/ 116 h 123"/>
              <a:gd name="T28" fmla="*/ 2 w 128"/>
              <a:gd name="T29" fmla="*/ 120 h 123"/>
              <a:gd name="T30" fmla="*/ 5 w 128"/>
              <a:gd name="T31" fmla="*/ 122 h 123"/>
              <a:gd name="T32" fmla="*/ 30 w 128"/>
              <a:gd name="T33" fmla="*/ 121 h 123"/>
              <a:gd name="T34" fmla="*/ 35 w 128"/>
              <a:gd name="T35" fmla="*/ 120 h 123"/>
              <a:gd name="T36" fmla="*/ 42 w 128"/>
              <a:gd name="T37" fmla="*/ 113 h 123"/>
              <a:gd name="T38" fmla="*/ 45 w 128"/>
              <a:gd name="T39" fmla="*/ 103 h 123"/>
              <a:gd name="T40" fmla="*/ 45 w 128"/>
              <a:gd name="T41" fmla="*/ 102 h 123"/>
              <a:gd name="T42" fmla="*/ 51 w 128"/>
              <a:gd name="T43" fmla="*/ 96 h 123"/>
              <a:gd name="T44" fmla="*/ 51 w 128"/>
              <a:gd name="T45" fmla="*/ 92 h 123"/>
              <a:gd name="T46" fmla="*/ 50 w 128"/>
              <a:gd name="T47" fmla="*/ 91 h 123"/>
              <a:gd name="T48" fmla="*/ 124 w 128"/>
              <a:gd name="T49" fmla="*/ 23 h 123"/>
              <a:gd name="T50" fmla="*/ 128 w 128"/>
              <a:gd name="T51" fmla="*/ 13 h 123"/>
              <a:gd name="T52" fmla="*/ 40 w 128"/>
              <a:gd name="T53" fmla="*/ 100 h 123"/>
              <a:gd name="T54" fmla="*/ 40 w 128"/>
              <a:gd name="T55" fmla="*/ 101 h 123"/>
              <a:gd name="T56" fmla="*/ 40 w 128"/>
              <a:gd name="T57" fmla="*/ 103 h 123"/>
              <a:gd name="T58" fmla="*/ 33 w 128"/>
              <a:gd name="T59" fmla="*/ 116 h 123"/>
              <a:gd name="T60" fmla="*/ 29 w 128"/>
              <a:gd name="T61" fmla="*/ 117 h 123"/>
              <a:gd name="T62" fmla="*/ 20 w 128"/>
              <a:gd name="T63" fmla="*/ 118 h 123"/>
              <a:gd name="T64" fmla="*/ 6 w 128"/>
              <a:gd name="T65" fmla="*/ 117 h 123"/>
              <a:gd name="T66" fmla="*/ 3 w 128"/>
              <a:gd name="T67" fmla="*/ 116 h 123"/>
              <a:gd name="T68" fmla="*/ 5 w 128"/>
              <a:gd name="T69" fmla="*/ 115 h 123"/>
              <a:gd name="T70" fmla="*/ 12 w 128"/>
              <a:gd name="T71" fmla="*/ 103 h 123"/>
              <a:gd name="T72" fmla="*/ 13 w 128"/>
              <a:gd name="T73" fmla="*/ 98 h 123"/>
              <a:gd name="T74" fmla="*/ 18 w 128"/>
              <a:gd name="T75" fmla="*/ 92 h 123"/>
              <a:gd name="T76" fmla="*/ 26 w 128"/>
              <a:gd name="T77" fmla="*/ 89 h 123"/>
              <a:gd name="T78" fmla="*/ 29 w 128"/>
              <a:gd name="T79" fmla="*/ 89 h 123"/>
              <a:gd name="T80" fmla="*/ 35 w 128"/>
              <a:gd name="T81" fmla="*/ 83 h 123"/>
              <a:gd name="T82" fmla="*/ 46 w 128"/>
              <a:gd name="T83" fmla="*/ 94 h 123"/>
              <a:gd name="T84" fmla="*/ 40 w 128"/>
              <a:gd name="T85" fmla="*/ 100 h 123"/>
              <a:gd name="T86" fmla="*/ 121 w 128"/>
              <a:gd name="T87" fmla="*/ 19 h 123"/>
              <a:gd name="T88" fmla="*/ 46 w 128"/>
              <a:gd name="T89" fmla="*/ 88 h 123"/>
              <a:gd name="T90" fmla="*/ 42 w 128"/>
              <a:gd name="T91" fmla="*/ 83 h 123"/>
              <a:gd name="T92" fmla="*/ 110 w 128"/>
              <a:gd name="T93" fmla="*/ 9 h 123"/>
              <a:gd name="T94" fmla="*/ 110 w 128"/>
              <a:gd name="T95" fmla="*/ 8 h 123"/>
              <a:gd name="T96" fmla="*/ 111 w 128"/>
              <a:gd name="T97" fmla="*/ 8 h 123"/>
              <a:gd name="T98" fmla="*/ 121 w 128"/>
              <a:gd name="T99" fmla="*/ 8 h 123"/>
              <a:gd name="T100" fmla="*/ 124 w 128"/>
              <a:gd name="T101" fmla="*/ 13 h 123"/>
              <a:gd name="T102" fmla="*/ 121 w 128"/>
              <a:gd name="T103" fmla="*/ 1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8" h="123">
                <a:moveTo>
                  <a:pt x="128" y="13"/>
                </a:moveTo>
                <a:cubicBezTo>
                  <a:pt x="128" y="10"/>
                  <a:pt x="127" y="7"/>
                  <a:pt x="124" y="5"/>
                </a:cubicBezTo>
                <a:cubicBezTo>
                  <a:pt x="120" y="0"/>
                  <a:pt x="112" y="0"/>
                  <a:pt x="107" y="5"/>
                </a:cubicBezTo>
                <a:cubicBezTo>
                  <a:pt x="107" y="6"/>
                  <a:pt x="107" y="6"/>
                  <a:pt x="107" y="6"/>
                </a:cubicBezTo>
                <a:cubicBezTo>
                  <a:pt x="39" y="80"/>
                  <a:pt x="39" y="80"/>
                  <a:pt x="39" y="80"/>
                </a:cubicBezTo>
                <a:cubicBezTo>
                  <a:pt x="37" y="78"/>
                  <a:pt x="37" y="78"/>
                  <a:pt x="37" y="78"/>
                </a:cubicBezTo>
                <a:cubicBezTo>
                  <a:pt x="36" y="77"/>
                  <a:pt x="35" y="77"/>
                  <a:pt x="34" y="78"/>
                </a:cubicBezTo>
                <a:cubicBezTo>
                  <a:pt x="28" y="85"/>
                  <a:pt x="28" y="85"/>
                  <a:pt x="28" y="85"/>
                </a:cubicBezTo>
                <a:cubicBezTo>
                  <a:pt x="26" y="85"/>
                  <a:pt x="26" y="85"/>
                  <a:pt x="26" y="85"/>
                </a:cubicBezTo>
                <a:cubicBezTo>
                  <a:pt x="23" y="85"/>
                  <a:pt x="19" y="86"/>
                  <a:pt x="16" y="88"/>
                </a:cubicBezTo>
                <a:cubicBezTo>
                  <a:pt x="13" y="90"/>
                  <a:pt x="11" y="93"/>
                  <a:pt x="9" y="96"/>
                </a:cubicBezTo>
                <a:cubicBezTo>
                  <a:pt x="8" y="98"/>
                  <a:pt x="8" y="100"/>
                  <a:pt x="7" y="101"/>
                </a:cubicBezTo>
                <a:cubicBezTo>
                  <a:pt x="6" y="105"/>
                  <a:pt x="5" y="108"/>
                  <a:pt x="2" y="111"/>
                </a:cubicBezTo>
                <a:cubicBezTo>
                  <a:pt x="1" y="113"/>
                  <a:pt x="0" y="114"/>
                  <a:pt x="0" y="116"/>
                </a:cubicBezTo>
                <a:cubicBezTo>
                  <a:pt x="0" y="117"/>
                  <a:pt x="1" y="119"/>
                  <a:pt x="2" y="120"/>
                </a:cubicBezTo>
                <a:cubicBezTo>
                  <a:pt x="3" y="121"/>
                  <a:pt x="4" y="121"/>
                  <a:pt x="5" y="122"/>
                </a:cubicBezTo>
                <a:cubicBezTo>
                  <a:pt x="17" y="123"/>
                  <a:pt x="26" y="123"/>
                  <a:pt x="30" y="121"/>
                </a:cubicBezTo>
                <a:cubicBezTo>
                  <a:pt x="32" y="121"/>
                  <a:pt x="33" y="120"/>
                  <a:pt x="35" y="120"/>
                </a:cubicBezTo>
                <a:cubicBezTo>
                  <a:pt x="38" y="118"/>
                  <a:pt x="40" y="116"/>
                  <a:pt x="42" y="113"/>
                </a:cubicBezTo>
                <a:cubicBezTo>
                  <a:pt x="44" y="110"/>
                  <a:pt x="45" y="107"/>
                  <a:pt x="45" y="103"/>
                </a:cubicBezTo>
                <a:cubicBezTo>
                  <a:pt x="45" y="102"/>
                  <a:pt x="45" y="102"/>
                  <a:pt x="45" y="102"/>
                </a:cubicBezTo>
                <a:cubicBezTo>
                  <a:pt x="51" y="96"/>
                  <a:pt x="51" y="96"/>
                  <a:pt x="51" y="96"/>
                </a:cubicBezTo>
                <a:cubicBezTo>
                  <a:pt x="52" y="95"/>
                  <a:pt x="52" y="93"/>
                  <a:pt x="51" y="92"/>
                </a:cubicBezTo>
                <a:cubicBezTo>
                  <a:pt x="50" y="91"/>
                  <a:pt x="50" y="91"/>
                  <a:pt x="50" y="91"/>
                </a:cubicBezTo>
                <a:cubicBezTo>
                  <a:pt x="124" y="23"/>
                  <a:pt x="124" y="23"/>
                  <a:pt x="124" y="23"/>
                </a:cubicBezTo>
                <a:cubicBezTo>
                  <a:pt x="126" y="20"/>
                  <a:pt x="128" y="17"/>
                  <a:pt x="128" y="13"/>
                </a:cubicBezTo>
                <a:close/>
                <a:moveTo>
                  <a:pt x="40" y="100"/>
                </a:moveTo>
                <a:cubicBezTo>
                  <a:pt x="40" y="101"/>
                  <a:pt x="40" y="101"/>
                  <a:pt x="40" y="101"/>
                </a:cubicBezTo>
                <a:cubicBezTo>
                  <a:pt x="40" y="102"/>
                  <a:pt x="40" y="102"/>
                  <a:pt x="40" y="103"/>
                </a:cubicBezTo>
                <a:cubicBezTo>
                  <a:pt x="40" y="108"/>
                  <a:pt x="37" y="113"/>
                  <a:pt x="33" y="116"/>
                </a:cubicBezTo>
                <a:cubicBezTo>
                  <a:pt x="31" y="116"/>
                  <a:pt x="30" y="117"/>
                  <a:pt x="29" y="117"/>
                </a:cubicBezTo>
                <a:cubicBezTo>
                  <a:pt x="27" y="118"/>
                  <a:pt x="24" y="118"/>
                  <a:pt x="20" y="118"/>
                </a:cubicBezTo>
                <a:cubicBezTo>
                  <a:pt x="16" y="118"/>
                  <a:pt x="11" y="118"/>
                  <a:pt x="6" y="117"/>
                </a:cubicBezTo>
                <a:cubicBezTo>
                  <a:pt x="3" y="116"/>
                  <a:pt x="3" y="116"/>
                  <a:pt x="3" y="116"/>
                </a:cubicBezTo>
                <a:cubicBezTo>
                  <a:pt x="5" y="115"/>
                  <a:pt x="5" y="115"/>
                  <a:pt x="5" y="115"/>
                </a:cubicBezTo>
                <a:cubicBezTo>
                  <a:pt x="9" y="111"/>
                  <a:pt x="10" y="107"/>
                  <a:pt x="12" y="103"/>
                </a:cubicBezTo>
                <a:cubicBezTo>
                  <a:pt x="12" y="101"/>
                  <a:pt x="13" y="99"/>
                  <a:pt x="13" y="98"/>
                </a:cubicBezTo>
                <a:cubicBezTo>
                  <a:pt x="14" y="95"/>
                  <a:pt x="16" y="93"/>
                  <a:pt x="18" y="92"/>
                </a:cubicBezTo>
                <a:cubicBezTo>
                  <a:pt x="21" y="90"/>
                  <a:pt x="24" y="89"/>
                  <a:pt x="26" y="89"/>
                </a:cubicBezTo>
                <a:cubicBezTo>
                  <a:pt x="27" y="89"/>
                  <a:pt x="29" y="89"/>
                  <a:pt x="29" y="89"/>
                </a:cubicBezTo>
                <a:cubicBezTo>
                  <a:pt x="35" y="83"/>
                  <a:pt x="35" y="83"/>
                  <a:pt x="35" y="83"/>
                </a:cubicBezTo>
                <a:cubicBezTo>
                  <a:pt x="46" y="94"/>
                  <a:pt x="46" y="94"/>
                  <a:pt x="46" y="94"/>
                </a:cubicBezTo>
                <a:lnTo>
                  <a:pt x="40" y="100"/>
                </a:lnTo>
                <a:close/>
                <a:moveTo>
                  <a:pt x="121" y="19"/>
                </a:moveTo>
                <a:cubicBezTo>
                  <a:pt x="46" y="88"/>
                  <a:pt x="46" y="88"/>
                  <a:pt x="46" y="88"/>
                </a:cubicBezTo>
                <a:cubicBezTo>
                  <a:pt x="42" y="83"/>
                  <a:pt x="42" y="83"/>
                  <a:pt x="42" y="83"/>
                </a:cubicBezTo>
                <a:cubicBezTo>
                  <a:pt x="110" y="9"/>
                  <a:pt x="110" y="9"/>
                  <a:pt x="110" y="9"/>
                </a:cubicBezTo>
                <a:cubicBezTo>
                  <a:pt x="110" y="8"/>
                  <a:pt x="110" y="8"/>
                  <a:pt x="110" y="8"/>
                </a:cubicBezTo>
                <a:cubicBezTo>
                  <a:pt x="111" y="8"/>
                  <a:pt x="111" y="8"/>
                  <a:pt x="111" y="8"/>
                </a:cubicBezTo>
                <a:cubicBezTo>
                  <a:pt x="114" y="5"/>
                  <a:pt x="118" y="5"/>
                  <a:pt x="121" y="8"/>
                </a:cubicBezTo>
                <a:cubicBezTo>
                  <a:pt x="123" y="9"/>
                  <a:pt x="124" y="11"/>
                  <a:pt x="124" y="13"/>
                </a:cubicBezTo>
                <a:cubicBezTo>
                  <a:pt x="124" y="16"/>
                  <a:pt x="123" y="18"/>
                  <a:pt x="121" y="19"/>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36" name="Freeform 101"/>
          <p:cNvSpPr>
            <a:spLocks noEditPoints="1"/>
          </p:cNvSpPr>
          <p:nvPr/>
        </p:nvSpPr>
        <p:spPr bwMode="auto">
          <a:xfrm>
            <a:off x="6334125" y="4152900"/>
            <a:ext cx="481013" cy="479425"/>
          </a:xfrm>
          <a:custGeom>
            <a:avLst/>
            <a:gdLst>
              <a:gd name="T0" fmla="*/ 122 w 128"/>
              <a:gd name="T1" fmla="*/ 36 h 128"/>
              <a:gd name="T2" fmla="*/ 128 w 128"/>
              <a:gd name="T3" fmla="*/ 21 h 128"/>
              <a:gd name="T4" fmla="*/ 122 w 128"/>
              <a:gd name="T5" fmla="*/ 6 h 128"/>
              <a:gd name="T6" fmla="*/ 107 w 128"/>
              <a:gd name="T7" fmla="*/ 0 h 128"/>
              <a:gd name="T8" fmla="*/ 92 w 128"/>
              <a:gd name="T9" fmla="*/ 6 h 128"/>
              <a:gd name="T10" fmla="*/ 91 w 128"/>
              <a:gd name="T11" fmla="*/ 8 h 128"/>
              <a:gd name="T12" fmla="*/ 24 w 128"/>
              <a:gd name="T13" fmla="*/ 81 h 128"/>
              <a:gd name="T14" fmla="*/ 24 w 128"/>
              <a:gd name="T15" fmla="*/ 84 h 128"/>
              <a:gd name="T16" fmla="*/ 25 w 128"/>
              <a:gd name="T17" fmla="*/ 85 h 128"/>
              <a:gd name="T18" fmla="*/ 2 w 128"/>
              <a:gd name="T19" fmla="*/ 97 h 128"/>
              <a:gd name="T20" fmla="*/ 1 w 128"/>
              <a:gd name="T21" fmla="*/ 97 h 128"/>
              <a:gd name="T22" fmla="*/ 0 w 128"/>
              <a:gd name="T23" fmla="*/ 99 h 128"/>
              <a:gd name="T24" fmla="*/ 0 w 128"/>
              <a:gd name="T25" fmla="*/ 126 h 128"/>
              <a:gd name="T26" fmla="*/ 1 w 128"/>
              <a:gd name="T27" fmla="*/ 127 h 128"/>
              <a:gd name="T28" fmla="*/ 2 w 128"/>
              <a:gd name="T29" fmla="*/ 128 h 128"/>
              <a:gd name="T30" fmla="*/ 29 w 128"/>
              <a:gd name="T31" fmla="*/ 128 h 128"/>
              <a:gd name="T32" fmla="*/ 29 w 128"/>
              <a:gd name="T33" fmla="*/ 128 h 128"/>
              <a:gd name="T34" fmla="*/ 31 w 128"/>
              <a:gd name="T35" fmla="*/ 127 h 128"/>
              <a:gd name="T36" fmla="*/ 31 w 128"/>
              <a:gd name="T37" fmla="*/ 127 h 128"/>
              <a:gd name="T38" fmla="*/ 43 w 128"/>
              <a:gd name="T39" fmla="*/ 103 h 128"/>
              <a:gd name="T40" fmla="*/ 44 w 128"/>
              <a:gd name="T41" fmla="*/ 104 h 128"/>
              <a:gd name="T42" fmla="*/ 47 w 128"/>
              <a:gd name="T43" fmla="*/ 104 h 128"/>
              <a:gd name="T44" fmla="*/ 120 w 128"/>
              <a:gd name="T45" fmla="*/ 38 h 128"/>
              <a:gd name="T46" fmla="*/ 122 w 128"/>
              <a:gd name="T47" fmla="*/ 36 h 128"/>
              <a:gd name="T48" fmla="*/ 28 w 128"/>
              <a:gd name="T49" fmla="*/ 123 h 128"/>
              <a:gd name="T50" fmla="*/ 5 w 128"/>
              <a:gd name="T51" fmla="*/ 123 h 128"/>
              <a:gd name="T52" fmla="*/ 5 w 128"/>
              <a:gd name="T53" fmla="*/ 100 h 128"/>
              <a:gd name="T54" fmla="*/ 29 w 128"/>
              <a:gd name="T55" fmla="*/ 88 h 128"/>
              <a:gd name="T56" fmla="*/ 33 w 128"/>
              <a:gd name="T57" fmla="*/ 92 h 128"/>
              <a:gd name="T58" fmla="*/ 20 w 128"/>
              <a:gd name="T59" fmla="*/ 105 h 128"/>
              <a:gd name="T60" fmla="*/ 20 w 128"/>
              <a:gd name="T61" fmla="*/ 108 h 128"/>
              <a:gd name="T62" fmla="*/ 23 w 128"/>
              <a:gd name="T63" fmla="*/ 108 h 128"/>
              <a:gd name="T64" fmla="*/ 36 w 128"/>
              <a:gd name="T65" fmla="*/ 95 h 128"/>
              <a:gd name="T66" fmla="*/ 40 w 128"/>
              <a:gd name="T67" fmla="*/ 99 h 128"/>
              <a:gd name="T68" fmla="*/ 28 w 128"/>
              <a:gd name="T69" fmla="*/ 123 h 128"/>
              <a:gd name="T70" fmla="*/ 117 w 128"/>
              <a:gd name="T71" fmla="*/ 34 h 128"/>
              <a:gd name="T72" fmla="*/ 46 w 128"/>
              <a:gd name="T73" fmla="*/ 99 h 128"/>
              <a:gd name="T74" fmla="*/ 29 w 128"/>
              <a:gd name="T75" fmla="*/ 82 h 128"/>
              <a:gd name="T76" fmla="*/ 94 w 128"/>
              <a:gd name="T77" fmla="*/ 11 h 128"/>
              <a:gd name="T78" fmla="*/ 95 w 128"/>
              <a:gd name="T79" fmla="*/ 9 h 128"/>
              <a:gd name="T80" fmla="*/ 107 w 128"/>
              <a:gd name="T81" fmla="*/ 5 h 128"/>
              <a:gd name="T82" fmla="*/ 119 w 128"/>
              <a:gd name="T83" fmla="*/ 9 h 128"/>
              <a:gd name="T84" fmla="*/ 119 w 128"/>
              <a:gd name="T85" fmla="*/ 33 h 128"/>
              <a:gd name="T86" fmla="*/ 117 w 128"/>
              <a:gd name="T87" fmla="*/ 3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8" h="128">
                <a:moveTo>
                  <a:pt x="122" y="36"/>
                </a:moveTo>
                <a:cubicBezTo>
                  <a:pt x="126" y="32"/>
                  <a:pt x="128" y="27"/>
                  <a:pt x="128" y="21"/>
                </a:cubicBezTo>
                <a:cubicBezTo>
                  <a:pt x="128" y="16"/>
                  <a:pt x="126" y="10"/>
                  <a:pt x="122" y="6"/>
                </a:cubicBezTo>
                <a:cubicBezTo>
                  <a:pt x="118" y="2"/>
                  <a:pt x="112" y="0"/>
                  <a:pt x="107" y="0"/>
                </a:cubicBezTo>
                <a:cubicBezTo>
                  <a:pt x="101" y="0"/>
                  <a:pt x="96" y="2"/>
                  <a:pt x="92" y="6"/>
                </a:cubicBezTo>
                <a:cubicBezTo>
                  <a:pt x="91" y="7"/>
                  <a:pt x="91" y="7"/>
                  <a:pt x="91" y="8"/>
                </a:cubicBezTo>
                <a:cubicBezTo>
                  <a:pt x="24" y="81"/>
                  <a:pt x="24" y="81"/>
                  <a:pt x="24" y="81"/>
                </a:cubicBezTo>
                <a:cubicBezTo>
                  <a:pt x="23" y="82"/>
                  <a:pt x="23" y="83"/>
                  <a:pt x="24" y="84"/>
                </a:cubicBezTo>
                <a:cubicBezTo>
                  <a:pt x="25" y="85"/>
                  <a:pt x="25" y="85"/>
                  <a:pt x="25" y="85"/>
                </a:cubicBezTo>
                <a:cubicBezTo>
                  <a:pt x="2" y="97"/>
                  <a:pt x="2" y="97"/>
                  <a:pt x="2" y="97"/>
                </a:cubicBezTo>
                <a:cubicBezTo>
                  <a:pt x="1" y="97"/>
                  <a:pt x="1" y="97"/>
                  <a:pt x="1" y="97"/>
                </a:cubicBezTo>
                <a:cubicBezTo>
                  <a:pt x="0" y="98"/>
                  <a:pt x="0" y="98"/>
                  <a:pt x="0" y="99"/>
                </a:cubicBezTo>
                <a:cubicBezTo>
                  <a:pt x="0" y="126"/>
                  <a:pt x="0" y="126"/>
                  <a:pt x="0" y="126"/>
                </a:cubicBezTo>
                <a:cubicBezTo>
                  <a:pt x="0" y="126"/>
                  <a:pt x="0" y="127"/>
                  <a:pt x="1" y="127"/>
                </a:cubicBezTo>
                <a:cubicBezTo>
                  <a:pt x="1" y="128"/>
                  <a:pt x="2" y="128"/>
                  <a:pt x="2" y="128"/>
                </a:cubicBezTo>
                <a:cubicBezTo>
                  <a:pt x="29" y="128"/>
                  <a:pt x="29" y="128"/>
                  <a:pt x="29" y="128"/>
                </a:cubicBezTo>
                <a:cubicBezTo>
                  <a:pt x="29" y="128"/>
                  <a:pt x="29" y="128"/>
                  <a:pt x="29" y="128"/>
                </a:cubicBezTo>
                <a:cubicBezTo>
                  <a:pt x="30" y="128"/>
                  <a:pt x="30" y="128"/>
                  <a:pt x="31" y="127"/>
                </a:cubicBezTo>
                <a:cubicBezTo>
                  <a:pt x="31" y="127"/>
                  <a:pt x="31" y="127"/>
                  <a:pt x="31" y="127"/>
                </a:cubicBezTo>
                <a:cubicBezTo>
                  <a:pt x="43" y="103"/>
                  <a:pt x="43" y="103"/>
                  <a:pt x="43" y="103"/>
                </a:cubicBezTo>
                <a:cubicBezTo>
                  <a:pt x="44" y="104"/>
                  <a:pt x="44" y="104"/>
                  <a:pt x="44" y="104"/>
                </a:cubicBezTo>
                <a:cubicBezTo>
                  <a:pt x="45" y="105"/>
                  <a:pt x="46" y="105"/>
                  <a:pt x="47" y="104"/>
                </a:cubicBezTo>
                <a:cubicBezTo>
                  <a:pt x="120" y="38"/>
                  <a:pt x="120" y="38"/>
                  <a:pt x="120" y="38"/>
                </a:cubicBezTo>
                <a:cubicBezTo>
                  <a:pt x="121" y="37"/>
                  <a:pt x="121" y="37"/>
                  <a:pt x="122" y="36"/>
                </a:cubicBezTo>
                <a:close/>
                <a:moveTo>
                  <a:pt x="28" y="123"/>
                </a:moveTo>
                <a:cubicBezTo>
                  <a:pt x="5" y="123"/>
                  <a:pt x="5" y="123"/>
                  <a:pt x="5" y="123"/>
                </a:cubicBezTo>
                <a:cubicBezTo>
                  <a:pt x="5" y="100"/>
                  <a:pt x="5" y="100"/>
                  <a:pt x="5" y="100"/>
                </a:cubicBezTo>
                <a:cubicBezTo>
                  <a:pt x="29" y="88"/>
                  <a:pt x="29" y="88"/>
                  <a:pt x="29" y="88"/>
                </a:cubicBezTo>
                <a:cubicBezTo>
                  <a:pt x="33" y="92"/>
                  <a:pt x="33" y="92"/>
                  <a:pt x="33" y="92"/>
                </a:cubicBezTo>
                <a:cubicBezTo>
                  <a:pt x="20" y="105"/>
                  <a:pt x="20" y="105"/>
                  <a:pt x="20" y="105"/>
                </a:cubicBezTo>
                <a:cubicBezTo>
                  <a:pt x="19" y="106"/>
                  <a:pt x="19" y="108"/>
                  <a:pt x="20" y="108"/>
                </a:cubicBezTo>
                <a:cubicBezTo>
                  <a:pt x="20" y="109"/>
                  <a:pt x="22" y="109"/>
                  <a:pt x="23" y="108"/>
                </a:cubicBezTo>
                <a:cubicBezTo>
                  <a:pt x="36" y="95"/>
                  <a:pt x="36" y="95"/>
                  <a:pt x="36" y="95"/>
                </a:cubicBezTo>
                <a:cubicBezTo>
                  <a:pt x="40" y="99"/>
                  <a:pt x="40" y="99"/>
                  <a:pt x="40" y="99"/>
                </a:cubicBezTo>
                <a:lnTo>
                  <a:pt x="28" y="123"/>
                </a:lnTo>
                <a:close/>
                <a:moveTo>
                  <a:pt x="117" y="34"/>
                </a:moveTo>
                <a:cubicBezTo>
                  <a:pt x="46" y="99"/>
                  <a:pt x="46" y="99"/>
                  <a:pt x="46" y="99"/>
                </a:cubicBezTo>
                <a:cubicBezTo>
                  <a:pt x="29" y="82"/>
                  <a:pt x="29" y="82"/>
                  <a:pt x="29" y="82"/>
                </a:cubicBezTo>
                <a:cubicBezTo>
                  <a:pt x="94" y="11"/>
                  <a:pt x="94" y="11"/>
                  <a:pt x="94" y="11"/>
                </a:cubicBezTo>
                <a:cubicBezTo>
                  <a:pt x="94" y="10"/>
                  <a:pt x="95" y="10"/>
                  <a:pt x="95" y="9"/>
                </a:cubicBezTo>
                <a:cubicBezTo>
                  <a:pt x="98" y="6"/>
                  <a:pt x="102" y="5"/>
                  <a:pt x="107" y="5"/>
                </a:cubicBezTo>
                <a:cubicBezTo>
                  <a:pt x="111" y="5"/>
                  <a:pt x="115" y="6"/>
                  <a:pt x="119" y="9"/>
                </a:cubicBezTo>
                <a:cubicBezTo>
                  <a:pt x="125" y="16"/>
                  <a:pt x="125" y="26"/>
                  <a:pt x="119" y="33"/>
                </a:cubicBezTo>
                <a:cubicBezTo>
                  <a:pt x="118" y="33"/>
                  <a:pt x="118" y="34"/>
                  <a:pt x="117" y="3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37" name="Freeform 102"/>
          <p:cNvSpPr>
            <a:spLocks noEditPoints="1"/>
          </p:cNvSpPr>
          <p:nvPr/>
        </p:nvSpPr>
        <p:spPr bwMode="auto">
          <a:xfrm>
            <a:off x="5373688" y="4152900"/>
            <a:ext cx="479425" cy="479425"/>
          </a:xfrm>
          <a:custGeom>
            <a:avLst/>
            <a:gdLst>
              <a:gd name="T0" fmla="*/ 123 w 128"/>
              <a:gd name="T1" fmla="*/ 29 h 128"/>
              <a:gd name="T2" fmla="*/ 128 w 128"/>
              <a:gd name="T3" fmla="*/ 17 h 128"/>
              <a:gd name="T4" fmla="*/ 123 w 128"/>
              <a:gd name="T5" fmla="*/ 5 h 128"/>
              <a:gd name="T6" fmla="*/ 111 w 128"/>
              <a:gd name="T7" fmla="*/ 0 h 128"/>
              <a:gd name="T8" fmla="*/ 99 w 128"/>
              <a:gd name="T9" fmla="*/ 5 h 128"/>
              <a:gd name="T10" fmla="*/ 1 w 128"/>
              <a:gd name="T11" fmla="*/ 103 h 128"/>
              <a:gd name="T12" fmla="*/ 0 w 128"/>
              <a:gd name="T13" fmla="*/ 105 h 128"/>
              <a:gd name="T14" fmla="*/ 0 w 128"/>
              <a:gd name="T15" fmla="*/ 105 h 128"/>
              <a:gd name="T16" fmla="*/ 0 w 128"/>
              <a:gd name="T17" fmla="*/ 126 h 128"/>
              <a:gd name="T18" fmla="*/ 1 w 128"/>
              <a:gd name="T19" fmla="*/ 127 h 128"/>
              <a:gd name="T20" fmla="*/ 2 w 128"/>
              <a:gd name="T21" fmla="*/ 128 h 128"/>
              <a:gd name="T22" fmla="*/ 23 w 128"/>
              <a:gd name="T23" fmla="*/ 128 h 128"/>
              <a:gd name="T24" fmla="*/ 23 w 128"/>
              <a:gd name="T25" fmla="*/ 128 h 128"/>
              <a:gd name="T26" fmla="*/ 25 w 128"/>
              <a:gd name="T27" fmla="*/ 127 h 128"/>
              <a:gd name="T28" fmla="*/ 123 w 128"/>
              <a:gd name="T29" fmla="*/ 29 h 128"/>
              <a:gd name="T30" fmla="*/ 102 w 128"/>
              <a:gd name="T31" fmla="*/ 8 h 128"/>
              <a:gd name="T32" fmla="*/ 120 w 128"/>
              <a:gd name="T33" fmla="*/ 8 h 128"/>
              <a:gd name="T34" fmla="*/ 123 w 128"/>
              <a:gd name="T35" fmla="*/ 17 h 128"/>
              <a:gd name="T36" fmla="*/ 120 w 128"/>
              <a:gd name="T37" fmla="*/ 26 h 128"/>
              <a:gd name="T38" fmla="*/ 116 w 128"/>
              <a:gd name="T39" fmla="*/ 30 h 128"/>
              <a:gd name="T40" fmla="*/ 98 w 128"/>
              <a:gd name="T41" fmla="*/ 12 h 128"/>
              <a:gd name="T42" fmla="*/ 102 w 128"/>
              <a:gd name="T43" fmla="*/ 8 h 128"/>
              <a:gd name="T44" fmla="*/ 22 w 128"/>
              <a:gd name="T45" fmla="*/ 123 h 128"/>
              <a:gd name="T46" fmla="*/ 5 w 128"/>
              <a:gd name="T47" fmla="*/ 123 h 128"/>
              <a:gd name="T48" fmla="*/ 5 w 128"/>
              <a:gd name="T49" fmla="*/ 106 h 128"/>
              <a:gd name="T50" fmla="*/ 85 w 128"/>
              <a:gd name="T51" fmla="*/ 26 h 128"/>
              <a:gd name="T52" fmla="*/ 92 w 128"/>
              <a:gd name="T53" fmla="*/ 33 h 128"/>
              <a:gd name="T54" fmla="*/ 20 w 128"/>
              <a:gd name="T55" fmla="*/ 105 h 128"/>
              <a:gd name="T56" fmla="*/ 19 w 128"/>
              <a:gd name="T57" fmla="*/ 107 h 128"/>
              <a:gd name="T58" fmla="*/ 20 w 128"/>
              <a:gd name="T59" fmla="*/ 108 h 128"/>
              <a:gd name="T60" fmla="*/ 23 w 128"/>
              <a:gd name="T61" fmla="*/ 108 h 128"/>
              <a:gd name="T62" fmla="*/ 95 w 128"/>
              <a:gd name="T63" fmla="*/ 36 h 128"/>
              <a:gd name="T64" fmla="*/ 102 w 128"/>
              <a:gd name="T65" fmla="*/ 43 h 128"/>
              <a:gd name="T66" fmla="*/ 22 w 128"/>
              <a:gd name="T67" fmla="*/ 123 h 128"/>
              <a:gd name="T68" fmla="*/ 88 w 128"/>
              <a:gd name="T69" fmla="*/ 22 h 128"/>
              <a:gd name="T70" fmla="*/ 95 w 128"/>
              <a:gd name="T71" fmla="*/ 15 h 128"/>
              <a:gd name="T72" fmla="*/ 113 w 128"/>
              <a:gd name="T73" fmla="*/ 33 h 128"/>
              <a:gd name="T74" fmla="*/ 106 w 128"/>
              <a:gd name="T75" fmla="*/ 40 h 128"/>
              <a:gd name="T76" fmla="*/ 88 w 128"/>
              <a:gd name="T77" fmla="*/ 2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128">
                <a:moveTo>
                  <a:pt x="123" y="29"/>
                </a:moveTo>
                <a:cubicBezTo>
                  <a:pt x="126" y="26"/>
                  <a:pt x="128" y="22"/>
                  <a:pt x="128" y="17"/>
                </a:cubicBezTo>
                <a:cubicBezTo>
                  <a:pt x="128" y="13"/>
                  <a:pt x="126" y="8"/>
                  <a:pt x="123" y="5"/>
                </a:cubicBezTo>
                <a:cubicBezTo>
                  <a:pt x="120" y="2"/>
                  <a:pt x="115" y="0"/>
                  <a:pt x="111" y="0"/>
                </a:cubicBezTo>
                <a:cubicBezTo>
                  <a:pt x="106" y="0"/>
                  <a:pt x="102" y="2"/>
                  <a:pt x="99" y="5"/>
                </a:cubicBezTo>
                <a:cubicBezTo>
                  <a:pt x="98" y="6"/>
                  <a:pt x="2" y="102"/>
                  <a:pt x="1" y="103"/>
                </a:cubicBezTo>
                <a:cubicBezTo>
                  <a:pt x="0" y="104"/>
                  <a:pt x="0" y="104"/>
                  <a:pt x="0" y="105"/>
                </a:cubicBezTo>
                <a:cubicBezTo>
                  <a:pt x="0" y="105"/>
                  <a:pt x="0" y="105"/>
                  <a:pt x="0" y="105"/>
                </a:cubicBezTo>
                <a:cubicBezTo>
                  <a:pt x="0" y="126"/>
                  <a:pt x="0" y="126"/>
                  <a:pt x="0" y="126"/>
                </a:cubicBezTo>
                <a:cubicBezTo>
                  <a:pt x="0" y="126"/>
                  <a:pt x="0" y="127"/>
                  <a:pt x="1" y="127"/>
                </a:cubicBezTo>
                <a:cubicBezTo>
                  <a:pt x="1" y="128"/>
                  <a:pt x="2" y="128"/>
                  <a:pt x="2" y="128"/>
                </a:cubicBezTo>
                <a:cubicBezTo>
                  <a:pt x="23" y="128"/>
                  <a:pt x="23" y="128"/>
                  <a:pt x="23" y="128"/>
                </a:cubicBezTo>
                <a:cubicBezTo>
                  <a:pt x="23" y="128"/>
                  <a:pt x="23" y="128"/>
                  <a:pt x="23" y="128"/>
                </a:cubicBezTo>
                <a:cubicBezTo>
                  <a:pt x="24" y="128"/>
                  <a:pt x="24" y="128"/>
                  <a:pt x="25" y="127"/>
                </a:cubicBezTo>
                <a:cubicBezTo>
                  <a:pt x="26" y="126"/>
                  <a:pt x="122" y="30"/>
                  <a:pt x="123" y="29"/>
                </a:cubicBezTo>
                <a:close/>
                <a:moveTo>
                  <a:pt x="102" y="8"/>
                </a:moveTo>
                <a:cubicBezTo>
                  <a:pt x="107" y="3"/>
                  <a:pt x="115" y="3"/>
                  <a:pt x="120" y="8"/>
                </a:cubicBezTo>
                <a:cubicBezTo>
                  <a:pt x="122" y="11"/>
                  <a:pt x="123" y="14"/>
                  <a:pt x="123" y="17"/>
                </a:cubicBezTo>
                <a:cubicBezTo>
                  <a:pt x="123" y="20"/>
                  <a:pt x="122" y="24"/>
                  <a:pt x="120" y="26"/>
                </a:cubicBezTo>
                <a:cubicBezTo>
                  <a:pt x="116" y="30"/>
                  <a:pt x="116" y="30"/>
                  <a:pt x="116" y="30"/>
                </a:cubicBezTo>
                <a:cubicBezTo>
                  <a:pt x="98" y="12"/>
                  <a:pt x="98" y="12"/>
                  <a:pt x="98" y="12"/>
                </a:cubicBezTo>
                <a:lnTo>
                  <a:pt x="102" y="8"/>
                </a:lnTo>
                <a:close/>
                <a:moveTo>
                  <a:pt x="22" y="123"/>
                </a:moveTo>
                <a:cubicBezTo>
                  <a:pt x="5" y="123"/>
                  <a:pt x="5" y="123"/>
                  <a:pt x="5" y="123"/>
                </a:cubicBezTo>
                <a:cubicBezTo>
                  <a:pt x="5" y="106"/>
                  <a:pt x="5" y="106"/>
                  <a:pt x="5" y="106"/>
                </a:cubicBezTo>
                <a:cubicBezTo>
                  <a:pt x="85" y="26"/>
                  <a:pt x="85" y="26"/>
                  <a:pt x="85" y="26"/>
                </a:cubicBezTo>
                <a:cubicBezTo>
                  <a:pt x="92" y="33"/>
                  <a:pt x="92" y="33"/>
                  <a:pt x="92" y="33"/>
                </a:cubicBezTo>
                <a:cubicBezTo>
                  <a:pt x="20" y="105"/>
                  <a:pt x="20" y="105"/>
                  <a:pt x="20" y="105"/>
                </a:cubicBezTo>
                <a:cubicBezTo>
                  <a:pt x="19" y="106"/>
                  <a:pt x="19" y="106"/>
                  <a:pt x="19" y="107"/>
                </a:cubicBezTo>
                <a:cubicBezTo>
                  <a:pt x="19" y="107"/>
                  <a:pt x="19" y="108"/>
                  <a:pt x="20" y="108"/>
                </a:cubicBezTo>
                <a:cubicBezTo>
                  <a:pt x="20" y="109"/>
                  <a:pt x="22" y="109"/>
                  <a:pt x="23" y="108"/>
                </a:cubicBezTo>
                <a:cubicBezTo>
                  <a:pt x="95" y="36"/>
                  <a:pt x="95" y="36"/>
                  <a:pt x="95" y="36"/>
                </a:cubicBezTo>
                <a:cubicBezTo>
                  <a:pt x="102" y="43"/>
                  <a:pt x="102" y="43"/>
                  <a:pt x="102" y="43"/>
                </a:cubicBezTo>
                <a:lnTo>
                  <a:pt x="22" y="123"/>
                </a:lnTo>
                <a:close/>
                <a:moveTo>
                  <a:pt x="88" y="22"/>
                </a:moveTo>
                <a:cubicBezTo>
                  <a:pt x="95" y="15"/>
                  <a:pt x="95" y="15"/>
                  <a:pt x="95" y="15"/>
                </a:cubicBezTo>
                <a:cubicBezTo>
                  <a:pt x="113" y="33"/>
                  <a:pt x="113" y="33"/>
                  <a:pt x="113" y="33"/>
                </a:cubicBezTo>
                <a:cubicBezTo>
                  <a:pt x="106" y="40"/>
                  <a:pt x="106" y="40"/>
                  <a:pt x="106" y="40"/>
                </a:cubicBezTo>
                <a:lnTo>
                  <a:pt x="88" y="22"/>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38" name="Freeform 103"/>
          <p:cNvSpPr>
            <a:spLocks noEditPoints="1"/>
          </p:cNvSpPr>
          <p:nvPr/>
        </p:nvSpPr>
        <p:spPr bwMode="auto">
          <a:xfrm>
            <a:off x="4411663" y="4152900"/>
            <a:ext cx="481013" cy="479425"/>
          </a:xfrm>
          <a:custGeom>
            <a:avLst/>
            <a:gdLst>
              <a:gd name="T0" fmla="*/ 23 w 128"/>
              <a:gd name="T1" fmla="*/ 128 h 128"/>
              <a:gd name="T2" fmla="*/ 23 w 128"/>
              <a:gd name="T3" fmla="*/ 128 h 128"/>
              <a:gd name="T4" fmla="*/ 25 w 128"/>
              <a:gd name="T5" fmla="*/ 127 h 128"/>
              <a:gd name="T6" fmla="*/ 123 w 128"/>
              <a:gd name="T7" fmla="*/ 29 h 128"/>
              <a:gd name="T8" fmla="*/ 128 w 128"/>
              <a:gd name="T9" fmla="*/ 17 h 128"/>
              <a:gd name="T10" fmla="*/ 123 w 128"/>
              <a:gd name="T11" fmla="*/ 5 h 128"/>
              <a:gd name="T12" fmla="*/ 111 w 128"/>
              <a:gd name="T13" fmla="*/ 0 h 128"/>
              <a:gd name="T14" fmla="*/ 99 w 128"/>
              <a:gd name="T15" fmla="*/ 5 h 128"/>
              <a:gd name="T16" fmla="*/ 1 w 128"/>
              <a:gd name="T17" fmla="*/ 103 h 128"/>
              <a:gd name="T18" fmla="*/ 0 w 128"/>
              <a:gd name="T19" fmla="*/ 105 h 128"/>
              <a:gd name="T20" fmla="*/ 0 w 128"/>
              <a:gd name="T21" fmla="*/ 105 h 128"/>
              <a:gd name="T22" fmla="*/ 0 w 128"/>
              <a:gd name="T23" fmla="*/ 126 h 128"/>
              <a:gd name="T24" fmla="*/ 1 w 128"/>
              <a:gd name="T25" fmla="*/ 127 h 128"/>
              <a:gd name="T26" fmla="*/ 2 w 128"/>
              <a:gd name="T27" fmla="*/ 128 h 128"/>
              <a:gd name="T28" fmla="*/ 23 w 128"/>
              <a:gd name="T29" fmla="*/ 128 h 128"/>
              <a:gd name="T30" fmla="*/ 99 w 128"/>
              <a:gd name="T31" fmla="*/ 11 h 128"/>
              <a:gd name="T32" fmla="*/ 102 w 128"/>
              <a:gd name="T33" fmla="*/ 8 h 128"/>
              <a:gd name="T34" fmla="*/ 120 w 128"/>
              <a:gd name="T35" fmla="*/ 8 h 128"/>
              <a:gd name="T36" fmla="*/ 123 w 128"/>
              <a:gd name="T37" fmla="*/ 17 h 128"/>
              <a:gd name="T38" fmla="*/ 120 w 128"/>
              <a:gd name="T39" fmla="*/ 26 h 128"/>
              <a:gd name="T40" fmla="*/ 116 w 128"/>
              <a:gd name="T41" fmla="*/ 30 h 128"/>
              <a:gd name="T42" fmla="*/ 98 w 128"/>
              <a:gd name="T43" fmla="*/ 12 h 128"/>
              <a:gd name="T44" fmla="*/ 99 w 128"/>
              <a:gd name="T45" fmla="*/ 11 h 128"/>
              <a:gd name="T46" fmla="*/ 95 w 128"/>
              <a:gd name="T47" fmla="*/ 15 h 128"/>
              <a:gd name="T48" fmla="*/ 113 w 128"/>
              <a:gd name="T49" fmla="*/ 33 h 128"/>
              <a:gd name="T50" fmla="*/ 106 w 128"/>
              <a:gd name="T51" fmla="*/ 40 h 128"/>
              <a:gd name="T52" fmla="*/ 88 w 128"/>
              <a:gd name="T53" fmla="*/ 22 h 128"/>
              <a:gd name="T54" fmla="*/ 95 w 128"/>
              <a:gd name="T55" fmla="*/ 15 h 128"/>
              <a:gd name="T56" fmla="*/ 5 w 128"/>
              <a:gd name="T57" fmla="*/ 105 h 128"/>
              <a:gd name="T58" fmla="*/ 84 w 128"/>
              <a:gd name="T59" fmla="*/ 27 h 128"/>
              <a:gd name="T60" fmla="*/ 85 w 128"/>
              <a:gd name="T61" fmla="*/ 26 h 128"/>
              <a:gd name="T62" fmla="*/ 102 w 128"/>
              <a:gd name="T63" fmla="*/ 43 h 128"/>
              <a:gd name="T64" fmla="*/ 22 w 128"/>
              <a:gd name="T65" fmla="*/ 123 h 128"/>
              <a:gd name="T66" fmla="*/ 5 w 128"/>
              <a:gd name="T67" fmla="*/ 123 h 128"/>
              <a:gd name="T68" fmla="*/ 5 w 128"/>
              <a:gd name="T69" fmla="*/ 106 h 128"/>
              <a:gd name="T70" fmla="*/ 5 w 128"/>
              <a:gd name="T71" fmla="*/ 10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8" h="128">
                <a:moveTo>
                  <a:pt x="23" y="128"/>
                </a:moveTo>
                <a:cubicBezTo>
                  <a:pt x="23" y="128"/>
                  <a:pt x="23" y="128"/>
                  <a:pt x="23" y="128"/>
                </a:cubicBezTo>
                <a:cubicBezTo>
                  <a:pt x="24" y="128"/>
                  <a:pt x="24" y="128"/>
                  <a:pt x="25" y="127"/>
                </a:cubicBezTo>
                <a:cubicBezTo>
                  <a:pt x="26" y="126"/>
                  <a:pt x="122" y="30"/>
                  <a:pt x="123" y="29"/>
                </a:cubicBezTo>
                <a:cubicBezTo>
                  <a:pt x="126" y="26"/>
                  <a:pt x="128" y="22"/>
                  <a:pt x="128" y="17"/>
                </a:cubicBezTo>
                <a:cubicBezTo>
                  <a:pt x="128" y="13"/>
                  <a:pt x="126" y="8"/>
                  <a:pt x="123" y="5"/>
                </a:cubicBezTo>
                <a:cubicBezTo>
                  <a:pt x="120" y="2"/>
                  <a:pt x="115" y="0"/>
                  <a:pt x="111" y="0"/>
                </a:cubicBezTo>
                <a:cubicBezTo>
                  <a:pt x="106" y="0"/>
                  <a:pt x="102" y="2"/>
                  <a:pt x="99" y="5"/>
                </a:cubicBezTo>
                <a:cubicBezTo>
                  <a:pt x="1" y="103"/>
                  <a:pt x="1" y="103"/>
                  <a:pt x="1" y="103"/>
                </a:cubicBezTo>
                <a:cubicBezTo>
                  <a:pt x="0" y="104"/>
                  <a:pt x="0" y="104"/>
                  <a:pt x="0" y="105"/>
                </a:cubicBezTo>
                <a:cubicBezTo>
                  <a:pt x="0" y="105"/>
                  <a:pt x="0" y="105"/>
                  <a:pt x="0" y="105"/>
                </a:cubicBezTo>
                <a:cubicBezTo>
                  <a:pt x="0" y="126"/>
                  <a:pt x="0" y="126"/>
                  <a:pt x="0" y="126"/>
                </a:cubicBezTo>
                <a:cubicBezTo>
                  <a:pt x="0" y="126"/>
                  <a:pt x="0" y="127"/>
                  <a:pt x="1" y="127"/>
                </a:cubicBezTo>
                <a:cubicBezTo>
                  <a:pt x="1" y="128"/>
                  <a:pt x="2" y="128"/>
                  <a:pt x="2" y="128"/>
                </a:cubicBezTo>
                <a:lnTo>
                  <a:pt x="23" y="128"/>
                </a:lnTo>
                <a:close/>
                <a:moveTo>
                  <a:pt x="99" y="11"/>
                </a:moveTo>
                <a:cubicBezTo>
                  <a:pt x="101" y="9"/>
                  <a:pt x="102" y="8"/>
                  <a:pt x="102" y="8"/>
                </a:cubicBezTo>
                <a:cubicBezTo>
                  <a:pt x="107" y="3"/>
                  <a:pt x="115" y="3"/>
                  <a:pt x="120" y="8"/>
                </a:cubicBezTo>
                <a:cubicBezTo>
                  <a:pt x="122" y="11"/>
                  <a:pt x="123" y="14"/>
                  <a:pt x="123" y="17"/>
                </a:cubicBezTo>
                <a:cubicBezTo>
                  <a:pt x="123" y="20"/>
                  <a:pt x="122" y="24"/>
                  <a:pt x="120" y="26"/>
                </a:cubicBezTo>
                <a:cubicBezTo>
                  <a:pt x="116" y="30"/>
                  <a:pt x="116" y="30"/>
                  <a:pt x="116" y="30"/>
                </a:cubicBezTo>
                <a:cubicBezTo>
                  <a:pt x="98" y="12"/>
                  <a:pt x="98" y="12"/>
                  <a:pt x="98" y="12"/>
                </a:cubicBezTo>
                <a:lnTo>
                  <a:pt x="99" y="11"/>
                </a:lnTo>
                <a:close/>
                <a:moveTo>
                  <a:pt x="95" y="15"/>
                </a:moveTo>
                <a:cubicBezTo>
                  <a:pt x="113" y="33"/>
                  <a:pt x="113" y="33"/>
                  <a:pt x="113" y="33"/>
                </a:cubicBezTo>
                <a:cubicBezTo>
                  <a:pt x="106" y="40"/>
                  <a:pt x="106" y="40"/>
                  <a:pt x="106" y="40"/>
                </a:cubicBezTo>
                <a:cubicBezTo>
                  <a:pt x="88" y="22"/>
                  <a:pt x="88" y="22"/>
                  <a:pt x="88" y="22"/>
                </a:cubicBezTo>
                <a:lnTo>
                  <a:pt x="95" y="15"/>
                </a:lnTo>
                <a:close/>
                <a:moveTo>
                  <a:pt x="5" y="105"/>
                </a:moveTo>
                <a:cubicBezTo>
                  <a:pt x="13" y="98"/>
                  <a:pt x="58" y="53"/>
                  <a:pt x="84" y="27"/>
                </a:cubicBezTo>
                <a:cubicBezTo>
                  <a:pt x="85" y="26"/>
                  <a:pt x="85" y="26"/>
                  <a:pt x="85" y="26"/>
                </a:cubicBezTo>
                <a:cubicBezTo>
                  <a:pt x="102" y="43"/>
                  <a:pt x="102" y="43"/>
                  <a:pt x="102" y="43"/>
                </a:cubicBezTo>
                <a:cubicBezTo>
                  <a:pt x="22" y="123"/>
                  <a:pt x="22" y="123"/>
                  <a:pt x="22" y="123"/>
                </a:cubicBezTo>
                <a:cubicBezTo>
                  <a:pt x="5" y="123"/>
                  <a:pt x="5" y="123"/>
                  <a:pt x="5" y="123"/>
                </a:cubicBezTo>
                <a:cubicBezTo>
                  <a:pt x="5" y="106"/>
                  <a:pt x="5" y="106"/>
                  <a:pt x="5" y="106"/>
                </a:cubicBezTo>
                <a:lnTo>
                  <a:pt x="5" y="105"/>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39" name="Freeform 104"/>
          <p:cNvSpPr>
            <a:spLocks noEditPoints="1"/>
          </p:cNvSpPr>
          <p:nvPr/>
        </p:nvSpPr>
        <p:spPr bwMode="auto">
          <a:xfrm>
            <a:off x="3500438" y="4148138"/>
            <a:ext cx="385763" cy="484188"/>
          </a:xfrm>
          <a:custGeom>
            <a:avLst/>
            <a:gdLst>
              <a:gd name="T0" fmla="*/ 87 w 103"/>
              <a:gd name="T1" fmla="*/ 99 h 129"/>
              <a:gd name="T2" fmla="*/ 87 w 103"/>
              <a:gd name="T3" fmla="*/ 30 h 129"/>
              <a:gd name="T4" fmla="*/ 99 w 103"/>
              <a:gd name="T5" fmla="*/ 18 h 129"/>
              <a:gd name="T6" fmla="*/ 99 w 103"/>
              <a:gd name="T7" fmla="*/ 4 h 129"/>
              <a:gd name="T8" fmla="*/ 85 w 103"/>
              <a:gd name="T9" fmla="*/ 4 h 129"/>
              <a:gd name="T10" fmla="*/ 73 w 103"/>
              <a:gd name="T11" fmla="*/ 16 h 129"/>
              <a:gd name="T12" fmla="*/ 6 w 103"/>
              <a:gd name="T13" fmla="*/ 16 h 129"/>
              <a:gd name="T14" fmla="*/ 0 w 103"/>
              <a:gd name="T15" fmla="*/ 22 h 129"/>
              <a:gd name="T16" fmla="*/ 0 w 103"/>
              <a:gd name="T17" fmla="*/ 123 h 129"/>
              <a:gd name="T18" fmla="*/ 6 w 103"/>
              <a:gd name="T19" fmla="*/ 129 h 129"/>
              <a:gd name="T20" fmla="*/ 57 w 103"/>
              <a:gd name="T21" fmla="*/ 129 h 129"/>
              <a:gd name="T22" fmla="*/ 58 w 103"/>
              <a:gd name="T23" fmla="*/ 128 h 129"/>
              <a:gd name="T24" fmla="*/ 86 w 103"/>
              <a:gd name="T25" fmla="*/ 101 h 129"/>
              <a:gd name="T26" fmla="*/ 87 w 103"/>
              <a:gd name="T27" fmla="*/ 99 h 129"/>
              <a:gd name="T28" fmla="*/ 88 w 103"/>
              <a:gd name="T29" fmla="*/ 7 h 129"/>
              <a:gd name="T30" fmla="*/ 92 w 103"/>
              <a:gd name="T31" fmla="*/ 6 h 129"/>
              <a:gd name="T32" fmla="*/ 96 w 103"/>
              <a:gd name="T33" fmla="*/ 7 h 129"/>
              <a:gd name="T34" fmla="*/ 97 w 103"/>
              <a:gd name="T35" fmla="*/ 11 h 129"/>
              <a:gd name="T36" fmla="*/ 96 w 103"/>
              <a:gd name="T37" fmla="*/ 14 h 129"/>
              <a:gd name="T38" fmla="*/ 47 w 103"/>
              <a:gd name="T39" fmla="*/ 62 h 129"/>
              <a:gd name="T40" fmla="*/ 40 w 103"/>
              <a:gd name="T41" fmla="*/ 62 h 129"/>
              <a:gd name="T42" fmla="*/ 40 w 103"/>
              <a:gd name="T43" fmla="*/ 55 h 129"/>
              <a:gd name="T44" fmla="*/ 88 w 103"/>
              <a:gd name="T45" fmla="*/ 7 h 129"/>
              <a:gd name="T46" fmla="*/ 57 w 103"/>
              <a:gd name="T47" fmla="*/ 123 h 129"/>
              <a:gd name="T48" fmla="*/ 57 w 103"/>
              <a:gd name="T49" fmla="*/ 99 h 129"/>
              <a:gd name="T50" fmla="*/ 81 w 103"/>
              <a:gd name="T51" fmla="*/ 99 h 129"/>
              <a:gd name="T52" fmla="*/ 57 w 103"/>
              <a:gd name="T53" fmla="*/ 123 h 129"/>
              <a:gd name="T54" fmla="*/ 82 w 103"/>
              <a:gd name="T55" fmla="*/ 95 h 129"/>
              <a:gd name="T56" fmla="*/ 58 w 103"/>
              <a:gd name="T57" fmla="*/ 95 h 129"/>
              <a:gd name="T58" fmla="*/ 52 w 103"/>
              <a:gd name="T59" fmla="*/ 101 h 129"/>
              <a:gd name="T60" fmla="*/ 52 w 103"/>
              <a:gd name="T61" fmla="*/ 124 h 129"/>
              <a:gd name="T62" fmla="*/ 5 w 103"/>
              <a:gd name="T63" fmla="*/ 124 h 129"/>
              <a:gd name="T64" fmla="*/ 5 w 103"/>
              <a:gd name="T65" fmla="*/ 20 h 129"/>
              <a:gd name="T66" fmla="*/ 68 w 103"/>
              <a:gd name="T67" fmla="*/ 20 h 129"/>
              <a:gd name="T68" fmla="*/ 36 w 103"/>
              <a:gd name="T69" fmla="*/ 53 h 129"/>
              <a:gd name="T70" fmla="*/ 36 w 103"/>
              <a:gd name="T71" fmla="*/ 54 h 129"/>
              <a:gd name="T72" fmla="*/ 36 w 103"/>
              <a:gd name="T73" fmla="*/ 65 h 129"/>
              <a:gd name="T74" fmla="*/ 36 w 103"/>
              <a:gd name="T75" fmla="*/ 66 h 129"/>
              <a:gd name="T76" fmla="*/ 38 w 103"/>
              <a:gd name="T77" fmla="*/ 67 h 129"/>
              <a:gd name="T78" fmla="*/ 48 w 103"/>
              <a:gd name="T79" fmla="*/ 67 h 129"/>
              <a:gd name="T80" fmla="*/ 50 w 103"/>
              <a:gd name="T81" fmla="*/ 66 h 129"/>
              <a:gd name="T82" fmla="*/ 50 w 103"/>
              <a:gd name="T83" fmla="*/ 66 h 129"/>
              <a:gd name="T84" fmla="*/ 82 w 103"/>
              <a:gd name="T85" fmla="*/ 34 h 129"/>
              <a:gd name="T86" fmla="*/ 82 w 103"/>
              <a:gd name="T87" fmla="*/ 9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3" h="129">
                <a:moveTo>
                  <a:pt x="87" y="99"/>
                </a:moveTo>
                <a:cubicBezTo>
                  <a:pt x="87" y="30"/>
                  <a:pt x="87" y="30"/>
                  <a:pt x="87" y="30"/>
                </a:cubicBezTo>
                <a:cubicBezTo>
                  <a:pt x="99" y="18"/>
                  <a:pt x="99" y="18"/>
                  <a:pt x="99" y="18"/>
                </a:cubicBezTo>
                <a:cubicBezTo>
                  <a:pt x="103" y="14"/>
                  <a:pt x="103" y="8"/>
                  <a:pt x="99" y="4"/>
                </a:cubicBezTo>
                <a:cubicBezTo>
                  <a:pt x="95" y="0"/>
                  <a:pt x="89" y="0"/>
                  <a:pt x="85" y="4"/>
                </a:cubicBezTo>
                <a:cubicBezTo>
                  <a:pt x="73" y="16"/>
                  <a:pt x="73" y="16"/>
                  <a:pt x="73" y="16"/>
                </a:cubicBezTo>
                <a:cubicBezTo>
                  <a:pt x="6" y="16"/>
                  <a:pt x="6" y="16"/>
                  <a:pt x="6" y="16"/>
                </a:cubicBezTo>
                <a:cubicBezTo>
                  <a:pt x="3" y="16"/>
                  <a:pt x="0" y="18"/>
                  <a:pt x="0" y="22"/>
                </a:cubicBezTo>
                <a:cubicBezTo>
                  <a:pt x="0" y="123"/>
                  <a:pt x="0" y="123"/>
                  <a:pt x="0" y="123"/>
                </a:cubicBezTo>
                <a:cubicBezTo>
                  <a:pt x="0" y="126"/>
                  <a:pt x="3" y="129"/>
                  <a:pt x="6" y="129"/>
                </a:cubicBezTo>
                <a:cubicBezTo>
                  <a:pt x="57" y="129"/>
                  <a:pt x="57" y="129"/>
                  <a:pt x="57" y="129"/>
                </a:cubicBezTo>
                <a:cubicBezTo>
                  <a:pt x="57" y="129"/>
                  <a:pt x="58" y="129"/>
                  <a:pt x="58" y="128"/>
                </a:cubicBezTo>
                <a:cubicBezTo>
                  <a:pt x="86" y="101"/>
                  <a:pt x="86" y="101"/>
                  <a:pt x="86" y="101"/>
                </a:cubicBezTo>
                <a:cubicBezTo>
                  <a:pt x="86" y="101"/>
                  <a:pt x="87" y="100"/>
                  <a:pt x="87" y="99"/>
                </a:cubicBezTo>
                <a:close/>
                <a:moveTo>
                  <a:pt x="88" y="7"/>
                </a:moveTo>
                <a:cubicBezTo>
                  <a:pt x="90" y="6"/>
                  <a:pt x="91" y="6"/>
                  <a:pt x="92" y="6"/>
                </a:cubicBezTo>
                <a:cubicBezTo>
                  <a:pt x="93" y="6"/>
                  <a:pt x="94" y="6"/>
                  <a:pt x="96" y="7"/>
                </a:cubicBezTo>
                <a:cubicBezTo>
                  <a:pt x="96" y="8"/>
                  <a:pt x="97" y="9"/>
                  <a:pt x="97" y="11"/>
                </a:cubicBezTo>
                <a:cubicBezTo>
                  <a:pt x="97" y="12"/>
                  <a:pt x="96" y="13"/>
                  <a:pt x="96" y="14"/>
                </a:cubicBezTo>
                <a:cubicBezTo>
                  <a:pt x="47" y="62"/>
                  <a:pt x="47" y="62"/>
                  <a:pt x="47" y="62"/>
                </a:cubicBezTo>
                <a:cubicBezTo>
                  <a:pt x="40" y="62"/>
                  <a:pt x="40" y="62"/>
                  <a:pt x="40" y="62"/>
                </a:cubicBezTo>
                <a:cubicBezTo>
                  <a:pt x="40" y="55"/>
                  <a:pt x="40" y="55"/>
                  <a:pt x="40" y="55"/>
                </a:cubicBezTo>
                <a:lnTo>
                  <a:pt x="88" y="7"/>
                </a:lnTo>
                <a:close/>
                <a:moveTo>
                  <a:pt x="57" y="123"/>
                </a:moveTo>
                <a:cubicBezTo>
                  <a:pt x="57" y="99"/>
                  <a:pt x="57" y="99"/>
                  <a:pt x="57" y="99"/>
                </a:cubicBezTo>
                <a:cubicBezTo>
                  <a:pt x="81" y="99"/>
                  <a:pt x="81" y="99"/>
                  <a:pt x="81" y="99"/>
                </a:cubicBezTo>
                <a:lnTo>
                  <a:pt x="57" y="123"/>
                </a:lnTo>
                <a:close/>
                <a:moveTo>
                  <a:pt x="82" y="95"/>
                </a:moveTo>
                <a:cubicBezTo>
                  <a:pt x="58" y="95"/>
                  <a:pt x="58" y="95"/>
                  <a:pt x="58" y="95"/>
                </a:cubicBezTo>
                <a:cubicBezTo>
                  <a:pt x="55" y="95"/>
                  <a:pt x="52" y="97"/>
                  <a:pt x="52" y="101"/>
                </a:cubicBezTo>
                <a:cubicBezTo>
                  <a:pt x="52" y="124"/>
                  <a:pt x="52" y="124"/>
                  <a:pt x="52" y="124"/>
                </a:cubicBezTo>
                <a:cubicBezTo>
                  <a:pt x="5" y="124"/>
                  <a:pt x="5" y="124"/>
                  <a:pt x="5" y="124"/>
                </a:cubicBezTo>
                <a:cubicBezTo>
                  <a:pt x="5" y="20"/>
                  <a:pt x="5" y="20"/>
                  <a:pt x="5" y="20"/>
                </a:cubicBezTo>
                <a:cubicBezTo>
                  <a:pt x="68" y="20"/>
                  <a:pt x="68" y="20"/>
                  <a:pt x="68" y="20"/>
                </a:cubicBezTo>
                <a:cubicBezTo>
                  <a:pt x="36" y="53"/>
                  <a:pt x="36" y="53"/>
                  <a:pt x="36" y="53"/>
                </a:cubicBezTo>
                <a:cubicBezTo>
                  <a:pt x="36" y="53"/>
                  <a:pt x="36" y="54"/>
                  <a:pt x="36" y="54"/>
                </a:cubicBezTo>
                <a:cubicBezTo>
                  <a:pt x="36" y="65"/>
                  <a:pt x="36" y="65"/>
                  <a:pt x="36" y="65"/>
                </a:cubicBezTo>
                <a:cubicBezTo>
                  <a:pt x="36" y="65"/>
                  <a:pt x="36" y="66"/>
                  <a:pt x="36" y="66"/>
                </a:cubicBezTo>
                <a:cubicBezTo>
                  <a:pt x="37" y="67"/>
                  <a:pt x="37" y="67"/>
                  <a:pt x="38" y="67"/>
                </a:cubicBezTo>
                <a:cubicBezTo>
                  <a:pt x="48" y="67"/>
                  <a:pt x="48" y="67"/>
                  <a:pt x="48" y="67"/>
                </a:cubicBezTo>
                <a:cubicBezTo>
                  <a:pt x="49" y="67"/>
                  <a:pt x="49" y="67"/>
                  <a:pt x="50" y="66"/>
                </a:cubicBezTo>
                <a:cubicBezTo>
                  <a:pt x="50" y="66"/>
                  <a:pt x="50" y="66"/>
                  <a:pt x="50" y="66"/>
                </a:cubicBezTo>
                <a:cubicBezTo>
                  <a:pt x="82" y="34"/>
                  <a:pt x="82" y="34"/>
                  <a:pt x="82" y="34"/>
                </a:cubicBezTo>
                <a:lnTo>
                  <a:pt x="82" y="95"/>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40" name="Freeform 105"/>
          <p:cNvSpPr>
            <a:spLocks noEditPoints="1"/>
          </p:cNvSpPr>
          <p:nvPr/>
        </p:nvSpPr>
        <p:spPr bwMode="auto">
          <a:xfrm>
            <a:off x="2489200" y="4178300"/>
            <a:ext cx="481013" cy="428625"/>
          </a:xfrm>
          <a:custGeom>
            <a:avLst/>
            <a:gdLst>
              <a:gd name="T0" fmla="*/ 101 w 128"/>
              <a:gd name="T1" fmla="*/ 41 h 114"/>
              <a:gd name="T2" fmla="*/ 125 w 128"/>
              <a:gd name="T3" fmla="*/ 17 h 114"/>
              <a:gd name="T4" fmla="*/ 128 w 128"/>
              <a:gd name="T5" fmla="*/ 10 h 114"/>
              <a:gd name="T6" fmla="*/ 125 w 128"/>
              <a:gd name="T7" fmla="*/ 3 h 114"/>
              <a:gd name="T8" fmla="*/ 111 w 128"/>
              <a:gd name="T9" fmla="*/ 3 h 114"/>
              <a:gd name="T10" fmla="*/ 87 w 128"/>
              <a:gd name="T11" fmla="*/ 27 h 114"/>
              <a:gd name="T12" fmla="*/ 6 w 128"/>
              <a:gd name="T13" fmla="*/ 27 h 114"/>
              <a:gd name="T14" fmla="*/ 0 w 128"/>
              <a:gd name="T15" fmla="*/ 33 h 114"/>
              <a:gd name="T16" fmla="*/ 0 w 128"/>
              <a:gd name="T17" fmla="*/ 108 h 114"/>
              <a:gd name="T18" fmla="*/ 6 w 128"/>
              <a:gd name="T19" fmla="*/ 114 h 114"/>
              <a:gd name="T20" fmla="*/ 95 w 128"/>
              <a:gd name="T21" fmla="*/ 114 h 114"/>
              <a:gd name="T22" fmla="*/ 101 w 128"/>
              <a:gd name="T23" fmla="*/ 108 h 114"/>
              <a:gd name="T24" fmla="*/ 101 w 128"/>
              <a:gd name="T25" fmla="*/ 41 h 114"/>
              <a:gd name="T26" fmla="*/ 96 w 128"/>
              <a:gd name="T27" fmla="*/ 109 h 114"/>
              <a:gd name="T28" fmla="*/ 5 w 128"/>
              <a:gd name="T29" fmla="*/ 109 h 114"/>
              <a:gd name="T30" fmla="*/ 5 w 128"/>
              <a:gd name="T31" fmla="*/ 32 h 114"/>
              <a:gd name="T32" fmla="*/ 83 w 128"/>
              <a:gd name="T33" fmla="*/ 32 h 114"/>
              <a:gd name="T34" fmla="*/ 63 w 128"/>
              <a:gd name="T35" fmla="*/ 52 h 114"/>
              <a:gd name="T36" fmla="*/ 62 w 128"/>
              <a:gd name="T37" fmla="*/ 54 h 114"/>
              <a:gd name="T38" fmla="*/ 62 w 128"/>
              <a:gd name="T39" fmla="*/ 64 h 114"/>
              <a:gd name="T40" fmla="*/ 63 w 128"/>
              <a:gd name="T41" fmla="*/ 66 h 114"/>
              <a:gd name="T42" fmla="*/ 64 w 128"/>
              <a:gd name="T43" fmla="*/ 66 h 114"/>
              <a:gd name="T44" fmla="*/ 75 w 128"/>
              <a:gd name="T45" fmla="*/ 66 h 114"/>
              <a:gd name="T46" fmla="*/ 76 w 128"/>
              <a:gd name="T47" fmla="*/ 66 h 114"/>
              <a:gd name="T48" fmla="*/ 76 w 128"/>
              <a:gd name="T49" fmla="*/ 66 h 114"/>
              <a:gd name="T50" fmla="*/ 96 w 128"/>
              <a:gd name="T51" fmla="*/ 46 h 114"/>
              <a:gd name="T52" fmla="*/ 96 w 128"/>
              <a:gd name="T53" fmla="*/ 109 h 114"/>
              <a:gd name="T54" fmla="*/ 74 w 128"/>
              <a:gd name="T55" fmla="*/ 62 h 114"/>
              <a:gd name="T56" fmla="*/ 67 w 128"/>
              <a:gd name="T57" fmla="*/ 62 h 114"/>
              <a:gd name="T58" fmla="*/ 67 w 128"/>
              <a:gd name="T59" fmla="*/ 55 h 114"/>
              <a:gd name="T60" fmla="*/ 115 w 128"/>
              <a:gd name="T61" fmla="*/ 6 h 114"/>
              <a:gd name="T62" fmla="*/ 118 w 128"/>
              <a:gd name="T63" fmla="*/ 5 h 114"/>
              <a:gd name="T64" fmla="*/ 122 w 128"/>
              <a:gd name="T65" fmla="*/ 6 h 114"/>
              <a:gd name="T66" fmla="*/ 122 w 128"/>
              <a:gd name="T67" fmla="*/ 14 h 114"/>
              <a:gd name="T68" fmla="*/ 74 w 128"/>
              <a:gd name="T69" fmla="*/ 6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14">
                <a:moveTo>
                  <a:pt x="101" y="41"/>
                </a:moveTo>
                <a:cubicBezTo>
                  <a:pt x="125" y="17"/>
                  <a:pt x="125" y="17"/>
                  <a:pt x="125" y="17"/>
                </a:cubicBezTo>
                <a:cubicBezTo>
                  <a:pt x="127" y="15"/>
                  <a:pt x="128" y="13"/>
                  <a:pt x="128" y="10"/>
                </a:cubicBezTo>
                <a:cubicBezTo>
                  <a:pt x="128" y="8"/>
                  <a:pt x="127" y="5"/>
                  <a:pt x="125" y="3"/>
                </a:cubicBezTo>
                <a:cubicBezTo>
                  <a:pt x="121" y="0"/>
                  <a:pt x="115" y="0"/>
                  <a:pt x="111" y="3"/>
                </a:cubicBezTo>
                <a:cubicBezTo>
                  <a:pt x="87" y="27"/>
                  <a:pt x="87" y="27"/>
                  <a:pt x="87" y="27"/>
                </a:cubicBezTo>
                <a:cubicBezTo>
                  <a:pt x="6" y="27"/>
                  <a:pt x="6" y="27"/>
                  <a:pt x="6" y="27"/>
                </a:cubicBezTo>
                <a:cubicBezTo>
                  <a:pt x="3" y="27"/>
                  <a:pt x="0" y="30"/>
                  <a:pt x="0" y="33"/>
                </a:cubicBezTo>
                <a:cubicBezTo>
                  <a:pt x="0" y="108"/>
                  <a:pt x="0" y="108"/>
                  <a:pt x="0" y="108"/>
                </a:cubicBezTo>
                <a:cubicBezTo>
                  <a:pt x="0" y="111"/>
                  <a:pt x="3" y="114"/>
                  <a:pt x="6" y="114"/>
                </a:cubicBezTo>
                <a:cubicBezTo>
                  <a:pt x="95" y="114"/>
                  <a:pt x="95" y="114"/>
                  <a:pt x="95" y="114"/>
                </a:cubicBezTo>
                <a:cubicBezTo>
                  <a:pt x="98" y="114"/>
                  <a:pt x="101" y="111"/>
                  <a:pt x="101" y="108"/>
                </a:cubicBezTo>
                <a:lnTo>
                  <a:pt x="101" y="41"/>
                </a:lnTo>
                <a:close/>
                <a:moveTo>
                  <a:pt x="96" y="109"/>
                </a:moveTo>
                <a:cubicBezTo>
                  <a:pt x="5" y="109"/>
                  <a:pt x="5" y="109"/>
                  <a:pt x="5" y="109"/>
                </a:cubicBezTo>
                <a:cubicBezTo>
                  <a:pt x="5" y="32"/>
                  <a:pt x="5" y="32"/>
                  <a:pt x="5" y="32"/>
                </a:cubicBezTo>
                <a:cubicBezTo>
                  <a:pt x="83" y="32"/>
                  <a:pt x="83" y="32"/>
                  <a:pt x="83" y="32"/>
                </a:cubicBezTo>
                <a:cubicBezTo>
                  <a:pt x="63" y="52"/>
                  <a:pt x="63" y="52"/>
                  <a:pt x="63" y="52"/>
                </a:cubicBezTo>
                <a:cubicBezTo>
                  <a:pt x="62" y="52"/>
                  <a:pt x="62" y="53"/>
                  <a:pt x="62" y="54"/>
                </a:cubicBezTo>
                <a:cubicBezTo>
                  <a:pt x="62" y="64"/>
                  <a:pt x="62" y="64"/>
                  <a:pt x="62" y="64"/>
                </a:cubicBezTo>
                <a:cubicBezTo>
                  <a:pt x="62" y="65"/>
                  <a:pt x="62" y="65"/>
                  <a:pt x="63" y="66"/>
                </a:cubicBezTo>
                <a:cubicBezTo>
                  <a:pt x="63" y="66"/>
                  <a:pt x="64" y="66"/>
                  <a:pt x="64" y="66"/>
                </a:cubicBezTo>
                <a:cubicBezTo>
                  <a:pt x="75" y="66"/>
                  <a:pt x="75" y="66"/>
                  <a:pt x="75" y="66"/>
                </a:cubicBezTo>
                <a:cubicBezTo>
                  <a:pt x="75" y="66"/>
                  <a:pt x="76" y="66"/>
                  <a:pt x="76" y="66"/>
                </a:cubicBezTo>
                <a:cubicBezTo>
                  <a:pt x="76" y="66"/>
                  <a:pt x="76" y="66"/>
                  <a:pt x="76" y="66"/>
                </a:cubicBezTo>
                <a:cubicBezTo>
                  <a:pt x="96" y="46"/>
                  <a:pt x="96" y="46"/>
                  <a:pt x="96" y="46"/>
                </a:cubicBezTo>
                <a:lnTo>
                  <a:pt x="96" y="109"/>
                </a:lnTo>
                <a:close/>
                <a:moveTo>
                  <a:pt x="74" y="62"/>
                </a:moveTo>
                <a:cubicBezTo>
                  <a:pt x="67" y="62"/>
                  <a:pt x="67" y="62"/>
                  <a:pt x="67" y="62"/>
                </a:cubicBezTo>
                <a:cubicBezTo>
                  <a:pt x="67" y="55"/>
                  <a:pt x="67" y="55"/>
                  <a:pt x="67" y="55"/>
                </a:cubicBezTo>
                <a:cubicBezTo>
                  <a:pt x="115" y="6"/>
                  <a:pt x="115" y="6"/>
                  <a:pt x="115" y="6"/>
                </a:cubicBezTo>
                <a:cubicBezTo>
                  <a:pt x="116" y="5"/>
                  <a:pt x="118" y="5"/>
                  <a:pt x="118" y="5"/>
                </a:cubicBezTo>
                <a:cubicBezTo>
                  <a:pt x="119" y="5"/>
                  <a:pt x="121" y="5"/>
                  <a:pt x="122" y="6"/>
                </a:cubicBezTo>
                <a:cubicBezTo>
                  <a:pt x="124" y="8"/>
                  <a:pt x="124" y="12"/>
                  <a:pt x="122" y="14"/>
                </a:cubicBezTo>
                <a:lnTo>
                  <a:pt x="74" y="62"/>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nvGrpSpPr>
          <p:cNvPr id="267" name="组合 266">
            <a:extLst>
              <a:ext uri="{FF2B5EF4-FFF2-40B4-BE49-F238E27FC236}">
                <a16:creationId xmlns="" xmlns:a16="http://schemas.microsoft.com/office/drawing/2014/main" id="{B821A441-A1D4-4054-B24C-E5C1101E939A}"/>
              </a:ext>
            </a:extLst>
          </p:cNvPr>
          <p:cNvGrpSpPr/>
          <p:nvPr/>
        </p:nvGrpSpPr>
        <p:grpSpPr>
          <a:xfrm>
            <a:off x="1555750" y="4152900"/>
            <a:ext cx="427038" cy="479425"/>
            <a:chOff x="1555750" y="4152900"/>
            <a:chExt cx="427038" cy="479425"/>
          </a:xfrm>
        </p:grpSpPr>
        <p:sp>
          <p:nvSpPr>
            <p:cNvPr id="141" name="Freeform 106"/>
            <p:cNvSpPr>
              <a:spLocks noEditPoints="1"/>
            </p:cNvSpPr>
            <p:nvPr/>
          </p:nvSpPr>
          <p:spPr bwMode="auto">
            <a:xfrm>
              <a:off x="1555750" y="4152900"/>
              <a:ext cx="427038" cy="479425"/>
            </a:xfrm>
            <a:custGeom>
              <a:avLst/>
              <a:gdLst>
                <a:gd name="T0" fmla="*/ 104 w 114"/>
                <a:gd name="T1" fmla="*/ 12 h 128"/>
                <a:gd name="T2" fmla="*/ 59 w 114"/>
                <a:gd name="T3" fmla="*/ 12 h 128"/>
                <a:gd name="T4" fmla="*/ 59 w 114"/>
                <a:gd name="T5" fmla="*/ 2 h 128"/>
                <a:gd name="T6" fmla="*/ 57 w 114"/>
                <a:gd name="T7" fmla="*/ 0 h 128"/>
                <a:gd name="T8" fmla="*/ 55 w 114"/>
                <a:gd name="T9" fmla="*/ 2 h 128"/>
                <a:gd name="T10" fmla="*/ 55 w 114"/>
                <a:gd name="T11" fmla="*/ 12 h 128"/>
                <a:gd name="T12" fmla="*/ 10 w 114"/>
                <a:gd name="T13" fmla="*/ 12 h 128"/>
                <a:gd name="T14" fmla="*/ 0 w 114"/>
                <a:gd name="T15" fmla="*/ 22 h 128"/>
                <a:gd name="T16" fmla="*/ 6 w 114"/>
                <a:gd name="T17" fmla="*/ 31 h 128"/>
                <a:gd name="T18" fmla="*/ 7 w 114"/>
                <a:gd name="T19" fmla="*/ 31 h 128"/>
                <a:gd name="T20" fmla="*/ 7 w 114"/>
                <a:gd name="T21" fmla="*/ 85 h 128"/>
                <a:gd name="T22" fmla="*/ 13 w 114"/>
                <a:gd name="T23" fmla="*/ 91 h 128"/>
                <a:gd name="T24" fmla="*/ 55 w 114"/>
                <a:gd name="T25" fmla="*/ 91 h 128"/>
                <a:gd name="T26" fmla="*/ 55 w 114"/>
                <a:gd name="T27" fmla="*/ 102 h 128"/>
                <a:gd name="T28" fmla="*/ 25 w 114"/>
                <a:gd name="T29" fmla="*/ 124 h 128"/>
                <a:gd name="T30" fmla="*/ 25 w 114"/>
                <a:gd name="T31" fmla="*/ 127 h 128"/>
                <a:gd name="T32" fmla="*/ 28 w 114"/>
                <a:gd name="T33" fmla="*/ 128 h 128"/>
                <a:gd name="T34" fmla="*/ 55 w 114"/>
                <a:gd name="T35" fmla="*/ 108 h 128"/>
                <a:gd name="T36" fmla="*/ 55 w 114"/>
                <a:gd name="T37" fmla="*/ 126 h 128"/>
                <a:gd name="T38" fmla="*/ 57 w 114"/>
                <a:gd name="T39" fmla="*/ 128 h 128"/>
                <a:gd name="T40" fmla="*/ 59 w 114"/>
                <a:gd name="T41" fmla="*/ 126 h 128"/>
                <a:gd name="T42" fmla="*/ 59 w 114"/>
                <a:gd name="T43" fmla="*/ 108 h 128"/>
                <a:gd name="T44" fmla="*/ 86 w 114"/>
                <a:gd name="T45" fmla="*/ 128 h 128"/>
                <a:gd name="T46" fmla="*/ 89 w 114"/>
                <a:gd name="T47" fmla="*/ 127 h 128"/>
                <a:gd name="T48" fmla="*/ 90 w 114"/>
                <a:gd name="T49" fmla="*/ 125 h 128"/>
                <a:gd name="T50" fmla="*/ 89 w 114"/>
                <a:gd name="T51" fmla="*/ 124 h 128"/>
                <a:gd name="T52" fmla="*/ 59 w 114"/>
                <a:gd name="T53" fmla="*/ 102 h 128"/>
                <a:gd name="T54" fmla="*/ 59 w 114"/>
                <a:gd name="T55" fmla="*/ 91 h 128"/>
                <a:gd name="T56" fmla="*/ 101 w 114"/>
                <a:gd name="T57" fmla="*/ 91 h 128"/>
                <a:gd name="T58" fmla="*/ 107 w 114"/>
                <a:gd name="T59" fmla="*/ 85 h 128"/>
                <a:gd name="T60" fmla="*/ 107 w 114"/>
                <a:gd name="T61" fmla="*/ 31 h 128"/>
                <a:gd name="T62" fmla="*/ 108 w 114"/>
                <a:gd name="T63" fmla="*/ 31 h 128"/>
                <a:gd name="T64" fmla="*/ 114 w 114"/>
                <a:gd name="T65" fmla="*/ 22 h 128"/>
                <a:gd name="T66" fmla="*/ 104 w 114"/>
                <a:gd name="T67" fmla="*/ 12 h 128"/>
                <a:gd name="T68" fmla="*/ 103 w 114"/>
                <a:gd name="T69" fmla="*/ 87 h 128"/>
                <a:gd name="T70" fmla="*/ 11 w 114"/>
                <a:gd name="T71" fmla="*/ 87 h 128"/>
                <a:gd name="T72" fmla="*/ 11 w 114"/>
                <a:gd name="T73" fmla="*/ 32 h 128"/>
                <a:gd name="T74" fmla="*/ 103 w 114"/>
                <a:gd name="T75" fmla="*/ 32 h 128"/>
                <a:gd name="T76" fmla="*/ 103 w 114"/>
                <a:gd name="T77" fmla="*/ 87 h 128"/>
                <a:gd name="T78" fmla="*/ 104 w 114"/>
                <a:gd name="T79" fmla="*/ 27 h 128"/>
                <a:gd name="T80" fmla="*/ 10 w 114"/>
                <a:gd name="T81" fmla="*/ 27 h 128"/>
                <a:gd name="T82" fmla="*/ 5 w 114"/>
                <a:gd name="T83" fmla="*/ 22 h 128"/>
                <a:gd name="T84" fmla="*/ 10 w 114"/>
                <a:gd name="T85" fmla="*/ 17 h 128"/>
                <a:gd name="T86" fmla="*/ 104 w 114"/>
                <a:gd name="T87" fmla="*/ 17 h 128"/>
                <a:gd name="T88" fmla="*/ 109 w 114"/>
                <a:gd name="T89" fmla="*/ 22 h 128"/>
                <a:gd name="T90" fmla="*/ 104 w 114"/>
                <a:gd name="T91" fmla="*/ 2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4" h="128">
                  <a:moveTo>
                    <a:pt x="104" y="12"/>
                  </a:moveTo>
                  <a:cubicBezTo>
                    <a:pt x="59" y="12"/>
                    <a:pt x="59" y="12"/>
                    <a:pt x="59" y="12"/>
                  </a:cubicBezTo>
                  <a:cubicBezTo>
                    <a:pt x="59" y="2"/>
                    <a:pt x="59" y="2"/>
                    <a:pt x="59" y="2"/>
                  </a:cubicBezTo>
                  <a:cubicBezTo>
                    <a:pt x="59" y="1"/>
                    <a:pt x="58" y="0"/>
                    <a:pt x="57" y="0"/>
                  </a:cubicBezTo>
                  <a:cubicBezTo>
                    <a:pt x="56" y="0"/>
                    <a:pt x="55" y="1"/>
                    <a:pt x="55" y="2"/>
                  </a:cubicBezTo>
                  <a:cubicBezTo>
                    <a:pt x="55" y="12"/>
                    <a:pt x="55" y="12"/>
                    <a:pt x="55" y="12"/>
                  </a:cubicBezTo>
                  <a:cubicBezTo>
                    <a:pt x="10" y="12"/>
                    <a:pt x="10" y="12"/>
                    <a:pt x="10" y="12"/>
                  </a:cubicBezTo>
                  <a:cubicBezTo>
                    <a:pt x="5" y="12"/>
                    <a:pt x="0" y="17"/>
                    <a:pt x="0" y="22"/>
                  </a:cubicBezTo>
                  <a:cubicBezTo>
                    <a:pt x="0" y="26"/>
                    <a:pt x="2" y="29"/>
                    <a:pt x="6" y="31"/>
                  </a:cubicBezTo>
                  <a:cubicBezTo>
                    <a:pt x="7" y="31"/>
                    <a:pt x="7" y="31"/>
                    <a:pt x="7" y="31"/>
                  </a:cubicBezTo>
                  <a:cubicBezTo>
                    <a:pt x="7" y="85"/>
                    <a:pt x="7" y="85"/>
                    <a:pt x="7" y="85"/>
                  </a:cubicBezTo>
                  <a:cubicBezTo>
                    <a:pt x="7" y="88"/>
                    <a:pt x="9" y="91"/>
                    <a:pt x="13" y="91"/>
                  </a:cubicBezTo>
                  <a:cubicBezTo>
                    <a:pt x="55" y="91"/>
                    <a:pt x="55" y="91"/>
                    <a:pt x="55" y="91"/>
                  </a:cubicBezTo>
                  <a:cubicBezTo>
                    <a:pt x="55" y="102"/>
                    <a:pt x="55" y="102"/>
                    <a:pt x="55" y="102"/>
                  </a:cubicBezTo>
                  <a:cubicBezTo>
                    <a:pt x="25" y="124"/>
                    <a:pt x="25" y="124"/>
                    <a:pt x="25" y="124"/>
                  </a:cubicBezTo>
                  <a:cubicBezTo>
                    <a:pt x="24" y="125"/>
                    <a:pt x="24" y="126"/>
                    <a:pt x="25" y="127"/>
                  </a:cubicBezTo>
                  <a:cubicBezTo>
                    <a:pt x="26" y="128"/>
                    <a:pt x="27" y="128"/>
                    <a:pt x="28" y="128"/>
                  </a:cubicBezTo>
                  <a:cubicBezTo>
                    <a:pt x="55" y="108"/>
                    <a:pt x="55" y="108"/>
                    <a:pt x="55" y="108"/>
                  </a:cubicBezTo>
                  <a:cubicBezTo>
                    <a:pt x="55" y="126"/>
                    <a:pt x="55" y="126"/>
                    <a:pt x="55" y="126"/>
                  </a:cubicBezTo>
                  <a:cubicBezTo>
                    <a:pt x="55" y="127"/>
                    <a:pt x="56" y="128"/>
                    <a:pt x="57" y="128"/>
                  </a:cubicBezTo>
                  <a:cubicBezTo>
                    <a:pt x="58" y="128"/>
                    <a:pt x="59" y="127"/>
                    <a:pt x="59" y="126"/>
                  </a:cubicBezTo>
                  <a:cubicBezTo>
                    <a:pt x="59" y="108"/>
                    <a:pt x="59" y="108"/>
                    <a:pt x="59" y="108"/>
                  </a:cubicBezTo>
                  <a:cubicBezTo>
                    <a:pt x="86" y="128"/>
                    <a:pt x="86" y="128"/>
                    <a:pt x="86" y="128"/>
                  </a:cubicBezTo>
                  <a:cubicBezTo>
                    <a:pt x="87" y="128"/>
                    <a:pt x="88" y="128"/>
                    <a:pt x="89" y="127"/>
                  </a:cubicBezTo>
                  <a:cubicBezTo>
                    <a:pt x="90" y="127"/>
                    <a:pt x="90" y="126"/>
                    <a:pt x="90" y="125"/>
                  </a:cubicBezTo>
                  <a:cubicBezTo>
                    <a:pt x="90" y="125"/>
                    <a:pt x="89" y="124"/>
                    <a:pt x="89" y="124"/>
                  </a:cubicBezTo>
                  <a:cubicBezTo>
                    <a:pt x="59" y="102"/>
                    <a:pt x="59" y="102"/>
                    <a:pt x="59" y="102"/>
                  </a:cubicBezTo>
                  <a:cubicBezTo>
                    <a:pt x="59" y="91"/>
                    <a:pt x="59" y="91"/>
                    <a:pt x="59" y="91"/>
                  </a:cubicBezTo>
                  <a:cubicBezTo>
                    <a:pt x="101" y="91"/>
                    <a:pt x="101" y="91"/>
                    <a:pt x="101" y="91"/>
                  </a:cubicBezTo>
                  <a:cubicBezTo>
                    <a:pt x="105" y="91"/>
                    <a:pt x="107" y="88"/>
                    <a:pt x="107" y="85"/>
                  </a:cubicBezTo>
                  <a:cubicBezTo>
                    <a:pt x="107" y="31"/>
                    <a:pt x="107" y="31"/>
                    <a:pt x="107" y="31"/>
                  </a:cubicBezTo>
                  <a:cubicBezTo>
                    <a:pt x="108" y="31"/>
                    <a:pt x="108" y="31"/>
                    <a:pt x="108" y="31"/>
                  </a:cubicBezTo>
                  <a:cubicBezTo>
                    <a:pt x="112" y="29"/>
                    <a:pt x="114" y="26"/>
                    <a:pt x="114" y="22"/>
                  </a:cubicBezTo>
                  <a:cubicBezTo>
                    <a:pt x="114" y="17"/>
                    <a:pt x="109" y="12"/>
                    <a:pt x="104" y="12"/>
                  </a:cubicBezTo>
                  <a:close/>
                  <a:moveTo>
                    <a:pt x="103" y="87"/>
                  </a:moveTo>
                  <a:cubicBezTo>
                    <a:pt x="11" y="87"/>
                    <a:pt x="11" y="87"/>
                    <a:pt x="11" y="87"/>
                  </a:cubicBezTo>
                  <a:cubicBezTo>
                    <a:pt x="11" y="32"/>
                    <a:pt x="11" y="32"/>
                    <a:pt x="11" y="32"/>
                  </a:cubicBezTo>
                  <a:cubicBezTo>
                    <a:pt x="103" y="32"/>
                    <a:pt x="103" y="32"/>
                    <a:pt x="103" y="32"/>
                  </a:cubicBezTo>
                  <a:lnTo>
                    <a:pt x="103" y="87"/>
                  </a:lnTo>
                  <a:close/>
                  <a:moveTo>
                    <a:pt x="104" y="27"/>
                  </a:moveTo>
                  <a:cubicBezTo>
                    <a:pt x="10" y="27"/>
                    <a:pt x="10" y="27"/>
                    <a:pt x="10" y="27"/>
                  </a:cubicBezTo>
                  <a:cubicBezTo>
                    <a:pt x="7" y="27"/>
                    <a:pt x="5" y="25"/>
                    <a:pt x="5" y="22"/>
                  </a:cubicBezTo>
                  <a:cubicBezTo>
                    <a:pt x="5" y="19"/>
                    <a:pt x="7" y="17"/>
                    <a:pt x="10" y="17"/>
                  </a:cubicBezTo>
                  <a:cubicBezTo>
                    <a:pt x="104" y="17"/>
                    <a:pt x="104" y="17"/>
                    <a:pt x="104" y="17"/>
                  </a:cubicBezTo>
                  <a:cubicBezTo>
                    <a:pt x="107" y="17"/>
                    <a:pt x="109" y="19"/>
                    <a:pt x="109" y="22"/>
                  </a:cubicBezTo>
                  <a:cubicBezTo>
                    <a:pt x="109" y="25"/>
                    <a:pt x="107" y="27"/>
                    <a:pt x="104" y="27"/>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42" name="Freeform 107"/>
            <p:cNvSpPr>
              <a:spLocks/>
            </p:cNvSpPr>
            <p:nvPr/>
          </p:nvSpPr>
          <p:spPr bwMode="auto">
            <a:xfrm>
              <a:off x="1668463" y="4310063"/>
              <a:ext cx="201613" cy="120650"/>
            </a:xfrm>
            <a:custGeom>
              <a:avLst/>
              <a:gdLst>
                <a:gd name="T0" fmla="*/ 4 w 54"/>
                <a:gd name="T1" fmla="*/ 31 h 32"/>
                <a:gd name="T2" fmla="*/ 15 w 54"/>
                <a:gd name="T3" fmla="*/ 20 h 32"/>
                <a:gd name="T4" fmla="*/ 24 w 54"/>
                <a:gd name="T5" fmla="*/ 30 h 32"/>
                <a:gd name="T6" fmla="*/ 28 w 54"/>
                <a:gd name="T7" fmla="*/ 30 h 32"/>
                <a:gd name="T8" fmla="*/ 53 w 54"/>
                <a:gd name="T9" fmla="*/ 5 h 32"/>
                <a:gd name="T10" fmla="*/ 53 w 54"/>
                <a:gd name="T11" fmla="*/ 1 h 32"/>
                <a:gd name="T12" fmla="*/ 50 w 54"/>
                <a:gd name="T13" fmla="*/ 1 h 32"/>
                <a:gd name="T14" fmla="*/ 26 w 54"/>
                <a:gd name="T15" fmla="*/ 25 h 32"/>
                <a:gd name="T16" fmla="*/ 17 w 54"/>
                <a:gd name="T17" fmla="*/ 15 h 32"/>
                <a:gd name="T18" fmla="*/ 15 w 54"/>
                <a:gd name="T19" fmla="*/ 15 h 32"/>
                <a:gd name="T20" fmla="*/ 13 w 54"/>
                <a:gd name="T21" fmla="*/ 15 h 32"/>
                <a:gd name="T22" fmla="*/ 1 w 54"/>
                <a:gd name="T23" fmla="*/ 28 h 32"/>
                <a:gd name="T24" fmla="*/ 1 w 54"/>
                <a:gd name="T25" fmla="*/ 31 h 32"/>
                <a:gd name="T26" fmla="*/ 4 w 54"/>
                <a:gd name="T27"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32">
                  <a:moveTo>
                    <a:pt x="4" y="31"/>
                  </a:moveTo>
                  <a:cubicBezTo>
                    <a:pt x="15" y="20"/>
                    <a:pt x="15" y="20"/>
                    <a:pt x="15" y="20"/>
                  </a:cubicBezTo>
                  <a:cubicBezTo>
                    <a:pt x="24" y="30"/>
                    <a:pt x="24" y="30"/>
                    <a:pt x="24" y="30"/>
                  </a:cubicBezTo>
                  <a:cubicBezTo>
                    <a:pt x="25" y="31"/>
                    <a:pt x="27" y="31"/>
                    <a:pt x="28" y="30"/>
                  </a:cubicBezTo>
                  <a:cubicBezTo>
                    <a:pt x="53" y="5"/>
                    <a:pt x="53" y="5"/>
                    <a:pt x="53" y="5"/>
                  </a:cubicBezTo>
                  <a:cubicBezTo>
                    <a:pt x="54" y="4"/>
                    <a:pt x="54" y="2"/>
                    <a:pt x="53" y="1"/>
                  </a:cubicBezTo>
                  <a:cubicBezTo>
                    <a:pt x="52" y="0"/>
                    <a:pt x="51" y="0"/>
                    <a:pt x="50" y="1"/>
                  </a:cubicBezTo>
                  <a:cubicBezTo>
                    <a:pt x="26" y="25"/>
                    <a:pt x="26" y="25"/>
                    <a:pt x="26" y="25"/>
                  </a:cubicBezTo>
                  <a:cubicBezTo>
                    <a:pt x="17" y="15"/>
                    <a:pt x="17" y="15"/>
                    <a:pt x="17" y="15"/>
                  </a:cubicBezTo>
                  <a:cubicBezTo>
                    <a:pt x="16" y="15"/>
                    <a:pt x="15" y="15"/>
                    <a:pt x="15" y="15"/>
                  </a:cubicBezTo>
                  <a:cubicBezTo>
                    <a:pt x="14" y="15"/>
                    <a:pt x="14" y="15"/>
                    <a:pt x="13" y="15"/>
                  </a:cubicBezTo>
                  <a:cubicBezTo>
                    <a:pt x="1" y="28"/>
                    <a:pt x="1" y="28"/>
                    <a:pt x="1" y="28"/>
                  </a:cubicBezTo>
                  <a:cubicBezTo>
                    <a:pt x="0" y="29"/>
                    <a:pt x="0" y="30"/>
                    <a:pt x="1" y="31"/>
                  </a:cubicBezTo>
                  <a:cubicBezTo>
                    <a:pt x="2" y="32"/>
                    <a:pt x="3" y="32"/>
                    <a:pt x="4" y="31"/>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sp>
        <p:nvSpPr>
          <p:cNvPr id="143" name="Freeform 108"/>
          <p:cNvSpPr>
            <a:spLocks noEditPoints="1"/>
          </p:cNvSpPr>
          <p:nvPr/>
        </p:nvSpPr>
        <p:spPr bwMode="auto">
          <a:xfrm>
            <a:off x="593725" y="4152900"/>
            <a:ext cx="428625" cy="479425"/>
          </a:xfrm>
          <a:custGeom>
            <a:avLst/>
            <a:gdLst>
              <a:gd name="T0" fmla="*/ 107 w 114"/>
              <a:gd name="T1" fmla="*/ 31 h 128"/>
              <a:gd name="T2" fmla="*/ 108 w 114"/>
              <a:gd name="T3" fmla="*/ 31 h 128"/>
              <a:gd name="T4" fmla="*/ 114 w 114"/>
              <a:gd name="T5" fmla="*/ 22 h 128"/>
              <a:gd name="T6" fmla="*/ 104 w 114"/>
              <a:gd name="T7" fmla="*/ 12 h 128"/>
              <a:gd name="T8" fmla="*/ 59 w 114"/>
              <a:gd name="T9" fmla="*/ 12 h 128"/>
              <a:gd name="T10" fmla="*/ 59 w 114"/>
              <a:gd name="T11" fmla="*/ 2 h 128"/>
              <a:gd name="T12" fmla="*/ 57 w 114"/>
              <a:gd name="T13" fmla="*/ 0 h 128"/>
              <a:gd name="T14" fmla="*/ 55 w 114"/>
              <a:gd name="T15" fmla="*/ 2 h 128"/>
              <a:gd name="T16" fmla="*/ 55 w 114"/>
              <a:gd name="T17" fmla="*/ 12 h 128"/>
              <a:gd name="T18" fmla="*/ 10 w 114"/>
              <a:gd name="T19" fmla="*/ 12 h 128"/>
              <a:gd name="T20" fmla="*/ 0 w 114"/>
              <a:gd name="T21" fmla="*/ 22 h 128"/>
              <a:gd name="T22" fmla="*/ 6 w 114"/>
              <a:gd name="T23" fmla="*/ 31 h 128"/>
              <a:gd name="T24" fmla="*/ 7 w 114"/>
              <a:gd name="T25" fmla="*/ 31 h 128"/>
              <a:gd name="T26" fmla="*/ 7 w 114"/>
              <a:gd name="T27" fmla="*/ 85 h 128"/>
              <a:gd name="T28" fmla="*/ 13 w 114"/>
              <a:gd name="T29" fmla="*/ 91 h 128"/>
              <a:gd name="T30" fmla="*/ 55 w 114"/>
              <a:gd name="T31" fmla="*/ 91 h 128"/>
              <a:gd name="T32" fmla="*/ 55 w 114"/>
              <a:gd name="T33" fmla="*/ 102 h 128"/>
              <a:gd name="T34" fmla="*/ 25 w 114"/>
              <a:gd name="T35" fmla="*/ 124 h 128"/>
              <a:gd name="T36" fmla="*/ 25 w 114"/>
              <a:gd name="T37" fmla="*/ 127 h 128"/>
              <a:gd name="T38" fmla="*/ 28 w 114"/>
              <a:gd name="T39" fmla="*/ 128 h 128"/>
              <a:gd name="T40" fmla="*/ 55 w 114"/>
              <a:gd name="T41" fmla="*/ 108 h 128"/>
              <a:gd name="T42" fmla="*/ 55 w 114"/>
              <a:gd name="T43" fmla="*/ 126 h 128"/>
              <a:gd name="T44" fmla="*/ 57 w 114"/>
              <a:gd name="T45" fmla="*/ 128 h 128"/>
              <a:gd name="T46" fmla="*/ 59 w 114"/>
              <a:gd name="T47" fmla="*/ 126 h 128"/>
              <a:gd name="T48" fmla="*/ 59 w 114"/>
              <a:gd name="T49" fmla="*/ 108 h 128"/>
              <a:gd name="T50" fmla="*/ 86 w 114"/>
              <a:gd name="T51" fmla="*/ 128 h 128"/>
              <a:gd name="T52" fmla="*/ 89 w 114"/>
              <a:gd name="T53" fmla="*/ 127 h 128"/>
              <a:gd name="T54" fmla="*/ 89 w 114"/>
              <a:gd name="T55" fmla="*/ 124 h 128"/>
              <a:gd name="T56" fmla="*/ 59 w 114"/>
              <a:gd name="T57" fmla="*/ 102 h 128"/>
              <a:gd name="T58" fmla="*/ 59 w 114"/>
              <a:gd name="T59" fmla="*/ 91 h 128"/>
              <a:gd name="T60" fmla="*/ 101 w 114"/>
              <a:gd name="T61" fmla="*/ 91 h 128"/>
              <a:gd name="T62" fmla="*/ 107 w 114"/>
              <a:gd name="T63" fmla="*/ 85 h 128"/>
              <a:gd name="T64" fmla="*/ 107 w 114"/>
              <a:gd name="T65" fmla="*/ 31 h 128"/>
              <a:gd name="T66" fmla="*/ 103 w 114"/>
              <a:gd name="T67" fmla="*/ 87 h 128"/>
              <a:gd name="T68" fmla="*/ 11 w 114"/>
              <a:gd name="T69" fmla="*/ 87 h 128"/>
              <a:gd name="T70" fmla="*/ 11 w 114"/>
              <a:gd name="T71" fmla="*/ 32 h 128"/>
              <a:gd name="T72" fmla="*/ 103 w 114"/>
              <a:gd name="T73" fmla="*/ 32 h 128"/>
              <a:gd name="T74" fmla="*/ 103 w 114"/>
              <a:gd name="T75" fmla="*/ 87 h 128"/>
              <a:gd name="T76" fmla="*/ 104 w 114"/>
              <a:gd name="T77" fmla="*/ 27 h 128"/>
              <a:gd name="T78" fmla="*/ 10 w 114"/>
              <a:gd name="T79" fmla="*/ 27 h 128"/>
              <a:gd name="T80" fmla="*/ 5 w 114"/>
              <a:gd name="T81" fmla="*/ 22 h 128"/>
              <a:gd name="T82" fmla="*/ 10 w 114"/>
              <a:gd name="T83" fmla="*/ 17 h 128"/>
              <a:gd name="T84" fmla="*/ 104 w 114"/>
              <a:gd name="T85" fmla="*/ 17 h 128"/>
              <a:gd name="T86" fmla="*/ 109 w 114"/>
              <a:gd name="T87" fmla="*/ 22 h 128"/>
              <a:gd name="T88" fmla="*/ 104 w 114"/>
              <a:gd name="T89" fmla="*/ 2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4" h="128">
                <a:moveTo>
                  <a:pt x="107" y="31"/>
                </a:moveTo>
                <a:cubicBezTo>
                  <a:pt x="108" y="31"/>
                  <a:pt x="108" y="31"/>
                  <a:pt x="108" y="31"/>
                </a:cubicBezTo>
                <a:cubicBezTo>
                  <a:pt x="112" y="29"/>
                  <a:pt x="114" y="26"/>
                  <a:pt x="114" y="22"/>
                </a:cubicBezTo>
                <a:cubicBezTo>
                  <a:pt x="114" y="17"/>
                  <a:pt x="109" y="12"/>
                  <a:pt x="104" y="12"/>
                </a:cubicBezTo>
                <a:cubicBezTo>
                  <a:pt x="59" y="12"/>
                  <a:pt x="59" y="12"/>
                  <a:pt x="59" y="12"/>
                </a:cubicBezTo>
                <a:cubicBezTo>
                  <a:pt x="59" y="2"/>
                  <a:pt x="59" y="2"/>
                  <a:pt x="59" y="2"/>
                </a:cubicBezTo>
                <a:cubicBezTo>
                  <a:pt x="59" y="1"/>
                  <a:pt x="58" y="0"/>
                  <a:pt x="57" y="0"/>
                </a:cubicBezTo>
                <a:cubicBezTo>
                  <a:pt x="56" y="0"/>
                  <a:pt x="55" y="1"/>
                  <a:pt x="55" y="2"/>
                </a:cubicBezTo>
                <a:cubicBezTo>
                  <a:pt x="55" y="12"/>
                  <a:pt x="55" y="12"/>
                  <a:pt x="55" y="12"/>
                </a:cubicBezTo>
                <a:cubicBezTo>
                  <a:pt x="10" y="12"/>
                  <a:pt x="10" y="12"/>
                  <a:pt x="10" y="12"/>
                </a:cubicBezTo>
                <a:cubicBezTo>
                  <a:pt x="5" y="12"/>
                  <a:pt x="0" y="17"/>
                  <a:pt x="0" y="22"/>
                </a:cubicBezTo>
                <a:cubicBezTo>
                  <a:pt x="0" y="26"/>
                  <a:pt x="2" y="29"/>
                  <a:pt x="6" y="31"/>
                </a:cubicBezTo>
                <a:cubicBezTo>
                  <a:pt x="7" y="31"/>
                  <a:pt x="7" y="31"/>
                  <a:pt x="7" y="31"/>
                </a:cubicBezTo>
                <a:cubicBezTo>
                  <a:pt x="7" y="85"/>
                  <a:pt x="7" y="85"/>
                  <a:pt x="7" y="85"/>
                </a:cubicBezTo>
                <a:cubicBezTo>
                  <a:pt x="7" y="88"/>
                  <a:pt x="9" y="91"/>
                  <a:pt x="13" y="91"/>
                </a:cubicBezTo>
                <a:cubicBezTo>
                  <a:pt x="55" y="91"/>
                  <a:pt x="55" y="91"/>
                  <a:pt x="55" y="91"/>
                </a:cubicBezTo>
                <a:cubicBezTo>
                  <a:pt x="55" y="102"/>
                  <a:pt x="55" y="102"/>
                  <a:pt x="55" y="102"/>
                </a:cubicBezTo>
                <a:cubicBezTo>
                  <a:pt x="25" y="124"/>
                  <a:pt x="25" y="124"/>
                  <a:pt x="25" y="124"/>
                </a:cubicBezTo>
                <a:cubicBezTo>
                  <a:pt x="24" y="125"/>
                  <a:pt x="24" y="126"/>
                  <a:pt x="25" y="127"/>
                </a:cubicBezTo>
                <a:cubicBezTo>
                  <a:pt x="26" y="128"/>
                  <a:pt x="27" y="128"/>
                  <a:pt x="28" y="128"/>
                </a:cubicBezTo>
                <a:cubicBezTo>
                  <a:pt x="55" y="108"/>
                  <a:pt x="55" y="108"/>
                  <a:pt x="55" y="108"/>
                </a:cubicBezTo>
                <a:cubicBezTo>
                  <a:pt x="55" y="126"/>
                  <a:pt x="55" y="126"/>
                  <a:pt x="55" y="126"/>
                </a:cubicBezTo>
                <a:cubicBezTo>
                  <a:pt x="55" y="127"/>
                  <a:pt x="56" y="128"/>
                  <a:pt x="57" y="128"/>
                </a:cubicBezTo>
                <a:cubicBezTo>
                  <a:pt x="58" y="128"/>
                  <a:pt x="59" y="127"/>
                  <a:pt x="59" y="126"/>
                </a:cubicBezTo>
                <a:cubicBezTo>
                  <a:pt x="59" y="108"/>
                  <a:pt x="59" y="108"/>
                  <a:pt x="59" y="108"/>
                </a:cubicBezTo>
                <a:cubicBezTo>
                  <a:pt x="86" y="128"/>
                  <a:pt x="86" y="128"/>
                  <a:pt x="86" y="128"/>
                </a:cubicBezTo>
                <a:cubicBezTo>
                  <a:pt x="87" y="128"/>
                  <a:pt x="88" y="128"/>
                  <a:pt x="89" y="127"/>
                </a:cubicBezTo>
                <a:cubicBezTo>
                  <a:pt x="90" y="126"/>
                  <a:pt x="90" y="125"/>
                  <a:pt x="89" y="124"/>
                </a:cubicBezTo>
                <a:cubicBezTo>
                  <a:pt x="59" y="102"/>
                  <a:pt x="59" y="102"/>
                  <a:pt x="59" y="102"/>
                </a:cubicBezTo>
                <a:cubicBezTo>
                  <a:pt x="59" y="91"/>
                  <a:pt x="59" y="91"/>
                  <a:pt x="59" y="91"/>
                </a:cubicBezTo>
                <a:cubicBezTo>
                  <a:pt x="101" y="91"/>
                  <a:pt x="101" y="91"/>
                  <a:pt x="101" y="91"/>
                </a:cubicBezTo>
                <a:cubicBezTo>
                  <a:pt x="105" y="91"/>
                  <a:pt x="107" y="88"/>
                  <a:pt x="107" y="85"/>
                </a:cubicBezTo>
                <a:lnTo>
                  <a:pt x="107" y="31"/>
                </a:lnTo>
                <a:close/>
                <a:moveTo>
                  <a:pt x="103" y="87"/>
                </a:moveTo>
                <a:cubicBezTo>
                  <a:pt x="11" y="87"/>
                  <a:pt x="11" y="87"/>
                  <a:pt x="11" y="87"/>
                </a:cubicBezTo>
                <a:cubicBezTo>
                  <a:pt x="11" y="32"/>
                  <a:pt x="11" y="32"/>
                  <a:pt x="11" y="32"/>
                </a:cubicBezTo>
                <a:cubicBezTo>
                  <a:pt x="103" y="32"/>
                  <a:pt x="103" y="32"/>
                  <a:pt x="103" y="32"/>
                </a:cubicBezTo>
                <a:lnTo>
                  <a:pt x="103" y="87"/>
                </a:lnTo>
                <a:close/>
                <a:moveTo>
                  <a:pt x="104" y="27"/>
                </a:moveTo>
                <a:cubicBezTo>
                  <a:pt x="10" y="27"/>
                  <a:pt x="10" y="27"/>
                  <a:pt x="10" y="27"/>
                </a:cubicBezTo>
                <a:cubicBezTo>
                  <a:pt x="7" y="27"/>
                  <a:pt x="5" y="25"/>
                  <a:pt x="5" y="22"/>
                </a:cubicBezTo>
                <a:cubicBezTo>
                  <a:pt x="5" y="19"/>
                  <a:pt x="7" y="17"/>
                  <a:pt x="10" y="17"/>
                </a:cubicBezTo>
                <a:cubicBezTo>
                  <a:pt x="104" y="17"/>
                  <a:pt x="104" y="17"/>
                  <a:pt x="104" y="17"/>
                </a:cubicBezTo>
                <a:cubicBezTo>
                  <a:pt x="107" y="17"/>
                  <a:pt x="109" y="19"/>
                  <a:pt x="109" y="22"/>
                </a:cubicBezTo>
                <a:cubicBezTo>
                  <a:pt x="109" y="25"/>
                  <a:pt x="107" y="27"/>
                  <a:pt x="104" y="27"/>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44" name="Freeform 109"/>
          <p:cNvSpPr>
            <a:spLocks noEditPoints="1"/>
          </p:cNvSpPr>
          <p:nvPr/>
        </p:nvSpPr>
        <p:spPr bwMode="auto">
          <a:xfrm>
            <a:off x="11139488" y="3281363"/>
            <a:ext cx="481013" cy="300038"/>
          </a:xfrm>
          <a:custGeom>
            <a:avLst/>
            <a:gdLst>
              <a:gd name="T0" fmla="*/ 104 w 128"/>
              <a:gd name="T1" fmla="*/ 63 h 80"/>
              <a:gd name="T2" fmla="*/ 104 w 128"/>
              <a:gd name="T3" fmla="*/ 40 h 80"/>
              <a:gd name="T4" fmla="*/ 125 w 128"/>
              <a:gd name="T5" fmla="*/ 31 h 80"/>
              <a:gd name="T6" fmla="*/ 128 w 128"/>
              <a:gd name="T7" fmla="*/ 27 h 80"/>
              <a:gd name="T8" fmla="*/ 125 w 128"/>
              <a:gd name="T9" fmla="*/ 23 h 80"/>
              <a:gd name="T10" fmla="*/ 65 w 128"/>
              <a:gd name="T11" fmla="*/ 1 h 80"/>
              <a:gd name="T12" fmla="*/ 64 w 128"/>
              <a:gd name="T13" fmla="*/ 0 h 80"/>
              <a:gd name="T14" fmla="*/ 63 w 128"/>
              <a:gd name="T15" fmla="*/ 0 h 80"/>
              <a:gd name="T16" fmla="*/ 3 w 128"/>
              <a:gd name="T17" fmla="*/ 23 h 80"/>
              <a:gd name="T18" fmla="*/ 0 w 128"/>
              <a:gd name="T19" fmla="*/ 27 h 80"/>
              <a:gd name="T20" fmla="*/ 3 w 128"/>
              <a:gd name="T21" fmla="*/ 31 h 80"/>
              <a:gd name="T22" fmla="*/ 24 w 128"/>
              <a:gd name="T23" fmla="*/ 40 h 80"/>
              <a:gd name="T24" fmla="*/ 24 w 128"/>
              <a:gd name="T25" fmla="*/ 63 h 80"/>
              <a:gd name="T26" fmla="*/ 28 w 128"/>
              <a:gd name="T27" fmla="*/ 71 h 80"/>
              <a:gd name="T28" fmla="*/ 37 w 128"/>
              <a:gd name="T29" fmla="*/ 75 h 80"/>
              <a:gd name="T30" fmla="*/ 64 w 128"/>
              <a:gd name="T31" fmla="*/ 80 h 80"/>
              <a:gd name="T32" fmla="*/ 91 w 128"/>
              <a:gd name="T33" fmla="*/ 75 h 80"/>
              <a:gd name="T34" fmla="*/ 100 w 128"/>
              <a:gd name="T35" fmla="*/ 71 h 80"/>
              <a:gd name="T36" fmla="*/ 104 w 128"/>
              <a:gd name="T37" fmla="*/ 63 h 80"/>
              <a:gd name="T38" fmla="*/ 5 w 128"/>
              <a:gd name="T39" fmla="*/ 27 h 80"/>
              <a:gd name="T40" fmla="*/ 64 w 128"/>
              <a:gd name="T41" fmla="*/ 5 h 80"/>
              <a:gd name="T42" fmla="*/ 123 w 128"/>
              <a:gd name="T43" fmla="*/ 27 h 80"/>
              <a:gd name="T44" fmla="*/ 64 w 128"/>
              <a:gd name="T45" fmla="*/ 50 h 80"/>
              <a:gd name="T46" fmla="*/ 5 w 128"/>
              <a:gd name="T47" fmla="*/ 27 h 80"/>
              <a:gd name="T48" fmla="*/ 99 w 128"/>
              <a:gd name="T49" fmla="*/ 63 h 80"/>
              <a:gd name="T50" fmla="*/ 90 w 128"/>
              <a:gd name="T51" fmla="*/ 71 h 80"/>
              <a:gd name="T52" fmla="*/ 64 w 128"/>
              <a:gd name="T53" fmla="*/ 75 h 80"/>
              <a:gd name="T54" fmla="*/ 38 w 128"/>
              <a:gd name="T55" fmla="*/ 71 h 80"/>
              <a:gd name="T56" fmla="*/ 29 w 128"/>
              <a:gd name="T57" fmla="*/ 63 h 80"/>
              <a:gd name="T58" fmla="*/ 29 w 128"/>
              <a:gd name="T59" fmla="*/ 41 h 80"/>
              <a:gd name="T60" fmla="*/ 63 w 128"/>
              <a:gd name="T61" fmla="*/ 54 h 80"/>
              <a:gd name="T62" fmla="*/ 65 w 128"/>
              <a:gd name="T63" fmla="*/ 54 h 80"/>
              <a:gd name="T64" fmla="*/ 99 w 128"/>
              <a:gd name="T65" fmla="*/ 41 h 80"/>
              <a:gd name="T66" fmla="*/ 99 w 128"/>
              <a:gd name="T67"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8" h="80">
                <a:moveTo>
                  <a:pt x="104" y="63"/>
                </a:moveTo>
                <a:cubicBezTo>
                  <a:pt x="104" y="40"/>
                  <a:pt x="104" y="40"/>
                  <a:pt x="104" y="40"/>
                </a:cubicBezTo>
                <a:cubicBezTo>
                  <a:pt x="125" y="31"/>
                  <a:pt x="125" y="31"/>
                  <a:pt x="125" y="31"/>
                </a:cubicBezTo>
                <a:cubicBezTo>
                  <a:pt x="127" y="31"/>
                  <a:pt x="128" y="29"/>
                  <a:pt x="128" y="27"/>
                </a:cubicBezTo>
                <a:cubicBezTo>
                  <a:pt x="128" y="26"/>
                  <a:pt x="127" y="24"/>
                  <a:pt x="125" y="23"/>
                </a:cubicBezTo>
                <a:cubicBezTo>
                  <a:pt x="65" y="1"/>
                  <a:pt x="65" y="1"/>
                  <a:pt x="65" y="1"/>
                </a:cubicBezTo>
                <a:cubicBezTo>
                  <a:pt x="65" y="0"/>
                  <a:pt x="64" y="0"/>
                  <a:pt x="64" y="0"/>
                </a:cubicBezTo>
                <a:cubicBezTo>
                  <a:pt x="64" y="0"/>
                  <a:pt x="63" y="0"/>
                  <a:pt x="63" y="0"/>
                </a:cubicBezTo>
                <a:cubicBezTo>
                  <a:pt x="3" y="23"/>
                  <a:pt x="3" y="23"/>
                  <a:pt x="3" y="23"/>
                </a:cubicBezTo>
                <a:cubicBezTo>
                  <a:pt x="1" y="24"/>
                  <a:pt x="0" y="26"/>
                  <a:pt x="0" y="27"/>
                </a:cubicBezTo>
                <a:cubicBezTo>
                  <a:pt x="0" y="29"/>
                  <a:pt x="1" y="31"/>
                  <a:pt x="3" y="31"/>
                </a:cubicBezTo>
                <a:cubicBezTo>
                  <a:pt x="24" y="40"/>
                  <a:pt x="24" y="40"/>
                  <a:pt x="24" y="40"/>
                </a:cubicBezTo>
                <a:cubicBezTo>
                  <a:pt x="24" y="63"/>
                  <a:pt x="24" y="63"/>
                  <a:pt x="24" y="63"/>
                </a:cubicBezTo>
                <a:cubicBezTo>
                  <a:pt x="24" y="65"/>
                  <a:pt x="25" y="68"/>
                  <a:pt x="28" y="71"/>
                </a:cubicBezTo>
                <a:cubicBezTo>
                  <a:pt x="30" y="72"/>
                  <a:pt x="33" y="74"/>
                  <a:pt x="37" y="75"/>
                </a:cubicBezTo>
                <a:cubicBezTo>
                  <a:pt x="44" y="78"/>
                  <a:pt x="54" y="80"/>
                  <a:pt x="64" y="80"/>
                </a:cubicBezTo>
                <a:cubicBezTo>
                  <a:pt x="74" y="80"/>
                  <a:pt x="84" y="78"/>
                  <a:pt x="91" y="75"/>
                </a:cubicBezTo>
                <a:cubicBezTo>
                  <a:pt x="95" y="74"/>
                  <a:pt x="98" y="72"/>
                  <a:pt x="100" y="71"/>
                </a:cubicBezTo>
                <a:cubicBezTo>
                  <a:pt x="103" y="68"/>
                  <a:pt x="104" y="65"/>
                  <a:pt x="104" y="63"/>
                </a:cubicBezTo>
                <a:close/>
                <a:moveTo>
                  <a:pt x="5" y="27"/>
                </a:moveTo>
                <a:cubicBezTo>
                  <a:pt x="64" y="5"/>
                  <a:pt x="64" y="5"/>
                  <a:pt x="64" y="5"/>
                </a:cubicBezTo>
                <a:cubicBezTo>
                  <a:pt x="123" y="27"/>
                  <a:pt x="123" y="27"/>
                  <a:pt x="123" y="27"/>
                </a:cubicBezTo>
                <a:cubicBezTo>
                  <a:pt x="64" y="50"/>
                  <a:pt x="64" y="50"/>
                  <a:pt x="64" y="50"/>
                </a:cubicBezTo>
                <a:lnTo>
                  <a:pt x="5" y="27"/>
                </a:lnTo>
                <a:close/>
                <a:moveTo>
                  <a:pt x="99" y="63"/>
                </a:moveTo>
                <a:cubicBezTo>
                  <a:pt x="99" y="66"/>
                  <a:pt x="96" y="69"/>
                  <a:pt x="90" y="71"/>
                </a:cubicBezTo>
                <a:cubicBezTo>
                  <a:pt x="83" y="74"/>
                  <a:pt x="74" y="75"/>
                  <a:pt x="64" y="75"/>
                </a:cubicBezTo>
                <a:cubicBezTo>
                  <a:pt x="54" y="75"/>
                  <a:pt x="45" y="74"/>
                  <a:pt x="38" y="71"/>
                </a:cubicBezTo>
                <a:cubicBezTo>
                  <a:pt x="32" y="69"/>
                  <a:pt x="29" y="66"/>
                  <a:pt x="29" y="63"/>
                </a:cubicBezTo>
                <a:cubicBezTo>
                  <a:pt x="29" y="41"/>
                  <a:pt x="29" y="41"/>
                  <a:pt x="29" y="41"/>
                </a:cubicBezTo>
                <a:cubicBezTo>
                  <a:pt x="63" y="54"/>
                  <a:pt x="63" y="54"/>
                  <a:pt x="63" y="54"/>
                </a:cubicBezTo>
                <a:cubicBezTo>
                  <a:pt x="64" y="55"/>
                  <a:pt x="65" y="55"/>
                  <a:pt x="65" y="54"/>
                </a:cubicBezTo>
                <a:cubicBezTo>
                  <a:pt x="99" y="41"/>
                  <a:pt x="99" y="41"/>
                  <a:pt x="99" y="41"/>
                </a:cubicBezTo>
                <a:lnTo>
                  <a:pt x="99" y="6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45" name="Freeform 110"/>
          <p:cNvSpPr>
            <a:spLocks noEditPoints="1"/>
          </p:cNvSpPr>
          <p:nvPr/>
        </p:nvSpPr>
        <p:spPr bwMode="auto">
          <a:xfrm>
            <a:off x="10175875" y="3190875"/>
            <a:ext cx="487363" cy="481013"/>
          </a:xfrm>
          <a:custGeom>
            <a:avLst/>
            <a:gdLst>
              <a:gd name="T0" fmla="*/ 101 w 130"/>
              <a:gd name="T1" fmla="*/ 0 h 128"/>
              <a:gd name="T2" fmla="*/ 79 w 130"/>
              <a:gd name="T3" fmla="*/ 24 h 128"/>
              <a:gd name="T4" fmla="*/ 63 w 130"/>
              <a:gd name="T5" fmla="*/ 47 h 128"/>
              <a:gd name="T6" fmla="*/ 62 w 130"/>
              <a:gd name="T7" fmla="*/ 47 h 128"/>
              <a:gd name="T8" fmla="*/ 48 w 130"/>
              <a:gd name="T9" fmla="*/ 61 h 128"/>
              <a:gd name="T10" fmla="*/ 24 w 130"/>
              <a:gd name="T11" fmla="*/ 78 h 128"/>
              <a:gd name="T12" fmla="*/ 2 w 130"/>
              <a:gd name="T13" fmla="*/ 105 h 128"/>
              <a:gd name="T14" fmla="*/ 24 w 130"/>
              <a:gd name="T15" fmla="*/ 127 h 128"/>
              <a:gd name="T16" fmla="*/ 36 w 130"/>
              <a:gd name="T17" fmla="*/ 126 h 128"/>
              <a:gd name="T18" fmla="*/ 48 w 130"/>
              <a:gd name="T19" fmla="*/ 108 h 128"/>
              <a:gd name="T20" fmla="*/ 67 w 130"/>
              <a:gd name="T21" fmla="*/ 81 h 128"/>
              <a:gd name="T22" fmla="*/ 77 w 130"/>
              <a:gd name="T23" fmla="*/ 76 h 128"/>
              <a:gd name="T24" fmla="*/ 82 w 130"/>
              <a:gd name="T25" fmla="*/ 66 h 128"/>
              <a:gd name="T26" fmla="*/ 107 w 130"/>
              <a:gd name="T27" fmla="*/ 48 h 128"/>
              <a:gd name="T28" fmla="*/ 128 w 130"/>
              <a:gd name="T29" fmla="*/ 23 h 128"/>
              <a:gd name="T30" fmla="*/ 106 w 130"/>
              <a:gd name="T31" fmla="*/ 1 h 128"/>
              <a:gd name="T32" fmla="*/ 44 w 130"/>
              <a:gd name="T33" fmla="*/ 106 h 128"/>
              <a:gd name="T34" fmla="*/ 33 w 130"/>
              <a:gd name="T35" fmla="*/ 122 h 128"/>
              <a:gd name="T36" fmla="*/ 29 w 130"/>
              <a:gd name="T37" fmla="*/ 123 h 128"/>
              <a:gd name="T38" fmla="*/ 14 w 130"/>
              <a:gd name="T39" fmla="*/ 115 h 128"/>
              <a:gd name="T40" fmla="*/ 6 w 130"/>
              <a:gd name="T41" fmla="*/ 97 h 128"/>
              <a:gd name="T42" fmla="*/ 46 w 130"/>
              <a:gd name="T43" fmla="*/ 68 h 128"/>
              <a:gd name="T44" fmla="*/ 49 w 130"/>
              <a:gd name="T45" fmla="*/ 69 h 128"/>
              <a:gd name="T46" fmla="*/ 60 w 130"/>
              <a:gd name="T47" fmla="*/ 80 h 128"/>
              <a:gd name="T48" fmla="*/ 60 w 130"/>
              <a:gd name="T49" fmla="*/ 82 h 128"/>
              <a:gd name="T50" fmla="*/ 65 w 130"/>
              <a:gd name="T51" fmla="*/ 77 h 128"/>
              <a:gd name="T52" fmla="*/ 56 w 130"/>
              <a:gd name="T53" fmla="*/ 55 h 128"/>
              <a:gd name="T54" fmla="*/ 74 w 130"/>
              <a:gd name="T55" fmla="*/ 73 h 128"/>
              <a:gd name="T56" fmla="*/ 123 w 130"/>
              <a:gd name="T57" fmla="*/ 32 h 128"/>
              <a:gd name="T58" fmla="*/ 82 w 130"/>
              <a:gd name="T59" fmla="*/ 61 h 128"/>
              <a:gd name="T60" fmla="*/ 77 w 130"/>
              <a:gd name="T61" fmla="*/ 52 h 128"/>
              <a:gd name="T62" fmla="*/ 68 w 130"/>
              <a:gd name="T63" fmla="*/ 47 h 128"/>
              <a:gd name="T64" fmla="*/ 97 w 130"/>
              <a:gd name="T65" fmla="*/ 6 h 128"/>
              <a:gd name="T66" fmla="*/ 104 w 130"/>
              <a:gd name="T67" fmla="*/ 5 h 128"/>
              <a:gd name="T68" fmla="*/ 124 w 130"/>
              <a:gd name="T69" fmla="*/ 2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0" h="128">
                <a:moveTo>
                  <a:pt x="106" y="1"/>
                </a:moveTo>
                <a:cubicBezTo>
                  <a:pt x="104" y="0"/>
                  <a:pt x="102" y="0"/>
                  <a:pt x="101" y="0"/>
                </a:cubicBezTo>
                <a:cubicBezTo>
                  <a:pt x="97" y="0"/>
                  <a:pt x="95" y="1"/>
                  <a:pt x="94" y="2"/>
                </a:cubicBezTo>
                <a:cubicBezTo>
                  <a:pt x="94" y="3"/>
                  <a:pt x="91" y="6"/>
                  <a:pt x="79" y="24"/>
                </a:cubicBezTo>
                <a:cubicBezTo>
                  <a:pt x="78" y="25"/>
                  <a:pt x="78" y="25"/>
                  <a:pt x="78" y="25"/>
                </a:cubicBezTo>
                <a:cubicBezTo>
                  <a:pt x="75" y="30"/>
                  <a:pt x="68" y="39"/>
                  <a:pt x="63" y="47"/>
                </a:cubicBezTo>
                <a:cubicBezTo>
                  <a:pt x="62" y="47"/>
                  <a:pt x="62" y="47"/>
                  <a:pt x="62" y="47"/>
                </a:cubicBezTo>
                <a:cubicBezTo>
                  <a:pt x="62" y="47"/>
                  <a:pt x="62" y="47"/>
                  <a:pt x="62" y="47"/>
                </a:cubicBezTo>
                <a:cubicBezTo>
                  <a:pt x="58" y="48"/>
                  <a:pt x="55" y="49"/>
                  <a:pt x="53" y="52"/>
                </a:cubicBezTo>
                <a:cubicBezTo>
                  <a:pt x="50" y="54"/>
                  <a:pt x="49" y="58"/>
                  <a:pt x="48" y="61"/>
                </a:cubicBezTo>
                <a:cubicBezTo>
                  <a:pt x="48" y="62"/>
                  <a:pt x="48" y="62"/>
                  <a:pt x="48" y="62"/>
                </a:cubicBezTo>
                <a:cubicBezTo>
                  <a:pt x="24" y="78"/>
                  <a:pt x="24" y="78"/>
                  <a:pt x="24" y="78"/>
                </a:cubicBezTo>
                <a:cubicBezTo>
                  <a:pt x="6" y="92"/>
                  <a:pt x="4" y="93"/>
                  <a:pt x="3" y="93"/>
                </a:cubicBezTo>
                <a:cubicBezTo>
                  <a:pt x="2" y="95"/>
                  <a:pt x="0" y="98"/>
                  <a:pt x="2" y="105"/>
                </a:cubicBezTo>
                <a:cubicBezTo>
                  <a:pt x="3" y="109"/>
                  <a:pt x="7" y="114"/>
                  <a:pt x="11" y="118"/>
                </a:cubicBezTo>
                <a:cubicBezTo>
                  <a:pt x="15" y="122"/>
                  <a:pt x="20" y="126"/>
                  <a:pt x="24" y="127"/>
                </a:cubicBezTo>
                <a:cubicBezTo>
                  <a:pt x="26" y="128"/>
                  <a:pt x="28" y="128"/>
                  <a:pt x="29" y="128"/>
                </a:cubicBezTo>
                <a:cubicBezTo>
                  <a:pt x="33" y="128"/>
                  <a:pt x="35" y="127"/>
                  <a:pt x="36" y="126"/>
                </a:cubicBezTo>
                <a:cubicBezTo>
                  <a:pt x="36" y="125"/>
                  <a:pt x="37" y="124"/>
                  <a:pt x="47" y="109"/>
                </a:cubicBezTo>
                <a:cubicBezTo>
                  <a:pt x="48" y="108"/>
                  <a:pt x="48" y="108"/>
                  <a:pt x="48" y="108"/>
                </a:cubicBezTo>
                <a:cubicBezTo>
                  <a:pt x="54" y="100"/>
                  <a:pt x="61" y="90"/>
                  <a:pt x="67" y="82"/>
                </a:cubicBezTo>
                <a:cubicBezTo>
                  <a:pt x="67" y="81"/>
                  <a:pt x="67" y="81"/>
                  <a:pt x="67" y="81"/>
                </a:cubicBezTo>
                <a:cubicBezTo>
                  <a:pt x="68" y="81"/>
                  <a:pt x="68" y="81"/>
                  <a:pt x="68" y="81"/>
                </a:cubicBezTo>
                <a:cubicBezTo>
                  <a:pt x="71" y="80"/>
                  <a:pt x="74" y="79"/>
                  <a:pt x="77" y="76"/>
                </a:cubicBezTo>
                <a:cubicBezTo>
                  <a:pt x="80" y="74"/>
                  <a:pt x="81" y="70"/>
                  <a:pt x="82" y="67"/>
                </a:cubicBezTo>
                <a:cubicBezTo>
                  <a:pt x="82" y="66"/>
                  <a:pt x="82" y="66"/>
                  <a:pt x="82" y="66"/>
                </a:cubicBezTo>
                <a:cubicBezTo>
                  <a:pt x="83" y="66"/>
                  <a:pt x="83" y="66"/>
                  <a:pt x="83" y="66"/>
                </a:cubicBezTo>
                <a:cubicBezTo>
                  <a:pt x="90" y="60"/>
                  <a:pt x="99" y="54"/>
                  <a:pt x="107" y="48"/>
                </a:cubicBezTo>
                <a:cubicBezTo>
                  <a:pt x="125" y="36"/>
                  <a:pt x="126" y="35"/>
                  <a:pt x="127" y="35"/>
                </a:cubicBezTo>
                <a:cubicBezTo>
                  <a:pt x="128" y="33"/>
                  <a:pt x="130" y="30"/>
                  <a:pt x="128" y="23"/>
                </a:cubicBezTo>
                <a:cubicBezTo>
                  <a:pt x="127" y="19"/>
                  <a:pt x="123" y="14"/>
                  <a:pt x="119" y="10"/>
                </a:cubicBezTo>
                <a:cubicBezTo>
                  <a:pt x="115" y="6"/>
                  <a:pt x="110" y="2"/>
                  <a:pt x="106" y="1"/>
                </a:cubicBezTo>
                <a:close/>
                <a:moveTo>
                  <a:pt x="60" y="82"/>
                </a:moveTo>
                <a:cubicBezTo>
                  <a:pt x="55" y="90"/>
                  <a:pt x="49" y="98"/>
                  <a:pt x="44" y="106"/>
                </a:cubicBezTo>
                <a:cubicBezTo>
                  <a:pt x="44" y="107"/>
                  <a:pt x="44" y="107"/>
                  <a:pt x="44" y="107"/>
                </a:cubicBezTo>
                <a:cubicBezTo>
                  <a:pt x="38" y="114"/>
                  <a:pt x="34" y="121"/>
                  <a:pt x="33" y="122"/>
                </a:cubicBezTo>
                <a:cubicBezTo>
                  <a:pt x="32" y="123"/>
                  <a:pt x="32" y="123"/>
                  <a:pt x="32" y="123"/>
                </a:cubicBezTo>
                <a:cubicBezTo>
                  <a:pt x="32" y="123"/>
                  <a:pt x="31" y="123"/>
                  <a:pt x="29" y="123"/>
                </a:cubicBezTo>
                <a:cubicBezTo>
                  <a:pt x="28" y="123"/>
                  <a:pt x="27" y="123"/>
                  <a:pt x="26" y="123"/>
                </a:cubicBezTo>
                <a:cubicBezTo>
                  <a:pt x="22" y="121"/>
                  <a:pt x="18" y="119"/>
                  <a:pt x="14" y="115"/>
                </a:cubicBezTo>
                <a:cubicBezTo>
                  <a:pt x="10" y="111"/>
                  <a:pt x="8" y="107"/>
                  <a:pt x="6" y="103"/>
                </a:cubicBezTo>
                <a:cubicBezTo>
                  <a:pt x="5" y="101"/>
                  <a:pt x="5" y="98"/>
                  <a:pt x="6" y="97"/>
                </a:cubicBezTo>
                <a:cubicBezTo>
                  <a:pt x="7" y="96"/>
                  <a:pt x="7" y="96"/>
                  <a:pt x="7" y="96"/>
                </a:cubicBezTo>
                <a:cubicBezTo>
                  <a:pt x="9" y="95"/>
                  <a:pt x="29" y="81"/>
                  <a:pt x="46" y="68"/>
                </a:cubicBezTo>
                <a:cubicBezTo>
                  <a:pt x="48" y="67"/>
                  <a:pt x="48" y="67"/>
                  <a:pt x="48" y="67"/>
                </a:cubicBezTo>
                <a:cubicBezTo>
                  <a:pt x="49" y="69"/>
                  <a:pt x="49" y="69"/>
                  <a:pt x="49" y="69"/>
                </a:cubicBezTo>
                <a:cubicBezTo>
                  <a:pt x="49" y="72"/>
                  <a:pt x="51" y="74"/>
                  <a:pt x="53" y="76"/>
                </a:cubicBezTo>
                <a:cubicBezTo>
                  <a:pt x="55" y="78"/>
                  <a:pt x="57" y="79"/>
                  <a:pt x="60" y="80"/>
                </a:cubicBezTo>
                <a:cubicBezTo>
                  <a:pt x="61" y="81"/>
                  <a:pt x="61" y="81"/>
                  <a:pt x="61" y="81"/>
                </a:cubicBezTo>
                <a:lnTo>
                  <a:pt x="60" y="82"/>
                </a:lnTo>
                <a:close/>
                <a:moveTo>
                  <a:pt x="74" y="73"/>
                </a:moveTo>
                <a:cubicBezTo>
                  <a:pt x="72" y="75"/>
                  <a:pt x="68" y="77"/>
                  <a:pt x="65" y="77"/>
                </a:cubicBezTo>
                <a:cubicBezTo>
                  <a:pt x="62" y="77"/>
                  <a:pt x="58" y="75"/>
                  <a:pt x="56" y="73"/>
                </a:cubicBezTo>
                <a:cubicBezTo>
                  <a:pt x="51" y="68"/>
                  <a:pt x="51" y="60"/>
                  <a:pt x="56" y="55"/>
                </a:cubicBezTo>
                <a:cubicBezTo>
                  <a:pt x="61" y="50"/>
                  <a:pt x="69" y="50"/>
                  <a:pt x="74" y="55"/>
                </a:cubicBezTo>
                <a:cubicBezTo>
                  <a:pt x="79" y="60"/>
                  <a:pt x="79" y="68"/>
                  <a:pt x="74" y="73"/>
                </a:cubicBezTo>
                <a:close/>
                <a:moveTo>
                  <a:pt x="124" y="31"/>
                </a:moveTo>
                <a:cubicBezTo>
                  <a:pt x="123" y="32"/>
                  <a:pt x="123" y="32"/>
                  <a:pt x="123" y="32"/>
                </a:cubicBezTo>
                <a:cubicBezTo>
                  <a:pt x="122" y="33"/>
                  <a:pt x="114" y="38"/>
                  <a:pt x="106" y="43"/>
                </a:cubicBezTo>
                <a:cubicBezTo>
                  <a:pt x="82" y="61"/>
                  <a:pt x="82" y="61"/>
                  <a:pt x="82" y="61"/>
                </a:cubicBezTo>
                <a:cubicBezTo>
                  <a:pt x="81" y="59"/>
                  <a:pt x="81" y="59"/>
                  <a:pt x="81" y="59"/>
                </a:cubicBezTo>
                <a:cubicBezTo>
                  <a:pt x="80" y="56"/>
                  <a:pt x="79" y="54"/>
                  <a:pt x="77" y="52"/>
                </a:cubicBezTo>
                <a:cubicBezTo>
                  <a:pt x="75" y="50"/>
                  <a:pt x="73" y="48"/>
                  <a:pt x="70" y="48"/>
                </a:cubicBezTo>
                <a:cubicBezTo>
                  <a:pt x="68" y="47"/>
                  <a:pt x="68" y="47"/>
                  <a:pt x="68" y="47"/>
                </a:cubicBezTo>
                <a:cubicBezTo>
                  <a:pt x="69" y="45"/>
                  <a:pt x="69" y="45"/>
                  <a:pt x="69" y="45"/>
                </a:cubicBezTo>
                <a:cubicBezTo>
                  <a:pt x="81" y="28"/>
                  <a:pt x="96" y="8"/>
                  <a:pt x="97" y="6"/>
                </a:cubicBezTo>
                <a:cubicBezTo>
                  <a:pt x="98" y="5"/>
                  <a:pt x="98" y="5"/>
                  <a:pt x="98" y="5"/>
                </a:cubicBezTo>
                <a:cubicBezTo>
                  <a:pt x="99" y="4"/>
                  <a:pt x="102" y="4"/>
                  <a:pt x="104" y="5"/>
                </a:cubicBezTo>
                <a:cubicBezTo>
                  <a:pt x="108" y="7"/>
                  <a:pt x="112" y="9"/>
                  <a:pt x="116" y="13"/>
                </a:cubicBezTo>
                <a:cubicBezTo>
                  <a:pt x="120" y="17"/>
                  <a:pt x="122" y="21"/>
                  <a:pt x="124" y="24"/>
                </a:cubicBezTo>
                <a:cubicBezTo>
                  <a:pt x="125" y="27"/>
                  <a:pt x="125" y="30"/>
                  <a:pt x="124" y="31"/>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nvGrpSpPr>
          <p:cNvPr id="262" name="组合 261">
            <a:extLst>
              <a:ext uri="{FF2B5EF4-FFF2-40B4-BE49-F238E27FC236}">
                <a16:creationId xmlns="" xmlns:a16="http://schemas.microsoft.com/office/drawing/2014/main" id="{D01E77E0-0492-4FB1-AAAA-5B4EC74EC819}"/>
              </a:ext>
            </a:extLst>
          </p:cNvPr>
          <p:cNvGrpSpPr/>
          <p:nvPr/>
        </p:nvGrpSpPr>
        <p:grpSpPr>
          <a:xfrm>
            <a:off x="9274175" y="3190875"/>
            <a:ext cx="368300" cy="481013"/>
            <a:chOff x="9274175" y="3190875"/>
            <a:chExt cx="368300" cy="481013"/>
          </a:xfrm>
        </p:grpSpPr>
        <p:sp>
          <p:nvSpPr>
            <p:cNvPr id="146" name="Freeform 111"/>
            <p:cNvSpPr>
              <a:spLocks noEditPoints="1"/>
            </p:cNvSpPr>
            <p:nvPr/>
          </p:nvSpPr>
          <p:spPr bwMode="auto">
            <a:xfrm>
              <a:off x="9274175" y="3190875"/>
              <a:ext cx="368300" cy="481013"/>
            </a:xfrm>
            <a:custGeom>
              <a:avLst/>
              <a:gdLst>
                <a:gd name="T0" fmla="*/ 97 w 98"/>
                <a:gd name="T1" fmla="*/ 46 h 128"/>
                <a:gd name="T2" fmla="*/ 92 w 98"/>
                <a:gd name="T3" fmla="*/ 27 h 128"/>
                <a:gd name="T4" fmla="*/ 89 w 98"/>
                <a:gd name="T5" fmla="*/ 23 h 128"/>
                <a:gd name="T6" fmla="*/ 75 w 98"/>
                <a:gd name="T7" fmla="*/ 9 h 128"/>
                <a:gd name="T8" fmla="*/ 71 w 98"/>
                <a:gd name="T9" fmla="*/ 6 h 128"/>
                <a:gd name="T10" fmla="*/ 52 w 98"/>
                <a:gd name="T11" fmla="*/ 1 h 128"/>
                <a:gd name="T12" fmla="*/ 38 w 98"/>
                <a:gd name="T13" fmla="*/ 9 h 128"/>
                <a:gd name="T14" fmla="*/ 25 w 98"/>
                <a:gd name="T15" fmla="*/ 7 h 128"/>
                <a:gd name="T16" fmla="*/ 20 w 98"/>
                <a:gd name="T17" fmla="*/ 20 h 128"/>
                <a:gd name="T18" fmla="*/ 7 w 98"/>
                <a:gd name="T19" fmla="*/ 24 h 128"/>
                <a:gd name="T20" fmla="*/ 9 w 98"/>
                <a:gd name="T21" fmla="*/ 38 h 128"/>
                <a:gd name="T22" fmla="*/ 0 w 98"/>
                <a:gd name="T23" fmla="*/ 49 h 128"/>
                <a:gd name="T24" fmla="*/ 9 w 98"/>
                <a:gd name="T25" fmla="*/ 60 h 128"/>
                <a:gd name="T26" fmla="*/ 7 w 98"/>
                <a:gd name="T27" fmla="*/ 73 h 128"/>
                <a:gd name="T28" fmla="*/ 20 w 98"/>
                <a:gd name="T29" fmla="*/ 78 h 128"/>
                <a:gd name="T30" fmla="*/ 25 w 98"/>
                <a:gd name="T31" fmla="*/ 91 h 128"/>
                <a:gd name="T32" fmla="*/ 30 w 98"/>
                <a:gd name="T33" fmla="*/ 91 h 128"/>
                <a:gd name="T34" fmla="*/ 34 w 98"/>
                <a:gd name="T35" fmla="*/ 128 h 128"/>
                <a:gd name="T36" fmla="*/ 49 w 98"/>
                <a:gd name="T37" fmla="*/ 115 h 128"/>
                <a:gd name="T38" fmla="*/ 64 w 98"/>
                <a:gd name="T39" fmla="*/ 128 h 128"/>
                <a:gd name="T40" fmla="*/ 68 w 98"/>
                <a:gd name="T41" fmla="*/ 91 h 128"/>
                <a:gd name="T42" fmla="*/ 73 w 98"/>
                <a:gd name="T43" fmla="*/ 91 h 128"/>
                <a:gd name="T44" fmla="*/ 78 w 98"/>
                <a:gd name="T45" fmla="*/ 78 h 128"/>
                <a:gd name="T46" fmla="*/ 91 w 98"/>
                <a:gd name="T47" fmla="*/ 73 h 128"/>
                <a:gd name="T48" fmla="*/ 89 w 98"/>
                <a:gd name="T49" fmla="*/ 60 h 128"/>
                <a:gd name="T50" fmla="*/ 98 w 98"/>
                <a:gd name="T51" fmla="*/ 49 h 128"/>
                <a:gd name="T52" fmla="*/ 52 w 98"/>
                <a:gd name="T53" fmla="*/ 112 h 128"/>
                <a:gd name="T54" fmla="*/ 34 w 98"/>
                <a:gd name="T55" fmla="*/ 123 h 128"/>
                <a:gd name="T56" fmla="*/ 38 w 98"/>
                <a:gd name="T57" fmla="*/ 89 h 128"/>
                <a:gd name="T58" fmla="*/ 52 w 98"/>
                <a:gd name="T59" fmla="*/ 97 h 128"/>
                <a:gd name="T60" fmla="*/ 64 w 98"/>
                <a:gd name="T61" fmla="*/ 90 h 128"/>
                <a:gd name="T62" fmla="*/ 84 w 98"/>
                <a:gd name="T63" fmla="*/ 58 h 128"/>
                <a:gd name="T64" fmla="*/ 75 w 98"/>
                <a:gd name="T65" fmla="*/ 75 h 128"/>
                <a:gd name="T66" fmla="*/ 58 w 98"/>
                <a:gd name="T67" fmla="*/ 84 h 128"/>
                <a:gd name="T68" fmla="*/ 39 w 98"/>
                <a:gd name="T69" fmla="*/ 84 h 128"/>
                <a:gd name="T70" fmla="*/ 23 w 98"/>
                <a:gd name="T71" fmla="*/ 75 h 128"/>
                <a:gd name="T72" fmla="*/ 14 w 98"/>
                <a:gd name="T73" fmla="*/ 58 h 128"/>
                <a:gd name="T74" fmla="*/ 14 w 98"/>
                <a:gd name="T75" fmla="*/ 39 h 128"/>
                <a:gd name="T76" fmla="*/ 23 w 98"/>
                <a:gd name="T77" fmla="*/ 23 h 128"/>
                <a:gd name="T78" fmla="*/ 40 w 98"/>
                <a:gd name="T79" fmla="*/ 13 h 128"/>
                <a:gd name="T80" fmla="*/ 58 w 98"/>
                <a:gd name="T81" fmla="*/ 13 h 128"/>
                <a:gd name="T82" fmla="*/ 75 w 98"/>
                <a:gd name="T83" fmla="*/ 23 h 128"/>
                <a:gd name="T84" fmla="*/ 84 w 98"/>
                <a:gd name="T85" fmla="*/ 39 h 128"/>
                <a:gd name="T86" fmla="*/ 84 w 98"/>
                <a:gd name="T87" fmla="*/ 5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8" h="128">
                  <a:moveTo>
                    <a:pt x="98" y="49"/>
                  </a:moveTo>
                  <a:cubicBezTo>
                    <a:pt x="98" y="48"/>
                    <a:pt x="97" y="47"/>
                    <a:pt x="97" y="46"/>
                  </a:cubicBezTo>
                  <a:cubicBezTo>
                    <a:pt x="89" y="38"/>
                    <a:pt x="89" y="38"/>
                    <a:pt x="89" y="38"/>
                  </a:cubicBezTo>
                  <a:cubicBezTo>
                    <a:pt x="92" y="27"/>
                    <a:pt x="92" y="27"/>
                    <a:pt x="92" y="27"/>
                  </a:cubicBezTo>
                  <a:cubicBezTo>
                    <a:pt x="92" y="26"/>
                    <a:pt x="92" y="25"/>
                    <a:pt x="91" y="24"/>
                  </a:cubicBezTo>
                  <a:cubicBezTo>
                    <a:pt x="91" y="24"/>
                    <a:pt x="90" y="23"/>
                    <a:pt x="89" y="23"/>
                  </a:cubicBezTo>
                  <a:cubicBezTo>
                    <a:pt x="78" y="20"/>
                    <a:pt x="78" y="20"/>
                    <a:pt x="78" y="20"/>
                  </a:cubicBezTo>
                  <a:cubicBezTo>
                    <a:pt x="75" y="9"/>
                    <a:pt x="75" y="9"/>
                    <a:pt x="75" y="9"/>
                  </a:cubicBezTo>
                  <a:cubicBezTo>
                    <a:pt x="75" y="8"/>
                    <a:pt x="74" y="7"/>
                    <a:pt x="73" y="7"/>
                  </a:cubicBezTo>
                  <a:cubicBezTo>
                    <a:pt x="73" y="6"/>
                    <a:pt x="72" y="6"/>
                    <a:pt x="71" y="6"/>
                  </a:cubicBezTo>
                  <a:cubicBezTo>
                    <a:pt x="60" y="9"/>
                    <a:pt x="60" y="9"/>
                    <a:pt x="60" y="9"/>
                  </a:cubicBezTo>
                  <a:cubicBezTo>
                    <a:pt x="52" y="1"/>
                    <a:pt x="52" y="1"/>
                    <a:pt x="52" y="1"/>
                  </a:cubicBezTo>
                  <a:cubicBezTo>
                    <a:pt x="50" y="0"/>
                    <a:pt x="48" y="0"/>
                    <a:pt x="46" y="1"/>
                  </a:cubicBezTo>
                  <a:cubicBezTo>
                    <a:pt x="38" y="9"/>
                    <a:pt x="38" y="9"/>
                    <a:pt x="38" y="9"/>
                  </a:cubicBezTo>
                  <a:cubicBezTo>
                    <a:pt x="27" y="6"/>
                    <a:pt x="27" y="6"/>
                    <a:pt x="27" y="6"/>
                  </a:cubicBezTo>
                  <a:cubicBezTo>
                    <a:pt x="27" y="6"/>
                    <a:pt x="25" y="6"/>
                    <a:pt x="25" y="7"/>
                  </a:cubicBezTo>
                  <a:cubicBezTo>
                    <a:pt x="24" y="7"/>
                    <a:pt x="23" y="8"/>
                    <a:pt x="23" y="9"/>
                  </a:cubicBezTo>
                  <a:cubicBezTo>
                    <a:pt x="20" y="20"/>
                    <a:pt x="20" y="20"/>
                    <a:pt x="20" y="20"/>
                  </a:cubicBezTo>
                  <a:cubicBezTo>
                    <a:pt x="9" y="23"/>
                    <a:pt x="9" y="23"/>
                    <a:pt x="9" y="23"/>
                  </a:cubicBezTo>
                  <a:cubicBezTo>
                    <a:pt x="8" y="23"/>
                    <a:pt x="7" y="24"/>
                    <a:pt x="7" y="24"/>
                  </a:cubicBezTo>
                  <a:cubicBezTo>
                    <a:pt x="6" y="25"/>
                    <a:pt x="6" y="26"/>
                    <a:pt x="6" y="27"/>
                  </a:cubicBezTo>
                  <a:cubicBezTo>
                    <a:pt x="9" y="38"/>
                    <a:pt x="9" y="38"/>
                    <a:pt x="9" y="38"/>
                  </a:cubicBezTo>
                  <a:cubicBezTo>
                    <a:pt x="1" y="46"/>
                    <a:pt x="1" y="46"/>
                    <a:pt x="1" y="46"/>
                  </a:cubicBezTo>
                  <a:cubicBezTo>
                    <a:pt x="1" y="47"/>
                    <a:pt x="0" y="48"/>
                    <a:pt x="0" y="49"/>
                  </a:cubicBezTo>
                  <a:cubicBezTo>
                    <a:pt x="0" y="50"/>
                    <a:pt x="1" y="51"/>
                    <a:pt x="1" y="52"/>
                  </a:cubicBezTo>
                  <a:cubicBezTo>
                    <a:pt x="9" y="60"/>
                    <a:pt x="9" y="60"/>
                    <a:pt x="9" y="60"/>
                  </a:cubicBezTo>
                  <a:cubicBezTo>
                    <a:pt x="6" y="70"/>
                    <a:pt x="6" y="70"/>
                    <a:pt x="6" y="70"/>
                  </a:cubicBezTo>
                  <a:cubicBezTo>
                    <a:pt x="6" y="71"/>
                    <a:pt x="6" y="72"/>
                    <a:pt x="7" y="73"/>
                  </a:cubicBezTo>
                  <a:cubicBezTo>
                    <a:pt x="7" y="74"/>
                    <a:pt x="8" y="75"/>
                    <a:pt x="9" y="75"/>
                  </a:cubicBezTo>
                  <a:cubicBezTo>
                    <a:pt x="20" y="78"/>
                    <a:pt x="20" y="78"/>
                    <a:pt x="20" y="78"/>
                  </a:cubicBezTo>
                  <a:cubicBezTo>
                    <a:pt x="23" y="89"/>
                    <a:pt x="23" y="89"/>
                    <a:pt x="23" y="89"/>
                  </a:cubicBezTo>
                  <a:cubicBezTo>
                    <a:pt x="23" y="90"/>
                    <a:pt x="24" y="91"/>
                    <a:pt x="25" y="91"/>
                  </a:cubicBezTo>
                  <a:cubicBezTo>
                    <a:pt x="25" y="92"/>
                    <a:pt x="26" y="92"/>
                    <a:pt x="27" y="92"/>
                  </a:cubicBezTo>
                  <a:cubicBezTo>
                    <a:pt x="30" y="91"/>
                    <a:pt x="30" y="91"/>
                    <a:pt x="30" y="91"/>
                  </a:cubicBezTo>
                  <a:cubicBezTo>
                    <a:pt x="30" y="124"/>
                    <a:pt x="30" y="124"/>
                    <a:pt x="30" y="124"/>
                  </a:cubicBezTo>
                  <a:cubicBezTo>
                    <a:pt x="30" y="126"/>
                    <a:pt x="32" y="128"/>
                    <a:pt x="34" y="128"/>
                  </a:cubicBezTo>
                  <a:cubicBezTo>
                    <a:pt x="35" y="128"/>
                    <a:pt x="36" y="128"/>
                    <a:pt x="37" y="127"/>
                  </a:cubicBezTo>
                  <a:cubicBezTo>
                    <a:pt x="49" y="115"/>
                    <a:pt x="49" y="115"/>
                    <a:pt x="49" y="115"/>
                  </a:cubicBezTo>
                  <a:cubicBezTo>
                    <a:pt x="61" y="127"/>
                    <a:pt x="61" y="127"/>
                    <a:pt x="61" y="127"/>
                  </a:cubicBezTo>
                  <a:cubicBezTo>
                    <a:pt x="62" y="128"/>
                    <a:pt x="63" y="128"/>
                    <a:pt x="64" y="128"/>
                  </a:cubicBezTo>
                  <a:cubicBezTo>
                    <a:pt x="66" y="128"/>
                    <a:pt x="68" y="126"/>
                    <a:pt x="68" y="124"/>
                  </a:cubicBezTo>
                  <a:cubicBezTo>
                    <a:pt x="68" y="91"/>
                    <a:pt x="68" y="91"/>
                    <a:pt x="68" y="91"/>
                  </a:cubicBezTo>
                  <a:cubicBezTo>
                    <a:pt x="71" y="92"/>
                    <a:pt x="71" y="92"/>
                    <a:pt x="71" y="92"/>
                  </a:cubicBezTo>
                  <a:cubicBezTo>
                    <a:pt x="72" y="92"/>
                    <a:pt x="73" y="92"/>
                    <a:pt x="73" y="91"/>
                  </a:cubicBezTo>
                  <a:cubicBezTo>
                    <a:pt x="74" y="91"/>
                    <a:pt x="75" y="90"/>
                    <a:pt x="75" y="89"/>
                  </a:cubicBezTo>
                  <a:cubicBezTo>
                    <a:pt x="78" y="78"/>
                    <a:pt x="78" y="78"/>
                    <a:pt x="78" y="78"/>
                  </a:cubicBezTo>
                  <a:cubicBezTo>
                    <a:pt x="89" y="75"/>
                    <a:pt x="89" y="75"/>
                    <a:pt x="89" y="75"/>
                  </a:cubicBezTo>
                  <a:cubicBezTo>
                    <a:pt x="90" y="75"/>
                    <a:pt x="91" y="74"/>
                    <a:pt x="91" y="73"/>
                  </a:cubicBezTo>
                  <a:cubicBezTo>
                    <a:pt x="92" y="72"/>
                    <a:pt x="92" y="71"/>
                    <a:pt x="92" y="70"/>
                  </a:cubicBezTo>
                  <a:cubicBezTo>
                    <a:pt x="89" y="60"/>
                    <a:pt x="89" y="60"/>
                    <a:pt x="89" y="60"/>
                  </a:cubicBezTo>
                  <a:cubicBezTo>
                    <a:pt x="97" y="52"/>
                    <a:pt x="97" y="52"/>
                    <a:pt x="97" y="52"/>
                  </a:cubicBezTo>
                  <a:cubicBezTo>
                    <a:pt x="97" y="51"/>
                    <a:pt x="98" y="50"/>
                    <a:pt x="98" y="49"/>
                  </a:cubicBezTo>
                  <a:close/>
                  <a:moveTo>
                    <a:pt x="64" y="123"/>
                  </a:moveTo>
                  <a:cubicBezTo>
                    <a:pt x="52" y="112"/>
                    <a:pt x="52" y="112"/>
                    <a:pt x="52" y="112"/>
                  </a:cubicBezTo>
                  <a:cubicBezTo>
                    <a:pt x="50" y="110"/>
                    <a:pt x="48" y="110"/>
                    <a:pt x="46" y="112"/>
                  </a:cubicBezTo>
                  <a:cubicBezTo>
                    <a:pt x="34" y="123"/>
                    <a:pt x="34" y="123"/>
                    <a:pt x="34" y="123"/>
                  </a:cubicBezTo>
                  <a:cubicBezTo>
                    <a:pt x="34" y="90"/>
                    <a:pt x="34" y="90"/>
                    <a:pt x="34" y="90"/>
                  </a:cubicBezTo>
                  <a:cubicBezTo>
                    <a:pt x="38" y="89"/>
                    <a:pt x="38" y="89"/>
                    <a:pt x="38" y="89"/>
                  </a:cubicBezTo>
                  <a:cubicBezTo>
                    <a:pt x="46" y="97"/>
                    <a:pt x="46" y="97"/>
                    <a:pt x="46" y="97"/>
                  </a:cubicBezTo>
                  <a:cubicBezTo>
                    <a:pt x="48" y="98"/>
                    <a:pt x="50" y="98"/>
                    <a:pt x="52" y="97"/>
                  </a:cubicBezTo>
                  <a:cubicBezTo>
                    <a:pt x="60" y="89"/>
                    <a:pt x="60" y="89"/>
                    <a:pt x="60" y="89"/>
                  </a:cubicBezTo>
                  <a:cubicBezTo>
                    <a:pt x="64" y="90"/>
                    <a:pt x="64" y="90"/>
                    <a:pt x="64" y="90"/>
                  </a:cubicBezTo>
                  <a:lnTo>
                    <a:pt x="64" y="123"/>
                  </a:lnTo>
                  <a:close/>
                  <a:moveTo>
                    <a:pt x="84" y="58"/>
                  </a:moveTo>
                  <a:cubicBezTo>
                    <a:pt x="88" y="71"/>
                    <a:pt x="88" y="71"/>
                    <a:pt x="88" y="71"/>
                  </a:cubicBezTo>
                  <a:cubicBezTo>
                    <a:pt x="75" y="75"/>
                    <a:pt x="75" y="75"/>
                    <a:pt x="75" y="75"/>
                  </a:cubicBezTo>
                  <a:cubicBezTo>
                    <a:pt x="71" y="87"/>
                    <a:pt x="71" y="87"/>
                    <a:pt x="71" y="87"/>
                  </a:cubicBezTo>
                  <a:cubicBezTo>
                    <a:pt x="58" y="84"/>
                    <a:pt x="58" y="84"/>
                    <a:pt x="58" y="84"/>
                  </a:cubicBezTo>
                  <a:cubicBezTo>
                    <a:pt x="49" y="93"/>
                    <a:pt x="49" y="93"/>
                    <a:pt x="49" y="93"/>
                  </a:cubicBezTo>
                  <a:cubicBezTo>
                    <a:pt x="39" y="84"/>
                    <a:pt x="39" y="84"/>
                    <a:pt x="39" y="84"/>
                  </a:cubicBezTo>
                  <a:cubicBezTo>
                    <a:pt x="27" y="87"/>
                    <a:pt x="27" y="87"/>
                    <a:pt x="27" y="87"/>
                  </a:cubicBezTo>
                  <a:cubicBezTo>
                    <a:pt x="23" y="75"/>
                    <a:pt x="23" y="75"/>
                    <a:pt x="23" y="75"/>
                  </a:cubicBezTo>
                  <a:cubicBezTo>
                    <a:pt x="10" y="71"/>
                    <a:pt x="10" y="71"/>
                    <a:pt x="10" y="71"/>
                  </a:cubicBezTo>
                  <a:cubicBezTo>
                    <a:pt x="14" y="58"/>
                    <a:pt x="14" y="58"/>
                    <a:pt x="14" y="58"/>
                  </a:cubicBezTo>
                  <a:cubicBezTo>
                    <a:pt x="4" y="49"/>
                    <a:pt x="4" y="49"/>
                    <a:pt x="4" y="49"/>
                  </a:cubicBezTo>
                  <a:cubicBezTo>
                    <a:pt x="14" y="39"/>
                    <a:pt x="14" y="39"/>
                    <a:pt x="14" y="39"/>
                  </a:cubicBezTo>
                  <a:cubicBezTo>
                    <a:pt x="10" y="27"/>
                    <a:pt x="10" y="27"/>
                    <a:pt x="10" y="27"/>
                  </a:cubicBezTo>
                  <a:cubicBezTo>
                    <a:pt x="23" y="23"/>
                    <a:pt x="23" y="23"/>
                    <a:pt x="23" y="23"/>
                  </a:cubicBezTo>
                  <a:cubicBezTo>
                    <a:pt x="27" y="10"/>
                    <a:pt x="27" y="10"/>
                    <a:pt x="27" y="10"/>
                  </a:cubicBezTo>
                  <a:cubicBezTo>
                    <a:pt x="40" y="13"/>
                    <a:pt x="40" y="13"/>
                    <a:pt x="40" y="13"/>
                  </a:cubicBezTo>
                  <a:cubicBezTo>
                    <a:pt x="49" y="4"/>
                    <a:pt x="49" y="4"/>
                    <a:pt x="49" y="4"/>
                  </a:cubicBezTo>
                  <a:cubicBezTo>
                    <a:pt x="58" y="13"/>
                    <a:pt x="58" y="13"/>
                    <a:pt x="58" y="13"/>
                  </a:cubicBezTo>
                  <a:cubicBezTo>
                    <a:pt x="71" y="10"/>
                    <a:pt x="71" y="10"/>
                    <a:pt x="71" y="10"/>
                  </a:cubicBezTo>
                  <a:cubicBezTo>
                    <a:pt x="75" y="23"/>
                    <a:pt x="75" y="23"/>
                    <a:pt x="75" y="23"/>
                  </a:cubicBezTo>
                  <a:cubicBezTo>
                    <a:pt x="88" y="27"/>
                    <a:pt x="88" y="27"/>
                    <a:pt x="88" y="27"/>
                  </a:cubicBezTo>
                  <a:cubicBezTo>
                    <a:pt x="84" y="39"/>
                    <a:pt x="84" y="39"/>
                    <a:pt x="84" y="39"/>
                  </a:cubicBezTo>
                  <a:cubicBezTo>
                    <a:pt x="94" y="49"/>
                    <a:pt x="94" y="49"/>
                    <a:pt x="94" y="49"/>
                  </a:cubicBezTo>
                  <a:lnTo>
                    <a:pt x="84" y="58"/>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47" name="Freeform 112"/>
            <p:cNvSpPr>
              <a:spLocks noEditPoints="1"/>
            </p:cNvSpPr>
            <p:nvPr/>
          </p:nvSpPr>
          <p:spPr bwMode="auto">
            <a:xfrm>
              <a:off x="9378950" y="3295650"/>
              <a:ext cx="157163" cy="157163"/>
            </a:xfrm>
            <a:custGeom>
              <a:avLst/>
              <a:gdLst>
                <a:gd name="T0" fmla="*/ 21 w 42"/>
                <a:gd name="T1" fmla="*/ 0 h 42"/>
                <a:gd name="T2" fmla="*/ 0 w 42"/>
                <a:gd name="T3" fmla="*/ 21 h 42"/>
                <a:gd name="T4" fmla="*/ 21 w 42"/>
                <a:gd name="T5" fmla="*/ 42 h 42"/>
                <a:gd name="T6" fmla="*/ 42 w 42"/>
                <a:gd name="T7" fmla="*/ 21 h 42"/>
                <a:gd name="T8" fmla="*/ 21 w 42"/>
                <a:gd name="T9" fmla="*/ 0 h 42"/>
                <a:gd name="T10" fmla="*/ 21 w 42"/>
                <a:gd name="T11" fmla="*/ 37 h 42"/>
                <a:gd name="T12" fmla="*/ 5 w 42"/>
                <a:gd name="T13" fmla="*/ 21 h 42"/>
                <a:gd name="T14" fmla="*/ 21 w 42"/>
                <a:gd name="T15" fmla="*/ 5 h 42"/>
                <a:gd name="T16" fmla="*/ 37 w 42"/>
                <a:gd name="T17" fmla="*/ 21 h 42"/>
                <a:gd name="T18" fmla="*/ 21 w 42"/>
                <a:gd name="T19"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42">
                  <a:moveTo>
                    <a:pt x="21" y="0"/>
                  </a:moveTo>
                  <a:cubicBezTo>
                    <a:pt x="10" y="0"/>
                    <a:pt x="0" y="9"/>
                    <a:pt x="0" y="21"/>
                  </a:cubicBezTo>
                  <a:cubicBezTo>
                    <a:pt x="0" y="32"/>
                    <a:pt x="10" y="42"/>
                    <a:pt x="21" y="42"/>
                  </a:cubicBezTo>
                  <a:cubicBezTo>
                    <a:pt x="32" y="42"/>
                    <a:pt x="42" y="32"/>
                    <a:pt x="42" y="21"/>
                  </a:cubicBezTo>
                  <a:cubicBezTo>
                    <a:pt x="42" y="9"/>
                    <a:pt x="32" y="0"/>
                    <a:pt x="21" y="0"/>
                  </a:cubicBezTo>
                  <a:close/>
                  <a:moveTo>
                    <a:pt x="21" y="37"/>
                  </a:moveTo>
                  <a:cubicBezTo>
                    <a:pt x="12" y="37"/>
                    <a:pt x="5" y="30"/>
                    <a:pt x="5" y="21"/>
                  </a:cubicBezTo>
                  <a:cubicBezTo>
                    <a:pt x="5" y="12"/>
                    <a:pt x="12" y="5"/>
                    <a:pt x="21" y="5"/>
                  </a:cubicBezTo>
                  <a:cubicBezTo>
                    <a:pt x="30" y="5"/>
                    <a:pt x="37" y="12"/>
                    <a:pt x="37" y="21"/>
                  </a:cubicBezTo>
                  <a:cubicBezTo>
                    <a:pt x="37" y="30"/>
                    <a:pt x="30" y="37"/>
                    <a:pt x="21" y="37"/>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63" name="组合 262">
            <a:extLst>
              <a:ext uri="{FF2B5EF4-FFF2-40B4-BE49-F238E27FC236}">
                <a16:creationId xmlns="" xmlns:a16="http://schemas.microsoft.com/office/drawing/2014/main" id="{D280312F-07E8-483E-8912-9F975D12B6F3}"/>
              </a:ext>
            </a:extLst>
          </p:cNvPr>
          <p:cNvGrpSpPr/>
          <p:nvPr/>
        </p:nvGrpSpPr>
        <p:grpSpPr>
          <a:xfrm>
            <a:off x="8358188" y="3190875"/>
            <a:ext cx="280988" cy="481013"/>
            <a:chOff x="8358188" y="3190875"/>
            <a:chExt cx="280988" cy="481013"/>
          </a:xfrm>
        </p:grpSpPr>
        <p:sp>
          <p:nvSpPr>
            <p:cNvPr id="148" name="Freeform 113"/>
            <p:cNvSpPr>
              <a:spLocks noEditPoints="1"/>
            </p:cNvSpPr>
            <p:nvPr/>
          </p:nvSpPr>
          <p:spPr bwMode="auto">
            <a:xfrm>
              <a:off x="8358188" y="3190875"/>
              <a:ext cx="280988" cy="481013"/>
            </a:xfrm>
            <a:custGeom>
              <a:avLst/>
              <a:gdLst>
                <a:gd name="T0" fmla="*/ 71 w 75"/>
                <a:gd name="T1" fmla="*/ 0 h 128"/>
                <a:gd name="T2" fmla="*/ 4 w 75"/>
                <a:gd name="T3" fmla="*/ 0 h 128"/>
                <a:gd name="T4" fmla="*/ 0 w 75"/>
                <a:gd name="T5" fmla="*/ 4 h 128"/>
                <a:gd name="T6" fmla="*/ 0 w 75"/>
                <a:gd name="T7" fmla="*/ 124 h 128"/>
                <a:gd name="T8" fmla="*/ 4 w 75"/>
                <a:gd name="T9" fmla="*/ 128 h 128"/>
                <a:gd name="T10" fmla="*/ 6 w 75"/>
                <a:gd name="T11" fmla="*/ 127 h 128"/>
                <a:gd name="T12" fmla="*/ 38 w 75"/>
                <a:gd name="T13" fmla="*/ 109 h 128"/>
                <a:gd name="T14" fmla="*/ 69 w 75"/>
                <a:gd name="T15" fmla="*/ 128 h 128"/>
                <a:gd name="T16" fmla="*/ 71 w 75"/>
                <a:gd name="T17" fmla="*/ 128 h 128"/>
                <a:gd name="T18" fmla="*/ 75 w 75"/>
                <a:gd name="T19" fmla="*/ 124 h 128"/>
                <a:gd name="T20" fmla="*/ 75 w 75"/>
                <a:gd name="T21" fmla="*/ 4 h 128"/>
                <a:gd name="T22" fmla="*/ 71 w 75"/>
                <a:gd name="T23" fmla="*/ 0 h 128"/>
                <a:gd name="T24" fmla="*/ 71 w 75"/>
                <a:gd name="T25" fmla="*/ 123 h 128"/>
                <a:gd name="T26" fmla="*/ 40 w 75"/>
                <a:gd name="T27" fmla="*/ 104 h 128"/>
                <a:gd name="T28" fmla="*/ 36 w 75"/>
                <a:gd name="T29" fmla="*/ 104 h 128"/>
                <a:gd name="T30" fmla="*/ 5 w 75"/>
                <a:gd name="T31" fmla="*/ 123 h 128"/>
                <a:gd name="T32" fmla="*/ 5 w 75"/>
                <a:gd name="T33" fmla="*/ 5 h 128"/>
                <a:gd name="T34" fmla="*/ 71 w 75"/>
                <a:gd name="T35" fmla="*/ 5 h 128"/>
                <a:gd name="T36" fmla="*/ 71 w 75"/>
                <a:gd name="T37"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 h="128">
                  <a:moveTo>
                    <a:pt x="71" y="0"/>
                  </a:moveTo>
                  <a:cubicBezTo>
                    <a:pt x="4" y="0"/>
                    <a:pt x="4" y="0"/>
                    <a:pt x="4" y="0"/>
                  </a:cubicBezTo>
                  <a:cubicBezTo>
                    <a:pt x="2" y="0"/>
                    <a:pt x="0" y="2"/>
                    <a:pt x="0" y="4"/>
                  </a:cubicBezTo>
                  <a:cubicBezTo>
                    <a:pt x="0" y="124"/>
                    <a:pt x="0" y="124"/>
                    <a:pt x="0" y="124"/>
                  </a:cubicBezTo>
                  <a:cubicBezTo>
                    <a:pt x="0" y="126"/>
                    <a:pt x="2" y="128"/>
                    <a:pt x="4" y="128"/>
                  </a:cubicBezTo>
                  <a:cubicBezTo>
                    <a:pt x="5" y="128"/>
                    <a:pt x="6" y="128"/>
                    <a:pt x="6" y="127"/>
                  </a:cubicBezTo>
                  <a:cubicBezTo>
                    <a:pt x="38" y="109"/>
                    <a:pt x="38" y="109"/>
                    <a:pt x="38" y="109"/>
                  </a:cubicBezTo>
                  <a:cubicBezTo>
                    <a:pt x="69" y="128"/>
                    <a:pt x="69" y="128"/>
                    <a:pt x="69" y="128"/>
                  </a:cubicBezTo>
                  <a:cubicBezTo>
                    <a:pt x="70" y="128"/>
                    <a:pt x="71" y="128"/>
                    <a:pt x="71" y="128"/>
                  </a:cubicBezTo>
                  <a:cubicBezTo>
                    <a:pt x="74" y="128"/>
                    <a:pt x="75" y="126"/>
                    <a:pt x="75" y="124"/>
                  </a:cubicBezTo>
                  <a:cubicBezTo>
                    <a:pt x="75" y="4"/>
                    <a:pt x="75" y="4"/>
                    <a:pt x="75" y="4"/>
                  </a:cubicBezTo>
                  <a:cubicBezTo>
                    <a:pt x="75" y="2"/>
                    <a:pt x="74" y="0"/>
                    <a:pt x="71" y="0"/>
                  </a:cubicBezTo>
                  <a:close/>
                  <a:moveTo>
                    <a:pt x="71" y="123"/>
                  </a:moveTo>
                  <a:cubicBezTo>
                    <a:pt x="40" y="104"/>
                    <a:pt x="40" y="104"/>
                    <a:pt x="40" y="104"/>
                  </a:cubicBezTo>
                  <a:cubicBezTo>
                    <a:pt x="39" y="104"/>
                    <a:pt x="37" y="104"/>
                    <a:pt x="36" y="104"/>
                  </a:cubicBezTo>
                  <a:cubicBezTo>
                    <a:pt x="5" y="123"/>
                    <a:pt x="5" y="123"/>
                    <a:pt x="5" y="123"/>
                  </a:cubicBezTo>
                  <a:cubicBezTo>
                    <a:pt x="5" y="5"/>
                    <a:pt x="5" y="5"/>
                    <a:pt x="5" y="5"/>
                  </a:cubicBezTo>
                  <a:cubicBezTo>
                    <a:pt x="71" y="5"/>
                    <a:pt x="71" y="5"/>
                    <a:pt x="71" y="5"/>
                  </a:cubicBezTo>
                  <a:lnTo>
                    <a:pt x="71" y="1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49" name="Freeform 114"/>
            <p:cNvSpPr>
              <a:spLocks/>
            </p:cNvSpPr>
            <p:nvPr/>
          </p:nvSpPr>
          <p:spPr bwMode="auto">
            <a:xfrm>
              <a:off x="8451850" y="3363913"/>
              <a:ext cx="93663" cy="96838"/>
            </a:xfrm>
            <a:custGeom>
              <a:avLst/>
              <a:gdLst>
                <a:gd name="T0" fmla="*/ 0 w 25"/>
                <a:gd name="T1" fmla="*/ 23 h 26"/>
                <a:gd name="T2" fmla="*/ 1 w 25"/>
                <a:gd name="T3" fmla="*/ 25 h 26"/>
                <a:gd name="T4" fmla="*/ 4 w 25"/>
                <a:gd name="T5" fmla="*/ 25 h 26"/>
                <a:gd name="T6" fmla="*/ 13 w 25"/>
                <a:gd name="T7" fmla="*/ 16 h 26"/>
                <a:gd name="T8" fmla="*/ 22 w 25"/>
                <a:gd name="T9" fmla="*/ 25 h 26"/>
                <a:gd name="T10" fmla="*/ 25 w 25"/>
                <a:gd name="T11" fmla="*/ 25 h 26"/>
                <a:gd name="T12" fmla="*/ 25 w 25"/>
                <a:gd name="T13" fmla="*/ 23 h 26"/>
                <a:gd name="T14" fmla="*/ 25 w 25"/>
                <a:gd name="T15" fmla="*/ 22 h 26"/>
                <a:gd name="T16" fmla="*/ 16 w 25"/>
                <a:gd name="T17" fmla="*/ 13 h 26"/>
                <a:gd name="T18" fmla="*/ 25 w 25"/>
                <a:gd name="T19" fmla="*/ 4 h 26"/>
                <a:gd name="T20" fmla="*/ 25 w 25"/>
                <a:gd name="T21" fmla="*/ 2 h 26"/>
                <a:gd name="T22" fmla="*/ 25 w 25"/>
                <a:gd name="T23" fmla="*/ 1 h 26"/>
                <a:gd name="T24" fmla="*/ 22 w 25"/>
                <a:gd name="T25" fmla="*/ 1 h 26"/>
                <a:gd name="T26" fmla="*/ 13 w 25"/>
                <a:gd name="T27" fmla="*/ 10 h 26"/>
                <a:gd name="T28" fmla="*/ 4 w 25"/>
                <a:gd name="T29" fmla="*/ 1 h 26"/>
                <a:gd name="T30" fmla="*/ 1 w 25"/>
                <a:gd name="T31" fmla="*/ 1 h 26"/>
                <a:gd name="T32" fmla="*/ 0 w 25"/>
                <a:gd name="T33" fmla="*/ 2 h 26"/>
                <a:gd name="T34" fmla="*/ 1 w 25"/>
                <a:gd name="T35" fmla="*/ 4 h 26"/>
                <a:gd name="T36" fmla="*/ 9 w 25"/>
                <a:gd name="T37" fmla="*/ 13 h 26"/>
                <a:gd name="T38" fmla="*/ 1 w 25"/>
                <a:gd name="T39" fmla="*/ 22 h 26"/>
                <a:gd name="T40" fmla="*/ 0 w 25"/>
                <a:gd name="T41"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6">
                  <a:moveTo>
                    <a:pt x="0" y="23"/>
                  </a:moveTo>
                  <a:cubicBezTo>
                    <a:pt x="0" y="24"/>
                    <a:pt x="0" y="25"/>
                    <a:pt x="1" y="25"/>
                  </a:cubicBezTo>
                  <a:cubicBezTo>
                    <a:pt x="1" y="26"/>
                    <a:pt x="3" y="26"/>
                    <a:pt x="4" y="25"/>
                  </a:cubicBezTo>
                  <a:cubicBezTo>
                    <a:pt x="13" y="16"/>
                    <a:pt x="13" y="16"/>
                    <a:pt x="13" y="16"/>
                  </a:cubicBezTo>
                  <a:cubicBezTo>
                    <a:pt x="22" y="25"/>
                    <a:pt x="22" y="25"/>
                    <a:pt x="22" y="25"/>
                  </a:cubicBezTo>
                  <a:cubicBezTo>
                    <a:pt x="22" y="26"/>
                    <a:pt x="24" y="26"/>
                    <a:pt x="25" y="25"/>
                  </a:cubicBezTo>
                  <a:cubicBezTo>
                    <a:pt x="25" y="25"/>
                    <a:pt x="25" y="24"/>
                    <a:pt x="25" y="23"/>
                  </a:cubicBezTo>
                  <a:cubicBezTo>
                    <a:pt x="25" y="23"/>
                    <a:pt x="25" y="22"/>
                    <a:pt x="25" y="22"/>
                  </a:cubicBezTo>
                  <a:cubicBezTo>
                    <a:pt x="16" y="13"/>
                    <a:pt x="16" y="13"/>
                    <a:pt x="16" y="13"/>
                  </a:cubicBezTo>
                  <a:cubicBezTo>
                    <a:pt x="25" y="4"/>
                    <a:pt x="25" y="4"/>
                    <a:pt x="25" y="4"/>
                  </a:cubicBezTo>
                  <a:cubicBezTo>
                    <a:pt x="25" y="4"/>
                    <a:pt x="25" y="3"/>
                    <a:pt x="25" y="2"/>
                  </a:cubicBezTo>
                  <a:cubicBezTo>
                    <a:pt x="25" y="2"/>
                    <a:pt x="25" y="1"/>
                    <a:pt x="25" y="1"/>
                  </a:cubicBezTo>
                  <a:cubicBezTo>
                    <a:pt x="24" y="0"/>
                    <a:pt x="22" y="0"/>
                    <a:pt x="22" y="1"/>
                  </a:cubicBezTo>
                  <a:cubicBezTo>
                    <a:pt x="13" y="10"/>
                    <a:pt x="13" y="10"/>
                    <a:pt x="13" y="10"/>
                  </a:cubicBezTo>
                  <a:cubicBezTo>
                    <a:pt x="4" y="1"/>
                    <a:pt x="4" y="1"/>
                    <a:pt x="4" y="1"/>
                  </a:cubicBezTo>
                  <a:cubicBezTo>
                    <a:pt x="3" y="0"/>
                    <a:pt x="1" y="0"/>
                    <a:pt x="1" y="1"/>
                  </a:cubicBezTo>
                  <a:cubicBezTo>
                    <a:pt x="0" y="1"/>
                    <a:pt x="0" y="2"/>
                    <a:pt x="0" y="2"/>
                  </a:cubicBezTo>
                  <a:cubicBezTo>
                    <a:pt x="0" y="3"/>
                    <a:pt x="0" y="4"/>
                    <a:pt x="1" y="4"/>
                  </a:cubicBezTo>
                  <a:cubicBezTo>
                    <a:pt x="9" y="13"/>
                    <a:pt x="9" y="13"/>
                    <a:pt x="9" y="13"/>
                  </a:cubicBezTo>
                  <a:cubicBezTo>
                    <a:pt x="1" y="22"/>
                    <a:pt x="1" y="22"/>
                    <a:pt x="1" y="22"/>
                  </a:cubicBezTo>
                  <a:cubicBezTo>
                    <a:pt x="0" y="22"/>
                    <a:pt x="0" y="23"/>
                    <a:pt x="0" y="23"/>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64" name="组合 263">
            <a:extLst>
              <a:ext uri="{FF2B5EF4-FFF2-40B4-BE49-F238E27FC236}">
                <a16:creationId xmlns="" xmlns:a16="http://schemas.microsoft.com/office/drawing/2014/main" id="{80E4B260-DB21-434D-9179-59F76B513104}"/>
              </a:ext>
            </a:extLst>
          </p:cNvPr>
          <p:cNvGrpSpPr/>
          <p:nvPr/>
        </p:nvGrpSpPr>
        <p:grpSpPr>
          <a:xfrm>
            <a:off x="7392988" y="3190875"/>
            <a:ext cx="285750" cy="481013"/>
            <a:chOff x="7392988" y="3190875"/>
            <a:chExt cx="285750" cy="481013"/>
          </a:xfrm>
        </p:grpSpPr>
        <p:sp>
          <p:nvSpPr>
            <p:cNvPr id="150" name="Freeform 115"/>
            <p:cNvSpPr>
              <a:spLocks noEditPoints="1"/>
            </p:cNvSpPr>
            <p:nvPr/>
          </p:nvSpPr>
          <p:spPr bwMode="auto">
            <a:xfrm>
              <a:off x="7392988" y="3190875"/>
              <a:ext cx="285750" cy="481013"/>
            </a:xfrm>
            <a:custGeom>
              <a:avLst/>
              <a:gdLst>
                <a:gd name="T0" fmla="*/ 72 w 76"/>
                <a:gd name="T1" fmla="*/ 0 h 128"/>
                <a:gd name="T2" fmla="*/ 4 w 76"/>
                <a:gd name="T3" fmla="*/ 0 h 128"/>
                <a:gd name="T4" fmla="*/ 0 w 76"/>
                <a:gd name="T5" fmla="*/ 4 h 128"/>
                <a:gd name="T6" fmla="*/ 0 w 76"/>
                <a:gd name="T7" fmla="*/ 124 h 128"/>
                <a:gd name="T8" fmla="*/ 4 w 76"/>
                <a:gd name="T9" fmla="*/ 128 h 128"/>
                <a:gd name="T10" fmla="*/ 7 w 76"/>
                <a:gd name="T11" fmla="*/ 127 h 128"/>
                <a:gd name="T12" fmla="*/ 38 w 76"/>
                <a:gd name="T13" fmla="*/ 109 h 128"/>
                <a:gd name="T14" fmla="*/ 70 w 76"/>
                <a:gd name="T15" fmla="*/ 128 h 128"/>
                <a:gd name="T16" fmla="*/ 72 w 76"/>
                <a:gd name="T17" fmla="*/ 128 h 128"/>
                <a:gd name="T18" fmla="*/ 76 w 76"/>
                <a:gd name="T19" fmla="*/ 124 h 128"/>
                <a:gd name="T20" fmla="*/ 76 w 76"/>
                <a:gd name="T21" fmla="*/ 4 h 128"/>
                <a:gd name="T22" fmla="*/ 72 w 76"/>
                <a:gd name="T23" fmla="*/ 0 h 128"/>
                <a:gd name="T24" fmla="*/ 71 w 76"/>
                <a:gd name="T25" fmla="*/ 123 h 128"/>
                <a:gd name="T26" fmla="*/ 40 w 76"/>
                <a:gd name="T27" fmla="*/ 104 h 128"/>
                <a:gd name="T28" fmla="*/ 36 w 76"/>
                <a:gd name="T29" fmla="*/ 104 h 128"/>
                <a:gd name="T30" fmla="*/ 5 w 76"/>
                <a:gd name="T31" fmla="*/ 123 h 128"/>
                <a:gd name="T32" fmla="*/ 5 w 76"/>
                <a:gd name="T33" fmla="*/ 5 h 128"/>
                <a:gd name="T34" fmla="*/ 71 w 76"/>
                <a:gd name="T35" fmla="*/ 5 h 128"/>
                <a:gd name="T36" fmla="*/ 71 w 76"/>
                <a:gd name="T37"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6" h="128">
                  <a:moveTo>
                    <a:pt x="72" y="0"/>
                  </a:moveTo>
                  <a:cubicBezTo>
                    <a:pt x="4" y="0"/>
                    <a:pt x="4" y="0"/>
                    <a:pt x="4" y="0"/>
                  </a:cubicBezTo>
                  <a:cubicBezTo>
                    <a:pt x="2" y="0"/>
                    <a:pt x="0" y="2"/>
                    <a:pt x="0" y="4"/>
                  </a:cubicBezTo>
                  <a:cubicBezTo>
                    <a:pt x="0" y="124"/>
                    <a:pt x="0" y="124"/>
                    <a:pt x="0" y="124"/>
                  </a:cubicBezTo>
                  <a:cubicBezTo>
                    <a:pt x="0" y="126"/>
                    <a:pt x="2" y="128"/>
                    <a:pt x="4" y="128"/>
                  </a:cubicBezTo>
                  <a:cubicBezTo>
                    <a:pt x="5" y="128"/>
                    <a:pt x="6" y="128"/>
                    <a:pt x="7" y="127"/>
                  </a:cubicBezTo>
                  <a:cubicBezTo>
                    <a:pt x="38" y="109"/>
                    <a:pt x="38" y="109"/>
                    <a:pt x="38" y="109"/>
                  </a:cubicBezTo>
                  <a:cubicBezTo>
                    <a:pt x="70" y="128"/>
                    <a:pt x="70" y="128"/>
                    <a:pt x="70" y="128"/>
                  </a:cubicBezTo>
                  <a:cubicBezTo>
                    <a:pt x="70" y="128"/>
                    <a:pt x="71" y="128"/>
                    <a:pt x="72" y="128"/>
                  </a:cubicBezTo>
                  <a:cubicBezTo>
                    <a:pt x="74" y="128"/>
                    <a:pt x="76" y="126"/>
                    <a:pt x="76" y="124"/>
                  </a:cubicBezTo>
                  <a:cubicBezTo>
                    <a:pt x="76" y="4"/>
                    <a:pt x="76" y="4"/>
                    <a:pt x="76" y="4"/>
                  </a:cubicBezTo>
                  <a:cubicBezTo>
                    <a:pt x="76" y="2"/>
                    <a:pt x="74" y="0"/>
                    <a:pt x="72" y="0"/>
                  </a:cubicBezTo>
                  <a:close/>
                  <a:moveTo>
                    <a:pt x="71" y="123"/>
                  </a:moveTo>
                  <a:cubicBezTo>
                    <a:pt x="40" y="104"/>
                    <a:pt x="40" y="104"/>
                    <a:pt x="40" y="104"/>
                  </a:cubicBezTo>
                  <a:cubicBezTo>
                    <a:pt x="39" y="104"/>
                    <a:pt x="37" y="104"/>
                    <a:pt x="36" y="104"/>
                  </a:cubicBezTo>
                  <a:cubicBezTo>
                    <a:pt x="5" y="123"/>
                    <a:pt x="5" y="123"/>
                    <a:pt x="5" y="123"/>
                  </a:cubicBezTo>
                  <a:cubicBezTo>
                    <a:pt x="5" y="5"/>
                    <a:pt x="5" y="5"/>
                    <a:pt x="5" y="5"/>
                  </a:cubicBezTo>
                  <a:cubicBezTo>
                    <a:pt x="71" y="5"/>
                    <a:pt x="71" y="5"/>
                    <a:pt x="71" y="5"/>
                  </a:cubicBezTo>
                  <a:lnTo>
                    <a:pt x="71" y="1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51" name="Freeform 116"/>
            <p:cNvSpPr>
              <a:spLocks/>
            </p:cNvSpPr>
            <p:nvPr/>
          </p:nvSpPr>
          <p:spPr bwMode="auto">
            <a:xfrm>
              <a:off x="7472363" y="3405188"/>
              <a:ext cx="127000" cy="14288"/>
            </a:xfrm>
            <a:custGeom>
              <a:avLst/>
              <a:gdLst>
                <a:gd name="T0" fmla="*/ 2 w 34"/>
                <a:gd name="T1" fmla="*/ 4 h 4"/>
                <a:gd name="T2" fmla="*/ 32 w 34"/>
                <a:gd name="T3" fmla="*/ 4 h 4"/>
                <a:gd name="T4" fmla="*/ 34 w 34"/>
                <a:gd name="T5" fmla="*/ 2 h 4"/>
                <a:gd name="T6" fmla="*/ 32 w 34"/>
                <a:gd name="T7" fmla="*/ 0 h 4"/>
                <a:gd name="T8" fmla="*/ 2 w 34"/>
                <a:gd name="T9" fmla="*/ 0 h 4"/>
                <a:gd name="T10" fmla="*/ 0 w 34"/>
                <a:gd name="T11" fmla="*/ 2 h 4"/>
                <a:gd name="T12" fmla="*/ 2 w 3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4" h="4">
                  <a:moveTo>
                    <a:pt x="2" y="4"/>
                  </a:moveTo>
                  <a:cubicBezTo>
                    <a:pt x="32" y="4"/>
                    <a:pt x="32" y="4"/>
                    <a:pt x="32" y="4"/>
                  </a:cubicBezTo>
                  <a:cubicBezTo>
                    <a:pt x="33" y="4"/>
                    <a:pt x="34" y="3"/>
                    <a:pt x="34" y="2"/>
                  </a:cubicBezTo>
                  <a:cubicBezTo>
                    <a:pt x="34" y="1"/>
                    <a:pt x="33" y="0"/>
                    <a:pt x="32" y="0"/>
                  </a:cubicBezTo>
                  <a:cubicBezTo>
                    <a:pt x="2" y="0"/>
                    <a:pt x="2" y="0"/>
                    <a:pt x="2" y="0"/>
                  </a:cubicBezTo>
                  <a:cubicBezTo>
                    <a:pt x="1" y="0"/>
                    <a:pt x="0" y="1"/>
                    <a:pt x="0" y="2"/>
                  </a:cubicBezTo>
                  <a:cubicBezTo>
                    <a:pt x="0" y="3"/>
                    <a:pt x="1" y="4"/>
                    <a:pt x="2" y="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65" name="组合 264">
            <a:extLst>
              <a:ext uri="{FF2B5EF4-FFF2-40B4-BE49-F238E27FC236}">
                <a16:creationId xmlns="" xmlns:a16="http://schemas.microsoft.com/office/drawing/2014/main" id="{BAA1723B-E8B5-42DA-A06F-CB5404E6F911}"/>
              </a:ext>
            </a:extLst>
          </p:cNvPr>
          <p:cNvGrpSpPr/>
          <p:nvPr/>
        </p:nvGrpSpPr>
        <p:grpSpPr>
          <a:xfrm>
            <a:off x="6432550" y="3190875"/>
            <a:ext cx="284163" cy="481013"/>
            <a:chOff x="6432550" y="3190875"/>
            <a:chExt cx="284163" cy="481013"/>
          </a:xfrm>
        </p:grpSpPr>
        <p:sp>
          <p:nvSpPr>
            <p:cNvPr id="152" name="Freeform 117"/>
            <p:cNvSpPr>
              <a:spLocks noEditPoints="1"/>
            </p:cNvSpPr>
            <p:nvPr/>
          </p:nvSpPr>
          <p:spPr bwMode="auto">
            <a:xfrm>
              <a:off x="6432550" y="3190875"/>
              <a:ext cx="284163" cy="481013"/>
            </a:xfrm>
            <a:custGeom>
              <a:avLst/>
              <a:gdLst>
                <a:gd name="T0" fmla="*/ 72 w 76"/>
                <a:gd name="T1" fmla="*/ 0 h 128"/>
                <a:gd name="T2" fmla="*/ 72 w 76"/>
                <a:gd name="T3" fmla="*/ 0 h 128"/>
                <a:gd name="T4" fmla="*/ 4 w 76"/>
                <a:gd name="T5" fmla="*/ 0 h 128"/>
                <a:gd name="T6" fmla="*/ 4 w 76"/>
                <a:gd name="T7" fmla="*/ 0 h 128"/>
                <a:gd name="T8" fmla="*/ 0 w 76"/>
                <a:gd name="T9" fmla="*/ 4 h 128"/>
                <a:gd name="T10" fmla="*/ 0 w 76"/>
                <a:gd name="T11" fmla="*/ 124 h 128"/>
                <a:gd name="T12" fmla="*/ 4 w 76"/>
                <a:gd name="T13" fmla="*/ 128 h 128"/>
                <a:gd name="T14" fmla="*/ 4 w 76"/>
                <a:gd name="T15" fmla="*/ 128 h 128"/>
                <a:gd name="T16" fmla="*/ 4 w 76"/>
                <a:gd name="T17" fmla="*/ 128 h 128"/>
                <a:gd name="T18" fmla="*/ 7 w 76"/>
                <a:gd name="T19" fmla="*/ 127 h 128"/>
                <a:gd name="T20" fmla="*/ 38 w 76"/>
                <a:gd name="T21" fmla="*/ 109 h 128"/>
                <a:gd name="T22" fmla="*/ 70 w 76"/>
                <a:gd name="T23" fmla="*/ 128 h 128"/>
                <a:gd name="T24" fmla="*/ 72 w 76"/>
                <a:gd name="T25" fmla="*/ 128 h 128"/>
                <a:gd name="T26" fmla="*/ 72 w 76"/>
                <a:gd name="T27" fmla="*/ 128 h 128"/>
                <a:gd name="T28" fmla="*/ 72 w 76"/>
                <a:gd name="T29" fmla="*/ 128 h 128"/>
                <a:gd name="T30" fmla="*/ 76 w 76"/>
                <a:gd name="T31" fmla="*/ 124 h 128"/>
                <a:gd name="T32" fmla="*/ 76 w 76"/>
                <a:gd name="T33" fmla="*/ 4 h 128"/>
                <a:gd name="T34" fmla="*/ 72 w 76"/>
                <a:gd name="T35" fmla="*/ 0 h 128"/>
                <a:gd name="T36" fmla="*/ 71 w 76"/>
                <a:gd name="T37" fmla="*/ 5 h 128"/>
                <a:gd name="T38" fmla="*/ 71 w 76"/>
                <a:gd name="T39" fmla="*/ 123 h 128"/>
                <a:gd name="T40" fmla="*/ 40 w 76"/>
                <a:gd name="T41" fmla="*/ 104 h 128"/>
                <a:gd name="T42" fmla="*/ 38 w 76"/>
                <a:gd name="T43" fmla="*/ 104 h 128"/>
                <a:gd name="T44" fmla="*/ 36 w 76"/>
                <a:gd name="T45" fmla="*/ 104 h 128"/>
                <a:gd name="T46" fmla="*/ 5 w 76"/>
                <a:gd name="T47" fmla="*/ 123 h 128"/>
                <a:gd name="T48" fmla="*/ 5 w 76"/>
                <a:gd name="T49" fmla="*/ 5 h 128"/>
                <a:gd name="T50" fmla="*/ 71 w 76"/>
                <a:gd name="T51" fmla="*/ 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6" h="128">
                  <a:moveTo>
                    <a:pt x="72" y="0"/>
                  </a:moveTo>
                  <a:cubicBezTo>
                    <a:pt x="72" y="0"/>
                    <a:pt x="72" y="0"/>
                    <a:pt x="72" y="0"/>
                  </a:cubicBezTo>
                  <a:cubicBezTo>
                    <a:pt x="4" y="0"/>
                    <a:pt x="4" y="0"/>
                    <a:pt x="4" y="0"/>
                  </a:cubicBezTo>
                  <a:cubicBezTo>
                    <a:pt x="4" y="0"/>
                    <a:pt x="4" y="0"/>
                    <a:pt x="4" y="0"/>
                  </a:cubicBezTo>
                  <a:cubicBezTo>
                    <a:pt x="2" y="0"/>
                    <a:pt x="0" y="2"/>
                    <a:pt x="0" y="4"/>
                  </a:cubicBezTo>
                  <a:cubicBezTo>
                    <a:pt x="0" y="124"/>
                    <a:pt x="0" y="124"/>
                    <a:pt x="0" y="124"/>
                  </a:cubicBezTo>
                  <a:cubicBezTo>
                    <a:pt x="0" y="126"/>
                    <a:pt x="2" y="128"/>
                    <a:pt x="4" y="128"/>
                  </a:cubicBezTo>
                  <a:cubicBezTo>
                    <a:pt x="4" y="128"/>
                    <a:pt x="4" y="128"/>
                    <a:pt x="4" y="128"/>
                  </a:cubicBezTo>
                  <a:cubicBezTo>
                    <a:pt x="4" y="128"/>
                    <a:pt x="4" y="128"/>
                    <a:pt x="4" y="128"/>
                  </a:cubicBezTo>
                  <a:cubicBezTo>
                    <a:pt x="5" y="128"/>
                    <a:pt x="6" y="128"/>
                    <a:pt x="7" y="127"/>
                  </a:cubicBezTo>
                  <a:cubicBezTo>
                    <a:pt x="38" y="109"/>
                    <a:pt x="38" y="109"/>
                    <a:pt x="38" y="109"/>
                  </a:cubicBezTo>
                  <a:cubicBezTo>
                    <a:pt x="70" y="128"/>
                    <a:pt x="70" y="128"/>
                    <a:pt x="70" y="128"/>
                  </a:cubicBezTo>
                  <a:cubicBezTo>
                    <a:pt x="70" y="128"/>
                    <a:pt x="71" y="128"/>
                    <a:pt x="72" y="128"/>
                  </a:cubicBezTo>
                  <a:cubicBezTo>
                    <a:pt x="72" y="128"/>
                    <a:pt x="72" y="128"/>
                    <a:pt x="72" y="128"/>
                  </a:cubicBezTo>
                  <a:cubicBezTo>
                    <a:pt x="72" y="128"/>
                    <a:pt x="72" y="128"/>
                    <a:pt x="72" y="128"/>
                  </a:cubicBezTo>
                  <a:cubicBezTo>
                    <a:pt x="74" y="128"/>
                    <a:pt x="76" y="126"/>
                    <a:pt x="76" y="124"/>
                  </a:cubicBezTo>
                  <a:cubicBezTo>
                    <a:pt x="76" y="4"/>
                    <a:pt x="76" y="4"/>
                    <a:pt x="76" y="4"/>
                  </a:cubicBezTo>
                  <a:cubicBezTo>
                    <a:pt x="76" y="2"/>
                    <a:pt x="74" y="0"/>
                    <a:pt x="72" y="0"/>
                  </a:cubicBezTo>
                  <a:close/>
                  <a:moveTo>
                    <a:pt x="71" y="5"/>
                  </a:moveTo>
                  <a:cubicBezTo>
                    <a:pt x="71" y="123"/>
                    <a:pt x="71" y="123"/>
                    <a:pt x="71" y="123"/>
                  </a:cubicBezTo>
                  <a:cubicBezTo>
                    <a:pt x="40" y="104"/>
                    <a:pt x="40" y="104"/>
                    <a:pt x="40" y="104"/>
                  </a:cubicBezTo>
                  <a:cubicBezTo>
                    <a:pt x="39" y="104"/>
                    <a:pt x="39" y="104"/>
                    <a:pt x="38" y="104"/>
                  </a:cubicBezTo>
                  <a:cubicBezTo>
                    <a:pt x="37" y="104"/>
                    <a:pt x="37" y="104"/>
                    <a:pt x="36" y="104"/>
                  </a:cubicBezTo>
                  <a:cubicBezTo>
                    <a:pt x="5" y="123"/>
                    <a:pt x="5" y="123"/>
                    <a:pt x="5" y="123"/>
                  </a:cubicBezTo>
                  <a:cubicBezTo>
                    <a:pt x="5" y="5"/>
                    <a:pt x="5" y="5"/>
                    <a:pt x="5" y="5"/>
                  </a:cubicBezTo>
                  <a:lnTo>
                    <a:pt x="71" y="5"/>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53" name="Freeform 118"/>
            <p:cNvSpPr>
              <a:spLocks/>
            </p:cNvSpPr>
            <p:nvPr/>
          </p:nvSpPr>
          <p:spPr bwMode="auto">
            <a:xfrm>
              <a:off x="6510338" y="3348038"/>
              <a:ext cx="128588" cy="128588"/>
            </a:xfrm>
            <a:custGeom>
              <a:avLst/>
              <a:gdLst>
                <a:gd name="T0" fmla="*/ 2 w 34"/>
                <a:gd name="T1" fmla="*/ 19 h 34"/>
                <a:gd name="T2" fmla="*/ 15 w 34"/>
                <a:gd name="T3" fmla="*/ 19 h 34"/>
                <a:gd name="T4" fmla="*/ 15 w 34"/>
                <a:gd name="T5" fmla="*/ 32 h 34"/>
                <a:gd name="T6" fmla="*/ 17 w 34"/>
                <a:gd name="T7" fmla="*/ 34 h 34"/>
                <a:gd name="T8" fmla="*/ 19 w 34"/>
                <a:gd name="T9" fmla="*/ 32 h 34"/>
                <a:gd name="T10" fmla="*/ 19 w 34"/>
                <a:gd name="T11" fmla="*/ 19 h 34"/>
                <a:gd name="T12" fmla="*/ 32 w 34"/>
                <a:gd name="T13" fmla="*/ 19 h 34"/>
                <a:gd name="T14" fmla="*/ 34 w 34"/>
                <a:gd name="T15" fmla="*/ 17 h 34"/>
                <a:gd name="T16" fmla="*/ 32 w 34"/>
                <a:gd name="T17" fmla="*/ 15 h 34"/>
                <a:gd name="T18" fmla="*/ 19 w 34"/>
                <a:gd name="T19" fmla="*/ 15 h 34"/>
                <a:gd name="T20" fmla="*/ 19 w 34"/>
                <a:gd name="T21" fmla="*/ 2 h 34"/>
                <a:gd name="T22" fmla="*/ 17 w 34"/>
                <a:gd name="T23" fmla="*/ 0 h 34"/>
                <a:gd name="T24" fmla="*/ 15 w 34"/>
                <a:gd name="T25" fmla="*/ 2 h 34"/>
                <a:gd name="T26" fmla="*/ 15 w 34"/>
                <a:gd name="T27" fmla="*/ 15 h 34"/>
                <a:gd name="T28" fmla="*/ 2 w 34"/>
                <a:gd name="T29" fmla="*/ 15 h 34"/>
                <a:gd name="T30" fmla="*/ 0 w 34"/>
                <a:gd name="T31" fmla="*/ 17 h 34"/>
                <a:gd name="T32" fmla="*/ 2 w 34"/>
                <a:gd name="T33" fmla="*/ 1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34">
                  <a:moveTo>
                    <a:pt x="2" y="19"/>
                  </a:moveTo>
                  <a:cubicBezTo>
                    <a:pt x="15" y="19"/>
                    <a:pt x="15" y="19"/>
                    <a:pt x="15" y="19"/>
                  </a:cubicBezTo>
                  <a:cubicBezTo>
                    <a:pt x="15" y="32"/>
                    <a:pt x="15" y="32"/>
                    <a:pt x="15" y="32"/>
                  </a:cubicBezTo>
                  <a:cubicBezTo>
                    <a:pt x="15" y="33"/>
                    <a:pt x="16" y="34"/>
                    <a:pt x="17" y="34"/>
                  </a:cubicBezTo>
                  <a:cubicBezTo>
                    <a:pt x="18" y="34"/>
                    <a:pt x="19" y="33"/>
                    <a:pt x="19" y="32"/>
                  </a:cubicBezTo>
                  <a:cubicBezTo>
                    <a:pt x="19" y="19"/>
                    <a:pt x="19" y="19"/>
                    <a:pt x="19" y="19"/>
                  </a:cubicBezTo>
                  <a:cubicBezTo>
                    <a:pt x="32" y="19"/>
                    <a:pt x="32" y="19"/>
                    <a:pt x="32" y="19"/>
                  </a:cubicBezTo>
                  <a:cubicBezTo>
                    <a:pt x="33" y="19"/>
                    <a:pt x="34" y="18"/>
                    <a:pt x="34" y="17"/>
                  </a:cubicBezTo>
                  <a:cubicBezTo>
                    <a:pt x="34" y="16"/>
                    <a:pt x="33" y="15"/>
                    <a:pt x="32" y="15"/>
                  </a:cubicBezTo>
                  <a:cubicBezTo>
                    <a:pt x="19" y="15"/>
                    <a:pt x="19" y="15"/>
                    <a:pt x="19" y="15"/>
                  </a:cubicBezTo>
                  <a:cubicBezTo>
                    <a:pt x="19" y="2"/>
                    <a:pt x="19" y="2"/>
                    <a:pt x="19" y="2"/>
                  </a:cubicBezTo>
                  <a:cubicBezTo>
                    <a:pt x="19" y="1"/>
                    <a:pt x="18" y="0"/>
                    <a:pt x="17" y="0"/>
                  </a:cubicBezTo>
                  <a:cubicBezTo>
                    <a:pt x="16" y="0"/>
                    <a:pt x="15" y="1"/>
                    <a:pt x="15" y="2"/>
                  </a:cubicBezTo>
                  <a:cubicBezTo>
                    <a:pt x="15" y="15"/>
                    <a:pt x="15" y="15"/>
                    <a:pt x="15" y="15"/>
                  </a:cubicBezTo>
                  <a:cubicBezTo>
                    <a:pt x="2" y="15"/>
                    <a:pt x="2" y="15"/>
                    <a:pt x="2" y="15"/>
                  </a:cubicBezTo>
                  <a:cubicBezTo>
                    <a:pt x="1" y="15"/>
                    <a:pt x="0" y="16"/>
                    <a:pt x="0" y="17"/>
                  </a:cubicBezTo>
                  <a:cubicBezTo>
                    <a:pt x="0" y="18"/>
                    <a:pt x="1" y="19"/>
                    <a:pt x="2" y="19"/>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sp>
        <p:nvSpPr>
          <p:cNvPr id="154" name="Freeform 119"/>
          <p:cNvSpPr>
            <a:spLocks noEditPoints="1"/>
          </p:cNvSpPr>
          <p:nvPr/>
        </p:nvSpPr>
        <p:spPr bwMode="auto">
          <a:xfrm>
            <a:off x="5470525" y="3190875"/>
            <a:ext cx="285750" cy="481013"/>
          </a:xfrm>
          <a:custGeom>
            <a:avLst/>
            <a:gdLst>
              <a:gd name="T0" fmla="*/ 76 w 76"/>
              <a:gd name="T1" fmla="*/ 4 h 128"/>
              <a:gd name="T2" fmla="*/ 72 w 76"/>
              <a:gd name="T3" fmla="*/ 0 h 128"/>
              <a:gd name="T4" fmla="*/ 4 w 76"/>
              <a:gd name="T5" fmla="*/ 0 h 128"/>
              <a:gd name="T6" fmla="*/ 0 w 76"/>
              <a:gd name="T7" fmla="*/ 4 h 128"/>
              <a:gd name="T8" fmla="*/ 0 w 76"/>
              <a:gd name="T9" fmla="*/ 124 h 128"/>
              <a:gd name="T10" fmla="*/ 4 w 76"/>
              <a:gd name="T11" fmla="*/ 128 h 128"/>
              <a:gd name="T12" fmla="*/ 7 w 76"/>
              <a:gd name="T13" fmla="*/ 127 h 128"/>
              <a:gd name="T14" fmla="*/ 38 w 76"/>
              <a:gd name="T15" fmla="*/ 109 h 128"/>
              <a:gd name="T16" fmla="*/ 70 w 76"/>
              <a:gd name="T17" fmla="*/ 128 h 128"/>
              <a:gd name="T18" fmla="*/ 72 w 76"/>
              <a:gd name="T19" fmla="*/ 128 h 128"/>
              <a:gd name="T20" fmla="*/ 76 w 76"/>
              <a:gd name="T21" fmla="*/ 124 h 128"/>
              <a:gd name="T22" fmla="*/ 76 w 76"/>
              <a:gd name="T23" fmla="*/ 4 h 128"/>
              <a:gd name="T24" fmla="*/ 71 w 76"/>
              <a:gd name="T25" fmla="*/ 123 h 128"/>
              <a:gd name="T26" fmla="*/ 40 w 76"/>
              <a:gd name="T27" fmla="*/ 104 h 128"/>
              <a:gd name="T28" fmla="*/ 36 w 76"/>
              <a:gd name="T29" fmla="*/ 104 h 128"/>
              <a:gd name="T30" fmla="*/ 5 w 76"/>
              <a:gd name="T31" fmla="*/ 123 h 128"/>
              <a:gd name="T32" fmla="*/ 5 w 76"/>
              <a:gd name="T33" fmla="*/ 5 h 128"/>
              <a:gd name="T34" fmla="*/ 71 w 76"/>
              <a:gd name="T35" fmla="*/ 5 h 128"/>
              <a:gd name="T36" fmla="*/ 71 w 76"/>
              <a:gd name="T37"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6" h="128">
                <a:moveTo>
                  <a:pt x="76" y="4"/>
                </a:moveTo>
                <a:cubicBezTo>
                  <a:pt x="76" y="2"/>
                  <a:pt x="74" y="0"/>
                  <a:pt x="72" y="0"/>
                </a:cubicBezTo>
                <a:cubicBezTo>
                  <a:pt x="4" y="0"/>
                  <a:pt x="4" y="0"/>
                  <a:pt x="4" y="0"/>
                </a:cubicBezTo>
                <a:cubicBezTo>
                  <a:pt x="2" y="0"/>
                  <a:pt x="0" y="2"/>
                  <a:pt x="0" y="4"/>
                </a:cubicBezTo>
                <a:cubicBezTo>
                  <a:pt x="0" y="124"/>
                  <a:pt x="0" y="124"/>
                  <a:pt x="0" y="124"/>
                </a:cubicBezTo>
                <a:cubicBezTo>
                  <a:pt x="0" y="126"/>
                  <a:pt x="2" y="128"/>
                  <a:pt x="4" y="128"/>
                </a:cubicBezTo>
                <a:cubicBezTo>
                  <a:pt x="5" y="128"/>
                  <a:pt x="6" y="128"/>
                  <a:pt x="7" y="127"/>
                </a:cubicBezTo>
                <a:cubicBezTo>
                  <a:pt x="38" y="109"/>
                  <a:pt x="38" y="109"/>
                  <a:pt x="38" y="109"/>
                </a:cubicBezTo>
                <a:cubicBezTo>
                  <a:pt x="70" y="128"/>
                  <a:pt x="70" y="128"/>
                  <a:pt x="70" y="128"/>
                </a:cubicBezTo>
                <a:cubicBezTo>
                  <a:pt x="70" y="128"/>
                  <a:pt x="71" y="128"/>
                  <a:pt x="72" y="128"/>
                </a:cubicBezTo>
                <a:cubicBezTo>
                  <a:pt x="74" y="128"/>
                  <a:pt x="76" y="126"/>
                  <a:pt x="76" y="124"/>
                </a:cubicBezTo>
                <a:lnTo>
                  <a:pt x="76" y="4"/>
                </a:lnTo>
                <a:close/>
                <a:moveTo>
                  <a:pt x="71" y="123"/>
                </a:moveTo>
                <a:cubicBezTo>
                  <a:pt x="40" y="104"/>
                  <a:pt x="40" y="104"/>
                  <a:pt x="40" y="104"/>
                </a:cubicBezTo>
                <a:cubicBezTo>
                  <a:pt x="39" y="104"/>
                  <a:pt x="37" y="104"/>
                  <a:pt x="36" y="104"/>
                </a:cubicBezTo>
                <a:cubicBezTo>
                  <a:pt x="5" y="123"/>
                  <a:pt x="5" y="123"/>
                  <a:pt x="5" y="123"/>
                </a:cubicBezTo>
                <a:cubicBezTo>
                  <a:pt x="5" y="5"/>
                  <a:pt x="5" y="5"/>
                  <a:pt x="5" y="5"/>
                </a:cubicBezTo>
                <a:cubicBezTo>
                  <a:pt x="71" y="5"/>
                  <a:pt x="71" y="5"/>
                  <a:pt x="71" y="5"/>
                </a:cubicBezTo>
                <a:lnTo>
                  <a:pt x="71" y="1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nvGrpSpPr>
          <p:cNvPr id="2" name="组合 1">
            <a:extLst>
              <a:ext uri="{FF2B5EF4-FFF2-40B4-BE49-F238E27FC236}">
                <a16:creationId xmlns="" xmlns:a16="http://schemas.microsoft.com/office/drawing/2014/main" id="{46ECAA09-8112-4557-8D29-4D8BE5765955}"/>
              </a:ext>
            </a:extLst>
          </p:cNvPr>
          <p:cNvGrpSpPr/>
          <p:nvPr/>
        </p:nvGrpSpPr>
        <p:grpSpPr>
          <a:xfrm>
            <a:off x="4438650" y="3190875"/>
            <a:ext cx="431800" cy="481013"/>
            <a:chOff x="4438650" y="3190875"/>
            <a:chExt cx="431800" cy="481013"/>
          </a:xfrm>
        </p:grpSpPr>
        <p:sp>
          <p:nvSpPr>
            <p:cNvPr id="155" name="Freeform 120"/>
            <p:cNvSpPr>
              <a:spLocks/>
            </p:cNvSpPr>
            <p:nvPr/>
          </p:nvSpPr>
          <p:spPr bwMode="auto">
            <a:xfrm>
              <a:off x="4491038" y="3336925"/>
              <a:ext cx="19050" cy="187325"/>
            </a:xfrm>
            <a:custGeom>
              <a:avLst/>
              <a:gdLst>
                <a:gd name="T0" fmla="*/ 3 w 5"/>
                <a:gd name="T1" fmla="*/ 50 h 50"/>
                <a:gd name="T2" fmla="*/ 5 w 5"/>
                <a:gd name="T3" fmla="*/ 47 h 50"/>
                <a:gd name="T4" fmla="*/ 5 w 5"/>
                <a:gd name="T5" fmla="*/ 3 h 50"/>
                <a:gd name="T6" fmla="*/ 3 w 5"/>
                <a:gd name="T7" fmla="*/ 0 h 50"/>
                <a:gd name="T8" fmla="*/ 0 w 5"/>
                <a:gd name="T9" fmla="*/ 3 h 50"/>
                <a:gd name="T10" fmla="*/ 0 w 5"/>
                <a:gd name="T11" fmla="*/ 47 h 50"/>
                <a:gd name="T12" fmla="*/ 3 w 5"/>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5" h="50">
                  <a:moveTo>
                    <a:pt x="3" y="50"/>
                  </a:moveTo>
                  <a:cubicBezTo>
                    <a:pt x="4" y="50"/>
                    <a:pt x="5" y="48"/>
                    <a:pt x="5" y="47"/>
                  </a:cubicBezTo>
                  <a:cubicBezTo>
                    <a:pt x="5" y="3"/>
                    <a:pt x="5" y="3"/>
                    <a:pt x="5" y="3"/>
                  </a:cubicBezTo>
                  <a:cubicBezTo>
                    <a:pt x="5" y="1"/>
                    <a:pt x="4" y="0"/>
                    <a:pt x="3" y="0"/>
                  </a:cubicBezTo>
                  <a:cubicBezTo>
                    <a:pt x="1" y="0"/>
                    <a:pt x="0" y="1"/>
                    <a:pt x="0" y="3"/>
                  </a:cubicBezTo>
                  <a:cubicBezTo>
                    <a:pt x="0" y="47"/>
                    <a:pt x="0" y="47"/>
                    <a:pt x="0" y="47"/>
                  </a:cubicBezTo>
                  <a:cubicBezTo>
                    <a:pt x="0" y="48"/>
                    <a:pt x="1" y="50"/>
                    <a:pt x="3" y="5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56" name="Freeform 121"/>
            <p:cNvSpPr>
              <a:spLocks/>
            </p:cNvSpPr>
            <p:nvPr/>
          </p:nvSpPr>
          <p:spPr bwMode="auto">
            <a:xfrm>
              <a:off x="4603750" y="3336925"/>
              <a:ext cx="19050" cy="187325"/>
            </a:xfrm>
            <a:custGeom>
              <a:avLst/>
              <a:gdLst>
                <a:gd name="T0" fmla="*/ 2 w 5"/>
                <a:gd name="T1" fmla="*/ 50 h 50"/>
                <a:gd name="T2" fmla="*/ 5 w 5"/>
                <a:gd name="T3" fmla="*/ 47 h 50"/>
                <a:gd name="T4" fmla="*/ 5 w 5"/>
                <a:gd name="T5" fmla="*/ 3 h 50"/>
                <a:gd name="T6" fmla="*/ 2 w 5"/>
                <a:gd name="T7" fmla="*/ 0 h 50"/>
                <a:gd name="T8" fmla="*/ 0 w 5"/>
                <a:gd name="T9" fmla="*/ 3 h 50"/>
                <a:gd name="T10" fmla="*/ 0 w 5"/>
                <a:gd name="T11" fmla="*/ 47 h 50"/>
                <a:gd name="T12" fmla="*/ 2 w 5"/>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5" h="50">
                  <a:moveTo>
                    <a:pt x="2" y="50"/>
                  </a:moveTo>
                  <a:cubicBezTo>
                    <a:pt x="4" y="50"/>
                    <a:pt x="5" y="48"/>
                    <a:pt x="5" y="47"/>
                  </a:cubicBezTo>
                  <a:cubicBezTo>
                    <a:pt x="5" y="3"/>
                    <a:pt x="5" y="3"/>
                    <a:pt x="5" y="3"/>
                  </a:cubicBezTo>
                  <a:cubicBezTo>
                    <a:pt x="5" y="1"/>
                    <a:pt x="4" y="0"/>
                    <a:pt x="2" y="0"/>
                  </a:cubicBezTo>
                  <a:cubicBezTo>
                    <a:pt x="1" y="0"/>
                    <a:pt x="0" y="1"/>
                    <a:pt x="0" y="3"/>
                  </a:cubicBezTo>
                  <a:cubicBezTo>
                    <a:pt x="0" y="47"/>
                    <a:pt x="0" y="47"/>
                    <a:pt x="0" y="47"/>
                  </a:cubicBezTo>
                  <a:cubicBezTo>
                    <a:pt x="0" y="48"/>
                    <a:pt x="1" y="50"/>
                    <a:pt x="2" y="5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57" name="Freeform 122"/>
            <p:cNvSpPr>
              <a:spLocks/>
            </p:cNvSpPr>
            <p:nvPr/>
          </p:nvSpPr>
          <p:spPr bwMode="auto">
            <a:xfrm>
              <a:off x="4757738" y="3340100"/>
              <a:ext cx="38100" cy="180975"/>
            </a:xfrm>
            <a:custGeom>
              <a:avLst/>
              <a:gdLst>
                <a:gd name="T0" fmla="*/ 3 w 10"/>
                <a:gd name="T1" fmla="*/ 0 h 48"/>
                <a:gd name="T2" fmla="*/ 0 w 10"/>
                <a:gd name="T3" fmla="*/ 3 h 48"/>
                <a:gd name="T4" fmla="*/ 6 w 10"/>
                <a:gd name="T5" fmla="*/ 46 h 48"/>
                <a:gd name="T6" fmla="*/ 8 w 10"/>
                <a:gd name="T7" fmla="*/ 48 h 48"/>
                <a:gd name="T8" fmla="*/ 10 w 10"/>
                <a:gd name="T9" fmla="*/ 45 h 48"/>
                <a:gd name="T10" fmla="*/ 5 w 10"/>
                <a:gd name="T11" fmla="*/ 2 h 48"/>
                <a:gd name="T12" fmla="*/ 3 w 10"/>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10" h="48">
                  <a:moveTo>
                    <a:pt x="3" y="0"/>
                  </a:moveTo>
                  <a:cubicBezTo>
                    <a:pt x="1" y="0"/>
                    <a:pt x="0" y="1"/>
                    <a:pt x="0" y="3"/>
                  </a:cubicBezTo>
                  <a:cubicBezTo>
                    <a:pt x="6" y="46"/>
                    <a:pt x="6" y="46"/>
                    <a:pt x="6" y="46"/>
                  </a:cubicBezTo>
                  <a:cubicBezTo>
                    <a:pt x="6" y="47"/>
                    <a:pt x="7" y="48"/>
                    <a:pt x="8" y="48"/>
                  </a:cubicBezTo>
                  <a:cubicBezTo>
                    <a:pt x="10" y="48"/>
                    <a:pt x="10" y="47"/>
                    <a:pt x="10" y="45"/>
                  </a:cubicBezTo>
                  <a:cubicBezTo>
                    <a:pt x="5" y="2"/>
                    <a:pt x="5" y="2"/>
                    <a:pt x="5" y="2"/>
                  </a:cubicBezTo>
                  <a:cubicBezTo>
                    <a:pt x="5" y="1"/>
                    <a:pt x="4" y="0"/>
                    <a:pt x="3"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58" name="Freeform 123"/>
            <p:cNvSpPr>
              <a:spLocks noEditPoints="1"/>
            </p:cNvSpPr>
            <p:nvPr/>
          </p:nvSpPr>
          <p:spPr bwMode="auto">
            <a:xfrm>
              <a:off x="4438650" y="3190875"/>
              <a:ext cx="236538" cy="481013"/>
            </a:xfrm>
            <a:custGeom>
              <a:avLst/>
              <a:gdLst>
                <a:gd name="T0" fmla="*/ 58 w 63"/>
                <a:gd name="T1" fmla="*/ 0 h 128"/>
                <a:gd name="T2" fmla="*/ 6 w 63"/>
                <a:gd name="T3" fmla="*/ 0 h 128"/>
                <a:gd name="T4" fmla="*/ 0 w 63"/>
                <a:gd name="T5" fmla="*/ 6 h 128"/>
                <a:gd name="T6" fmla="*/ 0 w 63"/>
                <a:gd name="T7" fmla="*/ 122 h 128"/>
                <a:gd name="T8" fmla="*/ 6 w 63"/>
                <a:gd name="T9" fmla="*/ 128 h 128"/>
                <a:gd name="T10" fmla="*/ 58 w 63"/>
                <a:gd name="T11" fmla="*/ 128 h 128"/>
                <a:gd name="T12" fmla="*/ 63 w 63"/>
                <a:gd name="T13" fmla="*/ 122 h 128"/>
                <a:gd name="T14" fmla="*/ 63 w 63"/>
                <a:gd name="T15" fmla="*/ 6 h 128"/>
                <a:gd name="T16" fmla="*/ 58 w 63"/>
                <a:gd name="T17" fmla="*/ 0 h 128"/>
                <a:gd name="T18" fmla="*/ 29 w 63"/>
                <a:gd name="T19" fmla="*/ 123 h 128"/>
                <a:gd name="T20" fmla="*/ 4 w 63"/>
                <a:gd name="T21" fmla="*/ 123 h 128"/>
                <a:gd name="T22" fmla="*/ 4 w 63"/>
                <a:gd name="T23" fmla="*/ 5 h 128"/>
                <a:gd name="T24" fmla="*/ 29 w 63"/>
                <a:gd name="T25" fmla="*/ 5 h 128"/>
                <a:gd name="T26" fmla="*/ 29 w 63"/>
                <a:gd name="T27" fmla="*/ 123 h 128"/>
                <a:gd name="T28" fmla="*/ 59 w 63"/>
                <a:gd name="T29" fmla="*/ 123 h 128"/>
                <a:gd name="T30" fmla="*/ 34 w 63"/>
                <a:gd name="T31" fmla="*/ 123 h 128"/>
                <a:gd name="T32" fmla="*/ 34 w 63"/>
                <a:gd name="T33" fmla="*/ 5 h 128"/>
                <a:gd name="T34" fmla="*/ 59 w 63"/>
                <a:gd name="T35" fmla="*/ 5 h 128"/>
                <a:gd name="T36" fmla="*/ 59 w 63"/>
                <a:gd name="T37"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3" h="128">
                  <a:moveTo>
                    <a:pt x="58" y="0"/>
                  </a:moveTo>
                  <a:cubicBezTo>
                    <a:pt x="6" y="0"/>
                    <a:pt x="6" y="0"/>
                    <a:pt x="6" y="0"/>
                  </a:cubicBezTo>
                  <a:cubicBezTo>
                    <a:pt x="2" y="0"/>
                    <a:pt x="0" y="3"/>
                    <a:pt x="0" y="6"/>
                  </a:cubicBezTo>
                  <a:cubicBezTo>
                    <a:pt x="0" y="122"/>
                    <a:pt x="0" y="122"/>
                    <a:pt x="0" y="122"/>
                  </a:cubicBezTo>
                  <a:cubicBezTo>
                    <a:pt x="0" y="125"/>
                    <a:pt x="2" y="128"/>
                    <a:pt x="6" y="128"/>
                  </a:cubicBezTo>
                  <a:cubicBezTo>
                    <a:pt x="58" y="128"/>
                    <a:pt x="58" y="128"/>
                    <a:pt x="58" y="128"/>
                  </a:cubicBezTo>
                  <a:cubicBezTo>
                    <a:pt x="61" y="128"/>
                    <a:pt x="63" y="125"/>
                    <a:pt x="63" y="122"/>
                  </a:cubicBezTo>
                  <a:cubicBezTo>
                    <a:pt x="63" y="6"/>
                    <a:pt x="63" y="6"/>
                    <a:pt x="63" y="6"/>
                  </a:cubicBezTo>
                  <a:cubicBezTo>
                    <a:pt x="63" y="3"/>
                    <a:pt x="61" y="0"/>
                    <a:pt x="58" y="0"/>
                  </a:cubicBezTo>
                  <a:close/>
                  <a:moveTo>
                    <a:pt x="29" y="123"/>
                  </a:moveTo>
                  <a:cubicBezTo>
                    <a:pt x="4" y="123"/>
                    <a:pt x="4" y="123"/>
                    <a:pt x="4" y="123"/>
                  </a:cubicBezTo>
                  <a:cubicBezTo>
                    <a:pt x="4" y="5"/>
                    <a:pt x="4" y="5"/>
                    <a:pt x="4" y="5"/>
                  </a:cubicBezTo>
                  <a:cubicBezTo>
                    <a:pt x="29" y="5"/>
                    <a:pt x="29" y="5"/>
                    <a:pt x="29" y="5"/>
                  </a:cubicBezTo>
                  <a:lnTo>
                    <a:pt x="29" y="123"/>
                  </a:lnTo>
                  <a:close/>
                  <a:moveTo>
                    <a:pt x="59" y="123"/>
                  </a:moveTo>
                  <a:cubicBezTo>
                    <a:pt x="34" y="123"/>
                    <a:pt x="34" y="123"/>
                    <a:pt x="34" y="123"/>
                  </a:cubicBezTo>
                  <a:cubicBezTo>
                    <a:pt x="34" y="5"/>
                    <a:pt x="34" y="5"/>
                    <a:pt x="34" y="5"/>
                  </a:cubicBezTo>
                  <a:cubicBezTo>
                    <a:pt x="59" y="5"/>
                    <a:pt x="59" y="5"/>
                    <a:pt x="59" y="5"/>
                  </a:cubicBezTo>
                  <a:lnTo>
                    <a:pt x="59" y="1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59" name="Freeform 124"/>
            <p:cNvSpPr>
              <a:spLocks noEditPoints="1"/>
            </p:cNvSpPr>
            <p:nvPr/>
          </p:nvSpPr>
          <p:spPr bwMode="auto">
            <a:xfrm>
              <a:off x="4686300" y="3190875"/>
              <a:ext cx="184150" cy="481013"/>
            </a:xfrm>
            <a:custGeom>
              <a:avLst/>
              <a:gdLst>
                <a:gd name="T0" fmla="*/ 34 w 49"/>
                <a:gd name="T1" fmla="*/ 5 h 128"/>
                <a:gd name="T2" fmla="*/ 27 w 49"/>
                <a:gd name="T3" fmla="*/ 0 h 128"/>
                <a:gd name="T4" fmla="*/ 5 w 49"/>
                <a:gd name="T5" fmla="*/ 3 h 128"/>
                <a:gd name="T6" fmla="*/ 0 w 49"/>
                <a:gd name="T7" fmla="*/ 8 h 128"/>
                <a:gd name="T8" fmla="*/ 15 w 49"/>
                <a:gd name="T9" fmla="*/ 123 h 128"/>
                <a:gd name="T10" fmla="*/ 21 w 49"/>
                <a:gd name="T11" fmla="*/ 128 h 128"/>
                <a:gd name="T12" fmla="*/ 43 w 49"/>
                <a:gd name="T13" fmla="*/ 125 h 128"/>
                <a:gd name="T14" fmla="*/ 47 w 49"/>
                <a:gd name="T15" fmla="*/ 123 h 128"/>
                <a:gd name="T16" fmla="*/ 48 w 49"/>
                <a:gd name="T17" fmla="*/ 119 h 128"/>
                <a:gd name="T18" fmla="*/ 34 w 49"/>
                <a:gd name="T19" fmla="*/ 5 h 128"/>
                <a:gd name="T20" fmla="*/ 20 w 49"/>
                <a:gd name="T21" fmla="*/ 124 h 128"/>
                <a:gd name="T22" fmla="*/ 5 w 49"/>
                <a:gd name="T23" fmla="*/ 8 h 128"/>
                <a:gd name="T24" fmla="*/ 29 w 49"/>
                <a:gd name="T25" fmla="*/ 4 h 128"/>
                <a:gd name="T26" fmla="*/ 44 w 49"/>
                <a:gd name="T27" fmla="*/ 120 h 128"/>
                <a:gd name="T28" fmla="*/ 20 w 49"/>
                <a:gd name="T29" fmla="*/ 12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 h="128">
                  <a:moveTo>
                    <a:pt x="34" y="5"/>
                  </a:moveTo>
                  <a:cubicBezTo>
                    <a:pt x="33" y="2"/>
                    <a:pt x="30" y="0"/>
                    <a:pt x="27" y="0"/>
                  </a:cubicBezTo>
                  <a:cubicBezTo>
                    <a:pt x="5" y="3"/>
                    <a:pt x="5" y="3"/>
                    <a:pt x="5" y="3"/>
                  </a:cubicBezTo>
                  <a:cubicBezTo>
                    <a:pt x="3" y="3"/>
                    <a:pt x="1" y="6"/>
                    <a:pt x="0" y="8"/>
                  </a:cubicBezTo>
                  <a:cubicBezTo>
                    <a:pt x="15" y="123"/>
                    <a:pt x="15" y="123"/>
                    <a:pt x="15" y="123"/>
                  </a:cubicBezTo>
                  <a:cubicBezTo>
                    <a:pt x="15" y="126"/>
                    <a:pt x="18" y="128"/>
                    <a:pt x="21" y="128"/>
                  </a:cubicBezTo>
                  <a:cubicBezTo>
                    <a:pt x="43" y="125"/>
                    <a:pt x="43" y="125"/>
                    <a:pt x="43" y="125"/>
                  </a:cubicBezTo>
                  <a:cubicBezTo>
                    <a:pt x="45" y="125"/>
                    <a:pt x="46" y="124"/>
                    <a:pt x="47" y="123"/>
                  </a:cubicBezTo>
                  <a:cubicBezTo>
                    <a:pt x="48" y="122"/>
                    <a:pt x="49" y="120"/>
                    <a:pt x="48" y="119"/>
                  </a:cubicBezTo>
                  <a:lnTo>
                    <a:pt x="34" y="5"/>
                  </a:lnTo>
                  <a:close/>
                  <a:moveTo>
                    <a:pt x="20" y="124"/>
                  </a:moveTo>
                  <a:cubicBezTo>
                    <a:pt x="5" y="8"/>
                    <a:pt x="5" y="8"/>
                    <a:pt x="5" y="8"/>
                  </a:cubicBezTo>
                  <a:cubicBezTo>
                    <a:pt x="29" y="4"/>
                    <a:pt x="29" y="4"/>
                    <a:pt x="29" y="4"/>
                  </a:cubicBezTo>
                  <a:cubicBezTo>
                    <a:pt x="44" y="120"/>
                    <a:pt x="44" y="120"/>
                    <a:pt x="44" y="120"/>
                  </a:cubicBezTo>
                  <a:lnTo>
                    <a:pt x="20" y="124"/>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sp>
        <p:nvSpPr>
          <p:cNvPr id="160" name="Freeform 125"/>
          <p:cNvSpPr>
            <a:spLocks noEditPoints="1"/>
          </p:cNvSpPr>
          <p:nvPr/>
        </p:nvSpPr>
        <p:spPr bwMode="auto">
          <a:xfrm>
            <a:off x="3481388" y="3190875"/>
            <a:ext cx="404813" cy="481013"/>
          </a:xfrm>
          <a:custGeom>
            <a:avLst/>
            <a:gdLst>
              <a:gd name="T0" fmla="*/ 106 w 108"/>
              <a:gd name="T1" fmla="*/ 15 h 128"/>
              <a:gd name="T2" fmla="*/ 10 w 108"/>
              <a:gd name="T3" fmla="*/ 15 h 128"/>
              <a:gd name="T4" fmla="*/ 5 w 108"/>
              <a:gd name="T5" fmla="*/ 10 h 128"/>
              <a:gd name="T6" fmla="*/ 10 w 108"/>
              <a:gd name="T7" fmla="*/ 5 h 128"/>
              <a:gd name="T8" fmla="*/ 106 w 108"/>
              <a:gd name="T9" fmla="*/ 5 h 128"/>
              <a:gd name="T10" fmla="*/ 108 w 108"/>
              <a:gd name="T11" fmla="*/ 2 h 128"/>
              <a:gd name="T12" fmla="*/ 106 w 108"/>
              <a:gd name="T13" fmla="*/ 0 h 128"/>
              <a:gd name="T14" fmla="*/ 10 w 108"/>
              <a:gd name="T15" fmla="*/ 0 h 128"/>
              <a:gd name="T16" fmla="*/ 0 w 108"/>
              <a:gd name="T17" fmla="*/ 10 h 128"/>
              <a:gd name="T18" fmla="*/ 0 w 108"/>
              <a:gd name="T19" fmla="*/ 118 h 128"/>
              <a:gd name="T20" fmla="*/ 10 w 108"/>
              <a:gd name="T21" fmla="*/ 128 h 128"/>
              <a:gd name="T22" fmla="*/ 106 w 108"/>
              <a:gd name="T23" fmla="*/ 128 h 128"/>
              <a:gd name="T24" fmla="*/ 108 w 108"/>
              <a:gd name="T25" fmla="*/ 126 h 128"/>
              <a:gd name="T26" fmla="*/ 108 w 108"/>
              <a:gd name="T27" fmla="*/ 17 h 128"/>
              <a:gd name="T28" fmla="*/ 106 w 108"/>
              <a:gd name="T29" fmla="*/ 15 h 128"/>
              <a:gd name="T30" fmla="*/ 56 w 108"/>
              <a:gd name="T31" fmla="*/ 19 h 128"/>
              <a:gd name="T32" fmla="*/ 82 w 108"/>
              <a:gd name="T33" fmla="*/ 19 h 128"/>
              <a:gd name="T34" fmla="*/ 82 w 108"/>
              <a:gd name="T35" fmla="*/ 58 h 128"/>
              <a:gd name="T36" fmla="*/ 71 w 108"/>
              <a:gd name="T37" fmla="*/ 52 h 128"/>
              <a:gd name="T38" fmla="*/ 67 w 108"/>
              <a:gd name="T39" fmla="*/ 52 h 128"/>
              <a:gd name="T40" fmla="*/ 56 w 108"/>
              <a:gd name="T41" fmla="*/ 58 h 128"/>
              <a:gd name="T42" fmla="*/ 56 w 108"/>
              <a:gd name="T43" fmla="*/ 19 h 128"/>
              <a:gd name="T44" fmla="*/ 104 w 108"/>
              <a:gd name="T45" fmla="*/ 123 h 128"/>
              <a:gd name="T46" fmla="*/ 10 w 108"/>
              <a:gd name="T47" fmla="*/ 123 h 128"/>
              <a:gd name="T48" fmla="*/ 5 w 108"/>
              <a:gd name="T49" fmla="*/ 118 h 128"/>
              <a:gd name="T50" fmla="*/ 5 w 108"/>
              <a:gd name="T51" fmla="*/ 18 h 128"/>
              <a:gd name="T52" fmla="*/ 6 w 108"/>
              <a:gd name="T53" fmla="*/ 19 h 128"/>
              <a:gd name="T54" fmla="*/ 10 w 108"/>
              <a:gd name="T55" fmla="*/ 19 h 128"/>
              <a:gd name="T56" fmla="*/ 52 w 108"/>
              <a:gd name="T57" fmla="*/ 19 h 128"/>
              <a:gd name="T58" fmla="*/ 52 w 108"/>
              <a:gd name="T59" fmla="*/ 58 h 128"/>
              <a:gd name="T60" fmla="*/ 58 w 108"/>
              <a:gd name="T61" fmla="*/ 62 h 128"/>
              <a:gd name="T62" fmla="*/ 69 w 108"/>
              <a:gd name="T63" fmla="*/ 57 h 128"/>
              <a:gd name="T64" fmla="*/ 80 w 108"/>
              <a:gd name="T65" fmla="*/ 62 h 128"/>
              <a:gd name="T66" fmla="*/ 86 w 108"/>
              <a:gd name="T67" fmla="*/ 58 h 128"/>
              <a:gd name="T68" fmla="*/ 86 w 108"/>
              <a:gd name="T69" fmla="*/ 19 h 128"/>
              <a:gd name="T70" fmla="*/ 104 w 108"/>
              <a:gd name="T71" fmla="*/ 19 h 128"/>
              <a:gd name="T72" fmla="*/ 104 w 108"/>
              <a:gd name="T73"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8" h="128">
                <a:moveTo>
                  <a:pt x="106" y="15"/>
                </a:moveTo>
                <a:cubicBezTo>
                  <a:pt x="10" y="15"/>
                  <a:pt x="10" y="15"/>
                  <a:pt x="10" y="15"/>
                </a:cubicBezTo>
                <a:cubicBezTo>
                  <a:pt x="7" y="15"/>
                  <a:pt x="5" y="13"/>
                  <a:pt x="5" y="10"/>
                </a:cubicBezTo>
                <a:cubicBezTo>
                  <a:pt x="5" y="7"/>
                  <a:pt x="7" y="5"/>
                  <a:pt x="10" y="5"/>
                </a:cubicBezTo>
                <a:cubicBezTo>
                  <a:pt x="106" y="5"/>
                  <a:pt x="106" y="5"/>
                  <a:pt x="106" y="5"/>
                </a:cubicBezTo>
                <a:cubicBezTo>
                  <a:pt x="107" y="5"/>
                  <a:pt x="108" y="4"/>
                  <a:pt x="108" y="2"/>
                </a:cubicBezTo>
                <a:cubicBezTo>
                  <a:pt x="108" y="1"/>
                  <a:pt x="107" y="0"/>
                  <a:pt x="106" y="0"/>
                </a:cubicBezTo>
                <a:cubicBezTo>
                  <a:pt x="10" y="0"/>
                  <a:pt x="10" y="0"/>
                  <a:pt x="10" y="0"/>
                </a:cubicBezTo>
                <a:cubicBezTo>
                  <a:pt x="4" y="0"/>
                  <a:pt x="0" y="4"/>
                  <a:pt x="0" y="10"/>
                </a:cubicBezTo>
                <a:cubicBezTo>
                  <a:pt x="0" y="118"/>
                  <a:pt x="0" y="118"/>
                  <a:pt x="0" y="118"/>
                </a:cubicBezTo>
                <a:cubicBezTo>
                  <a:pt x="0" y="124"/>
                  <a:pt x="4" y="128"/>
                  <a:pt x="10" y="128"/>
                </a:cubicBezTo>
                <a:cubicBezTo>
                  <a:pt x="106" y="128"/>
                  <a:pt x="106" y="128"/>
                  <a:pt x="106" y="128"/>
                </a:cubicBezTo>
                <a:cubicBezTo>
                  <a:pt x="107" y="128"/>
                  <a:pt x="108" y="127"/>
                  <a:pt x="108" y="126"/>
                </a:cubicBezTo>
                <a:cubicBezTo>
                  <a:pt x="108" y="17"/>
                  <a:pt x="108" y="17"/>
                  <a:pt x="108" y="17"/>
                </a:cubicBezTo>
                <a:cubicBezTo>
                  <a:pt x="108" y="16"/>
                  <a:pt x="107" y="15"/>
                  <a:pt x="106" y="15"/>
                </a:cubicBezTo>
                <a:close/>
                <a:moveTo>
                  <a:pt x="56" y="19"/>
                </a:moveTo>
                <a:cubicBezTo>
                  <a:pt x="82" y="19"/>
                  <a:pt x="82" y="19"/>
                  <a:pt x="82" y="19"/>
                </a:cubicBezTo>
                <a:cubicBezTo>
                  <a:pt x="82" y="58"/>
                  <a:pt x="82" y="58"/>
                  <a:pt x="82" y="58"/>
                </a:cubicBezTo>
                <a:cubicBezTo>
                  <a:pt x="71" y="52"/>
                  <a:pt x="71" y="52"/>
                  <a:pt x="71" y="52"/>
                </a:cubicBezTo>
                <a:cubicBezTo>
                  <a:pt x="70" y="52"/>
                  <a:pt x="68" y="52"/>
                  <a:pt x="67" y="52"/>
                </a:cubicBezTo>
                <a:cubicBezTo>
                  <a:pt x="56" y="58"/>
                  <a:pt x="56" y="58"/>
                  <a:pt x="56" y="58"/>
                </a:cubicBezTo>
                <a:lnTo>
                  <a:pt x="56" y="19"/>
                </a:lnTo>
                <a:close/>
                <a:moveTo>
                  <a:pt x="104" y="123"/>
                </a:moveTo>
                <a:cubicBezTo>
                  <a:pt x="10" y="123"/>
                  <a:pt x="10" y="123"/>
                  <a:pt x="10" y="123"/>
                </a:cubicBezTo>
                <a:cubicBezTo>
                  <a:pt x="7" y="123"/>
                  <a:pt x="5" y="121"/>
                  <a:pt x="5" y="118"/>
                </a:cubicBezTo>
                <a:cubicBezTo>
                  <a:pt x="5" y="18"/>
                  <a:pt x="5" y="18"/>
                  <a:pt x="5" y="18"/>
                </a:cubicBezTo>
                <a:cubicBezTo>
                  <a:pt x="6" y="19"/>
                  <a:pt x="6" y="19"/>
                  <a:pt x="6" y="19"/>
                </a:cubicBezTo>
                <a:cubicBezTo>
                  <a:pt x="8" y="19"/>
                  <a:pt x="9" y="19"/>
                  <a:pt x="10" y="19"/>
                </a:cubicBezTo>
                <a:cubicBezTo>
                  <a:pt x="52" y="19"/>
                  <a:pt x="52" y="19"/>
                  <a:pt x="52" y="19"/>
                </a:cubicBezTo>
                <a:cubicBezTo>
                  <a:pt x="52" y="58"/>
                  <a:pt x="52" y="58"/>
                  <a:pt x="52" y="58"/>
                </a:cubicBezTo>
                <a:cubicBezTo>
                  <a:pt x="52" y="61"/>
                  <a:pt x="55" y="63"/>
                  <a:pt x="58" y="62"/>
                </a:cubicBezTo>
                <a:cubicBezTo>
                  <a:pt x="69" y="57"/>
                  <a:pt x="69" y="57"/>
                  <a:pt x="69" y="57"/>
                </a:cubicBezTo>
                <a:cubicBezTo>
                  <a:pt x="80" y="62"/>
                  <a:pt x="80" y="62"/>
                  <a:pt x="80" y="62"/>
                </a:cubicBezTo>
                <a:cubicBezTo>
                  <a:pt x="83" y="63"/>
                  <a:pt x="86" y="61"/>
                  <a:pt x="86" y="58"/>
                </a:cubicBezTo>
                <a:cubicBezTo>
                  <a:pt x="86" y="19"/>
                  <a:pt x="86" y="19"/>
                  <a:pt x="86" y="19"/>
                </a:cubicBezTo>
                <a:cubicBezTo>
                  <a:pt x="104" y="19"/>
                  <a:pt x="104" y="19"/>
                  <a:pt x="104" y="19"/>
                </a:cubicBezTo>
                <a:lnTo>
                  <a:pt x="104" y="1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61" name="Freeform 126"/>
          <p:cNvSpPr>
            <a:spLocks noEditPoints="1"/>
          </p:cNvSpPr>
          <p:nvPr/>
        </p:nvSpPr>
        <p:spPr bwMode="auto">
          <a:xfrm>
            <a:off x="2519363" y="3190875"/>
            <a:ext cx="406400" cy="481013"/>
          </a:xfrm>
          <a:custGeom>
            <a:avLst/>
            <a:gdLst>
              <a:gd name="T0" fmla="*/ 106 w 108"/>
              <a:gd name="T1" fmla="*/ 15 h 128"/>
              <a:gd name="T2" fmla="*/ 10 w 108"/>
              <a:gd name="T3" fmla="*/ 15 h 128"/>
              <a:gd name="T4" fmla="*/ 5 w 108"/>
              <a:gd name="T5" fmla="*/ 10 h 128"/>
              <a:gd name="T6" fmla="*/ 10 w 108"/>
              <a:gd name="T7" fmla="*/ 5 h 128"/>
              <a:gd name="T8" fmla="*/ 106 w 108"/>
              <a:gd name="T9" fmla="*/ 5 h 128"/>
              <a:gd name="T10" fmla="*/ 108 w 108"/>
              <a:gd name="T11" fmla="*/ 2 h 128"/>
              <a:gd name="T12" fmla="*/ 106 w 108"/>
              <a:gd name="T13" fmla="*/ 0 h 128"/>
              <a:gd name="T14" fmla="*/ 10 w 108"/>
              <a:gd name="T15" fmla="*/ 0 h 128"/>
              <a:gd name="T16" fmla="*/ 0 w 108"/>
              <a:gd name="T17" fmla="*/ 10 h 128"/>
              <a:gd name="T18" fmla="*/ 0 w 108"/>
              <a:gd name="T19" fmla="*/ 118 h 128"/>
              <a:gd name="T20" fmla="*/ 10 w 108"/>
              <a:gd name="T21" fmla="*/ 128 h 128"/>
              <a:gd name="T22" fmla="*/ 106 w 108"/>
              <a:gd name="T23" fmla="*/ 128 h 128"/>
              <a:gd name="T24" fmla="*/ 108 w 108"/>
              <a:gd name="T25" fmla="*/ 126 h 128"/>
              <a:gd name="T26" fmla="*/ 108 w 108"/>
              <a:gd name="T27" fmla="*/ 17 h 128"/>
              <a:gd name="T28" fmla="*/ 106 w 108"/>
              <a:gd name="T29" fmla="*/ 15 h 128"/>
              <a:gd name="T30" fmla="*/ 22 w 108"/>
              <a:gd name="T31" fmla="*/ 123 h 128"/>
              <a:gd name="T32" fmla="*/ 10 w 108"/>
              <a:gd name="T33" fmla="*/ 123 h 128"/>
              <a:gd name="T34" fmla="*/ 5 w 108"/>
              <a:gd name="T35" fmla="*/ 118 h 128"/>
              <a:gd name="T36" fmla="*/ 5 w 108"/>
              <a:gd name="T37" fmla="*/ 18 h 128"/>
              <a:gd name="T38" fmla="*/ 6 w 108"/>
              <a:gd name="T39" fmla="*/ 19 h 128"/>
              <a:gd name="T40" fmla="*/ 10 w 108"/>
              <a:gd name="T41" fmla="*/ 19 h 128"/>
              <a:gd name="T42" fmla="*/ 22 w 108"/>
              <a:gd name="T43" fmla="*/ 19 h 128"/>
              <a:gd name="T44" fmla="*/ 22 w 108"/>
              <a:gd name="T45" fmla="*/ 123 h 128"/>
              <a:gd name="T46" fmla="*/ 104 w 108"/>
              <a:gd name="T47" fmla="*/ 123 h 128"/>
              <a:gd name="T48" fmla="*/ 27 w 108"/>
              <a:gd name="T49" fmla="*/ 123 h 128"/>
              <a:gd name="T50" fmla="*/ 27 w 108"/>
              <a:gd name="T51" fmla="*/ 19 h 128"/>
              <a:gd name="T52" fmla="*/ 104 w 108"/>
              <a:gd name="T53" fmla="*/ 19 h 128"/>
              <a:gd name="T54" fmla="*/ 104 w 108"/>
              <a:gd name="T55"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8" h="128">
                <a:moveTo>
                  <a:pt x="106" y="15"/>
                </a:moveTo>
                <a:cubicBezTo>
                  <a:pt x="10" y="15"/>
                  <a:pt x="10" y="15"/>
                  <a:pt x="10" y="15"/>
                </a:cubicBezTo>
                <a:cubicBezTo>
                  <a:pt x="7" y="15"/>
                  <a:pt x="5" y="13"/>
                  <a:pt x="5" y="10"/>
                </a:cubicBezTo>
                <a:cubicBezTo>
                  <a:pt x="5" y="7"/>
                  <a:pt x="7" y="5"/>
                  <a:pt x="10" y="5"/>
                </a:cubicBezTo>
                <a:cubicBezTo>
                  <a:pt x="106" y="5"/>
                  <a:pt x="106" y="5"/>
                  <a:pt x="106" y="5"/>
                </a:cubicBezTo>
                <a:cubicBezTo>
                  <a:pt x="107" y="5"/>
                  <a:pt x="108" y="4"/>
                  <a:pt x="108" y="2"/>
                </a:cubicBezTo>
                <a:cubicBezTo>
                  <a:pt x="108" y="1"/>
                  <a:pt x="107" y="0"/>
                  <a:pt x="106" y="0"/>
                </a:cubicBezTo>
                <a:cubicBezTo>
                  <a:pt x="10" y="0"/>
                  <a:pt x="10" y="0"/>
                  <a:pt x="10" y="0"/>
                </a:cubicBezTo>
                <a:cubicBezTo>
                  <a:pt x="4" y="0"/>
                  <a:pt x="0" y="4"/>
                  <a:pt x="0" y="10"/>
                </a:cubicBezTo>
                <a:cubicBezTo>
                  <a:pt x="0" y="118"/>
                  <a:pt x="0" y="118"/>
                  <a:pt x="0" y="118"/>
                </a:cubicBezTo>
                <a:cubicBezTo>
                  <a:pt x="0" y="124"/>
                  <a:pt x="4" y="128"/>
                  <a:pt x="10" y="128"/>
                </a:cubicBezTo>
                <a:cubicBezTo>
                  <a:pt x="106" y="128"/>
                  <a:pt x="106" y="128"/>
                  <a:pt x="106" y="128"/>
                </a:cubicBezTo>
                <a:cubicBezTo>
                  <a:pt x="107" y="128"/>
                  <a:pt x="108" y="127"/>
                  <a:pt x="108" y="126"/>
                </a:cubicBezTo>
                <a:cubicBezTo>
                  <a:pt x="108" y="17"/>
                  <a:pt x="108" y="17"/>
                  <a:pt x="108" y="17"/>
                </a:cubicBezTo>
                <a:cubicBezTo>
                  <a:pt x="108" y="16"/>
                  <a:pt x="107" y="15"/>
                  <a:pt x="106" y="15"/>
                </a:cubicBezTo>
                <a:close/>
                <a:moveTo>
                  <a:pt x="22" y="123"/>
                </a:moveTo>
                <a:cubicBezTo>
                  <a:pt x="10" y="123"/>
                  <a:pt x="10" y="123"/>
                  <a:pt x="10" y="123"/>
                </a:cubicBezTo>
                <a:cubicBezTo>
                  <a:pt x="7" y="123"/>
                  <a:pt x="5" y="121"/>
                  <a:pt x="5" y="118"/>
                </a:cubicBezTo>
                <a:cubicBezTo>
                  <a:pt x="5" y="18"/>
                  <a:pt x="5" y="18"/>
                  <a:pt x="5" y="18"/>
                </a:cubicBezTo>
                <a:cubicBezTo>
                  <a:pt x="6" y="19"/>
                  <a:pt x="6" y="19"/>
                  <a:pt x="6" y="19"/>
                </a:cubicBezTo>
                <a:cubicBezTo>
                  <a:pt x="8" y="19"/>
                  <a:pt x="9" y="19"/>
                  <a:pt x="10" y="19"/>
                </a:cubicBezTo>
                <a:cubicBezTo>
                  <a:pt x="22" y="19"/>
                  <a:pt x="22" y="19"/>
                  <a:pt x="22" y="19"/>
                </a:cubicBezTo>
                <a:lnTo>
                  <a:pt x="22" y="123"/>
                </a:lnTo>
                <a:close/>
                <a:moveTo>
                  <a:pt x="104" y="123"/>
                </a:moveTo>
                <a:cubicBezTo>
                  <a:pt x="27" y="123"/>
                  <a:pt x="27" y="123"/>
                  <a:pt x="27" y="123"/>
                </a:cubicBezTo>
                <a:cubicBezTo>
                  <a:pt x="27" y="19"/>
                  <a:pt x="27" y="19"/>
                  <a:pt x="27" y="19"/>
                </a:cubicBezTo>
                <a:cubicBezTo>
                  <a:pt x="104" y="19"/>
                  <a:pt x="104" y="19"/>
                  <a:pt x="104" y="19"/>
                </a:cubicBezTo>
                <a:lnTo>
                  <a:pt x="104" y="1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62" name="Freeform 127"/>
          <p:cNvSpPr>
            <a:spLocks noEditPoints="1"/>
          </p:cNvSpPr>
          <p:nvPr/>
        </p:nvSpPr>
        <p:spPr bwMode="auto">
          <a:xfrm>
            <a:off x="1558925" y="3190875"/>
            <a:ext cx="404813" cy="481013"/>
          </a:xfrm>
          <a:custGeom>
            <a:avLst/>
            <a:gdLst>
              <a:gd name="T0" fmla="*/ 106 w 108"/>
              <a:gd name="T1" fmla="*/ 15 h 128"/>
              <a:gd name="T2" fmla="*/ 10 w 108"/>
              <a:gd name="T3" fmla="*/ 15 h 128"/>
              <a:gd name="T4" fmla="*/ 5 w 108"/>
              <a:gd name="T5" fmla="*/ 10 h 128"/>
              <a:gd name="T6" fmla="*/ 10 w 108"/>
              <a:gd name="T7" fmla="*/ 5 h 128"/>
              <a:gd name="T8" fmla="*/ 106 w 108"/>
              <a:gd name="T9" fmla="*/ 5 h 128"/>
              <a:gd name="T10" fmla="*/ 108 w 108"/>
              <a:gd name="T11" fmla="*/ 2 h 128"/>
              <a:gd name="T12" fmla="*/ 106 w 108"/>
              <a:gd name="T13" fmla="*/ 0 h 128"/>
              <a:gd name="T14" fmla="*/ 10 w 108"/>
              <a:gd name="T15" fmla="*/ 0 h 128"/>
              <a:gd name="T16" fmla="*/ 0 w 108"/>
              <a:gd name="T17" fmla="*/ 10 h 128"/>
              <a:gd name="T18" fmla="*/ 0 w 108"/>
              <a:gd name="T19" fmla="*/ 118 h 128"/>
              <a:gd name="T20" fmla="*/ 10 w 108"/>
              <a:gd name="T21" fmla="*/ 128 h 128"/>
              <a:gd name="T22" fmla="*/ 106 w 108"/>
              <a:gd name="T23" fmla="*/ 128 h 128"/>
              <a:gd name="T24" fmla="*/ 108 w 108"/>
              <a:gd name="T25" fmla="*/ 126 h 128"/>
              <a:gd name="T26" fmla="*/ 108 w 108"/>
              <a:gd name="T27" fmla="*/ 17 h 128"/>
              <a:gd name="T28" fmla="*/ 106 w 108"/>
              <a:gd name="T29" fmla="*/ 15 h 128"/>
              <a:gd name="T30" fmla="*/ 104 w 108"/>
              <a:gd name="T31" fmla="*/ 123 h 128"/>
              <a:gd name="T32" fmla="*/ 10 w 108"/>
              <a:gd name="T33" fmla="*/ 123 h 128"/>
              <a:gd name="T34" fmla="*/ 5 w 108"/>
              <a:gd name="T35" fmla="*/ 118 h 128"/>
              <a:gd name="T36" fmla="*/ 5 w 108"/>
              <a:gd name="T37" fmla="*/ 18 h 128"/>
              <a:gd name="T38" fmla="*/ 6 w 108"/>
              <a:gd name="T39" fmla="*/ 19 h 128"/>
              <a:gd name="T40" fmla="*/ 10 w 108"/>
              <a:gd name="T41" fmla="*/ 19 h 128"/>
              <a:gd name="T42" fmla="*/ 104 w 108"/>
              <a:gd name="T43" fmla="*/ 19 h 128"/>
              <a:gd name="T44" fmla="*/ 104 w 108"/>
              <a:gd name="T45"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8" h="128">
                <a:moveTo>
                  <a:pt x="106" y="15"/>
                </a:moveTo>
                <a:cubicBezTo>
                  <a:pt x="10" y="15"/>
                  <a:pt x="10" y="15"/>
                  <a:pt x="10" y="15"/>
                </a:cubicBezTo>
                <a:cubicBezTo>
                  <a:pt x="7" y="15"/>
                  <a:pt x="5" y="13"/>
                  <a:pt x="5" y="10"/>
                </a:cubicBezTo>
                <a:cubicBezTo>
                  <a:pt x="5" y="7"/>
                  <a:pt x="7" y="5"/>
                  <a:pt x="10" y="5"/>
                </a:cubicBezTo>
                <a:cubicBezTo>
                  <a:pt x="106" y="5"/>
                  <a:pt x="106" y="5"/>
                  <a:pt x="106" y="5"/>
                </a:cubicBezTo>
                <a:cubicBezTo>
                  <a:pt x="107" y="5"/>
                  <a:pt x="108" y="4"/>
                  <a:pt x="108" y="2"/>
                </a:cubicBezTo>
                <a:cubicBezTo>
                  <a:pt x="108" y="1"/>
                  <a:pt x="107" y="0"/>
                  <a:pt x="106" y="0"/>
                </a:cubicBezTo>
                <a:cubicBezTo>
                  <a:pt x="10" y="0"/>
                  <a:pt x="10" y="0"/>
                  <a:pt x="10" y="0"/>
                </a:cubicBezTo>
                <a:cubicBezTo>
                  <a:pt x="4" y="0"/>
                  <a:pt x="0" y="4"/>
                  <a:pt x="0" y="10"/>
                </a:cubicBezTo>
                <a:cubicBezTo>
                  <a:pt x="0" y="118"/>
                  <a:pt x="0" y="118"/>
                  <a:pt x="0" y="118"/>
                </a:cubicBezTo>
                <a:cubicBezTo>
                  <a:pt x="0" y="124"/>
                  <a:pt x="4" y="128"/>
                  <a:pt x="10" y="128"/>
                </a:cubicBezTo>
                <a:cubicBezTo>
                  <a:pt x="106" y="128"/>
                  <a:pt x="106" y="128"/>
                  <a:pt x="106" y="128"/>
                </a:cubicBezTo>
                <a:cubicBezTo>
                  <a:pt x="107" y="128"/>
                  <a:pt x="108" y="127"/>
                  <a:pt x="108" y="126"/>
                </a:cubicBezTo>
                <a:cubicBezTo>
                  <a:pt x="108" y="17"/>
                  <a:pt x="108" y="17"/>
                  <a:pt x="108" y="17"/>
                </a:cubicBezTo>
                <a:cubicBezTo>
                  <a:pt x="108" y="16"/>
                  <a:pt x="107" y="15"/>
                  <a:pt x="106" y="15"/>
                </a:cubicBezTo>
                <a:close/>
                <a:moveTo>
                  <a:pt x="104" y="123"/>
                </a:moveTo>
                <a:cubicBezTo>
                  <a:pt x="10" y="123"/>
                  <a:pt x="10" y="123"/>
                  <a:pt x="10" y="123"/>
                </a:cubicBezTo>
                <a:cubicBezTo>
                  <a:pt x="7" y="123"/>
                  <a:pt x="5" y="121"/>
                  <a:pt x="5" y="118"/>
                </a:cubicBezTo>
                <a:cubicBezTo>
                  <a:pt x="5" y="18"/>
                  <a:pt x="5" y="18"/>
                  <a:pt x="5" y="18"/>
                </a:cubicBezTo>
                <a:cubicBezTo>
                  <a:pt x="6" y="19"/>
                  <a:pt x="6" y="19"/>
                  <a:pt x="6" y="19"/>
                </a:cubicBezTo>
                <a:cubicBezTo>
                  <a:pt x="8" y="19"/>
                  <a:pt x="9" y="19"/>
                  <a:pt x="10" y="19"/>
                </a:cubicBezTo>
                <a:cubicBezTo>
                  <a:pt x="104" y="19"/>
                  <a:pt x="104" y="19"/>
                  <a:pt x="104" y="19"/>
                </a:cubicBezTo>
                <a:lnTo>
                  <a:pt x="104" y="1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nvGrpSpPr>
          <p:cNvPr id="266" name="组合 265">
            <a:extLst>
              <a:ext uri="{FF2B5EF4-FFF2-40B4-BE49-F238E27FC236}">
                <a16:creationId xmlns="" xmlns:a16="http://schemas.microsoft.com/office/drawing/2014/main" id="{ED3785B8-4D40-49B3-B9C4-8500E8E470DE}"/>
              </a:ext>
            </a:extLst>
          </p:cNvPr>
          <p:cNvGrpSpPr/>
          <p:nvPr/>
        </p:nvGrpSpPr>
        <p:grpSpPr>
          <a:xfrm>
            <a:off x="568325" y="3254375"/>
            <a:ext cx="479425" cy="352425"/>
            <a:chOff x="568325" y="3254375"/>
            <a:chExt cx="479425" cy="352425"/>
          </a:xfrm>
        </p:grpSpPr>
        <p:sp>
          <p:nvSpPr>
            <p:cNvPr id="163" name="Freeform 128"/>
            <p:cNvSpPr>
              <a:spLocks/>
            </p:cNvSpPr>
            <p:nvPr/>
          </p:nvSpPr>
          <p:spPr bwMode="auto">
            <a:xfrm>
              <a:off x="687388" y="3336925"/>
              <a:ext cx="296863" cy="19050"/>
            </a:xfrm>
            <a:custGeom>
              <a:avLst/>
              <a:gdLst>
                <a:gd name="T0" fmla="*/ 2 w 79"/>
                <a:gd name="T1" fmla="*/ 5 h 5"/>
                <a:gd name="T2" fmla="*/ 76 w 79"/>
                <a:gd name="T3" fmla="*/ 5 h 5"/>
                <a:gd name="T4" fmla="*/ 79 w 79"/>
                <a:gd name="T5" fmla="*/ 3 h 5"/>
                <a:gd name="T6" fmla="*/ 76 w 79"/>
                <a:gd name="T7" fmla="*/ 0 h 5"/>
                <a:gd name="T8" fmla="*/ 2 w 79"/>
                <a:gd name="T9" fmla="*/ 0 h 5"/>
                <a:gd name="T10" fmla="*/ 0 w 79"/>
                <a:gd name="T11" fmla="*/ 3 h 5"/>
                <a:gd name="T12" fmla="*/ 2 w 7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79" h="5">
                  <a:moveTo>
                    <a:pt x="2" y="5"/>
                  </a:moveTo>
                  <a:cubicBezTo>
                    <a:pt x="76" y="5"/>
                    <a:pt x="76" y="5"/>
                    <a:pt x="76" y="5"/>
                  </a:cubicBezTo>
                  <a:cubicBezTo>
                    <a:pt x="78" y="5"/>
                    <a:pt x="79" y="4"/>
                    <a:pt x="79" y="3"/>
                  </a:cubicBezTo>
                  <a:cubicBezTo>
                    <a:pt x="79" y="1"/>
                    <a:pt x="78" y="0"/>
                    <a:pt x="76" y="0"/>
                  </a:cubicBezTo>
                  <a:cubicBezTo>
                    <a:pt x="2" y="0"/>
                    <a:pt x="2" y="0"/>
                    <a:pt x="2" y="0"/>
                  </a:cubicBezTo>
                  <a:cubicBezTo>
                    <a:pt x="1" y="0"/>
                    <a:pt x="0" y="1"/>
                    <a:pt x="0" y="3"/>
                  </a:cubicBezTo>
                  <a:cubicBezTo>
                    <a:pt x="0" y="4"/>
                    <a:pt x="1" y="5"/>
                    <a:pt x="2" y="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64" name="Freeform 129"/>
            <p:cNvSpPr>
              <a:spLocks noEditPoints="1"/>
            </p:cNvSpPr>
            <p:nvPr/>
          </p:nvSpPr>
          <p:spPr bwMode="auto">
            <a:xfrm>
              <a:off x="687388" y="3394075"/>
              <a:ext cx="128588" cy="130175"/>
            </a:xfrm>
            <a:custGeom>
              <a:avLst/>
              <a:gdLst>
                <a:gd name="T0" fmla="*/ 2 w 34"/>
                <a:gd name="T1" fmla="*/ 35 h 35"/>
                <a:gd name="T2" fmla="*/ 32 w 34"/>
                <a:gd name="T3" fmla="*/ 35 h 35"/>
                <a:gd name="T4" fmla="*/ 34 w 34"/>
                <a:gd name="T5" fmla="*/ 32 h 35"/>
                <a:gd name="T6" fmla="*/ 34 w 34"/>
                <a:gd name="T7" fmla="*/ 3 h 35"/>
                <a:gd name="T8" fmla="*/ 32 w 34"/>
                <a:gd name="T9" fmla="*/ 0 h 35"/>
                <a:gd name="T10" fmla="*/ 2 w 34"/>
                <a:gd name="T11" fmla="*/ 0 h 35"/>
                <a:gd name="T12" fmla="*/ 0 w 34"/>
                <a:gd name="T13" fmla="*/ 3 h 35"/>
                <a:gd name="T14" fmla="*/ 0 w 34"/>
                <a:gd name="T15" fmla="*/ 32 h 35"/>
                <a:gd name="T16" fmla="*/ 2 w 34"/>
                <a:gd name="T17" fmla="*/ 35 h 35"/>
                <a:gd name="T18" fmla="*/ 5 w 34"/>
                <a:gd name="T19" fmla="*/ 5 h 35"/>
                <a:gd name="T20" fmla="*/ 30 w 34"/>
                <a:gd name="T21" fmla="*/ 5 h 35"/>
                <a:gd name="T22" fmla="*/ 30 w 34"/>
                <a:gd name="T23" fmla="*/ 30 h 35"/>
                <a:gd name="T24" fmla="*/ 5 w 34"/>
                <a:gd name="T25" fmla="*/ 30 h 35"/>
                <a:gd name="T26" fmla="*/ 5 w 34"/>
                <a:gd name="T27" fmla="*/ 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35">
                  <a:moveTo>
                    <a:pt x="2" y="35"/>
                  </a:moveTo>
                  <a:cubicBezTo>
                    <a:pt x="32" y="35"/>
                    <a:pt x="32" y="35"/>
                    <a:pt x="32" y="35"/>
                  </a:cubicBezTo>
                  <a:cubicBezTo>
                    <a:pt x="33" y="35"/>
                    <a:pt x="34" y="34"/>
                    <a:pt x="34" y="32"/>
                  </a:cubicBezTo>
                  <a:cubicBezTo>
                    <a:pt x="34" y="3"/>
                    <a:pt x="34" y="3"/>
                    <a:pt x="34" y="3"/>
                  </a:cubicBezTo>
                  <a:cubicBezTo>
                    <a:pt x="34" y="1"/>
                    <a:pt x="33" y="0"/>
                    <a:pt x="32" y="0"/>
                  </a:cubicBezTo>
                  <a:cubicBezTo>
                    <a:pt x="2" y="0"/>
                    <a:pt x="2" y="0"/>
                    <a:pt x="2" y="0"/>
                  </a:cubicBezTo>
                  <a:cubicBezTo>
                    <a:pt x="1" y="0"/>
                    <a:pt x="0" y="1"/>
                    <a:pt x="0" y="3"/>
                  </a:cubicBezTo>
                  <a:cubicBezTo>
                    <a:pt x="0" y="32"/>
                    <a:pt x="0" y="32"/>
                    <a:pt x="0" y="32"/>
                  </a:cubicBezTo>
                  <a:cubicBezTo>
                    <a:pt x="0" y="34"/>
                    <a:pt x="1" y="35"/>
                    <a:pt x="2" y="35"/>
                  </a:cubicBezTo>
                  <a:close/>
                  <a:moveTo>
                    <a:pt x="5" y="5"/>
                  </a:moveTo>
                  <a:cubicBezTo>
                    <a:pt x="30" y="5"/>
                    <a:pt x="30" y="5"/>
                    <a:pt x="30" y="5"/>
                  </a:cubicBezTo>
                  <a:cubicBezTo>
                    <a:pt x="30" y="30"/>
                    <a:pt x="30" y="30"/>
                    <a:pt x="30" y="30"/>
                  </a:cubicBezTo>
                  <a:cubicBezTo>
                    <a:pt x="5" y="30"/>
                    <a:pt x="5" y="30"/>
                    <a:pt x="5" y="30"/>
                  </a:cubicBezTo>
                  <a:lnTo>
                    <a:pt x="5" y="5"/>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65" name="Freeform 130"/>
            <p:cNvSpPr>
              <a:spLocks/>
            </p:cNvSpPr>
            <p:nvPr/>
          </p:nvSpPr>
          <p:spPr bwMode="auto">
            <a:xfrm>
              <a:off x="857250" y="3394075"/>
              <a:ext cx="127000" cy="17463"/>
            </a:xfrm>
            <a:custGeom>
              <a:avLst/>
              <a:gdLst>
                <a:gd name="T0" fmla="*/ 31 w 34"/>
                <a:gd name="T1" fmla="*/ 0 h 5"/>
                <a:gd name="T2" fmla="*/ 2 w 34"/>
                <a:gd name="T3" fmla="*/ 0 h 5"/>
                <a:gd name="T4" fmla="*/ 0 w 34"/>
                <a:gd name="T5" fmla="*/ 3 h 5"/>
                <a:gd name="T6" fmla="*/ 2 w 34"/>
                <a:gd name="T7" fmla="*/ 5 h 5"/>
                <a:gd name="T8" fmla="*/ 31 w 34"/>
                <a:gd name="T9" fmla="*/ 5 h 5"/>
                <a:gd name="T10" fmla="*/ 34 w 34"/>
                <a:gd name="T11" fmla="*/ 3 h 5"/>
                <a:gd name="T12" fmla="*/ 31 w 34"/>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34" h="5">
                  <a:moveTo>
                    <a:pt x="31" y="0"/>
                  </a:moveTo>
                  <a:cubicBezTo>
                    <a:pt x="2" y="0"/>
                    <a:pt x="2" y="0"/>
                    <a:pt x="2" y="0"/>
                  </a:cubicBezTo>
                  <a:cubicBezTo>
                    <a:pt x="1" y="0"/>
                    <a:pt x="0" y="1"/>
                    <a:pt x="0" y="3"/>
                  </a:cubicBezTo>
                  <a:cubicBezTo>
                    <a:pt x="0" y="4"/>
                    <a:pt x="1" y="5"/>
                    <a:pt x="2" y="5"/>
                  </a:cubicBezTo>
                  <a:cubicBezTo>
                    <a:pt x="31" y="5"/>
                    <a:pt x="31" y="5"/>
                    <a:pt x="31" y="5"/>
                  </a:cubicBezTo>
                  <a:cubicBezTo>
                    <a:pt x="33" y="5"/>
                    <a:pt x="34" y="4"/>
                    <a:pt x="34" y="3"/>
                  </a:cubicBezTo>
                  <a:cubicBezTo>
                    <a:pt x="34" y="1"/>
                    <a:pt x="33" y="0"/>
                    <a:pt x="31"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66" name="Freeform 131"/>
            <p:cNvSpPr>
              <a:spLocks/>
            </p:cNvSpPr>
            <p:nvPr/>
          </p:nvSpPr>
          <p:spPr bwMode="auto">
            <a:xfrm>
              <a:off x="857250" y="3449638"/>
              <a:ext cx="127000" cy="19050"/>
            </a:xfrm>
            <a:custGeom>
              <a:avLst/>
              <a:gdLst>
                <a:gd name="T0" fmla="*/ 31 w 34"/>
                <a:gd name="T1" fmla="*/ 0 h 5"/>
                <a:gd name="T2" fmla="*/ 2 w 34"/>
                <a:gd name="T3" fmla="*/ 0 h 5"/>
                <a:gd name="T4" fmla="*/ 0 w 34"/>
                <a:gd name="T5" fmla="*/ 2 h 5"/>
                <a:gd name="T6" fmla="*/ 2 w 34"/>
                <a:gd name="T7" fmla="*/ 5 h 5"/>
                <a:gd name="T8" fmla="*/ 31 w 34"/>
                <a:gd name="T9" fmla="*/ 5 h 5"/>
                <a:gd name="T10" fmla="*/ 34 w 34"/>
                <a:gd name="T11" fmla="*/ 2 h 5"/>
                <a:gd name="T12" fmla="*/ 31 w 34"/>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34" h="5">
                  <a:moveTo>
                    <a:pt x="31" y="0"/>
                  </a:moveTo>
                  <a:cubicBezTo>
                    <a:pt x="2" y="0"/>
                    <a:pt x="2" y="0"/>
                    <a:pt x="2" y="0"/>
                  </a:cubicBezTo>
                  <a:cubicBezTo>
                    <a:pt x="1" y="0"/>
                    <a:pt x="0" y="1"/>
                    <a:pt x="0" y="2"/>
                  </a:cubicBezTo>
                  <a:cubicBezTo>
                    <a:pt x="0" y="4"/>
                    <a:pt x="1" y="5"/>
                    <a:pt x="2" y="5"/>
                  </a:cubicBezTo>
                  <a:cubicBezTo>
                    <a:pt x="31" y="5"/>
                    <a:pt x="31" y="5"/>
                    <a:pt x="31" y="5"/>
                  </a:cubicBezTo>
                  <a:cubicBezTo>
                    <a:pt x="33" y="5"/>
                    <a:pt x="34" y="4"/>
                    <a:pt x="34" y="2"/>
                  </a:cubicBezTo>
                  <a:cubicBezTo>
                    <a:pt x="34" y="1"/>
                    <a:pt x="33" y="0"/>
                    <a:pt x="31"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67" name="Freeform 132"/>
            <p:cNvSpPr>
              <a:spLocks/>
            </p:cNvSpPr>
            <p:nvPr/>
          </p:nvSpPr>
          <p:spPr bwMode="auto">
            <a:xfrm>
              <a:off x="857250" y="3505200"/>
              <a:ext cx="127000" cy="19050"/>
            </a:xfrm>
            <a:custGeom>
              <a:avLst/>
              <a:gdLst>
                <a:gd name="T0" fmla="*/ 31 w 34"/>
                <a:gd name="T1" fmla="*/ 0 h 5"/>
                <a:gd name="T2" fmla="*/ 2 w 34"/>
                <a:gd name="T3" fmla="*/ 0 h 5"/>
                <a:gd name="T4" fmla="*/ 0 w 34"/>
                <a:gd name="T5" fmla="*/ 2 h 5"/>
                <a:gd name="T6" fmla="*/ 2 w 34"/>
                <a:gd name="T7" fmla="*/ 5 h 5"/>
                <a:gd name="T8" fmla="*/ 31 w 34"/>
                <a:gd name="T9" fmla="*/ 5 h 5"/>
                <a:gd name="T10" fmla="*/ 34 w 34"/>
                <a:gd name="T11" fmla="*/ 2 h 5"/>
                <a:gd name="T12" fmla="*/ 31 w 34"/>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34" h="5">
                  <a:moveTo>
                    <a:pt x="31" y="0"/>
                  </a:moveTo>
                  <a:cubicBezTo>
                    <a:pt x="2" y="0"/>
                    <a:pt x="2" y="0"/>
                    <a:pt x="2" y="0"/>
                  </a:cubicBezTo>
                  <a:cubicBezTo>
                    <a:pt x="1" y="0"/>
                    <a:pt x="0" y="1"/>
                    <a:pt x="0" y="2"/>
                  </a:cubicBezTo>
                  <a:cubicBezTo>
                    <a:pt x="0" y="4"/>
                    <a:pt x="1" y="5"/>
                    <a:pt x="2" y="5"/>
                  </a:cubicBezTo>
                  <a:cubicBezTo>
                    <a:pt x="31" y="5"/>
                    <a:pt x="31" y="5"/>
                    <a:pt x="31" y="5"/>
                  </a:cubicBezTo>
                  <a:cubicBezTo>
                    <a:pt x="33" y="5"/>
                    <a:pt x="34" y="4"/>
                    <a:pt x="34" y="2"/>
                  </a:cubicBezTo>
                  <a:cubicBezTo>
                    <a:pt x="34" y="1"/>
                    <a:pt x="33" y="0"/>
                    <a:pt x="31"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68" name="Freeform 133"/>
            <p:cNvSpPr>
              <a:spLocks noEditPoints="1"/>
            </p:cNvSpPr>
            <p:nvPr/>
          </p:nvSpPr>
          <p:spPr bwMode="auto">
            <a:xfrm>
              <a:off x="568325" y="3254375"/>
              <a:ext cx="479425" cy="352425"/>
            </a:xfrm>
            <a:custGeom>
              <a:avLst/>
              <a:gdLst>
                <a:gd name="T0" fmla="*/ 126 w 128"/>
                <a:gd name="T1" fmla="*/ 0 h 94"/>
                <a:gd name="T2" fmla="*/ 17 w 128"/>
                <a:gd name="T3" fmla="*/ 0 h 94"/>
                <a:gd name="T4" fmla="*/ 15 w 128"/>
                <a:gd name="T5" fmla="*/ 2 h 94"/>
                <a:gd name="T6" fmla="*/ 15 w 128"/>
                <a:gd name="T7" fmla="*/ 84 h 94"/>
                <a:gd name="T8" fmla="*/ 10 w 128"/>
                <a:gd name="T9" fmla="*/ 89 h 94"/>
                <a:gd name="T10" fmla="*/ 5 w 128"/>
                <a:gd name="T11" fmla="*/ 84 h 94"/>
                <a:gd name="T12" fmla="*/ 5 w 128"/>
                <a:gd name="T13" fmla="*/ 14 h 94"/>
                <a:gd name="T14" fmla="*/ 2 w 128"/>
                <a:gd name="T15" fmla="*/ 11 h 94"/>
                <a:gd name="T16" fmla="*/ 0 w 128"/>
                <a:gd name="T17" fmla="*/ 14 h 94"/>
                <a:gd name="T18" fmla="*/ 0 w 128"/>
                <a:gd name="T19" fmla="*/ 84 h 94"/>
                <a:gd name="T20" fmla="*/ 10 w 128"/>
                <a:gd name="T21" fmla="*/ 94 h 94"/>
                <a:gd name="T22" fmla="*/ 118 w 128"/>
                <a:gd name="T23" fmla="*/ 94 h 94"/>
                <a:gd name="T24" fmla="*/ 128 w 128"/>
                <a:gd name="T25" fmla="*/ 84 h 94"/>
                <a:gd name="T26" fmla="*/ 128 w 128"/>
                <a:gd name="T27" fmla="*/ 2 h 94"/>
                <a:gd name="T28" fmla="*/ 126 w 128"/>
                <a:gd name="T29" fmla="*/ 0 h 94"/>
                <a:gd name="T30" fmla="*/ 123 w 128"/>
                <a:gd name="T31" fmla="*/ 84 h 94"/>
                <a:gd name="T32" fmla="*/ 118 w 128"/>
                <a:gd name="T33" fmla="*/ 89 h 94"/>
                <a:gd name="T34" fmla="*/ 18 w 128"/>
                <a:gd name="T35" fmla="*/ 89 h 94"/>
                <a:gd name="T36" fmla="*/ 19 w 128"/>
                <a:gd name="T37" fmla="*/ 87 h 94"/>
                <a:gd name="T38" fmla="*/ 19 w 128"/>
                <a:gd name="T39" fmla="*/ 84 h 94"/>
                <a:gd name="T40" fmla="*/ 19 w 128"/>
                <a:gd name="T41" fmla="*/ 5 h 94"/>
                <a:gd name="T42" fmla="*/ 123 w 128"/>
                <a:gd name="T43" fmla="*/ 5 h 94"/>
                <a:gd name="T44" fmla="*/ 123 w 128"/>
                <a:gd name="T45" fmla="*/ 8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94">
                  <a:moveTo>
                    <a:pt x="126" y="0"/>
                  </a:moveTo>
                  <a:cubicBezTo>
                    <a:pt x="17" y="0"/>
                    <a:pt x="17" y="0"/>
                    <a:pt x="17" y="0"/>
                  </a:cubicBezTo>
                  <a:cubicBezTo>
                    <a:pt x="16" y="0"/>
                    <a:pt x="15" y="1"/>
                    <a:pt x="15" y="2"/>
                  </a:cubicBezTo>
                  <a:cubicBezTo>
                    <a:pt x="15" y="84"/>
                    <a:pt x="15" y="84"/>
                    <a:pt x="15" y="84"/>
                  </a:cubicBezTo>
                  <a:cubicBezTo>
                    <a:pt x="15" y="87"/>
                    <a:pt x="13" y="89"/>
                    <a:pt x="10" y="89"/>
                  </a:cubicBezTo>
                  <a:cubicBezTo>
                    <a:pt x="7" y="89"/>
                    <a:pt x="5" y="87"/>
                    <a:pt x="5" y="84"/>
                  </a:cubicBezTo>
                  <a:cubicBezTo>
                    <a:pt x="5" y="14"/>
                    <a:pt x="5" y="14"/>
                    <a:pt x="5" y="14"/>
                  </a:cubicBezTo>
                  <a:cubicBezTo>
                    <a:pt x="5" y="12"/>
                    <a:pt x="4" y="11"/>
                    <a:pt x="2" y="11"/>
                  </a:cubicBezTo>
                  <a:cubicBezTo>
                    <a:pt x="1" y="11"/>
                    <a:pt x="0" y="12"/>
                    <a:pt x="0" y="14"/>
                  </a:cubicBezTo>
                  <a:cubicBezTo>
                    <a:pt x="0" y="84"/>
                    <a:pt x="0" y="84"/>
                    <a:pt x="0" y="84"/>
                  </a:cubicBezTo>
                  <a:cubicBezTo>
                    <a:pt x="0" y="89"/>
                    <a:pt x="4" y="94"/>
                    <a:pt x="10" y="94"/>
                  </a:cubicBezTo>
                  <a:cubicBezTo>
                    <a:pt x="118" y="94"/>
                    <a:pt x="118" y="94"/>
                    <a:pt x="118" y="94"/>
                  </a:cubicBezTo>
                  <a:cubicBezTo>
                    <a:pt x="124" y="94"/>
                    <a:pt x="128" y="89"/>
                    <a:pt x="128" y="84"/>
                  </a:cubicBezTo>
                  <a:cubicBezTo>
                    <a:pt x="128" y="2"/>
                    <a:pt x="128" y="2"/>
                    <a:pt x="128" y="2"/>
                  </a:cubicBezTo>
                  <a:cubicBezTo>
                    <a:pt x="128" y="1"/>
                    <a:pt x="127" y="0"/>
                    <a:pt x="126" y="0"/>
                  </a:cubicBezTo>
                  <a:close/>
                  <a:moveTo>
                    <a:pt x="123" y="84"/>
                  </a:moveTo>
                  <a:cubicBezTo>
                    <a:pt x="123" y="87"/>
                    <a:pt x="121" y="89"/>
                    <a:pt x="118" y="89"/>
                  </a:cubicBezTo>
                  <a:cubicBezTo>
                    <a:pt x="18" y="89"/>
                    <a:pt x="18" y="89"/>
                    <a:pt x="18" y="89"/>
                  </a:cubicBezTo>
                  <a:cubicBezTo>
                    <a:pt x="19" y="87"/>
                    <a:pt x="19" y="87"/>
                    <a:pt x="19" y="87"/>
                  </a:cubicBezTo>
                  <a:cubicBezTo>
                    <a:pt x="19" y="86"/>
                    <a:pt x="19" y="85"/>
                    <a:pt x="19" y="84"/>
                  </a:cubicBezTo>
                  <a:cubicBezTo>
                    <a:pt x="19" y="5"/>
                    <a:pt x="19" y="5"/>
                    <a:pt x="19" y="5"/>
                  </a:cubicBezTo>
                  <a:cubicBezTo>
                    <a:pt x="123" y="5"/>
                    <a:pt x="123" y="5"/>
                    <a:pt x="123" y="5"/>
                  </a:cubicBezTo>
                  <a:lnTo>
                    <a:pt x="123" y="84"/>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61" name="组合 260">
            <a:extLst>
              <a:ext uri="{FF2B5EF4-FFF2-40B4-BE49-F238E27FC236}">
                <a16:creationId xmlns="" xmlns:a16="http://schemas.microsoft.com/office/drawing/2014/main" id="{835E2F2A-8BA2-4D3D-BE87-F7F3B8FCC1EF}"/>
              </a:ext>
            </a:extLst>
          </p:cNvPr>
          <p:cNvGrpSpPr/>
          <p:nvPr/>
        </p:nvGrpSpPr>
        <p:grpSpPr>
          <a:xfrm>
            <a:off x="11139488" y="2349500"/>
            <a:ext cx="481013" cy="239713"/>
            <a:chOff x="11139488" y="2349500"/>
            <a:chExt cx="481013" cy="239713"/>
          </a:xfrm>
        </p:grpSpPr>
        <p:sp>
          <p:nvSpPr>
            <p:cNvPr id="169" name="Freeform 134"/>
            <p:cNvSpPr>
              <a:spLocks noEditPoints="1"/>
            </p:cNvSpPr>
            <p:nvPr/>
          </p:nvSpPr>
          <p:spPr bwMode="auto">
            <a:xfrm>
              <a:off x="11139488" y="2349500"/>
              <a:ext cx="481013" cy="239713"/>
            </a:xfrm>
            <a:custGeom>
              <a:avLst/>
              <a:gdLst>
                <a:gd name="T0" fmla="*/ 122 w 128"/>
                <a:gd name="T1" fmla="*/ 11 h 64"/>
                <a:gd name="T2" fmla="*/ 113 w 128"/>
                <a:gd name="T3" fmla="*/ 11 h 64"/>
                <a:gd name="T4" fmla="*/ 113 w 128"/>
                <a:gd name="T5" fmla="*/ 6 h 64"/>
                <a:gd name="T6" fmla="*/ 107 w 128"/>
                <a:gd name="T7" fmla="*/ 0 h 64"/>
                <a:gd name="T8" fmla="*/ 6 w 128"/>
                <a:gd name="T9" fmla="*/ 0 h 64"/>
                <a:gd name="T10" fmla="*/ 0 w 128"/>
                <a:gd name="T11" fmla="*/ 6 h 64"/>
                <a:gd name="T12" fmla="*/ 0 w 128"/>
                <a:gd name="T13" fmla="*/ 58 h 64"/>
                <a:gd name="T14" fmla="*/ 6 w 128"/>
                <a:gd name="T15" fmla="*/ 64 h 64"/>
                <a:gd name="T16" fmla="*/ 107 w 128"/>
                <a:gd name="T17" fmla="*/ 64 h 64"/>
                <a:gd name="T18" fmla="*/ 113 w 128"/>
                <a:gd name="T19" fmla="*/ 58 h 64"/>
                <a:gd name="T20" fmla="*/ 113 w 128"/>
                <a:gd name="T21" fmla="*/ 53 h 64"/>
                <a:gd name="T22" fmla="*/ 122 w 128"/>
                <a:gd name="T23" fmla="*/ 53 h 64"/>
                <a:gd name="T24" fmla="*/ 128 w 128"/>
                <a:gd name="T25" fmla="*/ 47 h 64"/>
                <a:gd name="T26" fmla="*/ 128 w 128"/>
                <a:gd name="T27" fmla="*/ 17 h 64"/>
                <a:gd name="T28" fmla="*/ 122 w 128"/>
                <a:gd name="T29" fmla="*/ 11 h 64"/>
                <a:gd name="T30" fmla="*/ 109 w 128"/>
                <a:gd name="T31" fmla="*/ 59 h 64"/>
                <a:gd name="T32" fmla="*/ 5 w 128"/>
                <a:gd name="T33" fmla="*/ 59 h 64"/>
                <a:gd name="T34" fmla="*/ 5 w 128"/>
                <a:gd name="T35" fmla="*/ 5 h 64"/>
                <a:gd name="T36" fmla="*/ 109 w 128"/>
                <a:gd name="T37" fmla="*/ 5 h 64"/>
                <a:gd name="T38" fmla="*/ 109 w 128"/>
                <a:gd name="T39" fmla="*/ 59 h 64"/>
                <a:gd name="T40" fmla="*/ 123 w 128"/>
                <a:gd name="T41" fmla="*/ 48 h 64"/>
                <a:gd name="T42" fmla="*/ 113 w 128"/>
                <a:gd name="T43" fmla="*/ 48 h 64"/>
                <a:gd name="T44" fmla="*/ 113 w 128"/>
                <a:gd name="T45" fmla="*/ 16 h 64"/>
                <a:gd name="T46" fmla="*/ 123 w 128"/>
                <a:gd name="T47" fmla="*/ 16 h 64"/>
                <a:gd name="T48" fmla="*/ 123 w 128"/>
                <a:gd name="T49"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64">
                  <a:moveTo>
                    <a:pt x="122" y="11"/>
                  </a:moveTo>
                  <a:cubicBezTo>
                    <a:pt x="113" y="11"/>
                    <a:pt x="113" y="11"/>
                    <a:pt x="113" y="11"/>
                  </a:cubicBezTo>
                  <a:cubicBezTo>
                    <a:pt x="113" y="6"/>
                    <a:pt x="113" y="6"/>
                    <a:pt x="113" y="6"/>
                  </a:cubicBezTo>
                  <a:cubicBezTo>
                    <a:pt x="113" y="3"/>
                    <a:pt x="111" y="0"/>
                    <a:pt x="107" y="0"/>
                  </a:cubicBezTo>
                  <a:cubicBezTo>
                    <a:pt x="6" y="0"/>
                    <a:pt x="6" y="0"/>
                    <a:pt x="6" y="0"/>
                  </a:cubicBezTo>
                  <a:cubicBezTo>
                    <a:pt x="3" y="0"/>
                    <a:pt x="0" y="3"/>
                    <a:pt x="0" y="6"/>
                  </a:cubicBezTo>
                  <a:cubicBezTo>
                    <a:pt x="0" y="58"/>
                    <a:pt x="0" y="58"/>
                    <a:pt x="0" y="58"/>
                  </a:cubicBezTo>
                  <a:cubicBezTo>
                    <a:pt x="0" y="61"/>
                    <a:pt x="3" y="64"/>
                    <a:pt x="6" y="64"/>
                  </a:cubicBezTo>
                  <a:cubicBezTo>
                    <a:pt x="107" y="64"/>
                    <a:pt x="107" y="64"/>
                    <a:pt x="107" y="64"/>
                  </a:cubicBezTo>
                  <a:cubicBezTo>
                    <a:pt x="111" y="64"/>
                    <a:pt x="113" y="61"/>
                    <a:pt x="113" y="58"/>
                  </a:cubicBezTo>
                  <a:cubicBezTo>
                    <a:pt x="113" y="53"/>
                    <a:pt x="113" y="53"/>
                    <a:pt x="113" y="53"/>
                  </a:cubicBezTo>
                  <a:cubicBezTo>
                    <a:pt x="122" y="53"/>
                    <a:pt x="122" y="53"/>
                    <a:pt x="122" y="53"/>
                  </a:cubicBezTo>
                  <a:cubicBezTo>
                    <a:pt x="125" y="53"/>
                    <a:pt x="128" y="50"/>
                    <a:pt x="128" y="47"/>
                  </a:cubicBezTo>
                  <a:cubicBezTo>
                    <a:pt x="128" y="17"/>
                    <a:pt x="128" y="17"/>
                    <a:pt x="128" y="17"/>
                  </a:cubicBezTo>
                  <a:cubicBezTo>
                    <a:pt x="128" y="14"/>
                    <a:pt x="125" y="11"/>
                    <a:pt x="122" y="11"/>
                  </a:cubicBezTo>
                  <a:close/>
                  <a:moveTo>
                    <a:pt x="109" y="59"/>
                  </a:moveTo>
                  <a:cubicBezTo>
                    <a:pt x="5" y="59"/>
                    <a:pt x="5" y="59"/>
                    <a:pt x="5" y="59"/>
                  </a:cubicBezTo>
                  <a:cubicBezTo>
                    <a:pt x="5" y="5"/>
                    <a:pt x="5" y="5"/>
                    <a:pt x="5" y="5"/>
                  </a:cubicBezTo>
                  <a:cubicBezTo>
                    <a:pt x="109" y="5"/>
                    <a:pt x="109" y="5"/>
                    <a:pt x="109" y="5"/>
                  </a:cubicBezTo>
                  <a:lnTo>
                    <a:pt x="109" y="59"/>
                  </a:lnTo>
                  <a:close/>
                  <a:moveTo>
                    <a:pt x="123" y="48"/>
                  </a:moveTo>
                  <a:cubicBezTo>
                    <a:pt x="113" y="48"/>
                    <a:pt x="113" y="48"/>
                    <a:pt x="113" y="48"/>
                  </a:cubicBezTo>
                  <a:cubicBezTo>
                    <a:pt x="113" y="16"/>
                    <a:pt x="113" y="16"/>
                    <a:pt x="113" y="16"/>
                  </a:cubicBezTo>
                  <a:cubicBezTo>
                    <a:pt x="123" y="16"/>
                    <a:pt x="123" y="16"/>
                    <a:pt x="123" y="16"/>
                  </a:cubicBezTo>
                  <a:lnTo>
                    <a:pt x="123" y="48"/>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70" name="Freeform 135"/>
            <p:cNvSpPr>
              <a:spLocks/>
            </p:cNvSpPr>
            <p:nvPr/>
          </p:nvSpPr>
          <p:spPr bwMode="auto">
            <a:xfrm>
              <a:off x="11312525" y="2435225"/>
              <a:ext cx="79375" cy="79375"/>
            </a:xfrm>
            <a:custGeom>
              <a:avLst/>
              <a:gdLst>
                <a:gd name="T0" fmla="*/ 7 w 21"/>
                <a:gd name="T1" fmla="*/ 11 h 21"/>
                <a:gd name="T2" fmla="*/ 1 w 21"/>
                <a:gd name="T3" fmla="*/ 17 h 21"/>
                <a:gd name="T4" fmla="*/ 1 w 21"/>
                <a:gd name="T5" fmla="*/ 20 h 21"/>
                <a:gd name="T6" fmla="*/ 4 w 21"/>
                <a:gd name="T7" fmla="*/ 20 h 21"/>
                <a:gd name="T8" fmla="*/ 11 w 21"/>
                <a:gd name="T9" fmla="*/ 14 h 21"/>
                <a:gd name="T10" fmla="*/ 17 w 21"/>
                <a:gd name="T11" fmla="*/ 20 h 21"/>
                <a:gd name="T12" fmla="*/ 20 w 21"/>
                <a:gd name="T13" fmla="*/ 20 h 21"/>
                <a:gd name="T14" fmla="*/ 20 w 21"/>
                <a:gd name="T15" fmla="*/ 17 h 21"/>
                <a:gd name="T16" fmla="*/ 14 w 21"/>
                <a:gd name="T17" fmla="*/ 11 h 21"/>
                <a:gd name="T18" fmla="*/ 20 w 21"/>
                <a:gd name="T19" fmla="*/ 4 h 21"/>
                <a:gd name="T20" fmla="*/ 20 w 21"/>
                <a:gd name="T21" fmla="*/ 1 h 21"/>
                <a:gd name="T22" fmla="*/ 17 w 21"/>
                <a:gd name="T23" fmla="*/ 1 h 21"/>
                <a:gd name="T24" fmla="*/ 11 w 21"/>
                <a:gd name="T25" fmla="*/ 7 h 21"/>
                <a:gd name="T26" fmla="*/ 4 w 21"/>
                <a:gd name="T27" fmla="*/ 1 h 21"/>
                <a:gd name="T28" fmla="*/ 1 w 21"/>
                <a:gd name="T29" fmla="*/ 1 h 21"/>
                <a:gd name="T30" fmla="*/ 1 w 21"/>
                <a:gd name="T31" fmla="*/ 4 h 21"/>
                <a:gd name="T32" fmla="*/ 7 w 21"/>
                <a:gd name="T33"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 h="21">
                  <a:moveTo>
                    <a:pt x="7" y="11"/>
                  </a:moveTo>
                  <a:cubicBezTo>
                    <a:pt x="1" y="17"/>
                    <a:pt x="1" y="17"/>
                    <a:pt x="1" y="17"/>
                  </a:cubicBezTo>
                  <a:cubicBezTo>
                    <a:pt x="0" y="18"/>
                    <a:pt x="0" y="19"/>
                    <a:pt x="1" y="20"/>
                  </a:cubicBezTo>
                  <a:cubicBezTo>
                    <a:pt x="2" y="21"/>
                    <a:pt x="3" y="21"/>
                    <a:pt x="4" y="20"/>
                  </a:cubicBezTo>
                  <a:cubicBezTo>
                    <a:pt x="11" y="14"/>
                    <a:pt x="11" y="14"/>
                    <a:pt x="11" y="14"/>
                  </a:cubicBezTo>
                  <a:cubicBezTo>
                    <a:pt x="17" y="20"/>
                    <a:pt x="17" y="20"/>
                    <a:pt x="17" y="20"/>
                  </a:cubicBezTo>
                  <a:cubicBezTo>
                    <a:pt x="18" y="21"/>
                    <a:pt x="19" y="21"/>
                    <a:pt x="20" y="20"/>
                  </a:cubicBezTo>
                  <a:cubicBezTo>
                    <a:pt x="21" y="19"/>
                    <a:pt x="21" y="18"/>
                    <a:pt x="20" y="17"/>
                  </a:cubicBezTo>
                  <a:cubicBezTo>
                    <a:pt x="14" y="11"/>
                    <a:pt x="14" y="11"/>
                    <a:pt x="14" y="11"/>
                  </a:cubicBezTo>
                  <a:cubicBezTo>
                    <a:pt x="20" y="4"/>
                    <a:pt x="20" y="4"/>
                    <a:pt x="20" y="4"/>
                  </a:cubicBezTo>
                  <a:cubicBezTo>
                    <a:pt x="21" y="3"/>
                    <a:pt x="21" y="2"/>
                    <a:pt x="20" y="1"/>
                  </a:cubicBezTo>
                  <a:cubicBezTo>
                    <a:pt x="19" y="0"/>
                    <a:pt x="18" y="0"/>
                    <a:pt x="17" y="1"/>
                  </a:cubicBezTo>
                  <a:cubicBezTo>
                    <a:pt x="11" y="7"/>
                    <a:pt x="11" y="7"/>
                    <a:pt x="11" y="7"/>
                  </a:cubicBezTo>
                  <a:cubicBezTo>
                    <a:pt x="4" y="1"/>
                    <a:pt x="4" y="1"/>
                    <a:pt x="4" y="1"/>
                  </a:cubicBezTo>
                  <a:cubicBezTo>
                    <a:pt x="3" y="0"/>
                    <a:pt x="2" y="0"/>
                    <a:pt x="1" y="1"/>
                  </a:cubicBezTo>
                  <a:cubicBezTo>
                    <a:pt x="0" y="2"/>
                    <a:pt x="0" y="3"/>
                    <a:pt x="1" y="4"/>
                  </a:cubicBezTo>
                  <a:lnTo>
                    <a:pt x="7" y="11"/>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sp>
        <p:nvSpPr>
          <p:cNvPr id="171" name="Freeform 136"/>
          <p:cNvSpPr>
            <a:spLocks noEditPoints="1"/>
          </p:cNvSpPr>
          <p:nvPr/>
        </p:nvSpPr>
        <p:spPr bwMode="auto">
          <a:xfrm>
            <a:off x="10179050" y="2349500"/>
            <a:ext cx="481013" cy="239713"/>
          </a:xfrm>
          <a:custGeom>
            <a:avLst/>
            <a:gdLst>
              <a:gd name="T0" fmla="*/ 128 w 128"/>
              <a:gd name="T1" fmla="*/ 17 h 64"/>
              <a:gd name="T2" fmla="*/ 122 w 128"/>
              <a:gd name="T3" fmla="*/ 11 h 64"/>
              <a:gd name="T4" fmla="*/ 113 w 128"/>
              <a:gd name="T5" fmla="*/ 11 h 64"/>
              <a:gd name="T6" fmla="*/ 113 w 128"/>
              <a:gd name="T7" fmla="*/ 6 h 64"/>
              <a:gd name="T8" fmla="*/ 107 w 128"/>
              <a:gd name="T9" fmla="*/ 0 h 64"/>
              <a:gd name="T10" fmla="*/ 6 w 128"/>
              <a:gd name="T11" fmla="*/ 0 h 64"/>
              <a:gd name="T12" fmla="*/ 0 w 128"/>
              <a:gd name="T13" fmla="*/ 6 h 64"/>
              <a:gd name="T14" fmla="*/ 0 w 128"/>
              <a:gd name="T15" fmla="*/ 58 h 64"/>
              <a:gd name="T16" fmla="*/ 6 w 128"/>
              <a:gd name="T17" fmla="*/ 64 h 64"/>
              <a:gd name="T18" fmla="*/ 107 w 128"/>
              <a:gd name="T19" fmla="*/ 64 h 64"/>
              <a:gd name="T20" fmla="*/ 113 w 128"/>
              <a:gd name="T21" fmla="*/ 58 h 64"/>
              <a:gd name="T22" fmla="*/ 113 w 128"/>
              <a:gd name="T23" fmla="*/ 53 h 64"/>
              <a:gd name="T24" fmla="*/ 122 w 128"/>
              <a:gd name="T25" fmla="*/ 53 h 64"/>
              <a:gd name="T26" fmla="*/ 128 w 128"/>
              <a:gd name="T27" fmla="*/ 47 h 64"/>
              <a:gd name="T28" fmla="*/ 128 w 128"/>
              <a:gd name="T29" fmla="*/ 17 h 64"/>
              <a:gd name="T30" fmla="*/ 5 w 128"/>
              <a:gd name="T31" fmla="*/ 59 h 64"/>
              <a:gd name="T32" fmla="*/ 5 w 128"/>
              <a:gd name="T33" fmla="*/ 5 h 64"/>
              <a:gd name="T34" fmla="*/ 33 w 128"/>
              <a:gd name="T35" fmla="*/ 5 h 64"/>
              <a:gd name="T36" fmla="*/ 88 w 128"/>
              <a:gd name="T37" fmla="*/ 59 h 64"/>
              <a:gd name="T38" fmla="*/ 5 w 128"/>
              <a:gd name="T39" fmla="*/ 59 h 64"/>
              <a:gd name="T40" fmla="*/ 109 w 128"/>
              <a:gd name="T41" fmla="*/ 59 h 64"/>
              <a:gd name="T42" fmla="*/ 95 w 128"/>
              <a:gd name="T43" fmla="*/ 59 h 64"/>
              <a:gd name="T44" fmla="*/ 40 w 128"/>
              <a:gd name="T45" fmla="*/ 5 h 64"/>
              <a:gd name="T46" fmla="*/ 109 w 128"/>
              <a:gd name="T47" fmla="*/ 5 h 64"/>
              <a:gd name="T48" fmla="*/ 109 w 128"/>
              <a:gd name="T49" fmla="*/ 59 h 64"/>
              <a:gd name="T50" fmla="*/ 123 w 128"/>
              <a:gd name="T51" fmla="*/ 48 h 64"/>
              <a:gd name="T52" fmla="*/ 113 w 128"/>
              <a:gd name="T53" fmla="*/ 48 h 64"/>
              <a:gd name="T54" fmla="*/ 113 w 128"/>
              <a:gd name="T55" fmla="*/ 16 h 64"/>
              <a:gd name="T56" fmla="*/ 123 w 128"/>
              <a:gd name="T57" fmla="*/ 16 h 64"/>
              <a:gd name="T58" fmla="*/ 123 w 128"/>
              <a:gd name="T59"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64">
                <a:moveTo>
                  <a:pt x="128" y="17"/>
                </a:moveTo>
                <a:cubicBezTo>
                  <a:pt x="128" y="14"/>
                  <a:pt x="125" y="11"/>
                  <a:pt x="122" y="11"/>
                </a:cubicBezTo>
                <a:cubicBezTo>
                  <a:pt x="113" y="11"/>
                  <a:pt x="113" y="11"/>
                  <a:pt x="113" y="11"/>
                </a:cubicBezTo>
                <a:cubicBezTo>
                  <a:pt x="113" y="6"/>
                  <a:pt x="113" y="6"/>
                  <a:pt x="113" y="6"/>
                </a:cubicBezTo>
                <a:cubicBezTo>
                  <a:pt x="113" y="3"/>
                  <a:pt x="110" y="0"/>
                  <a:pt x="107" y="0"/>
                </a:cubicBezTo>
                <a:cubicBezTo>
                  <a:pt x="6" y="0"/>
                  <a:pt x="6" y="0"/>
                  <a:pt x="6" y="0"/>
                </a:cubicBezTo>
                <a:cubicBezTo>
                  <a:pt x="3" y="0"/>
                  <a:pt x="0" y="3"/>
                  <a:pt x="0" y="6"/>
                </a:cubicBezTo>
                <a:cubicBezTo>
                  <a:pt x="0" y="58"/>
                  <a:pt x="0" y="58"/>
                  <a:pt x="0" y="58"/>
                </a:cubicBezTo>
                <a:cubicBezTo>
                  <a:pt x="0" y="61"/>
                  <a:pt x="3" y="64"/>
                  <a:pt x="6" y="64"/>
                </a:cubicBezTo>
                <a:cubicBezTo>
                  <a:pt x="107" y="64"/>
                  <a:pt x="107" y="64"/>
                  <a:pt x="107" y="64"/>
                </a:cubicBezTo>
                <a:cubicBezTo>
                  <a:pt x="110" y="64"/>
                  <a:pt x="113" y="61"/>
                  <a:pt x="113" y="58"/>
                </a:cubicBezTo>
                <a:cubicBezTo>
                  <a:pt x="113" y="53"/>
                  <a:pt x="113" y="53"/>
                  <a:pt x="113" y="53"/>
                </a:cubicBezTo>
                <a:cubicBezTo>
                  <a:pt x="122" y="53"/>
                  <a:pt x="122" y="53"/>
                  <a:pt x="122" y="53"/>
                </a:cubicBezTo>
                <a:cubicBezTo>
                  <a:pt x="125" y="53"/>
                  <a:pt x="128" y="50"/>
                  <a:pt x="128" y="47"/>
                </a:cubicBezTo>
                <a:lnTo>
                  <a:pt x="128" y="17"/>
                </a:lnTo>
                <a:close/>
                <a:moveTo>
                  <a:pt x="5" y="59"/>
                </a:moveTo>
                <a:cubicBezTo>
                  <a:pt x="5" y="5"/>
                  <a:pt x="5" y="5"/>
                  <a:pt x="5" y="5"/>
                </a:cubicBezTo>
                <a:cubicBezTo>
                  <a:pt x="33" y="5"/>
                  <a:pt x="33" y="5"/>
                  <a:pt x="33" y="5"/>
                </a:cubicBezTo>
                <a:cubicBezTo>
                  <a:pt x="88" y="59"/>
                  <a:pt x="88" y="59"/>
                  <a:pt x="88" y="59"/>
                </a:cubicBezTo>
                <a:lnTo>
                  <a:pt x="5" y="59"/>
                </a:lnTo>
                <a:close/>
                <a:moveTo>
                  <a:pt x="109" y="59"/>
                </a:moveTo>
                <a:cubicBezTo>
                  <a:pt x="95" y="59"/>
                  <a:pt x="95" y="59"/>
                  <a:pt x="95" y="59"/>
                </a:cubicBezTo>
                <a:cubicBezTo>
                  <a:pt x="40" y="5"/>
                  <a:pt x="40" y="5"/>
                  <a:pt x="40" y="5"/>
                </a:cubicBezTo>
                <a:cubicBezTo>
                  <a:pt x="109" y="5"/>
                  <a:pt x="109" y="5"/>
                  <a:pt x="109" y="5"/>
                </a:cubicBezTo>
                <a:lnTo>
                  <a:pt x="109" y="59"/>
                </a:lnTo>
                <a:close/>
                <a:moveTo>
                  <a:pt x="123" y="48"/>
                </a:moveTo>
                <a:cubicBezTo>
                  <a:pt x="113" y="48"/>
                  <a:pt x="113" y="48"/>
                  <a:pt x="113" y="48"/>
                </a:cubicBezTo>
                <a:cubicBezTo>
                  <a:pt x="113" y="16"/>
                  <a:pt x="113" y="16"/>
                  <a:pt x="113" y="16"/>
                </a:cubicBezTo>
                <a:cubicBezTo>
                  <a:pt x="123" y="16"/>
                  <a:pt x="123" y="16"/>
                  <a:pt x="123" y="16"/>
                </a:cubicBezTo>
                <a:lnTo>
                  <a:pt x="123" y="48"/>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72" name="Freeform 137"/>
          <p:cNvSpPr>
            <a:spLocks noEditPoints="1"/>
          </p:cNvSpPr>
          <p:nvPr/>
        </p:nvSpPr>
        <p:spPr bwMode="auto">
          <a:xfrm>
            <a:off x="9217025" y="2349500"/>
            <a:ext cx="481013" cy="239713"/>
          </a:xfrm>
          <a:custGeom>
            <a:avLst/>
            <a:gdLst>
              <a:gd name="T0" fmla="*/ 128 w 128"/>
              <a:gd name="T1" fmla="*/ 17 h 64"/>
              <a:gd name="T2" fmla="*/ 122 w 128"/>
              <a:gd name="T3" fmla="*/ 11 h 64"/>
              <a:gd name="T4" fmla="*/ 113 w 128"/>
              <a:gd name="T5" fmla="*/ 11 h 64"/>
              <a:gd name="T6" fmla="*/ 113 w 128"/>
              <a:gd name="T7" fmla="*/ 6 h 64"/>
              <a:gd name="T8" fmla="*/ 107 w 128"/>
              <a:gd name="T9" fmla="*/ 0 h 64"/>
              <a:gd name="T10" fmla="*/ 6 w 128"/>
              <a:gd name="T11" fmla="*/ 0 h 64"/>
              <a:gd name="T12" fmla="*/ 0 w 128"/>
              <a:gd name="T13" fmla="*/ 6 h 64"/>
              <a:gd name="T14" fmla="*/ 0 w 128"/>
              <a:gd name="T15" fmla="*/ 58 h 64"/>
              <a:gd name="T16" fmla="*/ 6 w 128"/>
              <a:gd name="T17" fmla="*/ 64 h 64"/>
              <a:gd name="T18" fmla="*/ 107 w 128"/>
              <a:gd name="T19" fmla="*/ 64 h 64"/>
              <a:gd name="T20" fmla="*/ 113 w 128"/>
              <a:gd name="T21" fmla="*/ 58 h 64"/>
              <a:gd name="T22" fmla="*/ 113 w 128"/>
              <a:gd name="T23" fmla="*/ 53 h 64"/>
              <a:gd name="T24" fmla="*/ 122 w 128"/>
              <a:gd name="T25" fmla="*/ 53 h 64"/>
              <a:gd name="T26" fmla="*/ 128 w 128"/>
              <a:gd name="T27" fmla="*/ 47 h 64"/>
              <a:gd name="T28" fmla="*/ 128 w 128"/>
              <a:gd name="T29" fmla="*/ 17 h 64"/>
              <a:gd name="T30" fmla="*/ 109 w 128"/>
              <a:gd name="T31" fmla="*/ 59 h 64"/>
              <a:gd name="T32" fmla="*/ 5 w 128"/>
              <a:gd name="T33" fmla="*/ 59 h 64"/>
              <a:gd name="T34" fmla="*/ 5 w 128"/>
              <a:gd name="T35" fmla="*/ 5 h 64"/>
              <a:gd name="T36" fmla="*/ 109 w 128"/>
              <a:gd name="T37" fmla="*/ 5 h 64"/>
              <a:gd name="T38" fmla="*/ 109 w 128"/>
              <a:gd name="T39" fmla="*/ 59 h 64"/>
              <a:gd name="T40" fmla="*/ 123 w 128"/>
              <a:gd name="T41" fmla="*/ 48 h 64"/>
              <a:gd name="T42" fmla="*/ 113 w 128"/>
              <a:gd name="T43" fmla="*/ 48 h 64"/>
              <a:gd name="T44" fmla="*/ 113 w 128"/>
              <a:gd name="T45" fmla="*/ 16 h 64"/>
              <a:gd name="T46" fmla="*/ 123 w 128"/>
              <a:gd name="T47" fmla="*/ 16 h 64"/>
              <a:gd name="T48" fmla="*/ 123 w 128"/>
              <a:gd name="T49"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64">
                <a:moveTo>
                  <a:pt x="128" y="17"/>
                </a:moveTo>
                <a:cubicBezTo>
                  <a:pt x="128" y="14"/>
                  <a:pt x="125" y="11"/>
                  <a:pt x="122" y="11"/>
                </a:cubicBezTo>
                <a:cubicBezTo>
                  <a:pt x="113" y="11"/>
                  <a:pt x="113" y="11"/>
                  <a:pt x="113" y="11"/>
                </a:cubicBezTo>
                <a:cubicBezTo>
                  <a:pt x="113" y="6"/>
                  <a:pt x="113" y="6"/>
                  <a:pt x="113" y="6"/>
                </a:cubicBezTo>
                <a:cubicBezTo>
                  <a:pt x="113" y="3"/>
                  <a:pt x="110" y="0"/>
                  <a:pt x="107" y="0"/>
                </a:cubicBezTo>
                <a:cubicBezTo>
                  <a:pt x="6" y="0"/>
                  <a:pt x="6" y="0"/>
                  <a:pt x="6" y="0"/>
                </a:cubicBezTo>
                <a:cubicBezTo>
                  <a:pt x="3" y="0"/>
                  <a:pt x="0" y="3"/>
                  <a:pt x="0" y="6"/>
                </a:cubicBezTo>
                <a:cubicBezTo>
                  <a:pt x="0" y="58"/>
                  <a:pt x="0" y="58"/>
                  <a:pt x="0" y="58"/>
                </a:cubicBezTo>
                <a:cubicBezTo>
                  <a:pt x="0" y="61"/>
                  <a:pt x="3" y="64"/>
                  <a:pt x="6" y="64"/>
                </a:cubicBezTo>
                <a:cubicBezTo>
                  <a:pt x="107" y="64"/>
                  <a:pt x="107" y="64"/>
                  <a:pt x="107" y="64"/>
                </a:cubicBezTo>
                <a:cubicBezTo>
                  <a:pt x="110" y="64"/>
                  <a:pt x="113" y="61"/>
                  <a:pt x="113" y="58"/>
                </a:cubicBezTo>
                <a:cubicBezTo>
                  <a:pt x="113" y="53"/>
                  <a:pt x="113" y="53"/>
                  <a:pt x="113" y="53"/>
                </a:cubicBezTo>
                <a:cubicBezTo>
                  <a:pt x="122" y="53"/>
                  <a:pt x="122" y="53"/>
                  <a:pt x="122" y="53"/>
                </a:cubicBezTo>
                <a:cubicBezTo>
                  <a:pt x="125" y="53"/>
                  <a:pt x="128" y="50"/>
                  <a:pt x="128" y="47"/>
                </a:cubicBezTo>
                <a:lnTo>
                  <a:pt x="128" y="17"/>
                </a:lnTo>
                <a:close/>
                <a:moveTo>
                  <a:pt x="109" y="59"/>
                </a:moveTo>
                <a:cubicBezTo>
                  <a:pt x="5" y="59"/>
                  <a:pt x="5" y="59"/>
                  <a:pt x="5" y="59"/>
                </a:cubicBezTo>
                <a:cubicBezTo>
                  <a:pt x="5" y="5"/>
                  <a:pt x="5" y="5"/>
                  <a:pt x="5" y="5"/>
                </a:cubicBezTo>
                <a:cubicBezTo>
                  <a:pt x="109" y="5"/>
                  <a:pt x="109" y="5"/>
                  <a:pt x="109" y="5"/>
                </a:cubicBezTo>
                <a:lnTo>
                  <a:pt x="109" y="59"/>
                </a:lnTo>
                <a:close/>
                <a:moveTo>
                  <a:pt x="123" y="48"/>
                </a:moveTo>
                <a:cubicBezTo>
                  <a:pt x="113" y="48"/>
                  <a:pt x="113" y="48"/>
                  <a:pt x="113" y="48"/>
                </a:cubicBezTo>
                <a:cubicBezTo>
                  <a:pt x="113" y="16"/>
                  <a:pt x="113" y="16"/>
                  <a:pt x="113" y="16"/>
                </a:cubicBezTo>
                <a:cubicBezTo>
                  <a:pt x="123" y="16"/>
                  <a:pt x="123" y="16"/>
                  <a:pt x="123" y="16"/>
                </a:cubicBezTo>
                <a:lnTo>
                  <a:pt x="123" y="48"/>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73" name="Freeform 138"/>
          <p:cNvSpPr>
            <a:spLocks noEditPoints="1"/>
          </p:cNvSpPr>
          <p:nvPr/>
        </p:nvSpPr>
        <p:spPr bwMode="auto">
          <a:xfrm>
            <a:off x="8366125" y="2228850"/>
            <a:ext cx="261938" cy="481013"/>
          </a:xfrm>
          <a:custGeom>
            <a:avLst/>
            <a:gdLst>
              <a:gd name="T0" fmla="*/ 64 w 70"/>
              <a:gd name="T1" fmla="*/ 92 h 128"/>
              <a:gd name="T2" fmla="*/ 62 w 70"/>
              <a:gd name="T3" fmla="*/ 90 h 128"/>
              <a:gd name="T4" fmla="*/ 37 w 70"/>
              <a:gd name="T5" fmla="*/ 90 h 128"/>
              <a:gd name="T6" fmla="*/ 37 w 70"/>
              <a:gd name="T7" fmla="*/ 34 h 128"/>
              <a:gd name="T8" fmla="*/ 38 w 70"/>
              <a:gd name="T9" fmla="*/ 34 h 128"/>
              <a:gd name="T10" fmla="*/ 52 w 70"/>
              <a:gd name="T11" fmla="*/ 17 h 128"/>
              <a:gd name="T12" fmla="*/ 35 w 70"/>
              <a:gd name="T13" fmla="*/ 0 h 128"/>
              <a:gd name="T14" fmla="*/ 18 w 70"/>
              <a:gd name="T15" fmla="*/ 17 h 128"/>
              <a:gd name="T16" fmla="*/ 32 w 70"/>
              <a:gd name="T17" fmla="*/ 34 h 128"/>
              <a:gd name="T18" fmla="*/ 33 w 70"/>
              <a:gd name="T19" fmla="*/ 34 h 128"/>
              <a:gd name="T20" fmla="*/ 33 w 70"/>
              <a:gd name="T21" fmla="*/ 90 h 128"/>
              <a:gd name="T22" fmla="*/ 8 w 70"/>
              <a:gd name="T23" fmla="*/ 90 h 128"/>
              <a:gd name="T24" fmla="*/ 6 w 70"/>
              <a:gd name="T25" fmla="*/ 92 h 128"/>
              <a:gd name="T26" fmla="*/ 6 w 70"/>
              <a:gd name="T27" fmla="*/ 92 h 128"/>
              <a:gd name="T28" fmla="*/ 0 w 70"/>
              <a:gd name="T29" fmla="*/ 122 h 128"/>
              <a:gd name="T30" fmla="*/ 2 w 70"/>
              <a:gd name="T31" fmla="*/ 124 h 128"/>
              <a:gd name="T32" fmla="*/ 8 w 70"/>
              <a:gd name="T33" fmla="*/ 124 h 128"/>
              <a:gd name="T34" fmla="*/ 8 w 70"/>
              <a:gd name="T35" fmla="*/ 126 h 128"/>
              <a:gd name="T36" fmla="*/ 10 w 70"/>
              <a:gd name="T37" fmla="*/ 128 h 128"/>
              <a:gd name="T38" fmla="*/ 12 w 70"/>
              <a:gd name="T39" fmla="*/ 126 h 128"/>
              <a:gd name="T40" fmla="*/ 12 w 70"/>
              <a:gd name="T41" fmla="*/ 124 h 128"/>
              <a:gd name="T42" fmla="*/ 58 w 70"/>
              <a:gd name="T43" fmla="*/ 124 h 128"/>
              <a:gd name="T44" fmla="*/ 58 w 70"/>
              <a:gd name="T45" fmla="*/ 126 h 128"/>
              <a:gd name="T46" fmla="*/ 60 w 70"/>
              <a:gd name="T47" fmla="*/ 128 h 128"/>
              <a:gd name="T48" fmla="*/ 62 w 70"/>
              <a:gd name="T49" fmla="*/ 126 h 128"/>
              <a:gd name="T50" fmla="*/ 62 w 70"/>
              <a:gd name="T51" fmla="*/ 124 h 128"/>
              <a:gd name="T52" fmla="*/ 68 w 70"/>
              <a:gd name="T53" fmla="*/ 124 h 128"/>
              <a:gd name="T54" fmla="*/ 70 w 70"/>
              <a:gd name="T55" fmla="*/ 122 h 128"/>
              <a:gd name="T56" fmla="*/ 64 w 70"/>
              <a:gd name="T57" fmla="*/ 92 h 128"/>
              <a:gd name="T58" fmla="*/ 22 w 70"/>
              <a:gd name="T59" fmla="*/ 17 h 128"/>
              <a:gd name="T60" fmla="*/ 35 w 70"/>
              <a:gd name="T61" fmla="*/ 5 h 128"/>
              <a:gd name="T62" fmla="*/ 48 w 70"/>
              <a:gd name="T63" fmla="*/ 17 h 128"/>
              <a:gd name="T64" fmla="*/ 35 w 70"/>
              <a:gd name="T65" fmla="*/ 30 h 128"/>
              <a:gd name="T66" fmla="*/ 22 w 70"/>
              <a:gd name="T67" fmla="*/ 17 h 128"/>
              <a:gd name="T68" fmla="*/ 65 w 70"/>
              <a:gd name="T69" fmla="*/ 120 h 128"/>
              <a:gd name="T70" fmla="*/ 5 w 70"/>
              <a:gd name="T71" fmla="*/ 120 h 128"/>
              <a:gd name="T72" fmla="*/ 10 w 70"/>
              <a:gd name="T73" fmla="*/ 95 h 128"/>
              <a:gd name="T74" fmla="*/ 60 w 70"/>
              <a:gd name="T75" fmla="*/ 95 h 128"/>
              <a:gd name="T76" fmla="*/ 60 w 70"/>
              <a:gd name="T77" fmla="*/ 96 h 128"/>
              <a:gd name="T78" fmla="*/ 64 w 70"/>
              <a:gd name="T79" fmla="*/ 118 h 128"/>
              <a:gd name="T80" fmla="*/ 65 w 70"/>
              <a:gd name="T81"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0" h="128">
                <a:moveTo>
                  <a:pt x="64" y="92"/>
                </a:moveTo>
                <a:cubicBezTo>
                  <a:pt x="64" y="91"/>
                  <a:pt x="63" y="90"/>
                  <a:pt x="62" y="90"/>
                </a:cubicBezTo>
                <a:cubicBezTo>
                  <a:pt x="37" y="90"/>
                  <a:pt x="37" y="90"/>
                  <a:pt x="37" y="90"/>
                </a:cubicBezTo>
                <a:cubicBezTo>
                  <a:pt x="37" y="34"/>
                  <a:pt x="37" y="34"/>
                  <a:pt x="37" y="34"/>
                </a:cubicBezTo>
                <a:cubicBezTo>
                  <a:pt x="38" y="34"/>
                  <a:pt x="38" y="34"/>
                  <a:pt x="38" y="34"/>
                </a:cubicBezTo>
                <a:cubicBezTo>
                  <a:pt x="46" y="32"/>
                  <a:pt x="52" y="25"/>
                  <a:pt x="52" y="17"/>
                </a:cubicBezTo>
                <a:cubicBezTo>
                  <a:pt x="52" y="8"/>
                  <a:pt x="44" y="0"/>
                  <a:pt x="35" y="0"/>
                </a:cubicBezTo>
                <a:cubicBezTo>
                  <a:pt x="26" y="0"/>
                  <a:pt x="18" y="8"/>
                  <a:pt x="18" y="17"/>
                </a:cubicBezTo>
                <a:cubicBezTo>
                  <a:pt x="18" y="25"/>
                  <a:pt x="24" y="32"/>
                  <a:pt x="32" y="34"/>
                </a:cubicBezTo>
                <a:cubicBezTo>
                  <a:pt x="33" y="34"/>
                  <a:pt x="33" y="34"/>
                  <a:pt x="33" y="34"/>
                </a:cubicBezTo>
                <a:cubicBezTo>
                  <a:pt x="33" y="90"/>
                  <a:pt x="33" y="90"/>
                  <a:pt x="33" y="90"/>
                </a:cubicBezTo>
                <a:cubicBezTo>
                  <a:pt x="8" y="90"/>
                  <a:pt x="8" y="90"/>
                  <a:pt x="8" y="90"/>
                </a:cubicBezTo>
                <a:cubicBezTo>
                  <a:pt x="7" y="90"/>
                  <a:pt x="6" y="91"/>
                  <a:pt x="6" y="92"/>
                </a:cubicBezTo>
                <a:cubicBezTo>
                  <a:pt x="6" y="92"/>
                  <a:pt x="6" y="92"/>
                  <a:pt x="6" y="92"/>
                </a:cubicBezTo>
                <a:cubicBezTo>
                  <a:pt x="4" y="100"/>
                  <a:pt x="0" y="121"/>
                  <a:pt x="0" y="122"/>
                </a:cubicBezTo>
                <a:cubicBezTo>
                  <a:pt x="0" y="123"/>
                  <a:pt x="1" y="124"/>
                  <a:pt x="2" y="124"/>
                </a:cubicBezTo>
                <a:cubicBezTo>
                  <a:pt x="8" y="124"/>
                  <a:pt x="8" y="124"/>
                  <a:pt x="8" y="124"/>
                </a:cubicBezTo>
                <a:cubicBezTo>
                  <a:pt x="8" y="126"/>
                  <a:pt x="8" y="126"/>
                  <a:pt x="8" y="126"/>
                </a:cubicBezTo>
                <a:cubicBezTo>
                  <a:pt x="8" y="127"/>
                  <a:pt x="9" y="128"/>
                  <a:pt x="10" y="128"/>
                </a:cubicBezTo>
                <a:cubicBezTo>
                  <a:pt x="11" y="128"/>
                  <a:pt x="12" y="127"/>
                  <a:pt x="12" y="126"/>
                </a:cubicBezTo>
                <a:cubicBezTo>
                  <a:pt x="12" y="124"/>
                  <a:pt x="12" y="124"/>
                  <a:pt x="12" y="124"/>
                </a:cubicBezTo>
                <a:cubicBezTo>
                  <a:pt x="58" y="124"/>
                  <a:pt x="58" y="124"/>
                  <a:pt x="58" y="124"/>
                </a:cubicBezTo>
                <a:cubicBezTo>
                  <a:pt x="58" y="126"/>
                  <a:pt x="58" y="126"/>
                  <a:pt x="58" y="126"/>
                </a:cubicBezTo>
                <a:cubicBezTo>
                  <a:pt x="58" y="127"/>
                  <a:pt x="59" y="128"/>
                  <a:pt x="60" y="128"/>
                </a:cubicBezTo>
                <a:cubicBezTo>
                  <a:pt x="61" y="128"/>
                  <a:pt x="62" y="127"/>
                  <a:pt x="62" y="126"/>
                </a:cubicBezTo>
                <a:cubicBezTo>
                  <a:pt x="62" y="124"/>
                  <a:pt x="62" y="124"/>
                  <a:pt x="62" y="124"/>
                </a:cubicBezTo>
                <a:cubicBezTo>
                  <a:pt x="68" y="124"/>
                  <a:pt x="68" y="124"/>
                  <a:pt x="68" y="124"/>
                </a:cubicBezTo>
                <a:cubicBezTo>
                  <a:pt x="69" y="124"/>
                  <a:pt x="70" y="123"/>
                  <a:pt x="70" y="122"/>
                </a:cubicBezTo>
                <a:cubicBezTo>
                  <a:pt x="70" y="121"/>
                  <a:pt x="66" y="100"/>
                  <a:pt x="64" y="92"/>
                </a:cubicBezTo>
                <a:close/>
                <a:moveTo>
                  <a:pt x="22" y="17"/>
                </a:moveTo>
                <a:cubicBezTo>
                  <a:pt x="22" y="10"/>
                  <a:pt x="28" y="5"/>
                  <a:pt x="35" y="5"/>
                </a:cubicBezTo>
                <a:cubicBezTo>
                  <a:pt x="42" y="5"/>
                  <a:pt x="48" y="10"/>
                  <a:pt x="48" y="17"/>
                </a:cubicBezTo>
                <a:cubicBezTo>
                  <a:pt x="48" y="24"/>
                  <a:pt x="42" y="30"/>
                  <a:pt x="35" y="30"/>
                </a:cubicBezTo>
                <a:cubicBezTo>
                  <a:pt x="28" y="30"/>
                  <a:pt x="22" y="24"/>
                  <a:pt x="22" y="17"/>
                </a:cubicBezTo>
                <a:close/>
                <a:moveTo>
                  <a:pt x="65" y="120"/>
                </a:moveTo>
                <a:cubicBezTo>
                  <a:pt x="5" y="120"/>
                  <a:pt x="5" y="120"/>
                  <a:pt x="5" y="120"/>
                </a:cubicBezTo>
                <a:cubicBezTo>
                  <a:pt x="10" y="95"/>
                  <a:pt x="10" y="95"/>
                  <a:pt x="10" y="95"/>
                </a:cubicBezTo>
                <a:cubicBezTo>
                  <a:pt x="60" y="95"/>
                  <a:pt x="60" y="95"/>
                  <a:pt x="60" y="95"/>
                </a:cubicBezTo>
                <a:cubicBezTo>
                  <a:pt x="60" y="96"/>
                  <a:pt x="60" y="96"/>
                  <a:pt x="60" y="96"/>
                </a:cubicBezTo>
                <a:cubicBezTo>
                  <a:pt x="61" y="103"/>
                  <a:pt x="63" y="112"/>
                  <a:pt x="64" y="118"/>
                </a:cubicBezTo>
                <a:lnTo>
                  <a:pt x="65" y="120"/>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nvGrpSpPr>
          <p:cNvPr id="260" name="组合 259">
            <a:extLst>
              <a:ext uri="{FF2B5EF4-FFF2-40B4-BE49-F238E27FC236}">
                <a16:creationId xmlns="" xmlns:a16="http://schemas.microsoft.com/office/drawing/2014/main" id="{A80D0CCC-3868-45AF-A541-D3CDF820FAA0}"/>
              </a:ext>
            </a:extLst>
          </p:cNvPr>
          <p:cNvGrpSpPr/>
          <p:nvPr/>
        </p:nvGrpSpPr>
        <p:grpSpPr>
          <a:xfrm>
            <a:off x="7296150" y="2295525"/>
            <a:ext cx="479425" cy="346075"/>
            <a:chOff x="7296150" y="2295525"/>
            <a:chExt cx="479425" cy="346075"/>
          </a:xfrm>
        </p:grpSpPr>
        <p:sp>
          <p:nvSpPr>
            <p:cNvPr id="174" name="Freeform 139"/>
            <p:cNvSpPr>
              <a:spLocks noEditPoints="1"/>
            </p:cNvSpPr>
            <p:nvPr/>
          </p:nvSpPr>
          <p:spPr bwMode="auto">
            <a:xfrm>
              <a:off x="7296150" y="2295525"/>
              <a:ext cx="479425" cy="346075"/>
            </a:xfrm>
            <a:custGeom>
              <a:avLst/>
              <a:gdLst>
                <a:gd name="T0" fmla="*/ 123 w 128"/>
                <a:gd name="T1" fmla="*/ 28 h 92"/>
                <a:gd name="T2" fmla="*/ 113 w 128"/>
                <a:gd name="T3" fmla="*/ 8 h 92"/>
                <a:gd name="T4" fmla="*/ 92 w 128"/>
                <a:gd name="T5" fmla="*/ 0 h 92"/>
                <a:gd name="T6" fmla="*/ 36 w 128"/>
                <a:gd name="T7" fmla="*/ 0 h 92"/>
                <a:gd name="T8" fmla="*/ 15 w 128"/>
                <a:gd name="T9" fmla="*/ 8 h 92"/>
                <a:gd name="T10" fmla="*/ 5 w 128"/>
                <a:gd name="T11" fmla="*/ 28 h 92"/>
                <a:gd name="T12" fmla="*/ 0 w 128"/>
                <a:gd name="T13" fmla="*/ 75 h 92"/>
                <a:gd name="T14" fmla="*/ 17 w 128"/>
                <a:gd name="T15" fmla="*/ 92 h 92"/>
                <a:gd name="T16" fmla="*/ 32 w 128"/>
                <a:gd name="T17" fmla="*/ 82 h 92"/>
                <a:gd name="T18" fmla="*/ 45 w 128"/>
                <a:gd name="T19" fmla="*/ 62 h 92"/>
                <a:gd name="T20" fmla="*/ 83 w 128"/>
                <a:gd name="T21" fmla="*/ 62 h 92"/>
                <a:gd name="T22" fmla="*/ 96 w 128"/>
                <a:gd name="T23" fmla="*/ 82 h 92"/>
                <a:gd name="T24" fmla="*/ 111 w 128"/>
                <a:gd name="T25" fmla="*/ 92 h 92"/>
                <a:gd name="T26" fmla="*/ 128 w 128"/>
                <a:gd name="T27" fmla="*/ 75 h 92"/>
                <a:gd name="T28" fmla="*/ 123 w 128"/>
                <a:gd name="T29" fmla="*/ 28 h 92"/>
                <a:gd name="T30" fmla="*/ 111 w 128"/>
                <a:gd name="T31" fmla="*/ 87 h 92"/>
                <a:gd name="T32" fmla="*/ 100 w 128"/>
                <a:gd name="T33" fmla="*/ 80 h 92"/>
                <a:gd name="T34" fmla="*/ 86 w 128"/>
                <a:gd name="T35" fmla="*/ 58 h 92"/>
                <a:gd name="T36" fmla="*/ 42 w 128"/>
                <a:gd name="T37" fmla="*/ 58 h 92"/>
                <a:gd name="T38" fmla="*/ 28 w 128"/>
                <a:gd name="T39" fmla="*/ 80 h 92"/>
                <a:gd name="T40" fmla="*/ 17 w 128"/>
                <a:gd name="T41" fmla="*/ 87 h 92"/>
                <a:gd name="T42" fmla="*/ 5 w 128"/>
                <a:gd name="T43" fmla="*/ 75 h 92"/>
                <a:gd name="T44" fmla="*/ 10 w 128"/>
                <a:gd name="T45" fmla="*/ 29 h 92"/>
                <a:gd name="T46" fmla="*/ 18 w 128"/>
                <a:gd name="T47" fmla="*/ 12 h 92"/>
                <a:gd name="T48" fmla="*/ 36 w 128"/>
                <a:gd name="T49" fmla="*/ 5 h 92"/>
                <a:gd name="T50" fmla="*/ 92 w 128"/>
                <a:gd name="T51" fmla="*/ 5 h 92"/>
                <a:gd name="T52" fmla="*/ 110 w 128"/>
                <a:gd name="T53" fmla="*/ 12 h 92"/>
                <a:gd name="T54" fmla="*/ 118 w 128"/>
                <a:gd name="T55" fmla="*/ 29 h 92"/>
                <a:gd name="T56" fmla="*/ 123 w 128"/>
                <a:gd name="T57" fmla="*/ 75 h 92"/>
                <a:gd name="T58" fmla="*/ 111 w 128"/>
                <a:gd name="T59" fmla="*/ 8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92">
                  <a:moveTo>
                    <a:pt x="123" y="28"/>
                  </a:moveTo>
                  <a:cubicBezTo>
                    <a:pt x="122" y="21"/>
                    <a:pt x="119" y="14"/>
                    <a:pt x="113" y="8"/>
                  </a:cubicBezTo>
                  <a:cubicBezTo>
                    <a:pt x="107" y="3"/>
                    <a:pt x="100" y="0"/>
                    <a:pt x="92" y="0"/>
                  </a:cubicBezTo>
                  <a:cubicBezTo>
                    <a:pt x="36" y="0"/>
                    <a:pt x="36" y="0"/>
                    <a:pt x="36" y="0"/>
                  </a:cubicBezTo>
                  <a:cubicBezTo>
                    <a:pt x="28" y="0"/>
                    <a:pt x="21" y="3"/>
                    <a:pt x="15" y="8"/>
                  </a:cubicBezTo>
                  <a:cubicBezTo>
                    <a:pt x="9" y="14"/>
                    <a:pt x="6" y="21"/>
                    <a:pt x="5" y="28"/>
                  </a:cubicBezTo>
                  <a:cubicBezTo>
                    <a:pt x="2" y="57"/>
                    <a:pt x="0" y="74"/>
                    <a:pt x="0" y="75"/>
                  </a:cubicBezTo>
                  <a:cubicBezTo>
                    <a:pt x="0" y="84"/>
                    <a:pt x="7" y="92"/>
                    <a:pt x="17" y="92"/>
                  </a:cubicBezTo>
                  <a:cubicBezTo>
                    <a:pt x="23" y="92"/>
                    <a:pt x="29" y="88"/>
                    <a:pt x="32" y="82"/>
                  </a:cubicBezTo>
                  <a:cubicBezTo>
                    <a:pt x="45" y="62"/>
                    <a:pt x="45" y="62"/>
                    <a:pt x="45" y="62"/>
                  </a:cubicBezTo>
                  <a:cubicBezTo>
                    <a:pt x="83" y="62"/>
                    <a:pt x="83" y="62"/>
                    <a:pt x="83" y="62"/>
                  </a:cubicBezTo>
                  <a:cubicBezTo>
                    <a:pt x="96" y="82"/>
                    <a:pt x="96" y="82"/>
                    <a:pt x="96" y="82"/>
                  </a:cubicBezTo>
                  <a:cubicBezTo>
                    <a:pt x="99" y="88"/>
                    <a:pt x="105" y="92"/>
                    <a:pt x="111" y="92"/>
                  </a:cubicBezTo>
                  <a:cubicBezTo>
                    <a:pt x="121" y="92"/>
                    <a:pt x="128" y="84"/>
                    <a:pt x="128" y="75"/>
                  </a:cubicBezTo>
                  <a:cubicBezTo>
                    <a:pt x="128" y="74"/>
                    <a:pt x="126" y="57"/>
                    <a:pt x="123" y="28"/>
                  </a:cubicBezTo>
                  <a:close/>
                  <a:moveTo>
                    <a:pt x="111" y="87"/>
                  </a:moveTo>
                  <a:cubicBezTo>
                    <a:pt x="107" y="87"/>
                    <a:pt x="102" y="84"/>
                    <a:pt x="100" y="80"/>
                  </a:cubicBezTo>
                  <a:cubicBezTo>
                    <a:pt x="86" y="58"/>
                    <a:pt x="86" y="58"/>
                    <a:pt x="86" y="58"/>
                  </a:cubicBezTo>
                  <a:cubicBezTo>
                    <a:pt x="42" y="58"/>
                    <a:pt x="42" y="58"/>
                    <a:pt x="42" y="58"/>
                  </a:cubicBezTo>
                  <a:cubicBezTo>
                    <a:pt x="28" y="80"/>
                    <a:pt x="28" y="80"/>
                    <a:pt x="28" y="80"/>
                  </a:cubicBezTo>
                  <a:cubicBezTo>
                    <a:pt x="26" y="84"/>
                    <a:pt x="21" y="87"/>
                    <a:pt x="17" y="87"/>
                  </a:cubicBezTo>
                  <a:cubicBezTo>
                    <a:pt x="10" y="87"/>
                    <a:pt x="5" y="82"/>
                    <a:pt x="5" y="75"/>
                  </a:cubicBezTo>
                  <a:cubicBezTo>
                    <a:pt x="5" y="73"/>
                    <a:pt x="8" y="44"/>
                    <a:pt x="10" y="29"/>
                  </a:cubicBezTo>
                  <a:cubicBezTo>
                    <a:pt x="10" y="22"/>
                    <a:pt x="13" y="16"/>
                    <a:pt x="18" y="12"/>
                  </a:cubicBezTo>
                  <a:cubicBezTo>
                    <a:pt x="23" y="7"/>
                    <a:pt x="29" y="5"/>
                    <a:pt x="36" y="5"/>
                  </a:cubicBezTo>
                  <a:cubicBezTo>
                    <a:pt x="92" y="5"/>
                    <a:pt x="92" y="5"/>
                    <a:pt x="92" y="5"/>
                  </a:cubicBezTo>
                  <a:cubicBezTo>
                    <a:pt x="99" y="5"/>
                    <a:pt x="105" y="7"/>
                    <a:pt x="110" y="12"/>
                  </a:cubicBezTo>
                  <a:cubicBezTo>
                    <a:pt x="115" y="16"/>
                    <a:pt x="118" y="22"/>
                    <a:pt x="118" y="29"/>
                  </a:cubicBezTo>
                  <a:cubicBezTo>
                    <a:pt x="120" y="46"/>
                    <a:pt x="123" y="73"/>
                    <a:pt x="123" y="75"/>
                  </a:cubicBezTo>
                  <a:cubicBezTo>
                    <a:pt x="123" y="82"/>
                    <a:pt x="118" y="87"/>
                    <a:pt x="111" y="87"/>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75" name="Freeform 140"/>
            <p:cNvSpPr>
              <a:spLocks/>
            </p:cNvSpPr>
            <p:nvPr/>
          </p:nvSpPr>
          <p:spPr bwMode="auto">
            <a:xfrm>
              <a:off x="7389813" y="2371725"/>
              <a:ext cx="101600" cy="101600"/>
            </a:xfrm>
            <a:custGeom>
              <a:avLst/>
              <a:gdLst>
                <a:gd name="T0" fmla="*/ 24 w 27"/>
                <a:gd name="T1" fmla="*/ 11 h 27"/>
                <a:gd name="T2" fmla="*/ 15 w 27"/>
                <a:gd name="T3" fmla="*/ 11 h 27"/>
                <a:gd name="T4" fmla="*/ 15 w 27"/>
                <a:gd name="T5" fmla="*/ 2 h 27"/>
                <a:gd name="T6" fmla="*/ 13 w 27"/>
                <a:gd name="T7" fmla="*/ 0 h 27"/>
                <a:gd name="T8" fmla="*/ 11 w 27"/>
                <a:gd name="T9" fmla="*/ 2 h 27"/>
                <a:gd name="T10" fmla="*/ 11 w 27"/>
                <a:gd name="T11" fmla="*/ 11 h 27"/>
                <a:gd name="T12" fmla="*/ 2 w 27"/>
                <a:gd name="T13" fmla="*/ 11 h 27"/>
                <a:gd name="T14" fmla="*/ 0 w 27"/>
                <a:gd name="T15" fmla="*/ 13 h 27"/>
                <a:gd name="T16" fmla="*/ 2 w 27"/>
                <a:gd name="T17" fmla="*/ 15 h 27"/>
                <a:gd name="T18" fmla="*/ 11 w 27"/>
                <a:gd name="T19" fmla="*/ 15 h 27"/>
                <a:gd name="T20" fmla="*/ 11 w 27"/>
                <a:gd name="T21" fmla="*/ 24 h 27"/>
                <a:gd name="T22" fmla="*/ 13 w 27"/>
                <a:gd name="T23" fmla="*/ 27 h 27"/>
                <a:gd name="T24" fmla="*/ 15 w 27"/>
                <a:gd name="T25" fmla="*/ 24 h 27"/>
                <a:gd name="T26" fmla="*/ 15 w 27"/>
                <a:gd name="T27" fmla="*/ 15 h 27"/>
                <a:gd name="T28" fmla="*/ 24 w 27"/>
                <a:gd name="T29" fmla="*/ 15 h 27"/>
                <a:gd name="T30" fmla="*/ 27 w 27"/>
                <a:gd name="T31" fmla="*/ 13 h 27"/>
                <a:gd name="T32" fmla="*/ 24 w 27"/>
                <a:gd name="T33" fmla="*/ 1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27">
                  <a:moveTo>
                    <a:pt x="24" y="11"/>
                  </a:moveTo>
                  <a:cubicBezTo>
                    <a:pt x="15" y="11"/>
                    <a:pt x="15" y="11"/>
                    <a:pt x="15" y="11"/>
                  </a:cubicBezTo>
                  <a:cubicBezTo>
                    <a:pt x="15" y="2"/>
                    <a:pt x="15" y="2"/>
                    <a:pt x="15" y="2"/>
                  </a:cubicBezTo>
                  <a:cubicBezTo>
                    <a:pt x="15" y="1"/>
                    <a:pt x="14" y="0"/>
                    <a:pt x="13" y="0"/>
                  </a:cubicBezTo>
                  <a:cubicBezTo>
                    <a:pt x="12" y="0"/>
                    <a:pt x="11" y="1"/>
                    <a:pt x="11" y="2"/>
                  </a:cubicBezTo>
                  <a:cubicBezTo>
                    <a:pt x="11" y="11"/>
                    <a:pt x="11" y="11"/>
                    <a:pt x="11" y="11"/>
                  </a:cubicBezTo>
                  <a:cubicBezTo>
                    <a:pt x="2" y="11"/>
                    <a:pt x="2" y="11"/>
                    <a:pt x="2" y="11"/>
                  </a:cubicBezTo>
                  <a:cubicBezTo>
                    <a:pt x="1" y="11"/>
                    <a:pt x="0" y="12"/>
                    <a:pt x="0" y="13"/>
                  </a:cubicBezTo>
                  <a:cubicBezTo>
                    <a:pt x="0" y="14"/>
                    <a:pt x="1" y="15"/>
                    <a:pt x="2" y="15"/>
                  </a:cubicBezTo>
                  <a:cubicBezTo>
                    <a:pt x="11" y="15"/>
                    <a:pt x="11" y="15"/>
                    <a:pt x="11" y="15"/>
                  </a:cubicBezTo>
                  <a:cubicBezTo>
                    <a:pt x="11" y="24"/>
                    <a:pt x="11" y="24"/>
                    <a:pt x="11" y="24"/>
                  </a:cubicBezTo>
                  <a:cubicBezTo>
                    <a:pt x="11" y="26"/>
                    <a:pt x="12" y="27"/>
                    <a:pt x="13" y="27"/>
                  </a:cubicBezTo>
                  <a:cubicBezTo>
                    <a:pt x="14" y="27"/>
                    <a:pt x="15" y="26"/>
                    <a:pt x="15" y="24"/>
                  </a:cubicBezTo>
                  <a:cubicBezTo>
                    <a:pt x="15" y="15"/>
                    <a:pt x="15" y="15"/>
                    <a:pt x="15" y="15"/>
                  </a:cubicBezTo>
                  <a:cubicBezTo>
                    <a:pt x="24" y="15"/>
                    <a:pt x="24" y="15"/>
                    <a:pt x="24" y="15"/>
                  </a:cubicBezTo>
                  <a:cubicBezTo>
                    <a:pt x="26" y="15"/>
                    <a:pt x="27" y="14"/>
                    <a:pt x="27" y="13"/>
                  </a:cubicBezTo>
                  <a:cubicBezTo>
                    <a:pt x="27" y="12"/>
                    <a:pt x="26" y="11"/>
                    <a:pt x="24" y="11"/>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76" name="Oval 141"/>
            <p:cNvSpPr>
              <a:spLocks noChangeArrowheads="1"/>
            </p:cNvSpPr>
            <p:nvPr/>
          </p:nvSpPr>
          <p:spPr bwMode="auto">
            <a:xfrm>
              <a:off x="7618413" y="2371725"/>
              <a:ext cx="26988" cy="2540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77" name="Oval 142"/>
            <p:cNvSpPr>
              <a:spLocks noChangeArrowheads="1"/>
            </p:cNvSpPr>
            <p:nvPr/>
          </p:nvSpPr>
          <p:spPr bwMode="auto">
            <a:xfrm>
              <a:off x="7618413" y="2443163"/>
              <a:ext cx="26988" cy="30163"/>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78" name="Oval 143"/>
            <p:cNvSpPr>
              <a:spLocks noChangeArrowheads="1"/>
            </p:cNvSpPr>
            <p:nvPr/>
          </p:nvSpPr>
          <p:spPr bwMode="auto">
            <a:xfrm>
              <a:off x="7656513" y="2408238"/>
              <a:ext cx="25400" cy="26988"/>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79" name="Oval 144"/>
            <p:cNvSpPr>
              <a:spLocks noChangeArrowheads="1"/>
            </p:cNvSpPr>
            <p:nvPr/>
          </p:nvSpPr>
          <p:spPr bwMode="auto">
            <a:xfrm>
              <a:off x="7580313" y="2408238"/>
              <a:ext cx="30163" cy="26988"/>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59" name="组合 258">
            <a:extLst>
              <a:ext uri="{FF2B5EF4-FFF2-40B4-BE49-F238E27FC236}">
                <a16:creationId xmlns="" xmlns:a16="http://schemas.microsoft.com/office/drawing/2014/main" id="{CBC3DDE5-2164-4392-A3D1-C32FEA16A9DA}"/>
              </a:ext>
            </a:extLst>
          </p:cNvPr>
          <p:cNvGrpSpPr/>
          <p:nvPr/>
        </p:nvGrpSpPr>
        <p:grpSpPr>
          <a:xfrm>
            <a:off x="6334125" y="2322513"/>
            <a:ext cx="481013" cy="293688"/>
            <a:chOff x="6334125" y="2322513"/>
            <a:chExt cx="481013" cy="293688"/>
          </a:xfrm>
        </p:grpSpPr>
        <p:sp>
          <p:nvSpPr>
            <p:cNvPr id="180" name="Freeform 145"/>
            <p:cNvSpPr>
              <a:spLocks noEditPoints="1"/>
            </p:cNvSpPr>
            <p:nvPr/>
          </p:nvSpPr>
          <p:spPr bwMode="auto">
            <a:xfrm>
              <a:off x="6334125" y="2322513"/>
              <a:ext cx="481013" cy="293688"/>
            </a:xfrm>
            <a:custGeom>
              <a:avLst/>
              <a:gdLst>
                <a:gd name="T0" fmla="*/ 122 w 128"/>
                <a:gd name="T1" fmla="*/ 0 h 78"/>
                <a:gd name="T2" fmla="*/ 6 w 128"/>
                <a:gd name="T3" fmla="*/ 0 h 78"/>
                <a:gd name="T4" fmla="*/ 0 w 128"/>
                <a:gd name="T5" fmla="*/ 6 h 78"/>
                <a:gd name="T6" fmla="*/ 0 w 128"/>
                <a:gd name="T7" fmla="*/ 72 h 78"/>
                <a:gd name="T8" fmla="*/ 6 w 128"/>
                <a:gd name="T9" fmla="*/ 78 h 78"/>
                <a:gd name="T10" fmla="*/ 122 w 128"/>
                <a:gd name="T11" fmla="*/ 78 h 78"/>
                <a:gd name="T12" fmla="*/ 128 w 128"/>
                <a:gd name="T13" fmla="*/ 72 h 78"/>
                <a:gd name="T14" fmla="*/ 128 w 128"/>
                <a:gd name="T15" fmla="*/ 6 h 78"/>
                <a:gd name="T16" fmla="*/ 122 w 128"/>
                <a:gd name="T17" fmla="*/ 0 h 78"/>
                <a:gd name="T18" fmla="*/ 123 w 128"/>
                <a:gd name="T19" fmla="*/ 74 h 78"/>
                <a:gd name="T20" fmla="*/ 5 w 128"/>
                <a:gd name="T21" fmla="*/ 74 h 78"/>
                <a:gd name="T22" fmla="*/ 5 w 128"/>
                <a:gd name="T23" fmla="*/ 4 h 78"/>
                <a:gd name="T24" fmla="*/ 123 w 128"/>
                <a:gd name="T25" fmla="*/ 4 h 78"/>
                <a:gd name="T26" fmla="*/ 123 w 128"/>
                <a:gd name="T27" fmla="*/ 7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78">
                  <a:moveTo>
                    <a:pt x="122" y="0"/>
                  </a:moveTo>
                  <a:cubicBezTo>
                    <a:pt x="6" y="0"/>
                    <a:pt x="6" y="0"/>
                    <a:pt x="6" y="0"/>
                  </a:cubicBezTo>
                  <a:cubicBezTo>
                    <a:pt x="3" y="0"/>
                    <a:pt x="0" y="2"/>
                    <a:pt x="0" y="6"/>
                  </a:cubicBezTo>
                  <a:cubicBezTo>
                    <a:pt x="0" y="72"/>
                    <a:pt x="0" y="72"/>
                    <a:pt x="0" y="72"/>
                  </a:cubicBezTo>
                  <a:cubicBezTo>
                    <a:pt x="0" y="76"/>
                    <a:pt x="3" y="78"/>
                    <a:pt x="6" y="78"/>
                  </a:cubicBezTo>
                  <a:cubicBezTo>
                    <a:pt x="122" y="78"/>
                    <a:pt x="122" y="78"/>
                    <a:pt x="122" y="78"/>
                  </a:cubicBezTo>
                  <a:cubicBezTo>
                    <a:pt x="125" y="78"/>
                    <a:pt x="128" y="76"/>
                    <a:pt x="128" y="72"/>
                  </a:cubicBezTo>
                  <a:cubicBezTo>
                    <a:pt x="128" y="6"/>
                    <a:pt x="128" y="6"/>
                    <a:pt x="128" y="6"/>
                  </a:cubicBezTo>
                  <a:cubicBezTo>
                    <a:pt x="128" y="2"/>
                    <a:pt x="125" y="0"/>
                    <a:pt x="122" y="0"/>
                  </a:cubicBezTo>
                  <a:close/>
                  <a:moveTo>
                    <a:pt x="123" y="74"/>
                  </a:moveTo>
                  <a:cubicBezTo>
                    <a:pt x="5" y="74"/>
                    <a:pt x="5" y="74"/>
                    <a:pt x="5" y="74"/>
                  </a:cubicBezTo>
                  <a:cubicBezTo>
                    <a:pt x="5" y="4"/>
                    <a:pt x="5" y="4"/>
                    <a:pt x="5" y="4"/>
                  </a:cubicBezTo>
                  <a:cubicBezTo>
                    <a:pt x="123" y="4"/>
                    <a:pt x="123" y="4"/>
                    <a:pt x="123" y="4"/>
                  </a:cubicBezTo>
                  <a:lnTo>
                    <a:pt x="123" y="74"/>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81" name="Oval 146"/>
            <p:cNvSpPr>
              <a:spLocks noChangeArrowheads="1"/>
            </p:cNvSpPr>
            <p:nvPr/>
          </p:nvSpPr>
          <p:spPr bwMode="auto">
            <a:xfrm>
              <a:off x="6397625" y="2374900"/>
              <a:ext cx="19050" cy="1905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82" name="Oval 147"/>
            <p:cNvSpPr>
              <a:spLocks noChangeArrowheads="1"/>
            </p:cNvSpPr>
            <p:nvPr/>
          </p:nvSpPr>
          <p:spPr bwMode="auto">
            <a:xfrm>
              <a:off x="6454775" y="2374900"/>
              <a:ext cx="19050" cy="1905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83" name="Oval 148"/>
            <p:cNvSpPr>
              <a:spLocks noChangeArrowheads="1"/>
            </p:cNvSpPr>
            <p:nvPr/>
          </p:nvSpPr>
          <p:spPr bwMode="auto">
            <a:xfrm>
              <a:off x="6510338" y="2374900"/>
              <a:ext cx="15875" cy="1905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84" name="Oval 149"/>
            <p:cNvSpPr>
              <a:spLocks noChangeArrowheads="1"/>
            </p:cNvSpPr>
            <p:nvPr/>
          </p:nvSpPr>
          <p:spPr bwMode="auto">
            <a:xfrm>
              <a:off x="6567488" y="2374900"/>
              <a:ext cx="14288" cy="1905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85" name="Oval 150"/>
            <p:cNvSpPr>
              <a:spLocks noChangeArrowheads="1"/>
            </p:cNvSpPr>
            <p:nvPr/>
          </p:nvSpPr>
          <p:spPr bwMode="auto">
            <a:xfrm>
              <a:off x="6623050" y="2374900"/>
              <a:ext cx="15875" cy="1905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86" name="Oval 151"/>
            <p:cNvSpPr>
              <a:spLocks noChangeArrowheads="1"/>
            </p:cNvSpPr>
            <p:nvPr/>
          </p:nvSpPr>
          <p:spPr bwMode="auto">
            <a:xfrm>
              <a:off x="6675438" y="2374900"/>
              <a:ext cx="19050" cy="1905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87" name="Oval 152"/>
            <p:cNvSpPr>
              <a:spLocks noChangeArrowheads="1"/>
            </p:cNvSpPr>
            <p:nvPr/>
          </p:nvSpPr>
          <p:spPr bwMode="auto">
            <a:xfrm>
              <a:off x="6732588" y="2374900"/>
              <a:ext cx="19050" cy="1905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88" name="Oval 153"/>
            <p:cNvSpPr>
              <a:spLocks noChangeArrowheads="1"/>
            </p:cNvSpPr>
            <p:nvPr/>
          </p:nvSpPr>
          <p:spPr bwMode="auto">
            <a:xfrm>
              <a:off x="6397625" y="2432050"/>
              <a:ext cx="19050" cy="1905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89" name="Oval 154"/>
            <p:cNvSpPr>
              <a:spLocks noChangeArrowheads="1"/>
            </p:cNvSpPr>
            <p:nvPr/>
          </p:nvSpPr>
          <p:spPr bwMode="auto">
            <a:xfrm>
              <a:off x="6454775" y="2432050"/>
              <a:ext cx="19050" cy="1905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90" name="Oval 155"/>
            <p:cNvSpPr>
              <a:spLocks noChangeArrowheads="1"/>
            </p:cNvSpPr>
            <p:nvPr/>
          </p:nvSpPr>
          <p:spPr bwMode="auto">
            <a:xfrm>
              <a:off x="6510338" y="2432050"/>
              <a:ext cx="15875" cy="1905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91" name="Oval 156"/>
            <p:cNvSpPr>
              <a:spLocks noChangeArrowheads="1"/>
            </p:cNvSpPr>
            <p:nvPr/>
          </p:nvSpPr>
          <p:spPr bwMode="auto">
            <a:xfrm>
              <a:off x="6567488" y="2432050"/>
              <a:ext cx="14288" cy="1905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92" name="Oval 157"/>
            <p:cNvSpPr>
              <a:spLocks noChangeArrowheads="1"/>
            </p:cNvSpPr>
            <p:nvPr/>
          </p:nvSpPr>
          <p:spPr bwMode="auto">
            <a:xfrm>
              <a:off x="6623050" y="2432050"/>
              <a:ext cx="15875" cy="1905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93" name="Oval 158"/>
            <p:cNvSpPr>
              <a:spLocks noChangeArrowheads="1"/>
            </p:cNvSpPr>
            <p:nvPr/>
          </p:nvSpPr>
          <p:spPr bwMode="auto">
            <a:xfrm>
              <a:off x="6675438" y="2432050"/>
              <a:ext cx="19050" cy="1905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94" name="Oval 159"/>
            <p:cNvSpPr>
              <a:spLocks noChangeArrowheads="1"/>
            </p:cNvSpPr>
            <p:nvPr/>
          </p:nvSpPr>
          <p:spPr bwMode="auto">
            <a:xfrm>
              <a:off x="6732588" y="2432050"/>
              <a:ext cx="19050" cy="1905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95" name="Oval 160"/>
            <p:cNvSpPr>
              <a:spLocks noChangeArrowheads="1"/>
            </p:cNvSpPr>
            <p:nvPr/>
          </p:nvSpPr>
          <p:spPr bwMode="auto">
            <a:xfrm>
              <a:off x="6397625" y="2487613"/>
              <a:ext cx="19050" cy="1905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96" name="Oval 161"/>
            <p:cNvSpPr>
              <a:spLocks noChangeArrowheads="1"/>
            </p:cNvSpPr>
            <p:nvPr/>
          </p:nvSpPr>
          <p:spPr bwMode="auto">
            <a:xfrm>
              <a:off x="6454775" y="2487613"/>
              <a:ext cx="19050" cy="1905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97" name="Oval 162"/>
            <p:cNvSpPr>
              <a:spLocks noChangeArrowheads="1"/>
            </p:cNvSpPr>
            <p:nvPr/>
          </p:nvSpPr>
          <p:spPr bwMode="auto">
            <a:xfrm>
              <a:off x="6510338" y="2487613"/>
              <a:ext cx="15875" cy="1905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98" name="Oval 163"/>
            <p:cNvSpPr>
              <a:spLocks noChangeArrowheads="1"/>
            </p:cNvSpPr>
            <p:nvPr/>
          </p:nvSpPr>
          <p:spPr bwMode="auto">
            <a:xfrm>
              <a:off x="6567488" y="2487613"/>
              <a:ext cx="14288" cy="1905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99" name="Oval 164"/>
            <p:cNvSpPr>
              <a:spLocks noChangeArrowheads="1"/>
            </p:cNvSpPr>
            <p:nvPr/>
          </p:nvSpPr>
          <p:spPr bwMode="auto">
            <a:xfrm>
              <a:off x="6623050" y="2487613"/>
              <a:ext cx="15875" cy="1905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00" name="Oval 165"/>
            <p:cNvSpPr>
              <a:spLocks noChangeArrowheads="1"/>
            </p:cNvSpPr>
            <p:nvPr/>
          </p:nvSpPr>
          <p:spPr bwMode="auto">
            <a:xfrm>
              <a:off x="6675438" y="2487613"/>
              <a:ext cx="19050" cy="1905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01" name="Oval 166"/>
            <p:cNvSpPr>
              <a:spLocks noChangeArrowheads="1"/>
            </p:cNvSpPr>
            <p:nvPr/>
          </p:nvSpPr>
          <p:spPr bwMode="auto">
            <a:xfrm>
              <a:off x="6732588" y="2487613"/>
              <a:ext cx="19050" cy="1905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02" name="Oval 167"/>
            <p:cNvSpPr>
              <a:spLocks noChangeArrowheads="1"/>
            </p:cNvSpPr>
            <p:nvPr/>
          </p:nvSpPr>
          <p:spPr bwMode="auto">
            <a:xfrm>
              <a:off x="6397625" y="2544763"/>
              <a:ext cx="19050" cy="1905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03" name="Oval 168"/>
            <p:cNvSpPr>
              <a:spLocks noChangeArrowheads="1"/>
            </p:cNvSpPr>
            <p:nvPr/>
          </p:nvSpPr>
          <p:spPr bwMode="auto">
            <a:xfrm>
              <a:off x="6732588" y="2544763"/>
              <a:ext cx="19050" cy="1905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04" name="Freeform 169"/>
            <p:cNvSpPr>
              <a:spLocks/>
            </p:cNvSpPr>
            <p:nvPr/>
          </p:nvSpPr>
          <p:spPr bwMode="auto">
            <a:xfrm>
              <a:off x="6454775" y="2544763"/>
              <a:ext cx="239713" cy="19050"/>
            </a:xfrm>
            <a:custGeom>
              <a:avLst/>
              <a:gdLst>
                <a:gd name="T0" fmla="*/ 2 w 64"/>
                <a:gd name="T1" fmla="*/ 5 h 5"/>
                <a:gd name="T2" fmla="*/ 62 w 64"/>
                <a:gd name="T3" fmla="*/ 5 h 5"/>
                <a:gd name="T4" fmla="*/ 64 w 64"/>
                <a:gd name="T5" fmla="*/ 2 h 5"/>
                <a:gd name="T6" fmla="*/ 62 w 64"/>
                <a:gd name="T7" fmla="*/ 0 h 5"/>
                <a:gd name="T8" fmla="*/ 2 w 64"/>
                <a:gd name="T9" fmla="*/ 0 h 5"/>
                <a:gd name="T10" fmla="*/ 0 w 64"/>
                <a:gd name="T11" fmla="*/ 2 h 5"/>
                <a:gd name="T12" fmla="*/ 2 w 64"/>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64" h="5">
                  <a:moveTo>
                    <a:pt x="2" y="5"/>
                  </a:moveTo>
                  <a:cubicBezTo>
                    <a:pt x="62" y="5"/>
                    <a:pt x="62" y="5"/>
                    <a:pt x="62" y="5"/>
                  </a:cubicBezTo>
                  <a:cubicBezTo>
                    <a:pt x="63" y="5"/>
                    <a:pt x="64" y="4"/>
                    <a:pt x="64" y="2"/>
                  </a:cubicBezTo>
                  <a:cubicBezTo>
                    <a:pt x="64" y="1"/>
                    <a:pt x="63" y="0"/>
                    <a:pt x="62" y="0"/>
                  </a:cubicBezTo>
                  <a:cubicBezTo>
                    <a:pt x="2" y="0"/>
                    <a:pt x="2" y="0"/>
                    <a:pt x="2" y="0"/>
                  </a:cubicBezTo>
                  <a:cubicBezTo>
                    <a:pt x="1" y="0"/>
                    <a:pt x="0" y="1"/>
                    <a:pt x="0" y="2"/>
                  </a:cubicBezTo>
                  <a:cubicBezTo>
                    <a:pt x="0" y="4"/>
                    <a:pt x="1" y="5"/>
                    <a:pt x="2" y="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58" name="组合 257">
            <a:extLst>
              <a:ext uri="{FF2B5EF4-FFF2-40B4-BE49-F238E27FC236}">
                <a16:creationId xmlns="" xmlns:a16="http://schemas.microsoft.com/office/drawing/2014/main" id="{7D0EF742-ACB3-4E4E-B2A8-DE3CA777D167}"/>
              </a:ext>
            </a:extLst>
          </p:cNvPr>
          <p:cNvGrpSpPr/>
          <p:nvPr/>
        </p:nvGrpSpPr>
        <p:grpSpPr>
          <a:xfrm>
            <a:off x="5467350" y="2228850"/>
            <a:ext cx="292100" cy="481013"/>
            <a:chOff x="5467350" y="2228850"/>
            <a:chExt cx="292100" cy="481013"/>
          </a:xfrm>
        </p:grpSpPr>
        <p:sp>
          <p:nvSpPr>
            <p:cNvPr id="205" name="Freeform 170"/>
            <p:cNvSpPr>
              <a:spLocks noEditPoints="1"/>
            </p:cNvSpPr>
            <p:nvPr/>
          </p:nvSpPr>
          <p:spPr bwMode="auto">
            <a:xfrm>
              <a:off x="5467350" y="2228850"/>
              <a:ext cx="292100" cy="481013"/>
            </a:xfrm>
            <a:custGeom>
              <a:avLst/>
              <a:gdLst>
                <a:gd name="T0" fmla="*/ 43 w 78"/>
                <a:gd name="T1" fmla="*/ 0 h 128"/>
                <a:gd name="T2" fmla="*/ 35 w 78"/>
                <a:gd name="T3" fmla="*/ 0 h 128"/>
                <a:gd name="T4" fmla="*/ 0 w 78"/>
                <a:gd name="T5" fmla="*/ 36 h 128"/>
                <a:gd name="T6" fmla="*/ 0 w 78"/>
                <a:gd name="T7" fmla="*/ 92 h 128"/>
                <a:gd name="T8" fmla="*/ 35 w 78"/>
                <a:gd name="T9" fmla="*/ 128 h 128"/>
                <a:gd name="T10" fmla="*/ 43 w 78"/>
                <a:gd name="T11" fmla="*/ 128 h 128"/>
                <a:gd name="T12" fmla="*/ 78 w 78"/>
                <a:gd name="T13" fmla="*/ 92 h 128"/>
                <a:gd name="T14" fmla="*/ 78 w 78"/>
                <a:gd name="T15" fmla="*/ 36 h 128"/>
                <a:gd name="T16" fmla="*/ 43 w 78"/>
                <a:gd name="T17" fmla="*/ 0 h 128"/>
                <a:gd name="T18" fmla="*/ 74 w 78"/>
                <a:gd name="T19" fmla="*/ 92 h 128"/>
                <a:gd name="T20" fmla="*/ 65 w 78"/>
                <a:gd name="T21" fmla="*/ 114 h 128"/>
                <a:gd name="T22" fmla="*/ 43 w 78"/>
                <a:gd name="T23" fmla="*/ 123 h 128"/>
                <a:gd name="T24" fmla="*/ 35 w 78"/>
                <a:gd name="T25" fmla="*/ 123 h 128"/>
                <a:gd name="T26" fmla="*/ 13 w 78"/>
                <a:gd name="T27" fmla="*/ 114 h 128"/>
                <a:gd name="T28" fmla="*/ 4 w 78"/>
                <a:gd name="T29" fmla="*/ 92 h 128"/>
                <a:gd name="T30" fmla="*/ 4 w 78"/>
                <a:gd name="T31" fmla="*/ 36 h 128"/>
                <a:gd name="T32" fmla="*/ 13 w 78"/>
                <a:gd name="T33" fmla="*/ 14 h 128"/>
                <a:gd name="T34" fmla="*/ 35 w 78"/>
                <a:gd name="T35" fmla="*/ 5 h 128"/>
                <a:gd name="T36" fmla="*/ 43 w 78"/>
                <a:gd name="T37" fmla="*/ 5 h 128"/>
                <a:gd name="T38" fmla="*/ 65 w 78"/>
                <a:gd name="T39" fmla="*/ 14 h 128"/>
                <a:gd name="T40" fmla="*/ 74 w 78"/>
                <a:gd name="T41" fmla="*/ 36 h 128"/>
                <a:gd name="T42" fmla="*/ 74 w 78"/>
                <a:gd name="T43" fmla="*/ 9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8" h="128">
                  <a:moveTo>
                    <a:pt x="43" y="0"/>
                  </a:moveTo>
                  <a:cubicBezTo>
                    <a:pt x="35" y="0"/>
                    <a:pt x="35" y="0"/>
                    <a:pt x="35" y="0"/>
                  </a:cubicBezTo>
                  <a:cubicBezTo>
                    <a:pt x="16" y="0"/>
                    <a:pt x="0" y="16"/>
                    <a:pt x="0" y="36"/>
                  </a:cubicBezTo>
                  <a:cubicBezTo>
                    <a:pt x="0" y="92"/>
                    <a:pt x="0" y="92"/>
                    <a:pt x="0" y="92"/>
                  </a:cubicBezTo>
                  <a:cubicBezTo>
                    <a:pt x="0" y="112"/>
                    <a:pt x="16" y="128"/>
                    <a:pt x="35" y="128"/>
                  </a:cubicBezTo>
                  <a:cubicBezTo>
                    <a:pt x="43" y="128"/>
                    <a:pt x="43" y="128"/>
                    <a:pt x="43" y="128"/>
                  </a:cubicBezTo>
                  <a:cubicBezTo>
                    <a:pt x="62" y="128"/>
                    <a:pt x="78" y="112"/>
                    <a:pt x="78" y="92"/>
                  </a:cubicBezTo>
                  <a:cubicBezTo>
                    <a:pt x="78" y="36"/>
                    <a:pt x="78" y="36"/>
                    <a:pt x="78" y="36"/>
                  </a:cubicBezTo>
                  <a:cubicBezTo>
                    <a:pt x="78" y="16"/>
                    <a:pt x="62" y="0"/>
                    <a:pt x="43" y="0"/>
                  </a:cubicBezTo>
                  <a:close/>
                  <a:moveTo>
                    <a:pt x="74" y="92"/>
                  </a:moveTo>
                  <a:cubicBezTo>
                    <a:pt x="74" y="101"/>
                    <a:pt x="71" y="108"/>
                    <a:pt x="65" y="114"/>
                  </a:cubicBezTo>
                  <a:cubicBezTo>
                    <a:pt x="59" y="120"/>
                    <a:pt x="51" y="123"/>
                    <a:pt x="43" y="123"/>
                  </a:cubicBezTo>
                  <a:cubicBezTo>
                    <a:pt x="35" y="123"/>
                    <a:pt x="35" y="123"/>
                    <a:pt x="35" y="123"/>
                  </a:cubicBezTo>
                  <a:cubicBezTo>
                    <a:pt x="27" y="123"/>
                    <a:pt x="19" y="120"/>
                    <a:pt x="13" y="114"/>
                  </a:cubicBezTo>
                  <a:cubicBezTo>
                    <a:pt x="7" y="108"/>
                    <a:pt x="4" y="101"/>
                    <a:pt x="4" y="92"/>
                  </a:cubicBezTo>
                  <a:cubicBezTo>
                    <a:pt x="4" y="36"/>
                    <a:pt x="4" y="36"/>
                    <a:pt x="4" y="36"/>
                  </a:cubicBezTo>
                  <a:cubicBezTo>
                    <a:pt x="4" y="27"/>
                    <a:pt x="7" y="20"/>
                    <a:pt x="13" y="14"/>
                  </a:cubicBezTo>
                  <a:cubicBezTo>
                    <a:pt x="19" y="8"/>
                    <a:pt x="27" y="5"/>
                    <a:pt x="35" y="5"/>
                  </a:cubicBezTo>
                  <a:cubicBezTo>
                    <a:pt x="43" y="5"/>
                    <a:pt x="43" y="5"/>
                    <a:pt x="43" y="5"/>
                  </a:cubicBezTo>
                  <a:cubicBezTo>
                    <a:pt x="51" y="5"/>
                    <a:pt x="59" y="8"/>
                    <a:pt x="65" y="14"/>
                  </a:cubicBezTo>
                  <a:cubicBezTo>
                    <a:pt x="71" y="20"/>
                    <a:pt x="74" y="27"/>
                    <a:pt x="74" y="36"/>
                  </a:cubicBezTo>
                  <a:lnTo>
                    <a:pt x="74" y="92"/>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06" name="Freeform 171"/>
            <p:cNvSpPr>
              <a:spLocks/>
            </p:cNvSpPr>
            <p:nvPr/>
          </p:nvSpPr>
          <p:spPr bwMode="auto">
            <a:xfrm>
              <a:off x="5605463" y="2311400"/>
              <a:ext cx="15875" cy="101600"/>
            </a:xfrm>
            <a:custGeom>
              <a:avLst/>
              <a:gdLst>
                <a:gd name="T0" fmla="*/ 2 w 4"/>
                <a:gd name="T1" fmla="*/ 0 h 27"/>
                <a:gd name="T2" fmla="*/ 0 w 4"/>
                <a:gd name="T3" fmla="*/ 3 h 27"/>
                <a:gd name="T4" fmla="*/ 0 w 4"/>
                <a:gd name="T5" fmla="*/ 25 h 27"/>
                <a:gd name="T6" fmla="*/ 2 w 4"/>
                <a:gd name="T7" fmla="*/ 27 h 27"/>
                <a:gd name="T8" fmla="*/ 4 w 4"/>
                <a:gd name="T9" fmla="*/ 25 h 27"/>
                <a:gd name="T10" fmla="*/ 4 w 4"/>
                <a:gd name="T11" fmla="*/ 3 h 27"/>
                <a:gd name="T12" fmla="*/ 2 w 4"/>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4" h="27">
                  <a:moveTo>
                    <a:pt x="2" y="0"/>
                  </a:moveTo>
                  <a:cubicBezTo>
                    <a:pt x="1" y="0"/>
                    <a:pt x="0" y="1"/>
                    <a:pt x="0" y="3"/>
                  </a:cubicBezTo>
                  <a:cubicBezTo>
                    <a:pt x="0" y="25"/>
                    <a:pt x="0" y="25"/>
                    <a:pt x="0" y="25"/>
                  </a:cubicBezTo>
                  <a:cubicBezTo>
                    <a:pt x="0" y="26"/>
                    <a:pt x="1" y="27"/>
                    <a:pt x="2" y="27"/>
                  </a:cubicBezTo>
                  <a:cubicBezTo>
                    <a:pt x="3" y="27"/>
                    <a:pt x="4" y="26"/>
                    <a:pt x="4" y="25"/>
                  </a:cubicBezTo>
                  <a:cubicBezTo>
                    <a:pt x="4" y="3"/>
                    <a:pt x="4" y="3"/>
                    <a:pt x="4" y="3"/>
                  </a:cubicBezTo>
                  <a:cubicBezTo>
                    <a:pt x="4" y="1"/>
                    <a:pt x="3" y="0"/>
                    <a:pt x="2"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57" name="组合 256">
            <a:extLst>
              <a:ext uri="{FF2B5EF4-FFF2-40B4-BE49-F238E27FC236}">
                <a16:creationId xmlns="" xmlns:a16="http://schemas.microsoft.com/office/drawing/2014/main" id="{28F04B81-D5C8-497C-A7E4-9EC9E64A9C4C}"/>
              </a:ext>
            </a:extLst>
          </p:cNvPr>
          <p:cNvGrpSpPr/>
          <p:nvPr/>
        </p:nvGrpSpPr>
        <p:grpSpPr>
          <a:xfrm>
            <a:off x="4411663" y="2236788"/>
            <a:ext cx="481013" cy="465138"/>
            <a:chOff x="4411663" y="2236788"/>
            <a:chExt cx="481013" cy="465138"/>
          </a:xfrm>
        </p:grpSpPr>
        <p:sp>
          <p:nvSpPr>
            <p:cNvPr id="207" name="Freeform 172"/>
            <p:cNvSpPr>
              <a:spLocks noEditPoints="1"/>
            </p:cNvSpPr>
            <p:nvPr/>
          </p:nvSpPr>
          <p:spPr bwMode="auto">
            <a:xfrm>
              <a:off x="4411663" y="2236788"/>
              <a:ext cx="481013" cy="465138"/>
            </a:xfrm>
            <a:custGeom>
              <a:avLst/>
              <a:gdLst>
                <a:gd name="T0" fmla="*/ 122 w 128"/>
                <a:gd name="T1" fmla="*/ 0 h 124"/>
                <a:gd name="T2" fmla="*/ 6 w 128"/>
                <a:gd name="T3" fmla="*/ 0 h 124"/>
                <a:gd name="T4" fmla="*/ 0 w 128"/>
                <a:gd name="T5" fmla="*/ 6 h 124"/>
                <a:gd name="T6" fmla="*/ 0 w 128"/>
                <a:gd name="T7" fmla="*/ 95 h 124"/>
                <a:gd name="T8" fmla="*/ 6 w 128"/>
                <a:gd name="T9" fmla="*/ 101 h 124"/>
                <a:gd name="T10" fmla="*/ 48 w 128"/>
                <a:gd name="T11" fmla="*/ 101 h 124"/>
                <a:gd name="T12" fmla="*/ 45 w 128"/>
                <a:gd name="T13" fmla="*/ 119 h 124"/>
                <a:gd name="T14" fmla="*/ 38 w 128"/>
                <a:gd name="T15" fmla="*/ 119 h 124"/>
                <a:gd name="T16" fmla="*/ 36 w 128"/>
                <a:gd name="T17" fmla="*/ 121 h 124"/>
                <a:gd name="T18" fmla="*/ 38 w 128"/>
                <a:gd name="T19" fmla="*/ 124 h 124"/>
                <a:gd name="T20" fmla="*/ 90 w 128"/>
                <a:gd name="T21" fmla="*/ 124 h 124"/>
                <a:gd name="T22" fmla="*/ 92 w 128"/>
                <a:gd name="T23" fmla="*/ 121 h 124"/>
                <a:gd name="T24" fmla="*/ 90 w 128"/>
                <a:gd name="T25" fmla="*/ 119 h 124"/>
                <a:gd name="T26" fmla="*/ 83 w 128"/>
                <a:gd name="T27" fmla="*/ 119 h 124"/>
                <a:gd name="T28" fmla="*/ 80 w 128"/>
                <a:gd name="T29" fmla="*/ 101 h 124"/>
                <a:gd name="T30" fmla="*/ 122 w 128"/>
                <a:gd name="T31" fmla="*/ 101 h 124"/>
                <a:gd name="T32" fmla="*/ 128 w 128"/>
                <a:gd name="T33" fmla="*/ 95 h 124"/>
                <a:gd name="T34" fmla="*/ 128 w 128"/>
                <a:gd name="T35" fmla="*/ 6 h 124"/>
                <a:gd name="T36" fmla="*/ 122 w 128"/>
                <a:gd name="T37" fmla="*/ 0 h 124"/>
                <a:gd name="T38" fmla="*/ 50 w 128"/>
                <a:gd name="T39" fmla="*/ 119 h 124"/>
                <a:gd name="T40" fmla="*/ 53 w 128"/>
                <a:gd name="T41" fmla="*/ 101 h 124"/>
                <a:gd name="T42" fmla="*/ 75 w 128"/>
                <a:gd name="T43" fmla="*/ 101 h 124"/>
                <a:gd name="T44" fmla="*/ 78 w 128"/>
                <a:gd name="T45" fmla="*/ 119 h 124"/>
                <a:gd name="T46" fmla="*/ 50 w 128"/>
                <a:gd name="T47" fmla="*/ 119 h 124"/>
                <a:gd name="T48" fmla="*/ 123 w 128"/>
                <a:gd name="T49" fmla="*/ 97 h 124"/>
                <a:gd name="T50" fmla="*/ 5 w 128"/>
                <a:gd name="T51" fmla="*/ 97 h 124"/>
                <a:gd name="T52" fmla="*/ 5 w 128"/>
                <a:gd name="T53" fmla="*/ 79 h 124"/>
                <a:gd name="T54" fmla="*/ 123 w 128"/>
                <a:gd name="T55" fmla="*/ 79 h 124"/>
                <a:gd name="T56" fmla="*/ 123 w 128"/>
                <a:gd name="T57" fmla="*/ 97 h 124"/>
                <a:gd name="T58" fmla="*/ 123 w 128"/>
                <a:gd name="T59" fmla="*/ 75 h 124"/>
                <a:gd name="T60" fmla="*/ 5 w 128"/>
                <a:gd name="T61" fmla="*/ 75 h 124"/>
                <a:gd name="T62" fmla="*/ 5 w 128"/>
                <a:gd name="T63" fmla="*/ 5 h 124"/>
                <a:gd name="T64" fmla="*/ 123 w 128"/>
                <a:gd name="T65" fmla="*/ 5 h 124"/>
                <a:gd name="T66" fmla="*/ 123 w 128"/>
                <a:gd name="T67" fmla="*/ 7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8" h="124">
                  <a:moveTo>
                    <a:pt x="122" y="0"/>
                  </a:moveTo>
                  <a:cubicBezTo>
                    <a:pt x="6" y="0"/>
                    <a:pt x="6" y="0"/>
                    <a:pt x="6" y="0"/>
                  </a:cubicBezTo>
                  <a:cubicBezTo>
                    <a:pt x="3" y="0"/>
                    <a:pt x="0" y="3"/>
                    <a:pt x="0" y="6"/>
                  </a:cubicBezTo>
                  <a:cubicBezTo>
                    <a:pt x="0" y="95"/>
                    <a:pt x="0" y="95"/>
                    <a:pt x="0" y="95"/>
                  </a:cubicBezTo>
                  <a:cubicBezTo>
                    <a:pt x="0" y="99"/>
                    <a:pt x="3" y="101"/>
                    <a:pt x="6" y="101"/>
                  </a:cubicBezTo>
                  <a:cubicBezTo>
                    <a:pt x="48" y="101"/>
                    <a:pt x="48" y="101"/>
                    <a:pt x="48" y="101"/>
                  </a:cubicBezTo>
                  <a:cubicBezTo>
                    <a:pt x="45" y="119"/>
                    <a:pt x="45" y="119"/>
                    <a:pt x="45" y="119"/>
                  </a:cubicBezTo>
                  <a:cubicBezTo>
                    <a:pt x="38" y="119"/>
                    <a:pt x="38" y="119"/>
                    <a:pt x="38" y="119"/>
                  </a:cubicBezTo>
                  <a:cubicBezTo>
                    <a:pt x="37" y="119"/>
                    <a:pt x="36" y="120"/>
                    <a:pt x="36" y="121"/>
                  </a:cubicBezTo>
                  <a:cubicBezTo>
                    <a:pt x="36" y="123"/>
                    <a:pt x="37" y="124"/>
                    <a:pt x="38" y="124"/>
                  </a:cubicBezTo>
                  <a:cubicBezTo>
                    <a:pt x="90" y="124"/>
                    <a:pt x="90" y="124"/>
                    <a:pt x="90" y="124"/>
                  </a:cubicBezTo>
                  <a:cubicBezTo>
                    <a:pt x="91" y="124"/>
                    <a:pt x="92" y="123"/>
                    <a:pt x="92" y="121"/>
                  </a:cubicBezTo>
                  <a:cubicBezTo>
                    <a:pt x="92" y="120"/>
                    <a:pt x="91" y="119"/>
                    <a:pt x="90" y="119"/>
                  </a:cubicBezTo>
                  <a:cubicBezTo>
                    <a:pt x="83" y="119"/>
                    <a:pt x="83" y="119"/>
                    <a:pt x="83" y="119"/>
                  </a:cubicBezTo>
                  <a:cubicBezTo>
                    <a:pt x="80" y="101"/>
                    <a:pt x="80" y="101"/>
                    <a:pt x="80" y="101"/>
                  </a:cubicBezTo>
                  <a:cubicBezTo>
                    <a:pt x="122" y="101"/>
                    <a:pt x="122" y="101"/>
                    <a:pt x="122" y="101"/>
                  </a:cubicBezTo>
                  <a:cubicBezTo>
                    <a:pt x="125" y="101"/>
                    <a:pt x="128" y="99"/>
                    <a:pt x="128" y="95"/>
                  </a:cubicBezTo>
                  <a:cubicBezTo>
                    <a:pt x="128" y="6"/>
                    <a:pt x="128" y="6"/>
                    <a:pt x="128" y="6"/>
                  </a:cubicBezTo>
                  <a:cubicBezTo>
                    <a:pt x="128" y="3"/>
                    <a:pt x="125" y="0"/>
                    <a:pt x="122" y="0"/>
                  </a:cubicBezTo>
                  <a:close/>
                  <a:moveTo>
                    <a:pt x="50" y="119"/>
                  </a:moveTo>
                  <a:cubicBezTo>
                    <a:pt x="53" y="101"/>
                    <a:pt x="53" y="101"/>
                    <a:pt x="53" y="101"/>
                  </a:cubicBezTo>
                  <a:cubicBezTo>
                    <a:pt x="75" y="101"/>
                    <a:pt x="75" y="101"/>
                    <a:pt x="75" y="101"/>
                  </a:cubicBezTo>
                  <a:cubicBezTo>
                    <a:pt x="78" y="119"/>
                    <a:pt x="78" y="119"/>
                    <a:pt x="78" y="119"/>
                  </a:cubicBezTo>
                  <a:lnTo>
                    <a:pt x="50" y="119"/>
                  </a:lnTo>
                  <a:close/>
                  <a:moveTo>
                    <a:pt x="123" y="97"/>
                  </a:moveTo>
                  <a:cubicBezTo>
                    <a:pt x="5" y="97"/>
                    <a:pt x="5" y="97"/>
                    <a:pt x="5" y="97"/>
                  </a:cubicBezTo>
                  <a:cubicBezTo>
                    <a:pt x="5" y="79"/>
                    <a:pt x="5" y="79"/>
                    <a:pt x="5" y="79"/>
                  </a:cubicBezTo>
                  <a:cubicBezTo>
                    <a:pt x="123" y="79"/>
                    <a:pt x="123" y="79"/>
                    <a:pt x="123" y="79"/>
                  </a:cubicBezTo>
                  <a:lnTo>
                    <a:pt x="123" y="97"/>
                  </a:lnTo>
                  <a:close/>
                  <a:moveTo>
                    <a:pt x="123" y="75"/>
                  </a:moveTo>
                  <a:cubicBezTo>
                    <a:pt x="5" y="75"/>
                    <a:pt x="5" y="75"/>
                    <a:pt x="5" y="75"/>
                  </a:cubicBezTo>
                  <a:cubicBezTo>
                    <a:pt x="5" y="5"/>
                    <a:pt x="5" y="5"/>
                    <a:pt x="5" y="5"/>
                  </a:cubicBezTo>
                  <a:cubicBezTo>
                    <a:pt x="123" y="5"/>
                    <a:pt x="123" y="5"/>
                    <a:pt x="123" y="5"/>
                  </a:cubicBezTo>
                  <a:lnTo>
                    <a:pt x="123" y="75"/>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08" name="Oval 173"/>
            <p:cNvSpPr>
              <a:spLocks noChangeArrowheads="1"/>
            </p:cNvSpPr>
            <p:nvPr/>
          </p:nvSpPr>
          <p:spPr bwMode="auto">
            <a:xfrm>
              <a:off x="4637088" y="2551113"/>
              <a:ext cx="30163" cy="26988"/>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56" name="组合 255">
            <a:extLst>
              <a:ext uri="{FF2B5EF4-FFF2-40B4-BE49-F238E27FC236}">
                <a16:creationId xmlns="" xmlns:a16="http://schemas.microsoft.com/office/drawing/2014/main" id="{D7F76E58-BFB5-4145-B04F-6E86ADC9F988}"/>
              </a:ext>
            </a:extLst>
          </p:cNvPr>
          <p:cNvGrpSpPr/>
          <p:nvPr/>
        </p:nvGrpSpPr>
        <p:grpSpPr>
          <a:xfrm>
            <a:off x="3451225" y="2308225"/>
            <a:ext cx="481013" cy="322263"/>
            <a:chOff x="3451225" y="2308225"/>
            <a:chExt cx="481013" cy="322263"/>
          </a:xfrm>
        </p:grpSpPr>
        <p:sp>
          <p:nvSpPr>
            <p:cNvPr id="209" name="Freeform 174"/>
            <p:cNvSpPr>
              <a:spLocks noEditPoints="1"/>
            </p:cNvSpPr>
            <p:nvPr/>
          </p:nvSpPr>
          <p:spPr bwMode="auto">
            <a:xfrm>
              <a:off x="3489325" y="2308225"/>
              <a:ext cx="404813" cy="266700"/>
            </a:xfrm>
            <a:custGeom>
              <a:avLst/>
              <a:gdLst>
                <a:gd name="T0" fmla="*/ 108 w 108"/>
                <a:gd name="T1" fmla="*/ 6 h 71"/>
                <a:gd name="T2" fmla="*/ 102 w 108"/>
                <a:gd name="T3" fmla="*/ 0 h 71"/>
                <a:gd name="T4" fmla="*/ 6 w 108"/>
                <a:gd name="T5" fmla="*/ 0 h 71"/>
                <a:gd name="T6" fmla="*/ 0 w 108"/>
                <a:gd name="T7" fmla="*/ 6 h 71"/>
                <a:gd name="T8" fmla="*/ 0 w 108"/>
                <a:gd name="T9" fmla="*/ 71 h 71"/>
                <a:gd name="T10" fmla="*/ 108 w 108"/>
                <a:gd name="T11" fmla="*/ 71 h 71"/>
                <a:gd name="T12" fmla="*/ 108 w 108"/>
                <a:gd name="T13" fmla="*/ 6 h 71"/>
                <a:gd name="T14" fmla="*/ 104 w 108"/>
                <a:gd name="T15" fmla="*/ 67 h 71"/>
                <a:gd name="T16" fmla="*/ 4 w 108"/>
                <a:gd name="T17" fmla="*/ 67 h 71"/>
                <a:gd name="T18" fmla="*/ 4 w 108"/>
                <a:gd name="T19" fmla="*/ 4 h 71"/>
                <a:gd name="T20" fmla="*/ 104 w 108"/>
                <a:gd name="T21" fmla="*/ 4 h 71"/>
                <a:gd name="T22" fmla="*/ 104 w 108"/>
                <a:gd name="T23" fmla="*/ 6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8" h="71">
                  <a:moveTo>
                    <a:pt x="108" y="6"/>
                  </a:moveTo>
                  <a:cubicBezTo>
                    <a:pt x="108" y="3"/>
                    <a:pt x="105" y="0"/>
                    <a:pt x="102" y="0"/>
                  </a:cubicBezTo>
                  <a:cubicBezTo>
                    <a:pt x="6" y="0"/>
                    <a:pt x="6" y="0"/>
                    <a:pt x="6" y="0"/>
                  </a:cubicBezTo>
                  <a:cubicBezTo>
                    <a:pt x="2" y="0"/>
                    <a:pt x="0" y="3"/>
                    <a:pt x="0" y="6"/>
                  </a:cubicBezTo>
                  <a:cubicBezTo>
                    <a:pt x="0" y="71"/>
                    <a:pt x="0" y="71"/>
                    <a:pt x="0" y="71"/>
                  </a:cubicBezTo>
                  <a:cubicBezTo>
                    <a:pt x="108" y="71"/>
                    <a:pt x="108" y="71"/>
                    <a:pt x="108" y="71"/>
                  </a:cubicBezTo>
                  <a:lnTo>
                    <a:pt x="108" y="6"/>
                  </a:lnTo>
                  <a:close/>
                  <a:moveTo>
                    <a:pt x="104" y="67"/>
                  </a:moveTo>
                  <a:cubicBezTo>
                    <a:pt x="4" y="67"/>
                    <a:pt x="4" y="67"/>
                    <a:pt x="4" y="67"/>
                  </a:cubicBezTo>
                  <a:cubicBezTo>
                    <a:pt x="4" y="4"/>
                    <a:pt x="4" y="4"/>
                    <a:pt x="4" y="4"/>
                  </a:cubicBezTo>
                  <a:cubicBezTo>
                    <a:pt x="104" y="4"/>
                    <a:pt x="104" y="4"/>
                    <a:pt x="104" y="4"/>
                  </a:cubicBezTo>
                  <a:lnTo>
                    <a:pt x="104" y="67"/>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10" name="Freeform 175"/>
            <p:cNvSpPr>
              <a:spLocks/>
            </p:cNvSpPr>
            <p:nvPr/>
          </p:nvSpPr>
          <p:spPr bwMode="auto">
            <a:xfrm>
              <a:off x="3451225" y="2616200"/>
              <a:ext cx="481013" cy="14288"/>
            </a:xfrm>
            <a:custGeom>
              <a:avLst/>
              <a:gdLst>
                <a:gd name="T0" fmla="*/ 126 w 128"/>
                <a:gd name="T1" fmla="*/ 0 h 4"/>
                <a:gd name="T2" fmla="*/ 2 w 128"/>
                <a:gd name="T3" fmla="*/ 0 h 4"/>
                <a:gd name="T4" fmla="*/ 0 w 128"/>
                <a:gd name="T5" fmla="*/ 2 h 4"/>
                <a:gd name="T6" fmla="*/ 2 w 128"/>
                <a:gd name="T7" fmla="*/ 4 h 4"/>
                <a:gd name="T8" fmla="*/ 126 w 128"/>
                <a:gd name="T9" fmla="*/ 4 h 4"/>
                <a:gd name="T10" fmla="*/ 128 w 128"/>
                <a:gd name="T11" fmla="*/ 2 h 4"/>
                <a:gd name="T12" fmla="*/ 126 w 12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28" h="4">
                  <a:moveTo>
                    <a:pt x="126" y="0"/>
                  </a:moveTo>
                  <a:cubicBezTo>
                    <a:pt x="2" y="0"/>
                    <a:pt x="2" y="0"/>
                    <a:pt x="2" y="0"/>
                  </a:cubicBezTo>
                  <a:cubicBezTo>
                    <a:pt x="1" y="0"/>
                    <a:pt x="0" y="1"/>
                    <a:pt x="0" y="2"/>
                  </a:cubicBezTo>
                  <a:cubicBezTo>
                    <a:pt x="0" y="3"/>
                    <a:pt x="1" y="4"/>
                    <a:pt x="2" y="4"/>
                  </a:cubicBezTo>
                  <a:cubicBezTo>
                    <a:pt x="126" y="4"/>
                    <a:pt x="126" y="4"/>
                    <a:pt x="126" y="4"/>
                  </a:cubicBezTo>
                  <a:cubicBezTo>
                    <a:pt x="127" y="4"/>
                    <a:pt x="128" y="3"/>
                    <a:pt x="128" y="2"/>
                  </a:cubicBezTo>
                  <a:cubicBezTo>
                    <a:pt x="128" y="1"/>
                    <a:pt x="127" y="0"/>
                    <a:pt x="126"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55" name="组合 254">
            <a:extLst>
              <a:ext uri="{FF2B5EF4-FFF2-40B4-BE49-F238E27FC236}">
                <a16:creationId xmlns="" xmlns:a16="http://schemas.microsoft.com/office/drawing/2014/main" id="{5C0478DA-4A96-4CEF-B463-F2463259C4BE}"/>
              </a:ext>
            </a:extLst>
          </p:cNvPr>
          <p:cNvGrpSpPr/>
          <p:nvPr/>
        </p:nvGrpSpPr>
        <p:grpSpPr>
          <a:xfrm>
            <a:off x="2554288" y="2228850"/>
            <a:ext cx="352425" cy="481013"/>
            <a:chOff x="2554288" y="2228850"/>
            <a:chExt cx="352425" cy="481013"/>
          </a:xfrm>
        </p:grpSpPr>
        <p:sp>
          <p:nvSpPr>
            <p:cNvPr id="211" name="Oval 176"/>
            <p:cNvSpPr>
              <a:spLocks noChangeArrowheads="1"/>
            </p:cNvSpPr>
            <p:nvPr/>
          </p:nvSpPr>
          <p:spPr bwMode="auto">
            <a:xfrm>
              <a:off x="2714625" y="2646363"/>
              <a:ext cx="30163" cy="2540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12" name="Freeform 177"/>
            <p:cNvSpPr>
              <a:spLocks noEditPoints="1"/>
            </p:cNvSpPr>
            <p:nvPr/>
          </p:nvSpPr>
          <p:spPr bwMode="auto">
            <a:xfrm>
              <a:off x="2554288" y="2228850"/>
              <a:ext cx="352425" cy="481013"/>
            </a:xfrm>
            <a:custGeom>
              <a:avLst/>
              <a:gdLst>
                <a:gd name="T0" fmla="*/ 88 w 94"/>
                <a:gd name="T1" fmla="*/ 0 h 128"/>
                <a:gd name="T2" fmla="*/ 6 w 94"/>
                <a:gd name="T3" fmla="*/ 0 h 128"/>
                <a:gd name="T4" fmla="*/ 0 w 94"/>
                <a:gd name="T5" fmla="*/ 6 h 128"/>
                <a:gd name="T6" fmla="*/ 0 w 94"/>
                <a:gd name="T7" fmla="*/ 122 h 128"/>
                <a:gd name="T8" fmla="*/ 6 w 94"/>
                <a:gd name="T9" fmla="*/ 128 h 128"/>
                <a:gd name="T10" fmla="*/ 88 w 94"/>
                <a:gd name="T11" fmla="*/ 128 h 128"/>
                <a:gd name="T12" fmla="*/ 94 w 94"/>
                <a:gd name="T13" fmla="*/ 122 h 128"/>
                <a:gd name="T14" fmla="*/ 94 w 94"/>
                <a:gd name="T15" fmla="*/ 6 h 128"/>
                <a:gd name="T16" fmla="*/ 88 w 94"/>
                <a:gd name="T17" fmla="*/ 0 h 128"/>
                <a:gd name="T18" fmla="*/ 89 w 94"/>
                <a:gd name="T19" fmla="*/ 123 h 128"/>
                <a:gd name="T20" fmla="*/ 5 w 94"/>
                <a:gd name="T21" fmla="*/ 123 h 128"/>
                <a:gd name="T22" fmla="*/ 5 w 94"/>
                <a:gd name="T23" fmla="*/ 106 h 128"/>
                <a:gd name="T24" fmla="*/ 89 w 94"/>
                <a:gd name="T25" fmla="*/ 106 h 128"/>
                <a:gd name="T26" fmla="*/ 89 w 94"/>
                <a:gd name="T27" fmla="*/ 123 h 128"/>
                <a:gd name="T28" fmla="*/ 89 w 94"/>
                <a:gd name="T29" fmla="*/ 101 h 128"/>
                <a:gd name="T30" fmla="*/ 5 w 94"/>
                <a:gd name="T31" fmla="*/ 101 h 128"/>
                <a:gd name="T32" fmla="*/ 5 w 94"/>
                <a:gd name="T33" fmla="*/ 19 h 128"/>
                <a:gd name="T34" fmla="*/ 89 w 94"/>
                <a:gd name="T35" fmla="*/ 19 h 128"/>
                <a:gd name="T36" fmla="*/ 89 w 94"/>
                <a:gd name="T37" fmla="*/ 101 h 128"/>
                <a:gd name="T38" fmla="*/ 89 w 94"/>
                <a:gd name="T39" fmla="*/ 15 h 128"/>
                <a:gd name="T40" fmla="*/ 5 w 94"/>
                <a:gd name="T41" fmla="*/ 15 h 128"/>
                <a:gd name="T42" fmla="*/ 5 w 94"/>
                <a:gd name="T43" fmla="*/ 5 h 128"/>
                <a:gd name="T44" fmla="*/ 89 w 94"/>
                <a:gd name="T45" fmla="*/ 5 h 128"/>
                <a:gd name="T46" fmla="*/ 89 w 94"/>
                <a:gd name="T47" fmla="*/ 1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128">
                  <a:moveTo>
                    <a:pt x="88" y="0"/>
                  </a:moveTo>
                  <a:cubicBezTo>
                    <a:pt x="6" y="0"/>
                    <a:pt x="6" y="0"/>
                    <a:pt x="6" y="0"/>
                  </a:cubicBezTo>
                  <a:cubicBezTo>
                    <a:pt x="3" y="0"/>
                    <a:pt x="0" y="3"/>
                    <a:pt x="0" y="6"/>
                  </a:cubicBezTo>
                  <a:cubicBezTo>
                    <a:pt x="0" y="122"/>
                    <a:pt x="0" y="122"/>
                    <a:pt x="0" y="122"/>
                  </a:cubicBezTo>
                  <a:cubicBezTo>
                    <a:pt x="0" y="125"/>
                    <a:pt x="3" y="128"/>
                    <a:pt x="6" y="128"/>
                  </a:cubicBezTo>
                  <a:cubicBezTo>
                    <a:pt x="88" y="128"/>
                    <a:pt x="88" y="128"/>
                    <a:pt x="88" y="128"/>
                  </a:cubicBezTo>
                  <a:cubicBezTo>
                    <a:pt x="91" y="128"/>
                    <a:pt x="94" y="125"/>
                    <a:pt x="94" y="122"/>
                  </a:cubicBezTo>
                  <a:cubicBezTo>
                    <a:pt x="94" y="6"/>
                    <a:pt x="94" y="6"/>
                    <a:pt x="94" y="6"/>
                  </a:cubicBezTo>
                  <a:cubicBezTo>
                    <a:pt x="94" y="3"/>
                    <a:pt x="91" y="0"/>
                    <a:pt x="88" y="0"/>
                  </a:cubicBezTo>
                  <a:close/>
                  <a:moveTo>
                    <a:pt x="89" y="123"/>
                  </a:moveTo>
                  <a:cubicBezTo>
                    <a:pt x="5" y="123"/>
                    <a:pt x="5" y="123"/>
                    <a:pt x="5" y="123"/>
                  </a:cubicBezTo>
                  <a:cubicBezTo>
                    <a:pt x="5" y="106"/>
                    <a:pt x="5" y="106"/>
                    <a:pt x="5" y="106"/>
                  </a:cubicBezTo>
                  <a:cubicBezTo>
                    <a:pt x="89" y="106"/>
                    <a:pt x="89" y="106"/>
                    <a:pt x="89" y="106"/>
                  </a:cubicBezTo>
                  <a:lnTo>
                    <a:pt x="89" y="123"/>
                  </a:lnTo>
                  <a:close/>
                  <a:moveTo>
                    <a:pt x="89" y="101"/>
                  </a:moveTo>
                  <a:cubicBezTo>
                    <a:pt x="5" y="101"/>
                    <a:pt x="5" y="101"/>
                    <a:pt x="5" y="101"/>
                  </a:cubicBezTo>
                  <a:cubicBezTo>
                    <a:pt x="5" y="19"/>
                    <a:pt x="5" y="19"/>
                    <a:pt x="5" y="19"/>
                  </a:cubicBezTo>
                  <a:cubicBezTo>
                    <a:pt x="89" y="19"/>
                    <a:pt x="89" y="19"/>
                    <a:pt x="89" y="19"/>
                  </a:cubicBezTo>
                  <a:lnTo>
                    <a:pt x="89" y="101"/>
                  </a:lnTo>
                  <a:close/>
                  <a:moveTo>
                    <a:pt x="89" y="15"/>
                  </a:moveTo>
                  <a:cubicBezTo>
                    <a:pt x="5" y="15"/>
                    <a:pt x="5" y="15"/>
                    <a:pt x="5" y="15"/>
                  </a:cubicBezTo>
                  <a:cubicBezTo>
                    <a:pt x="5" y="5"/>
                    <a:pt x="5" y="5"/>
                    <a:pt x="5" y="5"/>
                  </a:cubicBezTo>
                  <a:cubicBezTo>
                    <a:pt x="89" y="5"/>
                    <a:pt x="89" y="5"/>
                    <a:pt x="89" y="5"/>
                  </a:cubicBezTo>
                  <a:lnTo>
                    <a:pt x="89" y="15"/>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54" name="组合 253">
            <a:extLst>
              <a:ext uri="{FF2B5EF4-FFF2-40B4-BE49-F238E27FC236}">
                <a16:creationId xmlns="" xmlns:a16="http://schemas.microsoft.com/office/drawing/2014/main" id="{6D05168D-EFE4-4B1A-9B4F-15BD41A5B58A}"/>
              </a:ext>
            </a:extLst>
          </p:cNvPr>
          <p:cNvGrpSpPr/>
          <p:nvPr/>
        </p:nvGrpSpPr>
        <p:grpSpPr>
          <a:xfrm>
            <a:off x="1622425" y="2228850"/>
            <a:ext cx="293688" cy="481013"/>
            <a:chOff x="1622425" y="2228850"/>
            <a:chExt cx="293688" cy="481013"/>
          </a:xfrm>
        </p:grpSpPr>
        <p:sp>
          <p:nvSpPr>
            <p:cNvPr id="213" name="Freeform 178"/>
            <p:cNvSpPr>
              <a:spLocks noEditPoints="1"/>
            </p:cNvSpPr>
            <p:nvPr/>
          </p:nvSpPr>
          <p:spPr bwMode="auto">
            <a:xfrm>
              <a:off x="1622425" y="2228850"/>
              <a:ext cx="293688" cy="481013"/>
            </a:xfrm>
            <a:custGeom>
              <a:avLst/>
              <a:gdLst>
                <a:gd name="T0" fmla="*/ 72 w 78"/>
                <a:gd name="T1" fmla="*/ 0 h 128"/>
                <a:gd name="T2" fmla="*/ 6 w 78"/>
                <a:gd name="T3" fmla="*/ 0 h 128"/>
                <a:gd name="T4" fmla="*/ 0 w 78"/>
                <a:gd name="T5" fmla="*/ 6 h 128"/>
                <a:gd name="T6" fmla="*/ 0 w 78"/>
                <a:gd name="T7" fmla="*/ 122 h 128"/>
                <a:gd name="T8" fmla="*/ 6 w 78"/>
                <a:gd name="T9" fmla="*/ 128 h 128"/>
                <a:gd name="T10" fmla="*/ 72 w 78"/>
                <a:gd name="T11" fmla="*/ 128 h 128"/>
                <a:gd name="T12" fmla="*/ 78 w 78"/>
                <a:gd name="T13" fmla="*/ 122 h 128"/>
                <a:gd name="T14" fmla="*/ 78 w 78"/>
                <a:gd name="T15" fmla="*/ 6 h 128"/>
                <a:gd name="T16" fmla="*/ 72 w 78"/>
                <a:gd name="T17" fmla="*/ 0 h 128"/>
                <a:gd name="T18" fmla="*/ 74 w 78"/>
                <a:gd name="T19" fmla="*/ 123 h 128"/>
                <a:gd name="T20" fmla="*/ 4 w 78"/>
                <a:gd name="T21" fmla="*/ 123 h 128"/>
                <a:gd name="T22" fmla="*/ 4 w 78"/>
                <a:gd name="T23" fmla="*/ 98 h 128"/>
                <a:gd name="T24" fmla="*/ 74 w 78"/>
                <a:gd name="T25" fmla="*/ 98 h 128"/>
                <a:gd name="T26" fmla="*/ 74 w 78"/>
                <a:gd name="T27" fmla="*/ 123 h 128"/>
                <a:gd name="T28" fmla="*/ 74 w 78"/>
                <a:gd name="T29" fmla="*/ 94 h 128"/>
                <a:gd name="T30" fmla="*/ 4 w 78"/>
                <a:gd name="T31" fmla="*/ 94 h 128"/>
                <a:gd name="T32" fmla="*/ 4 w 78"/>
                <a:gd name="T33" fmla="*/ 19 h 128"/>
                <a:gd name="T34" fmla="*/ 74 w 78"/>
                <a:gd name="T35" fmla="*/ 19 h 128"/>
                <a:gd name="T36" fmla="*/ 74 w 78"/>
                <a:gd name="T37" fmla="*/ 94 h 128"/>
                <a:gd name="T38" fmla="*/ 74 w 78"/>
                <a:gd name="T39" fmla="*/ 15 h 128"/>
                <a:gd name="T40" fmla="*/ 4 w 78"/>
                <a:gd name="T41" fmla="*/ 15 h 128"/>
                <a:gd name="T42" fmla="*/ 4 w 78"/>
                <a:gd name="T43" fmla="*/ 5 h 128"/>
                <a:gd name="T44" fmla="*/ 74 w 78"/>
                <a:gd name="T45" fmla="*/ 5 h 128"/>
                <a:gd name="T46" fmla="*/ 74 w 78"/>
                <a:gd name="T47" fmla="*/ 1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8" h="128">
                  <a:moveTo>
                    <a:pt x="72" y="0"/>
                  </a:moveTo>
                  <a:cubicBezTo>
                    <a:pt x="6" y="0"/>
                    <a:pt x="6" y="0"/>
                    <a:pt x="6" y="0"/>
                  </a:cubicBezTo>
                  <a:cubicBezTo>
                    <a:pt x="2" y="0"/>
                    <a:pt x="0" y="3"/>
                    <a:pt x="0" y="6"/>
                  </a:cubicBezTo>
                  <a:cubicBezTo>
                    <a:pt x="0" y="122"/>
                    <a:pt x="0" y="122"/>
                    <a:pt x="0" y="122"/>
                  </a:cubicBezTo>
                  <a:cubicBezTo>
                    <a:pt x="0" y="125"/>
                    <a:pt x="2" y="128"/>
                    <a:pt x="6" y="128"/>
                  </a:cubicBezTo>
                  <a:cubicBezTo>
                    <a:pt x="72" y="128"/>
                    <a:pt x="72" y="128"/>
                    <a:pt x="72" y="128"/>
                  </a:cubicBezTo>
                  <a:cubicBezTo>
                    <a:pt x="76" y="128"/>
                    <a:pt x="78" y="125"/>
                    <a:pt x="78" y="122"/>
                  </a:cubicBezTo>
                  <a:cubicBezTo>
                    <a:pt x="78" y="6"/>
                    <a:pt x="78" y="6"/>
                    <a:pt x="78" y="6"/>
                  </a:cubicBezTo>
                  <a:cubicBezTo>
                    <a:pt x="78" y="3"/>
                    <a:pt x="76" y="0"/>
                    <a:pt x="72" y="0"/>
                  </a:cubicBezTo>
                  <a:close/>
                  <a:moveTo>
                    <a:pt x="74" y="123"/>
                  </a:moveTo>
                  <a:cubicBezTo>
                    <a:pt x="4" y="123"/>
                    <a:pt x="4" y="123"/>
                    <a:pt x="4" y="123"/>
                  </a:cubicBezTo>
                  <a:cubicBezTo>
                    <a:pt x="4" y="98"/>
                    <a:pt x="4" y="98"/>
                    <a:pt x="4" y="98"/>
                  </a:cubicBezTo>
                  <a:cubicBezTo>
                    <a:pt x="74" y="98"/>
                    <a:pt x="74" y="98"/>
                    <a:pt x="74" y="98"/>
                  </a:cubicBezTo>
                  <a:lnTo>
                    <a:pt x="74" y="123"/>
                  </a:lnTo>
                  <a:close/>
                  <a:moveTo>
                    <a:pt x="74" y="94"/>
                  </a:moveTo>
                  <a:cubicBezTo>
                    <a:pt x="4" y="94"/>
                    <a:pt x="4" y="94"/>
                    <a:pt x="4" y="94"/>
                  </a:cubicBezTo>
                  <a:cubicBezTo>
                    <a:pt x="4" y="19"/>
                    <a:pt x="4" y="19"/>
                    <a:pt x="4" y="19"/>
                  </a:cubicBezTo>
                  <a:cubicBezTo>
                    <a:pt x="74" y="19"/>
                    <a:pt x="74" y="19"/>
                    <a:pt x="74" y="19"/>
                  </a:cubicBezTo>
                  <a:lnTo>
                    <a:pt x="74" y="94"/>
                  </a:lnTo>
                  <a:close/>
                  <a:moveTo>
                    <a:pt x="74" y="15"/>
                  </a:moveTo>
                  <a:cubicBezTo>
                    <a:pt x="4" y="15"/>
                    <a:pt x="4" y="15"/>
                    <a:pt x="4" y="15"/>
                  </a:cubicBezTo>
                  <a:cubicBezTo>
                    <a:pt x="4" y="5"/>
                    <a:pt x="4" y="5"/>
                    <a:pt x="4" y="5"/>
                  </a:cubicBezTo>
                  <a:cubicBezTo>
                    <a:pt x="74" y="5"/>
                    <a:pt x="74" y="5"/>
                    <a:pt x="74" y="5"/>
                  </a:cubicBezTo>
                  <a:lnTo>
                    <a:pt x="74" y="15"/>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14" name="Oval 179"/>
            <p:cNvSpPr>
              <a:spLocks noChangeArrowheads="1"/>
            </p:cNvSpPr>
            <p:nvPr/>
          </p:nvSpPr>
          <p:spPr bwMode="auto">
            <a:xfrm>
              <a:off x="1754188" y="2630488"/>
              <a:ext cx="30163" cy="30163"/>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53" name="组合 252">
            <a:extLst>
              <a:ext uri="{FF2B5EF4-FFF2-40B4-BE49-F238E27FC236}">
                <a16:creationId xmlns="" xmlns:a16="http://schemas.microsoft.com/office/drawing/2014/main" id="{07EF6EEB-1A51-4938-A156-4D6D5B58F17C}"/>
              </a:ext>
            </a:extLst>
          </p:cNvPr>
          <p:cNvGrpSpPr/>
          <p:nvPr/>
        </p:nvGrpSpPr>
        <p:grpSpPr>
          <a:xfrm>
            <a:off x="673100" y="2228850"/>
            <a:ext cx="269875" cy="481013"/>
            <a:chOff x="673100" y="2228850"/>
            <a:chExt cx="269875" cy="481013"/>
          </a:xfrm>
        </p:grpSpPr>
        <p:sp>
          <p:nvSpPr>
            <p:cNvPr id="215" name="Freeform 180"/>
            <p:cNvSpPr>
              <a:spLocks noEditPoints="1"/>
            </p:cNvSpPr>
            <p:nvPr/>
          </p:nvSpPr>
          <p:spPr bwMode="auto">
            <a:xfrm>
              <a:off x="673100" y="2228850"/>
              <a:ext cx="269875" cy="481013"/>
            </a:xfrm>
            <a:custGeom>
              <a:avLst/>
              <a:gdLst>
                <a:gd name="T0" fmla="*/ 66 w 72"/>
                <a:gd name="T1" fmla="*/ 0 h 128"/>
                <a:gd name="T2" fmla="*/ 6 w 72"/>
                <a:gd name="T3" fmla="*/ 0 h 128"/>
                <a:gd name="T4" fmla="*/ 0 w 72"/>
                <a:gd name="T5" fmla="*/ 6 h 128"/>
                <a:gd name="T6" fmla="*/ 0 w 72"/>
                <a:gd name="T7" fmla="*/ 122 h 128"/>
                <a:gd name="T8" fmla="*/ 6 w 72"/>
                <a:gd name="T9" fmla="*/ 128 h 128"/>
                <a:gd name="T10" fmla="*/ 66 w 72"/>
                <a:gd name="T11" fmla="*/ 128 h 128"/>
                <a:gd name="T12" fmla="*/ 72 w 72"/>
                <a:gd name="T13" fmla="*/ 122 h 128"/>
                <a:gd name="T14" fmla="*/ 72 w 72"/>
                <a:gd name="T15" fmla="*/ 6 h 128"/>
                <a:gd name="T16" fmla="*/ 66 w 72"/>
                <a:gd name="T17" fmla="*/ 0 h 128"/>
                <a:gd name="T18" fmla="*/ 67 w 72"/>
                <a:gd name="T19" fmla="*/ 123 h 128"/>
                <a:gd name="T20" fmla="*/ 5 w 72"/>
                <a:gd name="T21" fmla="*/ 123 h 128"/>
                <a:gd name="T22" fmla="*/ 5 w 72"/>
                <a:gd name="T23" fmla="*/ 61 h 128"/>
                <a:gd name="T24" fmla="*/ 67 w 72"/>
                <a:gd name="T25" fmla="*/ 61 h 128"/>
                <a:gd name="T26" fmla="*/ 67 w 72"/>
                <a:gd name="T27" fmla="*/ 123 h 128"/>
                <a:gd name="T28" fmla="*/ 67 w 72"/>
                <a:gd name="T29" fmla="*/ 57 h 128"/>
                <a:gd name="T30" fmla="*/ 5 w 72"/>
                <a:gd name="T31" fmla="*/ 57 h 128"/>
                <a:gd name="T32" fmla="*/ 5 w 72"/>
                <a:gd name="T33" fmla="*/ 5 h 128"/>
                <a:gd name="T34" fmla="*/ 67 w 72"/>
                <a:gd name="T35" fmla="*/ 5 h 128"/>
                <a:gd name="T36" fmla="*/ 67 w 72"/>
                <a:gd name="T37" fmla="*/ 5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 h="128">
                  <a:moveTo>
                    <a:pt x="66" y="0"/>
                  </a:moveTo>
                  <a:cubicBezTo>
                    <a:pt x="6" y="0"/>
                    <a:pt x="6" y="0"/>
                    <a:pt x="6" y="0"/>
                  </a:cubicBezTo>
                  <a:cubicBezTo>
                    <a:pt x="3" y="0"/>
                    <a:pt x="0" y="3"/>
                    <a:pt x="0" y="6"/>
                  </a:cubicBezTo>
                  <a:cubicBezTo>
                    <a:pt x="0" y="122"/>
                    <a:pt x="0" y="122"/>
                    <a:pt x="0" y="122"/>
                  </a:cubicBezTo>
                  <a:cubicBezTo>
                    <a:pt x="0" y="125"/>
                    <a:pt x="3" y="128"/>
                    <a:pt x="6" y="128"/>
                  </a:cubicBezTo>
                  <a:cubicBezTo>
                    <a:pt x="66" y="128"/>
                    <a:pt x="66" y="128"/>
                    <a:pt x="66" y="128"/>
                  </a:cubicBezTo>
                  <a:cubicBezTo>
                    <a:pt x="69" y="128"/>
                    <a:pt x="72" y="125"/>
                    <a:pt x="72" y="122"/>
                  </a:cubicBezTo>
                  <a:cubicBezTo>
                    <a:pt x="72" y="6"/>
                    <a:pt x="72" y="6"/>
                    <a:pt x="72" y="6"/>
                  </a:cubicBezTo>
                  <a:cubicBezTo>
                    <a:pt x="72" y="3"/>
                    <a:pt x="69" y="0"/>
                    <a:pt x="66" y="0"/>
                  </a:cubicBezTo>
                  <a:close/>
                  <a:moveTo>
                    <a:pt x="67" y="123"/>
                  </a:moveTo>
                  <a:cubicBezTo>
                    <a:pt x="5" y="123"/>
                    <a:pt x="5" y="123"/>
                    <a:pt x="5" y="123"/>
                  </a:cubicBezTo>
                  <a:cubicBezTo>
                    <a:pt x="5" y="61"/>
                    <a:pt x="5" y="61"/>
                    <a:pt x="5" y="61"/>
                  </a:cubicBezTo>
                  <a:cubicBezTo>
                    <a:pt x="67" y="61"/>
                    <a:pt x="67" y="61"/>
                    <a:pt x="67" y="61"/>
                  </a:cubicBezTo>
                  <a:lnTo>
                    <a:pt x="67" y="123"/>
                  </a:lnTo>
                  <a:close/>
                  <a:moveTo>
                    <a:pt x="67" y="57"/>
                  </a:moveTo>
                  <a:cubicBezTo>
                    <a:pt x="5" y="57"/>
                    <a:pt x="5" y="57"/>
                    <a:pt x="5" y="57"/>
                  </a:cubicBezTo>
                  <a:cubicBezTo>
                    <a:pt x="5" y="5"/>
                    <a:pt x="5" y="5"/>
                    <a:pt x="5" y="5"/>
                  </a:cubicBezTo>
                  <a:cubicBezTo>
                    <a:pt x="67" y="5"/>
                    <a:pt x="67" y="5"/>
                    <a:pt x="67" y="5"/>
                  </a:cubicBezTo>
                  <a:lnTo>
                    <a:pt x="67" y="57"/>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16" name="Freeform 181"/>
            <p:cNvSpPr>
              <a:spLocks noEditPoints="1"/>
            </p:cNvSpPr>
            <p:nvPr/>
          </p:nvSpPr>
          <p:spPr bwMode="auto">
            <a:xfrm>
              <a:off x="728663" y="2498725"/>
              <a:ext cx="158750" cy="153988"/>
            </a:xfrm>
            <a:custGeom>
              <a:avLst/>
              <a:gdLst>
                <a:gd name="T0" fmla="*/ 21 w 42"/>
                <a:gd name="T1" fmla="*/ 41 h 41"/>
                <a:gd name="T2" fmla="*/ 42 w 42"/>
                <a:gd name="T3" fmla="*/ 20 h 41"/>
                <a:gd name="T4" fmla="*/ 21 w 42"/>
                <a:gd name="T5" fmla="*/ 0 h 41"/>
                <a:gd name="T6" fmla="*/ 0 w 42"/>
                <a:gd name="T7" fmla="*/ 20 h 41"/>
                <a:gd name="T8" fmla="*/ 21 w 42"/>
                <a:gd name="T9" fmla="*/ 41 h 41"/>
                <a:gd name="T10" fmla="*/ 21 w 42"/>
                <a:gd name="T11" fmla="*/ 4 h 41"/>
                <a:gd name="T12" fmla="*/ 37 w 42"/>
                <a:gd name="T13" fmla="*/ 20 h 41"/>
                <a:gd name="T14" fmla="*/ 21 w 42"/>
                <a:gd name="T15" fmla="*/ 37 h 41"/>
                <a:gd name="T16" fmla="*/ 5 w 42"/>
                <a:gd name="T17" fmla="*/ 20 h 41"/>
                <a:gd name="T18" fmla="*/ 21 w 42"/>
                <a:gd name="T19"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41">
                  <a:moveTo>
                    <a:pt x="21" y="41"/>
                  </a:moveTo>
                  <a:cubicBezTo>
                    <a:pt x="32" y="41"/>
                    <a:pt x="42" y="32"/>
                    <a:pt x="42" y="20"/>
                  </a:cubicBezTo>
                  <a:cubicBezTo>
                    <a:pt x="42" y="9"/>
                    <a:pt x="32" y="0"/>
                    <a:pt x="21" y="0"/>
                  </a:cubicBezTo>
                  <a:cubicBezTo>
                    <a:pt x="10" y="0"/>
                    <a:pt x="0" y="9"/>
                    <a:pt x="0" y="20"/>
                  </a:cubicBezTo>
                  <a:cubicBezTo>
                    <a:pt x="0" y="32"/>
                    <a:pt x="10" y="41"/>
                    <a:pt x="21" y="41"/>
                  </a:cubicBezTo>
                  <a:close/>
                  <a:moveTo>
                    <a:pt x="21" y="4"/>
                  </a:moveTo>
                  <a:cubicBezTo>
                    <a:pt x="30" y="4"/>
                    <a:pt x="37" y="11"/>
                    <a:pt x="37" y="20"/>
                  </a:cubicBezTo>
                  <a:cubicBezTo>
                    <a:pt x="37" y="29"/>
                    <a:pt x="30" y="37"/>
                    <a:pt x="21" y="37"/>
                  </a:cubicBezTo>
                  <a:cubicBezTo>
                    <a:pt x="12" y="37"/>
                    <a:pt x="5" y="29"/>
                    <a:pt x="5" y="20"/>
                  </a:cubicBezTo>
                  <a:cubicBezTo>
                    <a:pt x="5" y="11"/>
                    <a:pt x="12" y="4"/>
                    <a:pt x="21" y="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46" name="组合 245">
            <a:extLst>
              <a:ext uri="{FF2B5EF4-FFF2-40B4-BE49-F238E27FC236}">
                <a16:creationId xmlns="" xmlns:a16="http://schemas.microsoft.com/office/drawing/2014/main" id="{219E923D-5EF6-4203-90C5-AF4D815FFB02}"/>
              </a:ext>
            </a:extLst>
          </p:cNvPr>
          <p:cNvGrpSpPr/>
          <p:nvPr/>
        </p:nvGrpSpPr>
        <p:grpSpPr>
          <a:xfrm>
            <a:off x="11139488" y="1323975"/>
            <a:ext cx="481012" cy="366713"/>
            <a:chOff x="11139488" y="1323975"/>
            <a:chExt cx="481012" cy="366713"/>
          </a:xfrm>
        </p:grpSpPr>
        <p:sp>
          <p:nvSpPr>
            <p:cNvPr id="217" name="Freeform 182"/>
            <p:cNvSpPr>
              <a:spLocks noEditPoints="1"/>
            </p:cNvSpPr>
            <p:nvPr/>
          </p:nvSpPr>
          <p:spPr bwMode="auto">
            <a:xfrm>
              <a:off x="11301413" y="1620838"/>
              <a:ext cx="71438" cy="69850"/>
            </a:xfrm>
            <a:custGeom>
              <a:avLst/>
              <a:gdLst>
                <a:gd name="T0" fmla="*/ 9 w 19"/>
                <a:gd name="T1" fmla="*/ 0 h 19"/>
                <a:gd name="T2" fmla="*/ 0 w 19"/>
                <a:gd name="T3" fmla="*/ 9 h 19"/>
                <a:gd name="T4" fmla="*/ 9 w 19"/>
                <a:gd name="T5" fmla="*/ 19 h 19"/>
                <a:gd name="T6" fmla="*/ 19 w 19"/>
                <a:gd name="T7" fmla="*/ 9 h 19"/>
                <a:gd name="T8" fmla="*/ 9 w 19"/>
                <a:gd name="T9" fmla="*/ 0 h 19"/>
                <a:gd name="T10" fmla="*/ 9 w 19"/>
                <a:gd name="T11" fmla="*/ 15 h 19"/>
                <a:gd name="T12" fmla="*/ 4 w 19"/>
                <a:gd name="T13" fmla="*/ 9 h 19"/>
                <a:gd name="T14" fmla="*/ 9 w 19"/>
                <a:gd name="T15" fmla="*/ 4 h 19"/>
                <a:gd name="T16" fmla="*/ 14 w 19"/>
                <a:gd name="T17" fmla="*/ 9 h 19"/>
                <a:gd name="T18" fmla="*/ 9 w 19"/>
                <a:gd name="T19"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9">
                  <a:moveTo>
                    <a:pt x="9" y="0"/>
                  </a:moveTo>
                  <a:cubicBezTo>
                    <a:pt x="4" y="0"/>
                    <a:pt x="0" y="4"/>
                    <a:pt x="0" y="9"/>
                  </a:cubicBezTo>
                  <a:cubicBezTo>
                    <a:pt x="0" y="15"/>
                    <a:pt x="4" y="19"/>
                    <a:pt x="9" y="19"/>
                  </a:cubicBezTo>
                  <a:cubicBezTo>
                    <a:pt x="15" y="19"/>
                    <a:pt x="19" y="15"/>
                    <a:pt x="19" y="9"/>
                  </a:cubicBezTo>
                  <a:cubicBezTo>
                    <a:pt x="19" y="4"/>
                    <a:pt x="15" y="0"/>
                    <a:pt x="9" y="0"/>
                  </a:cubicBezTo>
                  <a:close/>
                  <a:moveTo>
                    <a:pt x="9" y="15"/>
                  </a:moveTo>
                  <a:cubicBezTo>
                    <a:pt x="6" y="15"/>
                    <a:pt x="4" y="12"/>
                    <a:pt x="4" y="9"/>
                  </a:cubicBezTo>
                  <a:cubicBezTo>
                    <a:pt x="4" y="7"/>
                    <a:pt x="6" y="4"/>
                    <a:pt x="9" y="4"/>
                  </a:cubicBezTo>
                  <a:cubicBezTo>
                    <a:pt x="12" y="4"/>
                    <a:pt x="14" y="7"/>
                    <a:pt x="14" y="9"/>
                  </a:cubicBezTo>
                  <a:cubicBezTo>
                    <a:pt x="14" y="12"/>
                    <a:pt x="12" y="15"/>
                    <a:pt x="9" y="1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18" name="Freeform 183"/>
            <p:cNvSpPr>
              <a:spLocks noEditPoints="1"/>
            </p:cNvSpPr>
            <p:nvPr/>
          </p:nvSpPr>
          <p:spPr bwMode="auto">
            <a:xfrm>
              <a:off x="11410950" y="1620838"/>
              <a:ext cx="74613" cy="69850"/>
            </a:xfrm>
            <a:custGeom>
              <a:avLst/>
              <a:gdLst>
                <a:gd name="T0" fmla="*/ 10 w 20"/>
                <a:gd name="T1" fmla="*/ 0 h 19"/>
                <a:gd name="T2" fmla="*/ 0 w 20"/>
                <a:gd name="T3" fmla="*/ 9 h 19"/>
                <a:gd name="T4" fmla="*/ 10 w 20"/>
                <a:gd name="T5" fmla="*/ 19 h 19"/>
                <a:gd name="T6" fmla="*/ 20 w 20"/>
                <a:gd name="T7" fmla="*/ 9 h 19"/>
                <a:gd name="T8" fmla="*/ 10 w 20"/>
                <a:gd name="T9" fmla="*/ 0 h 19"/>
                <a:gd name="T10" fmla="*/ 10 w 20"/>
                <a:gd name="T11" fmla="*/ 15 h 19"/>
                <a:gd name="T12" fmla="*/ 5 w 20"/>
                <a:gd name="T13" fmla="*/ 9 h 19"/>
                <a:gd name="T14" fmla="*/ 10 w 20"/>
                <a:gd name="T15" fmla="*/ 4 h 19"/>
                <a:gd name="T16" fmla="*/ 15 w 20"/>
                <a:gd name="T17" fmla="*/ 9 h 19"/>
                <a:gd name="T18" fmla="*/ 10 w 20"/>
                <a:gd name="T19"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19">
                  <a:moveTo>
                    <a:pt x="10" y="0"/>
                  </a:moveTo>
                  <a:cubicBezTo>
                    <a:pt x="5" y="0"/>
                    <a:pt x="0" y="4"/>
                    <a:pt x="0" y="9"/>
                  </a:cubicBezTo>
                  <a:cubicBezTo>
                    <a:pt x="0" y="15"/>
                    <a:pt x="5" y="19"/>
                    <a:pt x="10" y="19"/>
                  </a:cubicBezTo>
                  <a:cubicBezTo>
                    <a:pt x="15" y="19"/>
                    <a:pt x="20" y="15"/>
                    <a:pt x="20" y="9"/>
                  </a:cubicBezTo>
                  <a:cubicBezTo>
                    <a:pt x="20" y="4"/>
                    <a:pt x="15" y="0"/>
                    <a:pt x="10" y="0"/>
                  </a:cubicBezTo>
                  <a:close/>
                  <a:moveTo>
                    <a:pt x="10" y="15"/>
                  </a:moveTo>
                  <a:cubicBezTo>
                    <a:pt x="7" y="15"/>
                    <a:pt x="5" y="12"/>
                    <a:pt x="5" y="9"/>
                  </a:cubicBezTo>
                  <a:cubicBezTo>
                    <a:pt x="5" y="7"/>
                    <a:pt x="7" y="4"/>
                    <a:pt x="10" y="4"/>
                  </a:cubicBezTo>
                  <a:cubicBezTo>
                    <a:pt x="13" y="4"/>
                    <a:pt x="15" y="7"/>
                    <a:pt x="15" y="9"/>
                  </a:cubicBezTo>
                  <a:cubicBezTo>
                    <a:pt x="15" y="12"/>
                    <a:pt x="13" y="15"/>
                    <a:pt x="10" y="1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19" name="Freeform 184"/>
            <p:cNvSpPr>
              <a:spLocks/>
            </p:cNvSpPr>
            <p:nvPr/>
          </p:nvSpPr>
          <p:spPr bwMode="auto">
            <a:xfrm>
              <a:off x="11139488" y="1323975"/>
              <a:ext cx="395288" cy="254000"/>
            </a:xfrm>
            <a:custGeom>
              <a:avLst/>
              <a:gdLst>
                <a:gd name="T0" fmla="*/ 103 w 105"/>
                <a:gd name="T1" fmla="*/ 64 h 68"/>
                <a:gd name="T2" fmla="*/ 35 w 105"/>
                <a:gd name="T3" fmla="*/ 64 h 68"/>
                <a:gd name="T4" fmla="*/ 13 w 105"/>
                <a:gd name="T5" fmla="*/ 2 h 68"/>
                <a:gd name="T6" fmla="*/ 11 w 105"/>
                <a:gd name="T7" fmla="*/ 0 h 68"/>
                <a:gd name="T8" fmla="*/ 2 w 105"/>
                <a:gd name="T9" fmla="*/ 0 h 68"/>
                <a:gd name="T10" fmla="*/ 0 w 105"/>
                <a:gd name="T11" fmla="*/ 3 h 68"/>
                <a:gd name="T12" fmla="*/ 2 w 105"/>
                <a:gd name="T13" fmla="*/ 5 h 68"/>
                <a:gd name="T14" fmla="*/ 9 w 105"/>
                <a:gd name="T15" fmla="*/ 5 h 68"/>
                <a:gd name="T16" fmla="*/ 32 w 105"/>
                <a:gd name="T17" fmla="*/ 67 h 68"/>
                <a:gd name="T18" fmla="*/ 34 w 105"/>
                <a:gd name="T19" fmla="*/ 68 h 68"/>
                <a:gd name="T20" fmla="*/ 103 w 105"/>
                <a:gd name="T21" fmla="*/ 68 h 68"/>
                <a:gd name="T22" fmla="*/ 105 w 105"/>
                <a:gd name="T23" fmla="*/ 66 h 68"/>
                <a:gd name="T24" fmla="*/ 103 w 105"/>
                <a:gd name="T25" fmla="*/ 6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68">
                  <a:moveTo>
                    <a:pt x="103" y="64"/>
                  </a:moveTo>
                  <a:cubicBezTo>
                    <a:pt x="35" y="64"/>
                    <a:pt x="35" y="64"/>
                    <a:pt x="35" y="64"/>
                  </a:cubicBezTo>
                  <a:cubicBezTo>
                    <a:pt x="13" y="2"/>
                    <a:pt x="13" y="2"/>
                    <a:pt x="13" y="2"/>
                  </a:cubicBezTo>
                  <a:cubicBezTo>
                    <a:pt x="13" y="1"/>
                    <a:pt x="12" y="0"/>
                    <a:pt x="11" y="0"/>
                  </a:cubicBezTo>
                  <a:cubicBezTo>
                    <a:pt x="2" y="0"/>
                    <a:pt x="2" y="0"/>
                    <a:pt x="2" y="0"/>
                  </a:cubicBezTo>
                  <a:cubicBezTo>
                    <a:pt x="1" y="0"/>
                    <a:pt x="0" y="1"/>
                    <a:pt x="0" y="3"/>
                  </a:cubicBezTo>
                  <a:cubicBezTo>
                    <a:pt x="0" y="4"/>
                    <a:pt x="1" y="5"/>
                    <a:pt x="2" y="5"/>
                  </a:cubicBezTo>
                  <a:cubicBezTo>
                    <a:pt x="9" y="5"/>
                    <a:pt x="9" y="5"/>
                    <a:pt x="9" y="5"/>
                  </a:cubicBezTo>
                  <a:cubicBezTo>
                    <a:pt x="32" y="67"/>
                    <a:pt x="32" y="67"/>
                    <a:pt x="32" y="67"/>
                  </a:cubicBezTo>
                  <a:cubicBezTo>
                    <a:pt x="32" y="68"/>
                    <a:pt x="33" y="68"/>
                    <a:pt x="34" y="68"/>
                  </a:cubicBezTo>
                  <a:cubicBezTo>
                    <a:pt x="103" y="68"/>
                    <a:pt x="103" y="68"/>
                    <a:pt x="103" y="68"/>
                  </a:cubicBezTo>
                  <a:cubicBezTo>
                    <a:pt x="104" y="68"/>
                    <a:pt x="105" y="67"/>
                    <a:pt x="105" y="66"/>
                  </a:cubicBezTo>
                  <a:cubicBezTo>
                    <a:pt x="105" y="65"/>
                    <a:pt x="104" y="64"/>
                    <a:pt x="103" y="6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20" name="Freeform 185"/>
            <p:cNvSpPr>
              <a:spLocks noEditPoints="1"/>
            </p:cNvSpPr>
            <p:nvPr/>
          </p:nvSpPr>
          <p:spPr bwMode="auto">
            <a:xfrm>
              <a:off x="11229975" y="1323975"/>
              <a:ext cx="390525" cy="201613"/>
            </a:xfrm>
            <a:custGeom>
              <a:avLst/>
              <a:gdLst>
                <a:gd name="T0" fmla="*/ 102 w 104"/>
                <a:gd name="T1" fmla="*/ 0 h 54"/>
                <a:gd name="T2" fmla="*/ 3 w 104"/>
                <a:gd name="T3" fmla="*/ 0 h 54"/>
                <a:gd name="T4" fmla="*/ 0 w 104"/>
                <a:gd name="T5" fmla="*/ 3 h 54"/>
                <a:gd name="T6" fmla="*/ 1 w 104"/>
                <a:gd name="T7" fmla="*/ 4 h 54"/>
                <a:gd name="T8" fmla="*/ 18 w 104"/>
                <a:gd name="T9" fmla="*/ 52 h 54"/>
                <a:gd name="T10" fmla="*/ 21 w 104"/>
                <a:gd name="T11" fmla="*/ 54 h 54"/>
                <a:gd name="T12" fmla="*/ 84 w 104"/>
                <a:gd name="T13" fmla="*/ 54 h 54"/>
                <a:gd name="T14" fmla="*/ 86 w 104"/>
                <a:gd name="T15" fmla="*/ 52 h 54"/>
                <a:gd name="T16" fmla="*/ 104 w 104"/>
                <a:gd name="T17" fmla="*/ 3 h 54"/>
                <a:gd name="T18" fmla="*/ 104 w 104"/>
                <a:gd name="T19" fmla="*/ 3 h 54"/>
                <a:gd name="T20" fmla="*/ 102 w 104"/>
                <a:gd name="T21" fmla="*/ 0 h 54"/>
                <a:gd name="T22" fmla="*/ 82 w 104"/>
                <a:gd name="T23" fmla="*/ 49 h 54"/>
                <a:gd name="T24" fmla="*/ 22 w 104"/>
                <a:gd name="T25" fmla="*/ 49 h 54"/>
                <a:gd name="T26" fmla="*/ 6 w 104"/>
                <a:gd name="T27" fmla="*/ 5 h 54"/>
                <a:gd name="T28" fmla="*/ 98 w 104"/>
                <a:gd name="T29" fmla="*/ 5 h 54"/>
                <a:gd name="T30" fmla="*/ 82 w 104"/>
                <a:gd name="T31" fmla="*/ 4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54">
                  <a:moveTo>
                    <a:pt x="102" y="0"/>
                  </a:moveTo>
                  <a:cubicBezTo>
                    <a:pt x="3" y="0"/>
                    <a:pt x="3" y="0"/>
                    <a:pt x="3" y="0"/>
                  </a:cubicBezTo>
                  <a:cubicBezTo>
                    <a:pt x="1" y="0"/>
                    <a:pt x="0" y="1"/>
                    <a:pt x="0" y="3"/>
                  </a:cubicBezTo>
                  <a:cubicBezTo>
                    <a:pt x="0" y="3"/>
                    <a:pt x="1" y="3"/>
                    <a:pt x="1" y="4"/>
                  </a:cubicBezTo>
                  <a:cubicBezTo>
                    <a:pt x="18" y="52"/>
                    <a:pt x="18" y="52"/>
                    <a:pt x="18" y="52"/>
                  </a:cubicBezTo>
                  <a:cubicBezTo>
                    <a:pt x="19" y="53"/>
                    <a:pt x="20" y="54"/>
                    <a:pt x="21" y="54"/>
                  </a:cubicBezTo>
                  <a:cubicBezTo>
                    <a:pt x="84" y="54"/>
                    <a:pt x="84" y="54"/>
                    <a:pt x="84" y="54"/>
                  </a:cubicBezTo>
                  <a:cubicBezTo>
                    <a:pt x="85" y="54"/>
                    <a:pt x="86" y="53"/>
                    <a:pt x="86" y="52"/>
                  </a:cubicBezTo>
                  <a:cubicBezTo>
                    <a:pt x="104" y="3"/>
                    <a:pt x="104" y="3"/>
                    <a:pt x="104" y="3"/>
                  </a:cubicBezTo>
                  <a:cubicBezTo>
                    <a:pt x="104" y="3"/>
                    <a:pt x="104" y="3"/>
                    <a:pt x="104" y="3"/>
                  </a:cubicBezTo>
                  <a:cubicBezTo>
                    <a:pt x="104" y="1"/>
                    <a:pt x="103" y="0"/>
                    <a:pt x="102" y="0"/>
                  </a:cubicBezTo>
                  <a:close/>
                  <a:moveTo>
                    <a:pt x="82" y="49"/>
                  </a:moveTo>
                  <a:cubicBezTo>
                    <a:pt x="22" y="49"/>
                    <a:pt x="22" y="49"/>
                    <a:pt x="22" y="49"/>
                  </a:cubicBezTo>
                  <a:cubicBezTo>
                    <a:pt x="6" y="5"/>
                    <a:pt x="6" y="5"/>
                    <a:pt x="6" y="5"/>
                  </a:cubicBezTo>
                  <a:cubicBezTo>
                    <a:pt x="98" y="5"/>
                    <a:pt x="98" y="5"/>
                    <a:pt x="98" y="5"/>
                  </a:cubicBezTo>
                  <a:lnTo>
                    <a:pt x="82" y="49"/>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47" name="组合 246">
            <a:extLst>
              <a:ext uri="{FF2B5EF4-FFF2-40B4-BE49-F238E27FC236}">
                <a16:creationId xmlns="" xmlns:a16="http://schemas.microsoft.com/office/drawing/2014/main" id="{431119BA-0B65-4B8D-83A4-01C708529FF7}"/>
              </a:ext>
            </a:extLst>
          </p:cNvPr>
          <p:cNvGrpSpPr/>
          <p:nvPr/>
        </p:nvGrpSpPr>
        <p:grpSpPr>
          <a:xfrm>
            <a:off x="10179050" y="1316038"/>
            <a:ext cx="481013" cy="382588"/>
            <a:chOff x="10179050" y="1316038"/>
            <a:chExt cx="481013" cy="382588"/>
          </a:xfrm>
        </p:grpSpPr>
        <p:sp>
          <p:nvSpPr>
            <p:cNvPr id="221" name="Freeform 186"/>
            <p:cNvSpPr>
              <a:spLocks noEditPoints="1"/>
            </p:cNvSpPr>
            <p:nvPr/>
          </p:nvSpPr>
          <p:spPr bwMode="auto">
            <a:xfrm>
              <a:off x="10179050" y="1316038"/>
              <a:ext cx="481013" cy="382588"/>
            </a:xfrm>
            <a:custGeom>
              <a:avLst/>
              <a:gdLst>
                <a:gd name="T0" fmla="*/ 126 w 128"/>
                <a:gd name="T1" fmla="*/ 38 h 102"/>
                <a:gd name="T2" fmla="*/ 98 w 128"/>
                <a:gd name="T3" fmla="*/ 38 h 102"/>
                <a:gd name="T4" fmla="*/ 77 w 128"/>
                <a:gd name="T5" fmla="*/ 1 h 102"/>
                <a:gd name="T6" fmla="*/ 74 w 128"/>
                <a:gd name="T7" fmla="*/ 0 h 102"/>
                <a:gd name="T8" fmla="*/ 73 w 128"/>
                <a:gd name="T9" fmla="*/ 2 h 102"/>
                <a:gd name="T10" fmla="*/ 73 w 128"/>
                <a:gd name="T11" fmla="*/ 4 h 102"/>
                <a:gd name="T12" fmla="*/ 93 w 128"/>
                <a:gd name="T13" fmla="*/ 38 h 102"/>
                <a:gd name="T14" fmla="*/ 34 w 128"/>
                <a:gd name="T15" fmla="*/ 38 h 102"/>
                <a:gd name="T16" fmla="*/ 55 w 128"/>
                <a:gd name="T17" fmla="*/ 4 h 102"/>
                <a:gd name="T18" fmla="*/ 55 w 128"/>
                <a:gd name="T19" fmla="*/ 2 h 102"/>
                <a:gd name="T20" fmla="*/ 54 w 128"/>
                <a:gd name="T21" fmla="*/ 0 h 102"/>
                <a:gd name="T22" fmla="*/ 51 w 128"/>
                <a:gd name="T23" fmla="*/ 1 h 102"/>
                <a:gd name="T24" fmla="*/ 29 w 128"/>
                <a:gd name="T25" fmla="*/ 38 h 102"/>
                <a:gd name="T26" fmla="*/ 2 w 128"/>
                <a:gd name="T27" fmla="*/ 38 h 102"/>
                <a:gd name="T28" fmla="*/ 0 w 128"/>
                <a:gd name="T29" fmla="*/ 41 h 102"/>
                <a:gd name="T30" fmla="*/ 2 w 128"/>
                <a:gd name="T31" fmla="*/ 43 h 102"/>
                <a:gd name="T32" fmla="*/ 12 w 128"/>
                <a:gd name="T33" fmla="*/ 43 h 102"/>
                <a:gd name="T34" fmla="*/ 30 w 128"/>
                <a:gd name="T35" fmla="*/ 101 h 102"/>
                <a:gd name="T36" fmla="*/ 33 w 128"/>
                <a:gd name="T37" fmla="*/ 102 h 102"/>
                <a:gd name="T38" fmla="*/ 95 w 128"/>
                <a:gd name="T39" fmla="*/ 102 h 102"/>
                <a:gd name="T40" fmla="*/ 98 w 128"/>
                <a:gd name="T41" fmla="*/ 101 h 102"/>
                <a:gd name="T42" fmla="*/ 116 w 128"/>
                <a:gd name="T43" fmla="*/ 43 h 102"/>
                <a:gd name="T44" fmla="*/ 126 w 128"/>
                <a:gd name="T45" fmla="*/ 43 h 102"/>
                <a:gd name="T46" fmla="*/ 128 w 128"/>
                <a:gd name="T47" fmla="*/ 41 h 102"/>
                <a:gd name="T48" fmla="*/ 126 w 128"/>
                <a:gd name="T49" fmla="*/ 38 h 102"/>
                <a:gd name="T50" fmla="*/ 94 w 128"/>
                <a:gd name="T51" fmla="*/ 98 h 102"/>
                <a:gd name="T52" fmla="*/ 34 w 128"/>
                <a:gd name="T53" fmla="*/ 98 h 102"/>
                <a:gd name="T54" fmla="*/ 17 w 128"/>
                <a:gd name="T55" fmla="*/ 43 h 102"/>
                <a:gd name="T56" fmla="*/ 111 w 128"/>
                <a:gd name="T57" fmla="*/ 43 h 102"/>
                <a:gd name="T58" fmla="*/ 94 w 128"/>
                <a:gd name="T59" fmla="*/ 9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02">
                  <a:moveTo>
                    <a:pt x="126" y="38"/>
                  </a:moveTo>
                  <a:cubicBezTo>
                    <a:pt x="98" y="38"/>
                    <a:pt x="98" y="38"/>
                    <a:pt x="98" y="38"/>
                  </a:cubicBezTo>
                  <a:cubicBezTo>
                    <a:pt x="77" y="1"/>
                    <a:pt x="77" y="1"/>
                    <a:pt x="77" y="1"/>
                  </a:cubicBezTo>
                  <a:cubicBezTo>
                    <a:pt x="76" y="0"/>
                    <a:pt x="75" y="0"/>
                    <a:pt x="74" y="0"/>
                  </a:cubicBezTo>
                  <a:cubicBezTo>
                    <a:pt x="73" y="1"/>
                    <a:pt x="73" y="1"/>
                    <a:pt x="73" y="2"/>
                  </a:cubicBezTo>
                  <a:cubicBezTo>
                    <a:pt x="72" y="2"/>
                    <a:pt x="73" y="3"/>
                    <a:pt x="73" y="4"/>
                  </a:cubicBezTo>
                  <a:cubicBezTo>
                    <a:pt x="93" y="38"/>
                    <a:pt x="93" y="38"/>
                    <a:pt x="93" y="38"/>
                  </a:cubicBezTo>
                  <a:cubicBezTo>
                    <a:pt x="34" y="38"/>
                    <a:pt x="34" y="38"/>
                    <a:pt x="34" y="38"/>
                  </a:cubicBezTo>
                  <a:cubicBezTo>
                    <a:pt x="55" y="4"/>
                    <a:pt x="55" y="4"/>
                    <a:pt x="55" y="4"/>
                  </a:cubicBezTo>
                  <a:cubicBezTo>
                    <a:pt x="55" y="3"/>
                    <a:pt x="55" y="2"/>
                    <a:pt x="55" y="2"/>
                  </a:cubicBezTo>
                  <a:cubicBezTo>
                    <a:pt x="55" y="1"/>
                    <a:pt x="54" y="1"/>
                    <a:pt x="54" y="0"/>
                  </a:cubicBezTo>
                  <a:cubicBezTo>
                    <a:pt x="53" y="0"/>
                    <a:pt x="51" y="0"/>
                    <a:pt x="51" y="1"/>
                  </a:cubicBezTo>
                  <a:cubicBezTo>
                    <a:pt x="29" y="38"/>
                    <a:pt x="29" y="38"/>
                    <a:pt x="29" y="38"/>
                  </a:cubicBezTo>
                  <a:cubicBezTo>
                    <a:pt x="2" y="38"/>
                    <a:pt x="2" y="38"/>
                    <a:pt x="2" y="38"/>
                  </a:cubicBezTo>
                  <a:cubicBezTo>
                    <a:pt x="1" y="38"/>
                    <a:pt x="0" y="39"/>
                    <a:pt x="0" y="41"/>
                  </a:cubicBezTo>
                  <a:cubicBezTo>
                    <a:pt x="0" y="42"/>
                    <a:pt x="1" y="43"/>
                    <a:pt x="2" y="43"/>
                  </a:cubicBezTo>
                  <a:cubicBezTo>
                    <a:pt x="12" y="43"/>
                    <a:pt x="12" y="43"/>
                    <a:pt x="12" y="43"/>
                  </a:cubicBezTo>
                  <a:cubicBezTo>
                    <a:pt x="30" y="101"/>
                    <a:pt x="30" y="101"/>
                    <a:pt x="30" y="101"/>
                  </a:cubicBezTo>
                  <a:cubicBezTo>
                    <a:pt x="31" y="102"/>
                    <a:pt x="32" y="102"/>
                    <a:pt x="33" y="102"/>
                  </a:cubicBezTo>
                  <a:cubicBezTo>
                    <a:pt x="95" y="102"/>
                    <a:pt x="95" y="102"/>
                    <a:pt x="95" y="102"/>
                  </a:cubicBezTo>
                  <a:cubicBezTo>
                    <a:pt x="96" y="102"/>
                    <a:pt x="97" y="102"/>
                    <a:pt x="98" y="101"/>
                  </a:cubicBezTo>
                  <a:cubicBezTo>
                    <a:pt x="116" y="43"/>
                    <a:pt x="116" y="43"/>
                    <a:pt x="116" y="43"/>
                  </a:cubicBezTo>
                  <a:cubicBezTo>
                    <a:pt x="126" y="43"/>
                    <a:pt x="126" y="43"/>
                    <a:pt x="126" y="43"/>
                  </a:cubicBezTo>
                  <a:cubicBezTo>
                    <a:pt x="127" y="43"/>
                    <a:pt x="128" y="42"/>
                    <a:pt x="128" y="41"/>
                  </a:cubicBezTo>
                  <a:cubicBezTo>
                    <a:pt x="128" y="39"/>
                    <a:pt x="127" y="38"/>
                    <a:pt x="126" y="38"/>
                  </a:cubicBezTo>
                  <a:close/>
                  <a:moveTo>
                    <a:pt x="94" y="98"/>
                  </a:moveTo>
                  <a:cubicBezTo>
                    <a:pt x="34" y="98"/>
                    <a:pt x="34" y="98"/>
                    <a:pt x="34" y="98"/>
                  </a:cubicBezTo>
                  <a:cubicBezTo>
                    <a:pt x="17" y="43"/>
                    <a:pt x="17" y="43"/>
                    <a:pt x="17" y="43"/>
                  </a:cubicBezTo>
                  <a:cubicBezTo>
                    <a:pt x="111" y="43"/>
                    <a:pt x="111" y="43"/>
                    <a:pt x="111" y="43"/>
                  </a:cubicBezTo>
                  <a:lnTo>
                    <a:pt x="94" y="98"/>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22" name="Freeform 187"/>
            <p:cNvSpPr>
              <a:spLocks/>
            </p:cNvSpPr>
            <p:nvPr/>
          </p:nvSpPr>
          <p:spPr bwMode="auto">
            <a:xfrm>
              <a:off x="10355263" y="1514475"/>
              <a:ext cx="14288" cy="128588"/>
            </a:xfrm>
            <a:custGeom>
              <a:avLst/>
              <a:gdLst>
                <a:gd name="T0" fmla="*/ 2 w 4"/>
                <a:gd name="T1" fmla="*/ 34 h 34"/>
                <a:gd name="T2" fmla="*/ 4 w 4"/>
                <a:gd name="T3" fmla="*/ 32 h 34"/>
                <a:gd name="T4" fmla="*/ 4 w 4"/>
                <a:gd name="T5" fmla="*/ 3 h 34"/>
                <a:gd name="T6" fmla="*/ 2 w 4"/>
                <a:gd name="T7" fmla="*/ 0 h 34"/>
                <a:gd name="T8" fmla="*/ 0 w 4"/>
                <a:gd name="T9" fmla="*/ 3 h 34"/>
                <a:gd name="T10" fmla="*/ 0 w 4"/>
                <a:gd name="T11" fmla="*/ 32 h 34"/>
                <a:gd name="T12" fmla="*/ 2 w 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4" h="34">
                  <a:moveTo>
                    <a:pt x="2" y="34"/>
                  </a:moveTo>
                  <a:cubicBezTo>
                    <a:pt x="3" y="34"/>
                    <a:pt x="4" y="33"/>
                    <a:pt x="4" y="32"/>
                  </a:cubicBezTo>
                  <a:cubicBezTo>
                    <a:pt x="4" y="3"/>
                    <a:pt x="4" y="3"/>
                    <a:pt x="4" y="3"/>
                  </a:cubicBezTo>
                  <a:cubicBezTo>
                    <a:pt x="4" y="1"/>
                    <a:pt x="3" y="0"/>
                    <a:pt x="2" y="0"/>
                  </a:cubicBezTo>
                  <a:cubicBezTo>
                    <a:pt x="1" y="0"/>
                    <a:pt x="0" y="1"/>
                    <a:pt x="0" y="3"/>
                  </a:cubicBezTo>
                  <a:cubicBezTo>
                    <a:pt x="0" y="32"/>
                    <a:pt x="0" y="32"/>
                    <a:pt x="0" y="32"/>
                  </a:cubicBezTo>
                  <a:cubicBezTo>
                    <a:pt x="0" y="33"/>
                    <a:pt x="1" y="34"/>
                    <a:pt x="2" y="3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23" name="Freeform 188"/>
            <p:cNvSpPr>
              <a:spLocks/>
            </p:cNvSpPr>
            <p:nvPr/>
          </p:nvSpPr>
          <p:spPr bwMode="auto">
            <a:xfrm>
              <a:off x="10410825" y="1514475"/>
              <a:ext cx="15875" cy="128588"/>
            </a:xfrm>
            <a:custGeom>
              <a:avLst/>
              <a:gdLst>
                <a:gd name="T0" fmla="*/ 2 w 4"/>
                <a:gd name="T1" fmla="*/ 34 h 34"/>
                <a:gd name="T2" fmla="*/ 4 w 4"/>
                <a:gd name="T3" fmla="*/ 32 h 34"/>
                <a:gd name="T4" fmla="*/ 4 w 4"/>
                <a:gd name="T5" fmla="*/ 3 h 34"/>
                <a:gd name="T6" fmla="*/ 2 w 4"/>
                <a:gd name="T7" fmla="*/ 0 h 34"/>
                <a:gd name="T8" fmla="*/ 0 w 4"/>
                <a:gd name="T9" fmla="*/ 3 h 34"/>
                <a:gd name="T10" fmla="*/ 0 w 4"/>
                <a:gd name="T11" fmla="*/ 32 h 34"/>
                <a:gd name="T12" fmla="*/ 2 w 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4" h="34">
                  <a:moveTo>
                    <a:pt x="2" y="34"/>
                  </a:moveTo>
                  <a:cubicBezTo>
                    <a:pt x="3" y="34"/>
                    <a:pt x="4" y="33"/>
                    <a:pt x="4" y="32"/>
                  </a:cubicBezTo>
                  <a:cubicBezTo>
                    <a:pt x="4" y="3"/>
                    <a:pt x="4" y="3"/>
                    <a:pt x="4" y="3"/>
                  </a:cubicBezTo>
                  <a:cubicBezTo>
                    <a:pt x="4" y="1"/>
                    <a:pt x="3" y="0"/>
                    <a:pt x="2" y="0"/>
                  </a:cubicBezTo>
                  <a:cubicBezTo>
                    <a:pt x="1" y="0"/>
                    <a:pt x="0" y="1"/>
                    <a:pt x="0" y="3"/>
                  </a:cubicBezTo>
                  <a:cubicBezTo>
                    <a:pt x="0" y="32"/>
                    <a:pt x="0" y="32"/>
                    <a:pt x="0" y="32"/>
                  </a:cubicBezTo>
                  <a:cubicBezTo>
                    <a:pt x="0" y="33"/>
                    <a:pt x="1" y="34"/>
                    <a:pt x="2" y="3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24" name="Freeform 189"/>
            <p:cNvSpPr>
              <a:spLocks/>
            </p:cNvSpPr>
            <p:nvPr/>
          </p:nvSpPr>
          <p:spPr bwMode="auto">
            <a:xfrm>
              <a:off x="10467975" y="1514475"/>
              <a:ext cx="14288" cy="128588"/>
            </a:xfrm>
            <a:custGeom>
              <a:avLst/>
              <a:gdLst>
                <a:gd name="T0" fmla="*/ 2 w 4"/>
                <a:gd name="T1" fmla="*/ 34 h 34"/>
                <a:gd name="T2" fmla="*/ 4 w 4"/>
                <a:gd name="T3" fmla="*/ 32 h 34"/>
                <a:gd name="T4" fmla="*/ 4 w 4"/>
                <a:gd name="T5" fmla="*/ 3 h 34"/>
                <a:gd name="T6" fmla="*/ 2 w 4"/>
                <a:gd name="T7" fmla="*/ 0 h 34"/>
                <a:gd name="T8" fmla="*/ 0 w 4"/>
                <a:gd name="T9" fmla="*/ 3 h 34"/>
                <a:gd name="T10" fmla="*/ 0 w 4"/>
                <a:gd name="T11" fmla="*/ 32 h 34"/>
                <a:gd name="T12" fmla="*/ 2 w 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4" h="34">
                  <a:moveTo>
                    <a:pt x="2" y="34"/>
                  </a:moveTo>
                  <a:cubicBezTo>
                    <a:pt x="3" y="34"/>
                    <a:pt x="4" y="33"/>
                    <a:pt x="4" y="32"/>
                  </a:cubicBezTo>
                  <a:cubicBezTo>
                    <a:pt x="4" y="3"/>
                    <a:pt x="4" y="3"/>
                    <a:pt x="4" y="3"/>
                  </a:cubicBezTo>
                  <a:cubicBezTo>
                    <a:pt x="4" y="1"/>
                    <a:pt x="3" y="0"/>
                    <a:pt x="2" y="0"/>
                  </a:cubicBezTo>
                  <a:cubicBezTo>
                    <a:pt x="1" y="0"/>
                    <a:pt x="0" y="1"/>
                    <a:pt x="0" y="3"/>
                  </a:cubicBezTo>
                  <a:cubicBezTo>
                    <a:pt x="0" y="32"/>
                    <a:pt x="0" y="32"/>
                    <a:pt x="0" y="32"/>
                  </a:cubicBezTo>
                  <a:cubicBezTo>
                    <a:pt x="0" y="33"/>
                    <a:pt x="1" y="34"/>
                    <a:pt x="2" y="3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sp>
        <p:nvSpPr>
          <p:cNvPr id="225" name="Freeform 190"/>
          <p:cNvSpPr>
            <a:spLocks noEditPoints="1"/>
          </p:cNvSpPr>
          <p:nvPr/>
        </p:nvSpPr>
        <p:spPr bwMode="auto">
          <a:xfrm>
            <a:off x="9293225" y="1266825"/>
            <a:ext cx="349250" cy="481013"/>
          </a:xfrm>
          <a:custGeom>
            <a:avLst/>
            <a:gdLst>
              <a:gd name="T0" fmla="*/ 82 w 93"/>
              <a:gd name="T1" fmla="*/ 41 h 128"/>
              <a:gd name="T2" fmla="*/ 67 w 93"/>
              <a:gd name="T3" fmla="*/ 41 h 128"/>
              <a:gd name="T4" fmla="*/ 67 w 93"/>
              <a:gd name="T5" fmla="*/ 21 h 128"/>
              <a:gd name="T6" fmla="*/ 46 w 93"/>
              <a:gd name="T7" fmla="*/ 0 h 128"/>
              <a:gd name="T8" fmla="*/ 26 w 93"/>
              <a:gd name="T9" fmla="*/ 21 h 128"/>
              <a:gd name="T10" fmla="*/ 26 w 93"/>
              <a:gd name="T11" fmla="*/ 41 h 128"/>
              <a:gd name="T12" fmla="*/ 11 w 93"/>
              <a:gd name="T13" fmla="*/ 41 h 128"/>
              <a:gd name="T14" fmla="*/ 9 w 93"/>
              <a:gd name="T15" fmla="*/ 43 h 128"/>
              <a:gd name="T16" fmla="*/ 0 w 93"/>
              <a:gd name="T17" fmla="*/ 126 h 128"/>
              <a:gd name="T18" fmla="*/ 2 w 93"/>
              <a:gd name="T19" fmla="*/ 128 h 128"/>
              <a:gd name="T20" fmla="*/ 91 w 93"/>
              <a:gd name="T21" fmla="*/ 128 h 128"/>
              <a:gd name="T22" fmla="*/ 93 w 93"/>
              <a:gd name="T23" fmla="*/ 126 h 128"/>
              <a:gd name="T24" fmla="*/ 84 w 93"/>
              <a:gd name="T25" fmla="*/ 43 h 128"/>
              <a:gd name="T26" fmla="*/ 82 w 93"/>
              <a:gd name="T27" fmla="*/ 41 h 128"/>
              <a:gd name="T28" fmla="*/ 30 w 93"/>
              <a:gd name="T29" fmla="*/ 21 h 128"/>
              <a:gd name="T30" fmla="*/ 46 w 93"/>
              <a:gd name="T31" fmla="*/ 5 h 128"/>
              <a:gd name="T32" fmla="*/ 63 w 93"/>
              <a:gd name="T33" fmla="*/ 21 h 128"/>
              <a:gd name="T34" fmla="*/ 63 w 93"/>
              <a:gd name="T35" fmla="*/ 41 h 128"/>
              <a:gd name="T36" fmla="*/ 30 w 93"/>
              <a:gd name="T37" fmla="*/ 41 h 128"/>
              <a:gd name="T38" fmla="*/ 30 w 93"/>
              <a:gd name="T39" fmla="*/ 21 h 128"/>
              <a:gd name="T40" fmla="*/ 5 w 93"/>
              <a:gd name="T41" fmla="*/ 124 h 128"/>
              <a:gd name="T42" fmla="*/ 5 w 93"/>
              <a:gd name="T43" fmla="*/ 122 h 128"/>
              <a:gd name="T44" fmla="*/ 12 w 93"/>
              <a:gd name="T45" fmla="*/ 54 h 128"/>
              <a:gd name="T46" fmla="*/ 13 w 93"/>
              <a:gd name="T47" fmla="*/ 46 h 128"/>
              <a:gd name="T48" fmla="*/ 26 w 93"/>
              <a:gd name="T49" fmla="*/ 46 h 128"/>
              <a:gd name="T50" fmla="*/ 26 w 93"/>
              <a:gd name="T51" fmla="*/ 55 h 128"/>
              <a:gd name="T52" fmla="*/ 28 w 93"/>
              <a:gd name="T53" fmla="*/ 57 h 128"/>
              <a:gd name="T54" fmla="*/ 30 w 93"/>
              <a:gd name="T55" fmla="*/ 55 h 128"/>
              <a:gd name="T56" fmla="*/ 30 w 93"/>
              <a:gd name="T57" fmla="*/ 46 h 128"/>
              <a:gd name="T58" fmla="*/ 63 w 93"/>
              <a:gd name="T59" fmla="*/ 46 h 128"/>
              <a:gd name="T60" fmla="*/ 63 w 93"/>
              <a:gd name="T61" fmla="*/ 55 h 128"/>
              <a:gd name="T62" fmla="*/ 65 w 93"/>
              <a:gd name="T63" fmla="*/ 57 h 128"/>
              <a:gd name="T64" fmla="*/ 67 w 93"/>
              <a:gd name="T65" fmla="*/ 55 h 128"/>
              <a:gd name="T66" fmla="*/ 67 w 93"/>
              <a:gd name="T67" fmla="*/ 46 h 128"/>
              <a:gd name="T68" fmla="*/ 80 w 93"/>
              <a:gd name="T69" fmla="*/ 46 h 128"/>
              <a:gd name="T70" fmla="*/ 88 w 93"/>
              <a:gd name="T71" fmla="*/ 124 h 128"/>
              <a:gd name="T72" fmla="*/ 5 w 93"/>
              <a:gd name="T73" fmla="*/ 12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 h="128">
                <a:moveTo>
                  <a:pt x="82" y="41"/>
                </a:moveTo>
                <a:cubicBezTo>
                  <a:pt x="67" y="41"/>
                  <a:pt x="67" y="41"/>
                  <a:pt x="67" y="41"/>
                </a:cubicBezTo>
                <a:cubicBezTo>
                  <a:pt x="67" y="21"/>
                  <a:pt x="67" y="21"/>
                  <a:pt x="67" y="21"/>
                </a:cubicBezTo>
                <a:cubicBezTo>
                  <a:pt x="67" y="10"/>
                  <a:pt x="58" y="0"/>
                  <a:pt x="46" y="0"/>
                </a:cubicBezTo>
                <a:cubicBezTo>
                  <a:pt x="35" y="0"/>
                  <a:pt x="26" y="10"/>
                  <a:pt x="26" y="21"/>
                </a:cubicBezTo>
                <a:cubicBezTo>
                  <a:pt x="26" y="41"/>
                  <a:pt x="26" y="41"/>
                  <a:pt x="26" y="41"/>
                </a:cubicBezTo>
                <a:cubicBezTo>
                  <a:pt x="11" y="41"/>
                  <a:pt x="11" y="41"/>
                  <a:pt x="11" y="41"/>
                </a:cubicBezTo>
                <a:cubicBezTo>
                  <a:pt x="10" y="41"/>
                  <a:pt x="9" y="42"/>
                  <a:pt x="9" y="43"/>
                </a:cubicBezTo>
                <a:cubicBezTo>
                  <a:pt x="9" y="44"/>
                  <a:pt x="0" y="125"/>
                  <a:pt x="0" y="126"/>
                </a:cubicBezTo>
                <a:cubicBezTo>
                  <a:pt x="0" y="127"/>
                  <a:pt x="1" y="128"/>
                  <a:pt x="2" y="128"/>
                </a:cubicBezTo>
                <a:cubicBezTo>
                  <a:pt x="91" y="128"/>
                  <a:pt x="91" y="128"/>
                  <a:pt x="91" y="128"/>
                </a:cubicBezTo>
                <a:cubicBezTo>
                  <a:pt x="92" y="128"/>
                  <a:pt x="93" y="127"/>
                  <a:pt x="93" y="126"/>
                </a:cubicBezTo>
                <a:cubicBezTo>
                  <a:pt x="93" y="125"/>
                  <a:pt x="84" y="44"/>
                  <a:pt x="84" y="43"/>
                </a:cubicBezTo>
                <a:cubicBezTo>
                  <a:pt x="84" y="42"/>
                  <a:pt x="83" y="41"/>
                  <a:pt x="82" y="41"/>
                </a:cubicBezTo>
                <a:close/>
                <a:moveTo>
                  <a:pt x="30" y="21"/>
                </a:moveTo>
                <a:cubicBezTo>
                  <a:pt x="30" y="12"/>
                  <a:pt x="38" y="5"/>
                  <a:pt x="46" y="5"/>
                </a:cubicBezTo>
                <a:cubicBezTo>
                  <a:pt x="55" y="5"/>
                  <a:pt x="63" y="12"/>
                  <a:pt x="63" y="21"/>
                </a:cubicBezTo>
                <a:cubicBezTo>
                  <a:pt x="63" y="41"/>
                  <a:pt x="63" y="41"/>
                  <a:pt x="63" y="41"/>
                </a:cubicBezTo>
                <a:cubicBezTo>
                  <a:pt x="30" y="41"/>
                  <a:pt x="30" y="41"/>
                  <a:pt x="30" y="41"/>
                </a:cubicBezTo>
                <a:lnTo>
                  <a:pt x="30" y="21"/>
                </a:lnTo>
                <a:close/>
                <a:moveTo>
                  <a:pt x="5" y="124"/>
                </a:moveTo>
                <a:cubicBezTo>
                  <a:pt x="5" y="122"/>
                  <a:pt x="5" y="122"/>
                  <a:pt x="5" y="122"/>
                </a:cubicBezTo>
                <a:cubicBezTo>
                  <a:pt x="6" y="110"/>
                  <a:pt x="10" y="78"/>
                  <a:pt x="12" y="54"/>
                </a:cubicBezTo>
                <a:cubicBezTo>
                  <a:pt x="13" y="46"/>
                  <a:pt x="13" y="46"/>
                  <a:pt x="13" y="46"/>
                </a:cubicBezTo>
                <a:cubicBezTo>
                  <a:pt x="26" y="46"/>
                  <a:pt x="26" y="46"/>
                  <a:pt x="26" y="46"/>
                </a:cubicBezTo>
                <a:cubicBezTo>
                  <a:pt x="26" y="55"/>
                  <a:pt x="26" y="55"/>
                  <a:pt x="26" y="55"/>
                </a:cubicBezTo>
                <a:cubicBezTo>
                  <a:pt x="26" y="56"/>
                  <a:pt x="27" y="57"/>
                  <a:pt x="28" y="57"/>
                </a:cubicBezTo>
                <a:cubicBezTo>
                  <a:pt x="29" y="57"/>
                  <a:pt x="30" y="56"/>
                  <a:pt x="30" y="55"/>
                </a:cubicBezTo>
                <a:cubicBezTo>
                  <a:pt x="30" y="46"/>
                  <a:pt x="30" y="46"/>
                  <a:pt x="30" y="46"/>
                </a:cubicBezTo>
                <a:cubicBezTo>
                  <a:pt x="63" y="46"/>
                  <a:pt x="63" y="46"/>
                  <a:pt x="63" y="46"/>
                </a:cubicBezTo>
                <a:cubicBezTo>
                  <a:pt x="63" y="55"/>
                  <a:pt x="63" y="55"/>
                  <a:pt x="63" y="55"/>
                </a:cubicBezTo>
                <a:cubicBezTo>
                  <a:pt x="63" y="56"/>
                  <a:pt x="64" y="57"/>
                  <a:pt x="65" y="57"/>
                </a:cubicBezTo>
                <a:cubicBezTo>
                  <a:pt x="66" y="57"/>
                  <a:pt x="67" y="56"/>
                  <a:pt x="67" y="55"/>
                </a:cubicBezTo>
                <a:cubicBezTo>
                  <a:pt x="67" y="46"/>
                  <a:pt x="67" y="46"/>
                  <a:pt x="67" y="46"/>
                </a:cubicBezTo>
                <a:cubicBezTo>
                  <a:pt x="80" y="46"/>
                  <a:pt x="80" y="46"/>
                  <a:pt x="80" y="46"/>
                </a:cubicBezTo>
                <a:cubicBezTo>
                  <a:pt x="88" y="124"/>
                  <a:pt x="88" y="124"/>
                  <a:pt x="88" y="124"/>
                </a:cubicBezTo>
                <a:lnTo>
                  <a:pt x="5" y="124"/>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nvGrpSpPr>
          <p:cNvPr id="248" name="组合 247">
            <a:extLst>
              <a:ext uri="{FF2B5EF4-FFF2-40B4-BE49-F238E27FC236}">
                <a16:creationId xmlns="" xmlns:a16="http://schemas.microsoft.com/office/drawing/2014/main" id="{058F2010-61AB-44D8-A541-7FA359648107}"/>
              </a:ext>
            </a:extLst>
          </p:cNvPr>
          <p:cNvGrpSpPr/>
          <p:nvPr/>
        </p:nvGrpSpPr>
        <p:grpSpPr>
          <a:xfrm>
            <a:off x="8256588" y="1266825"/>
            <a:ext cx="481013" cy="484188"/>
            <a:chOff x="8256588" y="1266825"/>
            <a:chExt cx="481013" cy="484188"/>
          </a:xfrm>
        </p:grpSpPr>
        <p:sp>
          <p:nvSpPr>
            <p:cNvPr id="226" name="Freeform 191"/>
            <p:cNvSpPr>
              <a:spLocks noEditPoints="1"/>
            </p:cNvSpPr>
            <p:nvPr/>
          </p:nvSpPr>
          <p:spPr bwMode="auto">
            <a:xfrm>
              <a:off x="8256588" y="1266825"/>
              <a:ext cx="481013" cy="484188"/>
            </a:xfrm>
            <a:custGeom>
              <a:avLst/>
              <a:gdLst>
                <a:gd name="T0" fmla="*/ 128 w 128"/>
                <a:gd name="T1" fmla="*/ 2 h 129"/>
                <a:gd name="T2" fmla="*/ 127 w 128"/>
                <a:gd name="T3" fmla="*/ 1 h 129"/>
                <a:gd name="T4" fmla="*/ 126 w 128"/>
                <a:gd name="T5" fmla="*/ 0 h 129"/>
                <a:gd name="T6" fmla="*/ 63 w 128"/>
                <a:gd name="T7" fmla="*/ 0 h 129"/>
                <a:gd name="T8" fmla="*/ 61 w 128"/>
                <a:gd name="T9" fmla="*/ 1 h 129"/>
                <a:gd name="T10" fmla="*/ 2 w 128"/>
                <a:gd name="T11" fmla="*/ 60 h 129"/>
                <a:gd name="T12" fmla="*/ 0 w 128"/>
                <a:gd name="T13" fmla="*/ 65 h 129"/>
                <a:gd name="T14" fmla="*/ 2 w 128"/>
                <a:gd name="T15" fmla="*/ 69 h 129"/>
                <a:gd name="T16" fmla="*/ 59 w 128"/>
                <a:gd name="T17" fmla="*/ 126 h 129"/>
                <a:gd name="T18" fmla="*/ 68 w 128"/>
                <a:gd name="T19" fmla="*/ 126 h 129"/>
                <a:gd name="T20" fmla="*/ 127 w 128"/>
                <a:gd name="T21" fmla="*/ 67 h 129"/>
                <a:gd name="T22" fmla="*/ 128 w 128"/>
                <a:gd name="T23" fmla="*/ 65 h 129"/>
                <a:gd name="T24" fmla="*/ 128 w 128"/>
                <a:gd name="T25" fmla="*/ 65 h 129"/>
                <a:gd name="T26" fmla="*/ 128 w 128"/>
                <a:gd name="T27" fmla="*/ 2 h 129"/>
                <a:gd name="T28" fmla="*/ 64 w 128"/>
                <a:gd name="T29" fmla="*/ 124 h 129"/>
                <a:gd name="T30" fmla="*/ 4 w 128"/>
                <a:gd name="T31" fmla="*/ 65 h 129"/>
                <a:gd name="T32" fmla="*/ 64 w 128"/>
                <a:gd name="T33" fmla="*/ 5 h 129"/>
                <a:gd name="T34" fmla="*/ 123 w 128"/>
                <a:gd name="T35" fmla="*/ 5 h 129"/>
                <a:gd name="T36" fmla="*/ 123 w 128"/>
                <a:gd name="T37" fmla="*/ 64 h 129"/>
                <a:gd name="T38" fmla="*/ 64 w 128"/>
                <a:gd name="T39" fmla="*/ 12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129">
                  <a:moveTo>
                    <a:pt x="128" y="2"/>
                  </a:moveTo>
                  <a:cubicBezTo>
                    <a:pt x="128" y="2"/>
                    <a:pt x="128" y="1"/>
                    <a:pt x="127" y="1"/>
                  </a:cubicBezTo>
                  <a:cubicBezTo>
                    <a:pt x="127" y="0"/>
                    <a:pt x="126" y="0"/>
                    <a:pt x="126" y="0"/>
                  </a:cubicBezTo>
                  <a:cubicBezTo>
                    <a:pt x="63" y="0"/>
                    <a:pt x="63" y="0"/>
                    <a:pt x="63" y="0"/>
                  </a:cubicBezTo>
                  <a:cubicBezTo>
                    <a:pt x="62" y="0"/>
                    <a:pt x="62" y="0"/>
                    <a:pt x="61" y="1"/>
                  </a:cubicBezTo>
                  <a:cubicBezTo>
                    <a:pt x="2" y="60"/>
                    <a:pt x="2" y="60"/>
                    <a:pt x="2" y="60"/>
                  </a:cubicBezTo>
                  <a:cubicBezTo>
                    <a:pt x="1" y="61"/>
                    <a:pt x="0" y="63"/>
                    <a:pt x="0" y="65"/>
                  </a:cubicBezTo>
                  <a:cubicBezTo>
                    <a:pt x="0" y="66"/>
                    <a:pt x="1" y="68"/>
                    <a:pt x="2" y="69"/>
                  </a:cubicBezTo>
                  <a:cubicBezTo>
                    <a:pt x="59" y="126"/>
                    <a:pt x="59" y="126"/>
                    <a:pt x="59" y="126"/>
                  </a:cubicBezTo>
                  <a:cubicBezTo>
                    <a:pt x="62" y="129"/>
                    <a:pt x="66" y="129"/>
                    <a:pt x="68" y="126"/>
                  </a:cubicBezTo>
                  <a:cubicBezTo>
                    <a:pt x="127" y="67"/>
                    <a:pt x="127" y="67"/>
                    <a:pt x="127" y="67"/>
                  </a:cubicBezTo>
                  <a:cubicBezTo>
                    <a:pt x="128" y="67"/>
                    <a:pt x="128" y="66"/>
                    <a:pt x="128" y="65"/>
                  </a:cubicBezTo>
                  <a:cubicBezTo>
                    <a:pt x="128" y="65"/>
                    <a:pt x="128" y="65"/>
                    <a:pt x="128" y="65"/>
                  </a:cubicBezTo>
                  <a:lnTo>
                    <a:pt x="128" y="2"/>
                  </a:lnTo>
                  <a:close/>
                  <a:moveTo>
                    <a:pt x="64" y="124"/>
                  </a:moveTo>
                  <a:cubicBezTo>
                    <a:pt x="4" y="65"/>
                    <a:pt x="4" y="65"/>
                    <a:pt x="4" y="65"/>
                  </a:cubicBezTo>
                  <a:cubicBezTo>
                    <a:pt x="64" y="5"/>
                    <a:pt x="64" y="5"/>
                    <a:pt x="64" y="5"/>
                  </a:cubicBezTo>
                  <a:cubicBezTo>
                    <a:pt x="123" y="5"/>
                    <a:pt x="123" y="5"/>
                    <a:pt x="123" y="5"/>
                  </a:cubicBezTo>
                  <a:cubicBezTo>
                    <a:pt x="123" y="64"/>
                    <a:pt x="123" y="64"/>
                    <a:pt x="123" y="64"/>
                  </a:cubicBezTo>
                  <a:lnTo>
                    <a:pt x="64" y="124"/>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27" name="Freeform 192"/>
            <p:cNvSpPr>
              <a:spLocks noEditPoints="1"/>
            </p:cNvSpPr>
            <p:nvPr/>
          </p:nvSpPr>
          <p:spPr bwMode="auto">
            <a:xfrm>
              <a:off x="8561388" y="1338263"/>
              <a:ext cx="107950" cy="104775"/>
            </a:xfrm>
            <a:custGeom>
              <a:avLst/>
              <a:gdLst>
                <a:gd name="T0" fmla="*/ 14 w 29"/>
                <a:gd name="T1" fmla="*/ 0 h 28"/>
                <a:gd name="T2" fmla="*/ 5 w 29"/>
                <a:gd name="T3" fmla="*/ 4 h 28"/>
                <a:gd name="T4" fmla="*/ 5 w 29"/>
                <a:gd name="T5" fmla="*/ 23 h 28"/>
                <a:gd name="T6" fmla="*/ 24 w 29"/>
                <a:gd name="T7" fmla="*/ 23 h 28"/>
                <a:gd name="T8" fmla="*/ 24 w 29"/>
                <a:gd name="T9" fmla="*/ 4 h 28"/>
                <a:gd name="T10" fmla="*/ 14 w 29"/>
                <a:gd name="T11" fmla="*/ 0 h 28"/>
                <a:gd name="T12" fmla="*/ 21 w 29"/>
                <a:gd name="T13" fmla="*/ 20 h 28"/>
                <a:gd name="T14" fmla="*/ 14 w 29"/>
                <a:gd name="T15" fmla="*/ 23 h 28"/>
                <a:gd name="T16" fmla="*/ 8 w 29"/>
                <a:gd name="T17" fmla="*/ 20 h 28"/>
                <a:gd name="T18" fmla="*/ 8 w 29"/>
                <a:gd name="T19" fmla="*/ 8 h 28"/>
                <a:gd name="T20" fmla="*/ 21 w 29"/>
                <a:gd name="T21" fmla="*/ 8 h 28"/>
                <a:gd name="T22" fmla="*/ 21 w 29"/>
                <a:gd name="T23"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8">
                  <a:moveTo>
                    <a:pt x="14" y="0"/>
                  </a:moveTo>
                  <a:cubicBezTo>
                    <a:pt x="11" y="0"/>
                    <a:pt x="7" y="2"/>
                    <a:pt x="5" y="4"/>
                  </a:cubicBezTo>
                  <a:cubicBezTo>
                    <a:pt x="0" y="10"/>
                    <a:pt x="0" y="18"/>
                    <a:pt x="5" y="23"/>
                  </a:cubicBezTo>
                  <a:cubicBezTo>
                    <a:pt x="10" y="28"/>
                    <a:pt x="19" y="28"/>
                    <a:pt x="24" y="23"/>
                  </a:cubicBezTo>
                  <a:cubicBezTo>
                    <a:pt x="29" y="18"/>
                    <a:pt x="29" y="10"/>
                    <a:pt x="24" y="4"/>
                  </a:cubicBezTo>
                  <a:cubicBezTo>
                    <a:pt x="21" y="2"/>
                    <a:pt x="18" y="0"/>
                    <a:pt x="14" y="0"/>
                  </a:cubicBezTo>
                  <a:close/>
                  <a:moveTo>
                    <a:pt x="21" y="20"/>
                  </a:moveTo>
                  <a:cubicBezTo>
                    <a:pt x="19" y="22"/>
                    <a:pt x="17" y="23"/>
                    <a:pt x="14" y="23"/>
                  </a:cubicBezTo>
                  <a:cubicBezTo>
                    <a:pt x="12" y="23"/>
                    <a:pt x="10" y="22"/>
                    <a:pt x="8" y="20"/>
                  </a:cubicBezTo>
                  <a:cubicBezTo>
                    <a:pt x="5" y="17"/>
                    <a:pt x="5" y="11"/>
                    <a:pt x="8" y="8"/>
                  </a:cubicBezTo>
                  <a:cubicBezTo>
                    <a:pt x="11" y="4"/>
                    <a:pt x="17" y="4"/>
                    <a:pt x="21" y="8"/>
                  </a:cubicBezTo>
                  <a:cubicBezTo>
                    <a:pt x="24" y="11"/>
                    <a:pt x="24" y="17"/>
                    <a:pt x="21" y="2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28" name="Freeform 193"/>
            <p:cNvSpPr>
              <a:spLocks/>
            </p:cNvSpPr>
            <p:nvPr/>
          </p:nvSpPr>
          <p:spPr bwMode="auto">
            <a:xfrm>
              <a:off x="8358188" y="1401763"/>
              <a:ext cx="146050" cy="147638"/>
            </a:xfrm>
            <a:custGeom>
              <a:avLst/>
              <a:gdLst>
                <a:gd name="T0" fmla="*/ 39 w 39"/>
                <a:gd name="T1" fmla="*/ 0 h 39"/>
                <a:gd name="T2" fmla="*/ 37 w 39"/>
                <a:gd name="T3" fmla="*/ 0 h 39"/>
                <a:gd name="T4" fmla="*/ 35 w 39"/>
                <a:gd name="T5" fmla="*/ 0 h 39"/>
                <a:gd name="T6" fmla="*/ 1 w 39"/>
                <a:gd name="T7" fmla="*/ 35 h 39"/>
                <a:gd name="T8" fmla="*/ 1 w 39"/>
                <a:gd name="T9" fmla="*/ 38 h 39"/>
                <a:gd name="T10" fmla="*/ 4 w 39"/>
                <a:gd name="T11" fmla="*/ 38 h 39"/>
                <a:gd name="T12" fmla="*/ 39 w 39"/>
                <a:gd name="T13" fmla="*/ 4 h 39"/>
                <a:gd name="T14" fmla="*/ 39 w 39"/>
                <a:gd name="T15" fmla="*/ 0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39">
                  <a:moveTo>
                    <a:pt x="39" y="0"/>
                  </a:moveTo>
                  <a:cubicBezTo>
                    <a:pt x="38" y="0"/>
                    <a:pt x="38" y="0"/>
                    <a:pt x="37" y="0"/>
                  </a:cubicBezTo>
                  <a:cubicBezTo>
                    <a:pt x="36" y="0"/>
                    <a:pt x="36" y="0"/>
                    <a:pt x="35" y="0"/>
                  </a:cubicBezTo>
                  <a:cubicBezTo>
                    <a:pt x="1" y="35"/>
                    <a:pt x="1" y="35"/>
                    <a:pt x="1" y="35"/>
                  </a:cubicBezTo>
                  <a:cubicBezTo>
                    <a:pt x="0" y="36"/>
                    <a:pt x="0" y="37"/>
                    <a:pt x="1" y="38"/>
                  </a:cubicBezTo>
                  <a:cubicBezTo>
                    <a:pt x="2" y="39"/>
                    <a:pt x="3" y="39"/>
                    <a:pt x="4" y="38"/>
                  </a:cubicBezTo>
                  <a:cubicBezTo>
                    <a:pt x="39" y="4"/>
                    <a:pt x="39" y="4"/>
                    <a:pt x="39" y="4"/>
                  </a:cubicBezTo>
                  <a:cubicBezTo>
                    <a:pt x="39" y="3"/>
                    <a:pt x="39" y="1"/>
                    <a:pt x="39"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29" name="Freeform 194"/>
            <p:cNvSpPr>
              <a:spLocks/>
            </p:cNvSpPr>
            <p:nvPr/>
          </p:nvSpPr>
          <p:spPr bwMode="auto">
            <a:xfrm>
              <a:off x="8407400" y="1450975"/>
              <a:ext cx="146050" cy="146050"/>
            </a:xfrm>
            <a:custGeom>
              <a:avLst/>
              <a:gdLst>
                <a:gd name="T0" fmla="*/ 39 w 39"/>
                <a:gd name="T1" fmla="*/ 2 h 39"/>
                <a:gd name="T2" fmla="*/ 39 w 39"/>
                <a:gd name="T3" fmla="*/ 1 h 39"/>
                <a:gd name="T4" fmla="*/ 37 w 39"/>
                <a:gd name="T5" fmla="*/ 0 h 39"/>
                <a:gd name="T6" fmla="*/ 35 w 39"/>
                <a:gd name="T7" fmla="*/ 1 h 39"/>
                <a:gd name="T8" fmla="*/ 1 w 39"/>
                <a:gd name="T9" fmla="*/ 35 h 39"/>
                <a:gd name="T10" fmla="*/ 0 w 39"/>
                <a:gd name="T11" fmla="*/ 36 h 39"/>
                <a:gd name="T12" fmla="*/ 1 w 39"/>
                <a:gd name="T13" fmla="*/ 38 h 39"/>
                <a:gd name="T14" fmla="*/ 4 w 39"/>
                <a:gd name="T15" fmla="*/ 38 h 39"/>
                <a:gd name="T16" fmla="*/ 39 w 39"/>
                <a:gd name="T17" fmla="*/ 4 h 39"/>
                <a:gd name="T18" fmla="*/ 39 w 39"/>
                <a:gd name="T19" fmla="*/ 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9">
                  <a:moveTo>
                    <a:pt x="39" y="2"/>
                  </a:moveTo>
                  <a:cubicBezTo>
                    <a:pt x="39" y="2"/>
                    <a:pt x="39" y="1"/>
                    <a:pt x="39" y="1"/>
                  </a:cubicBezTo>
                  <a:cubicBezTo>
                    <a:pt x="38" y="0"/>
                    <a:pt x="38" y="0"/>
                    <a:pt x="37" y="0"/>
                  </a:cubicBezTo>
                  <a:cubicBezTo>
                    <a:pt x="36" y="0"/>
                    <a:pt x="36" y="0"/>
                    <a:pt x="35" y="1"/>
                  </a:cubicBezTo>
                  <a:cubicBezTo>
                    <a:pt x="1" y="35"/>
                    <a:pt x="1" y="35"/>
                    <a:pt x="1" y="35"/>
                  </a:cubicBezTo>
                  <a:cubicBezTo>
                    <a:pt x="1" y="35"/>
                    <a:pt x="0" y="36"/>
                    <a:pt x="0" y="36"/>
                  </a:cubicBezTo>
                  <a:cubicBezTo>
                    <a:pt x="0" y="37"/>
                    <a:pt x="1" y="38"/>
                    <a:pt x="1" y="38"/>
                  </a:cubicBezTo>
                  <a:cubicBezTo>
                    <a:pt x="2" y="39"/>
                    <a:pt x="4" y="39"/>
                    <a:pt x="4" y="38"/>
                  </a:cubicBezTo>
                  <a:cubicBezTo>
                    <a:pt x="39" y="4"/>
                    <a:pt x="39" y="4"/>
                    <a:pt x="39" y="4"/>
                  </a:cubicBezTo>
                  <a:cubicBezTo>
                    <a:pt x="39" y="3"/>
                    <a:pt x="39" y="3"/>
                    <a:pt x="39" y="2"/>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30" name="Freeform 195"/>
            <p:cNvSpPr>
              <a:spLocks/>
            </p:cNvSpPr>
            <p:nvPr/>
          </p:nvSpPr>
          <p:spPr bwMode="auto">
            <a:xfrm>
              <a:off x="8455025" y="1500188"/>
              <a:ext cx="150813" cy="146050"/>
            </a:xfrm>
            <a:custGeom>
              <a:avLst/>
              <a:gdLst>
                <a:gd name="T0" fmla="*/ 37 w 40"/>
                <a:gd name="T1" fmla="*/ 0 h 39"/>
                <a:gd name="T2" fmla="*/ 36 w 40"/>
                <a:gd name="T3" fmla="*/ 1 h 39"/>
                <a:gd name="T4" fmla="*/ 1 w 40"/>
                <a:gd name="T5" fmla="*/ 35 h 39"/>
                <a:gd name="T6" fmla="*/ 1 w 40"/>
                <a:gd name="T7" fmla="*/ 38 h 39"/>
                <a:gd name="T8" fmla="*/ 4 w 40"/>
                <a:gd name="T9" fmla="*/ 38 h 39"/>
                <a:gd name="T10" fmla="*/ 39 w 40"/>
                <a:gd name="T11" fmla="*/ 4 h 39"/>
                <a:gd name="T12" fmla="*/ 39 w 40"/>
                <a:gd name="T13" fmla="*/ 1 h 39"/>
                <a:gd name="T14" fmla="*/ 37 w 40"/>
                <a:gd name="T15" fmla="*/ 0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39">
                  <a:moveTo>
                    <a:pt x="37" y="0"/>
                  </a:moveTo>
                  <a:cubicBezTo>
                    <a:pt x="37" y="0"/>
                    <a:pt x="36" y="0"/>
                    <a:pt x="36" y="1"/>
                  </a:cubicBezTo>
                  <a:cubicBezTo>
                    <a:pt x="1" y="35"/>
                    <a:pt x="1" y="35"/>
                    <a:pt x="1" y="35"/>
                  </a:cubicBezTo>
                  <a:cubicBezTo>
                    <a:pt x="0" y="36"/>
                    <a:pt x="0" y="37"/>
                    <a:pt x="1" y="38"/>
                  </a:cubicBezTo>
                  <a:cubicBezTo>
                    <a:pt x="2" y="39"/>
                    <a:pt x="4" y="39"/>
                    <a:pt x="4" y="38"/>
                  </a:cubicBezTo>
                  <a:cubicBezTo>
                    <a:pt x="39" y="4"/>
                    <a:pt x="39" y="4"/>
                    <a:pt x="39" y="4"/>
                  </a:cubicBezTo>
                  <a:cubicBezTo>
                    <a:pt x="40" y="3"/>
                    <a:pt x="40" y="2"/>
                    <a:pt x="39" y="1"/>
                  </a:cubicBezTo>
                  <a:cubicBezTo>
                    <a:pt x="38" y="0"/>
                    <a:pt x="38" y="0"/>
                    <a:pt x="37"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49" name="组合 248">
            <a:extLst>
              <a:ext uri="{FF2B5EF4-FFF2-40B4-BE49-F238E27FC236}">
                <a16:creationId xmlns="" xmlns:a16="http://schemas.microsoft.com/office/drawing/2014/main" id="{BAFF9328-6A5F-4DBF-90C2-A984177C701A}"/>
              </a:ext>
            </a:extLst>
          </p:cNvPr>
          <p:cNvGrpSpPr/>
          <p:nvPr/>
        </p:nvGrpSpPr>
        <p:grpSpPr>
          <a:xfrm>
            <a:off x="7291388" y="1266825"/>
            <a:ext cx="484188" cy="484188"/>
            <a:chOff x="7291388" y="1266825"/>
            <a:chExt cx="484188" cy="484188"/>
          </a:xfrm>
        </p:grpSpPr>
        <p:sp>
          <p:nvSpPr>
            <p:cNvPr id="231" name="Freeform 196"/>
            <p:cNvSpPr>
              <a:spLocks noEditPoints="1"/>
            </p:cNvSpPr>
            <p:nvPr/>
          </p:nvSpPr>
          <p:spPr bwMode="auto">
            <a:xfrm>
              <a:off x="7291388" y="1266825"/>
              <a:ext cx="484188" cy="484188"/>
            </a:xfrm>
            <a:custGeom>
              <a:avLst/>
              <a:gdLst>
                <a:gd name="T0" fmla="*/ 129 w 129"/>
                <a:gd name="T1" fmla="*/ 2 h 129"/>
                <a:gd name="T2" fmla="*/ 128 w 129"/>
                <a:gd name="T3" fmla="*/ 1 h 129"/>
                <a:gd name="T4" fmla="*/ 127 w 129"/>
                <a:gd name="T5" fmla="*/ 0 h 129"/>
                <a:gd name="T6" fmla="*/ 64 w 129"/>
                <a:gd name="T7" fmla="*/ 0 h 129"/>
                <a:gd name="T8" fmla="*/ 62 w 129"/>
                <a:gd name="T9" fmla="*/ 1 h 129"/>
                <a:gd name="T10" fmla="*/ 3 w 129"/>
                <a:gd name="T11" fmla="*/ 60 h 129"/>
                <a:gd name="T12" fmla="*/ 3 w 129"/>
                <a:gd name="T13" fmla="*/ 69 h 129"/>
                <a:gd name="T14" fmla="*/ 60 w 129"/>
                <a:gd name="T15" fmla="*/ 126 h 129"/>
                <a:gd name="T16" fmla="*/ 69 w 129"/>
                <a:gd name="T17" fmla="*/ 126 h 129"/>
                <a:gd name="T18" fmla="*/ 128 w 129"/>
                <a:gd name="T19" fmla="*/ 67 h 129"/>
                <a:gd name="T20" fmla="*/ 129 w 129"/>
                <a:gd name="T21" fmla="*/ 65 h 129"/>
                <a:gd name="T22" fmla="*/ 129 w 129"/>
                <a:gd name="T23" fmla="*/ 65 h 129"/>
                <a:gd name="T24" fmla="*/ 129 w 129"/>
                <a:gd name="T25" fmla="*/ 2 h 129"/>
                <a:gd name="T26" fmla="*/ 65 w 129"/>
                <a:gd name="T27" fmla="*/ 124 h 129"/>
                <a:gd name="T28" fmla="*/ 5 w 129"/>
                <a:gd name="T29" fmla="*/ 65 h 129"/>
                <a:gd name="T30" fmla="*/ 65 w 129"/>
                <a:gd name="T31" fmla="*/ 5 h 129"/>
                <a:gd name="T32" fmla="*/ 124 w 129"/>
                <a:gd name="T33" fmla="*/ 5 h 129"/>
                <a:gd name="T34" fmla="*/ 124 w 129"/>
                <a:gd name="T35" fmla="*/ 64 h 129"/>
                <a:gd name="T36" fmla="*/ 65 w 129"/>
                <a:gd name="T37" fmla="*/ 12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9" h="129">
                  <a:moveTo>
                    <a:pt x="129" y="2"/>
                  </a:moveTo>
                  <a:cubicBezTo>
                    <a:pt x="129" y="2"/>
                    <a:pt x="129" y="1"/>
                    <a:pt x="128" y="1"/>
                  </a:cubicBezTo>
                  <a:cubicBezTo>
                    <a:pt x="128" y="0"/>
                    <a:pt x="127" y="0"/>
                    <a:pt x="127" y="0"/>
                  </a:cubicBezTo>
                  <a:cubicBezTo>
                    <a:pt x="64" y="0"/>
                    <a:pt x="64" y="0"/>
                    <a:pt x="64" y="0"/>
                  </a:cubicBezTo>
                  <a:cubicBezTo>
                    <a:pt x="63" y="0"/>
                    <a:pt x="63" y="0"/>
                    <a:pt x="62" y="1"/>
                  </a:cubicBezTo>
                  <a:cubicBezTo>
                    <a:pt x="3" y="60"/>
                    <a:pt x="3" y="60"/>
                    <a:pt x="3" y="60"/>
                  </a:cubicBezTo>
                  <a:cubicBezTo>
                    <a:pt x="0" y="63"/>
                    <a:pt x="0" y="66"/>
                    <a:pt x="3" y="69"/>
                  </a:cubicBezTo>
                  <a:cubicBezTo>
                    <a:pt x="60" y="126"/>
                    <a:pt x="60" y="126"/>
                    <a:pt x="60" y="126"/>
                  </a:cubicBezTo>
                  <a:cubicBezTo>
                    <a:pt x="63" y="129"/>
                    <a:pt x="67" y="129"/>
                    <a:pt x="69" y="126"/>
                  </a:cubicBezTo>
                  <a:cubicBezTo>
                    <a:pt x="128" y="67"/>
                    <a:pt x="128" y="67"/>
                    <a:pt x="128" y="67"/>
                  </a:cubicBezTo>
                  <a:cubicBezTo>
                    <a:pt x="129" y="67"/>
                    <a:pt x="129" y="66"/>
                    <a:pt x="129" y="65"/>
                  </a:cubicBezTo>
                  <a:cubicBezTo>
                    <a:pt x="129" y="65"/>
                    <a:pt x="129" y="65"/>
                    <a:pt x="129" y="65"/>
                  </a:cubicBezTo>
                  <a:lnTo>
                    <a:pt x="129" y="2"/>
                  </a:lnTo>
                  <a:close/>
                  <a:moveTo>
                    <a:pt x="65" y="124"/>
                  </a:moveTo>
                  <a:cubicBezTo>
                    <a:pt x="5" y="65"/>
                    <a:pt x="5" y="65"/>
                    <a:pt x="5" y="65"/>
                  </a:cubicBezTo>
                  <a:cubicBezTo>
                    <a:pt x="65" y="5"/>
                    <a:pt x="65" y="5"/>
                    <a:pt x="65" y="5"/>
                  </a:cubicBezTo>
                  <a:cubicBezTo>
                    <a:pt x="124" y="5"/>
                    <a:pt x="124" y="5"/>
                    <a:pt x="124" y="5"/>
                  </a:cubicBezTo>
                  <a:cubicBezTo>
                    <a:pt x="124" y="64"/>
                    <a:pt x="124" y="64"/>
                    <a:pt x="124" y="64"/>
                  </a:cubicBezTo>
                  <a:lnTo>
                    <a:pt x="65" y="124"/>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32" name="Freeform 197"/>
            <p:cNvSpPr>
              <a:spLocks noEditPoints="1"/>
            </p:cNvSpPr>
            <p:nvPr/>
          </p:nvSpPr>
          <p:spPr bwMode="auto">
            <a:xfrm>
              <a:off x="7604125" y="1338263"/>
              <a:ext cx="100013" cy="104775"/>
            </a:xfrm>
            <a:custGeom>
              <a:avLst/>
              <a:gdLst>
                <a:gd name="T0" fmla="*/ 13 w 27"/>
                <a:gd name="T1" fmla="*/ 0 h 28"/>
                <a:gd name="T2" fmla="*/ 4 w 27"/>
                <a:gd name="T3" fmla="*/ 4 h 28"/>
                <a:gd name="T4" fmla="*/ 0 w 27"/>
                <a:gd name="T5" fmla="*/ 14 h 28"/>
                <a:gd name="T6" fmla="*/ 4 w 27"/>
                <a:gd name="T7" fmla="*/ 23 h 28"/>
                <a:gd name="T8" fmla="*/ 23 w 27"/>
                <a:gd name="T9" fmla="*/ 23 h 28"/>
                <a:gd name="T10" fmla="*/ 27 w 27"/>
                <a:gd name="T11" fmla="*/ 14 h 28"/>
                <a:gd name="T12" fmla="*/ 23 w 27"/>
                <a:gd name="T13" fmla="*/ 4 h 28"/>
                <a:gd name="T14" fmla="*/ 13 w 27"/>
                <a:gd name="T15" fmla="*/ 0 h 28"/>
                <a:gd name="T16" fmla="*/ 20 w 27"/>
                <a:gd name="T17" fmla="*/ 20 h 28"/>
                <a:gd name="T18" fmla="*/ 13 w 27"/>
                <a:gd name="T19" fmla="*/ 23 h 28"/>
                <a:gd name="T20" fmla="*/ 7 w 27"/>
                <a:gd name="T21" fmla="*/ 20 h 28"/>
                <a:gd name="T22" fmla="*/ 7 w 27"/>
                <a:gd name="T23" fmla="*/ 8 h 28"/>
                <a:gd name="T24" fmla="*/ 20 w 27"/>
                <a:gd name="T25" fmla="*/ 8 h 28"/>
                <a:gd name="T26" fmla="*/ 20 w 27"/>
                <a:gd name="T27"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28">
                  <a:moveTo>
                    <a:pt x="13" y="0"/>
                  </a:moveTo>
                  <a:cubicBezTo>
                    <a:pt x="10" y="0"/>
                    <a:pt x="6" y="2"/>
                    <a:pt x="4" y="4"/>
                  </a:cubicBezTo>
                  <a:cubicBezTo>
                    <a:pt x="1" y="7"/>
                    <a:pt x="0" y="10"/>
                    <a:pt x="0" y="14"/>
                  </a:cubicBezTo>
                  <a:cubicBezTo>
                    <a:pt x="0" y="17"/>
                    <a:pt x="1" y="21"/>
                    <a:pt x="4" y="23"/>
                  </a:cubicBezTo>
                  <a:cubicBezTo>
                    <a:pt x="9" y="28"/>
                    <a:pt x="18" y="28"/>
                    <a:pt x="23" y="23"/>
                  </a:cubicBezTo>
                  <a:cubicBezTo>
                    <a:pt x="25" y="21"/>
                    <a:pt x="27" y="17"/>
                    <a:pt x="27" y="14"/>
                  </a:cubicBezTo>
                  <a:cubicBezTo>
                    <a:pt x="27" y="10"/>
                    <a:pt x="25" y="7"/>
                    <a:pt x="23" y="4"/>
                  </a:cubicBezTo>
                  <a:cubicBezTo>
                    <a:pt x="20" y="2"/>
                    <a:pt x="17" y="0"/>
                    <a:pt x="13" y="0"/>
                  </a:cubicBezTo>
                  <a:close/>
                  <a:moveTo>
                    <a:pt x="20" y="20"/>
                  </a:moveTo>
                  <a:cubicBezTo>
                    <a:pt x="18" y="22"/>
                    <a:pt x="16" y="23"/>
                    <a:pt x="13" y="23"/>
                  </a:cubicBezTo>
                  <a:cubicBezTo>
                    <a:pt x="11" y="23"/>
                    <a:pt x="9" y="22"/>
                    <a:pt x="7" y="20"/>
                  </a:cubicBezTo>
                  <a:cubicBezTo>
                    <a:pt x="4" y="17"/>
                    <a:pt x="4" y="11"/>
                    <a:pt x="7" y="8"/>
                  </a:cubicBezTo>
                  <a:cubicBezTo>
                    <a:pt x="10" y="4"/>
                    <a:pt x="16" y="4"/>
                    <a:pt x="20" y="8"/>
                  </a:cubicBezTo>
                  <a:cubicBezTo>
                    <a:pt x="23" y="11"/>
                    <a:pt x="23" y="17"/>
                    <a:pt x="20" y="2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50" name="组合 249">
            <a:extLst>
              <a:ext uri="{FF2B5EF4-FFF2-40B4-BE49-F238E27FC236}">
                <a16:creationId xmlns="" xmlns:a16="http://schemas.microsoft.com/office/drawing/2014/main" id="{EF845E04-161C-441B-86D1-069DA0E2E8BE}"/>
              </a:ext>
            </a:extLst>
          </p:cNvPr>
          <p:cNvGrpSpPr/>
          <p:nvPr/>
        </p:nvGrpSpPr>
        <p:grpSpPr>
          <a:xfrm>
            <a:off x="6334125" y="1289050"/>
            <a:ext cx="481013" cy="436563"/>
            <a:chOff x="6334125" y="1289050"/>
            <a:chExt cx="481013" cy="436563"/>
          </a:xfrm>
        </p:grpSpPr>
        <p:sp>
          <p:nvSpPr>
            <p:cNvPr id="233" name="Oval 198"/>
            <p:cNvSpPr>
              <a:spLocks noChangeArrowheads="1"/>
            </p:cNvSpPr>
            <p:nvPr/>
          </p:nvSpPr>
          <p:spPr bwMode="auto">
            <a:xfrm>
              <a:off x="6657975" y="1522413"/>
              <a:ext cx="28575" cy="26988"/>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34" name="Freeform 199"/>
            <p:cNvSpPr>
              <a:spLocks noEditPoints="1"/>
            </p:cNvSpPr>
            <p:nvPr/>
          </p:nvSpPr>
          <p:spPr bwMode="auto">
            <a:xfrm>
              <a:off x="6334125" y="1289050"/>
              <a:ext cx="481013" cy="436563"/>
            </a:xfrm>
            <a:custGeom>
              <a:avLst/>
              <a:gdLst>
                <a:gd name="T0" fmla="*/ 122 w 128"/>
                <a:gd name="T1" fmla="*/ 15 h 116"/>
                <a:gd name="T2" fmla="*/ 10 w 128"/>
                <a:gd name="T3" fmla="*/ 15 h 116"/>
                <a:gd name="T4" fmla="*/ 5 w 128"/>
                <a:gd name="T5" fmla="*/ 10 h 116"/>
                <a:gd name="T6" fmla="*/ 10 w 128"/>
                <a:gd name="T7" fmla="*/ 5 h 116"/>
                <a:gd name="T8" fmla="*/ 126 w 128"/>
                <a:gd name="T9" fmla="*/ 5 h 116"/>
                <a:gd name="T10" fmla="*/ 128 w 128"/>
                <a:gd name="T11" fmla="*/ 3 h 116"/>
                <a:gd name="T12" fmla="*/ 126 w 128"/>
                <a:gd name="T13" fmla="*/ 0 h 116"/>
                <a:gd name="T14" fmla="*/ 10 w 128"/>
                <a:gd name="T15" fmla="*/ 0 h 116"/>
                <a:gd name="T16" fmla="*/ 0 w 128"/>
                <a:gd name="T17" fmla="*/ 10 h 116"/>
                <a:gd name="T18" fmla="*/ 0 w 128"/>
                <a:gd name="T19" fmla="*/ 110 h 116"/>
                <a:gd name="T20" fmla="*/ 6 w 128"/>
                <a:gd name="T21" fmla="*/ 116 h 116"/>
                <a:gd name="T22" fmla="*/ 122 w 128"/>
                <a:gd name="T23" fmla="*/ 116 h 116"/>
                <a:gd name="T24" fmla="*/ 128 w 128"/>
                <a:gd name="T25" fmla="*/ 110 h 116"/>
                <a:gd name="T26" fmla="*/ 128 w 128"/>
                <a:gd name="T27" fmla="*/ 21 h 116"/>
                <a:gd name="T28" fmla="*/ 122 w 128"/>
                <a:gd name="T29" fmla="*/ 15 h 116"/>
                <a:gd name="T30" fmla="*/ 123 w 128"/>
                <a:gd name="T31" fmla="*/ 78 h 116"/>
                <a:gd name="T32" fmla="*/ 76 w 128"/>
                <a:gd name="T33" fmla="*/ 78 h 116"/>
                <a:gd name="T34" fmla="*/ 76 w 128"/>
                <a:gd name="T35" fmla="*/ 53 h 116"/>
                <a:gd name="T36" fmla="*/ 123 w 128"/>
                <a:gd name="T37" fmla="*/ 53 h 116"/>
                <a:gd name="T38" fmla="*/ 123 w 128"/>
                <a:gd name="T39" fmla="*/ 78 h 116"/>
                <a:gd name="T40" fmla="*/ 123 w 128"/>
                <a:gd name="T41" fmla="*/ 49 h 116"/>
                <a:gd name="T42" fmla="*/ 78 w 128"/>
                <a:gd name="T43" fmla="*/ 49 h 116"/>
                <a:gd name="T44" fmla="*/ 72 w 128"/>
                <a:gd name="T45" fmla="*/ 55 h 116"/>
                <a:gd name="T46" fmla="*/ 72 w 128"/>
                <a:gd name="T47" fmla="*/ 77 h 116"/>
                <a:gd name="T48" fmla="*/ 78 w 128"/>
                <a:gd name="T49" fmla="*/ 83 h 116"/>
                <a:gd name="T50" fmla="*/ 123 w 128"/>
                <a:gd name="T51" fmla="*/ 83 h 116"/>
                <a:gd name="T52" fmla="*/ 123 w 128"/>
                <a:gd name="T53" fmla="*/ 112 h 116"/>
                <a:gd name="T54" fmla="*/ 5 w 128"/>
                <a:gd name="T55" fmla="*/ 112 h 116"/>
                <a:gd name="T56" fmla="*/ 5 w 128"/>
                <a:gd name="T57" fmla="*/ 18 h 116"/>
                <a:gd name="T58" fmla="*/ 6 w 128"/>
                <a:gd name="T59" fmla="*/ 19 h 116"/>
                <a:gd name="T60" fmla="*/ 10 w 128"/>
                <a:gd name="T61" fmla="*/ 20 h 116"/>
                <a:gd name="T62" fmla="*/ 48 w 128"/>
                <a:gd name="T63" fmla="*/ 20 h 116"/>
                <a:gd name="T64" fmla="*/ 48 w 128"/>
                <a:gd name="T65" fmla="*/ 20 h 116"/>
                <a:gd name="T66" fmla="*/ 123 w 128"/>
                <a:gd name="T67" fmla="*/ 20 h 116"/>
                <a:gd name="T68" fmla="*/ 123 w 128"/>
                <a:gd name="T69" fmla="*/ 4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16">
                  <a:moveTo>
                    <a:pt x="122" y="15"/>
                  </a:moveTo>
                  <a:cubicBezTo>
                    <a:pt x="10" y="15"/>
                    <a:pt x="10" y="15"/>
                    <a:pt x="10" y="15"/>
                  </a:cubicBezTo>
                  <a:cubicBezTo>
                    <a:pt x="7" y="15"/>
                    <a:pt x="5" y="13"/>
                    <a:pt x="5" y="10"/>
                  </a:cubicBezTo>
                  <a:cubicBezTo>
                    <a:pt x="5" y="7"/>
                    <a:pt x="7" y="5"/>
                    <a:pt x="10" y="5"/>
                  </a:cubicBezTo>
                  <a:cubicBezTo>
                    <a:pt x="126" y="5"/>
                    <a:pt x="126" y="5"/>
                    <a:pt x="126" y="5"/>
                  </a:cubicBezTo>
                  <a:cubicBezTo>
                    <a:pt x="127" y="5"/>
                    <a:pt x="128" y="4"/>
                    <a:pt x="128" y="3"/>
                  </a:cubicBezTo>
                  <a:cubicBezTo>
                    <a:pt x="128" y="1"/>
                    <a:pt x="127" y="0"/>
                    <a:pt x="126" y="0"/>
                  </a:cubicBezTo>
                  <a:cubicBezTo>
                    <a:pt x="10" y="0"/>
                    <a:pt x="10" y="0"/>
                    <a:pt x="10" y="0"/>
                  </a:cubicBezTo>
                  <a:cubicBezTo>
                    <a:pt x="4" y="0"/>
                    <a:pt x="0" y="5"/>
                    <a:pt x="0" y="10"/>
                  </a:cubicBezTo>
                  <a:cubicBezTo>
                    <a:pt x="0" y="110"/>
                    <a:pt x="0" y="110"/>
                    <a:pt x="0" y="110"/>
                  </a:cubicBezTo>
                  <a:cubicBezTo>
                    <a:pt x="0" y="113"/>
                    <a:pt x="3" y="116"/>
                    <a:pt x="6" y="116"/>
                  </a:cubicBezTo>
                  <a:cubicBezTo>
                    <a:pt x="122" y="116"/>
                    <a:pt x="122" y="116"/>
                    <a:pt x="122" y="116"/>
                  </a:cubicBezTo>
                  <a:cubicBezTo>
                    <a:pt x="125" y="116"/>
                    <a:pt x="128" y="113"/>
                    <a:pt x="128" y="110"/>
                  </a:cubicBezTo>
                  <a:cubicBezTo>
                    <a:pt x="128" y="21"/>
                    <a:pt x="128" y="21"/>
                    <a:pt x="128" y="21"/>
                  </a:cubicBezTo>
                  <a:cubicBezTo>
                    <a:pt x="128" y="18"/>
                    <a:pt x="125" y="15"/>
                    <a:pt x="122" y="15"/>
                  </a:cubicBezTo>
                  <a:close/>
                  <a:moveTo>
                    <a:pt x="123" y="78"/>
                  </a:moveTo>
                  <a:cubicBezTo>
                    <a:pt x="76" y="78"/>
                    <a:pt x="76" y="78"/>
                    <a:pt x="76" y="78"/>
                  </a:cubicBezTo>
                  <a:cubicBezTo>
                    <a:pt x="76" y="53"/>
                    <a:pt x="76" y="53"/>
                    <a:pt x="76" y="53"/>
                  </a:cubicBezTo>
                  <a:cubicBezTo>
                    <a:pt x="123" y="53"/>
                    <a:pt x="123" y="53"/>
                    <a:pt x="123" y="53"/>
                  </a:cubicBezTo>
                  <a:lnTo>
                    <a:pt x="123" y="78"/>
                  </a:lnTo>
                  <a:close/>
                  <a:moveTo>
                    <a:pt x="123" y="49"/>
                  </a:moveTo>
                  <a:cubicBezTo>
                    <a:pt x="78" y="49"/>
                    <a:pt x="78" y="49"/>
                    <a:pt x="78" y="49"/>
                  </a:cubicBezTo>
                  <a:cubicBezTo>
                    <a:pt x="74" y="49"/>
                    <a:pt x="72" y="51"/>
                    <a:pt x="72" y="55"/>
                  </a:cubicBezTo>
                  <a:cubicBezTo>
                    <a:pt x="72" y="77"/>
                    <a:pt x="72" y="77"/>
                    <a:pt x="72" y="77"/>
                  </a:cubicBezTo>
                  <a:cubicBezTo>
                    <a:pt x="72" y="80"/>
                    <a:pt x="74" y="83"/>
                    <a:pt x="78" y="83"/>
                  </a:cubicBezTo>
                  <a:cubicBezTo>
                    <a:pt x="123" y="83"/>
                    <a:pt x="123" y="83"/>
                    <a:pt x="123" y="83"/>
                  </a:cubicBezTo>
                  <a:cubicBezTo>
                    <a:pt x="123" y="112"/>
                    <a:pt x="123" y="112"/>
                    <a:pt x="123" y="112"/>
                  </a:cubicBezTo>
                  <a:cubicBezTo>
                    <a:pt x="5" y="112"/>
                    <a:pt x="5" y="112"/>
                    <a:pt x="5" y="112"/>
                  </a:cubicBezTo>
                  <a:cubicBezTo>
                    <a:pt x="5" y="18"/>
                    <a:pt x="5" y="18"/>
                    <a:pt x="5" y="18"/>
                  </a:cubicBezTo>
                  <a:cubicBezTo>
                    <a:pt x="6" y="19"/>
                    <a:pt x="6" y="19"/>
                    <a:pt x="6" y="19"/>
                  </a:cubicBezTo>
                  <a:cubicBezTo>
                    <a:pt x="7" y="20"/>
                    <a:pt x="9" y="20"/>
                    <a:pt x="10" y="20"/>
                  </a:cubicBezTo>
                  <a:cubicBezTo>
                    <a:pt x="48" y="20"/>
                    <a:pt x="48" y="20"/>
                    <a:pt x="48" y="20"/>
                  </a:cubicBezTo>
                  <a:cubicBezTo>
                    <a:pt x="48" y="20"/>
                    <a:pt x="48" y="20"/>
                    <a:pt x="48" y="20"/>
                  </a:cubicBezTo>
                  <a:cubicBezTo>
                    <a:pt x="123" y="20"/>
                    <a:pt x="123" y="20"/>
                    <a:pt x="123" y="20"/>
                  </a:cubicBezTo>
                  <a:lnTo>
                    <a:pt x="123" y="49"/>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51" name="组合 250">
            <a:extLst>
              <a:ext uri="{FF2B5EF4-FFF2-40B4-BE49-F238E27FC236}">
                <a16:creationId xmlns="" xmlns:a16="http://schemas.microsoft.com/office/drawing/2014/main" id="{5CE3D8E1-DFE2-4794-B3CD-F6AEC2CC326F}"/>
              </a:ext>
            </a:extLst>
          </p:cNvPr>
          <p:cNvGrpSpPr/>
          <p:nvPr/>
        </p:nvGrpSpPr>
        <p:grpSpPr>
          <a:xfrm>
            <a:off x="5373688" y="1346200"/>
            <a:ext cx="479425" cy="322263"/>
            <a:chOff x="5373688" y="1346200"/>
            <a:chExt cx="479425" cy="322263"/>
          </a:xfrm>
        </p:grpSpPr>
        <p:sp>
          <p:nvSpPr>
            <p:cNvPr id="235" name="Freeform 200"/>
            <p:cNvSpPr>
              <a:spLocks noEditPoints="1"/>
            </p:cNvSpPr>
            <p:nvPr/>
          </p:nvSpPr>
          <p:spPr bwMode="auto">
            <a:xfrm>
              <a:off x="5373688" y="1346200"/>
              <a:ext cx="479425" cy="322263"/>
            </a:xfrm>
            <a:custGeom>
              <a:avLst/>
              <a:gdLst>
                <a:gd name="T0" fmla="*/ 122 w 128"/>
                <a:gd name="T1" fmla="*/ 0 h 86"/>
                <a:gd name="T2" fmla="*/ 6 w 128"/>
                <a:gd name="T3" fmla="*/ 0 h 86"/>
                <a:gd name="T4" fmla="*/ 0 w 128"/>
                <a:gd name="T5" fmla="*/ 6 h 86"/>
                <a:gd name="T6" fmla="*/ 0 w 128"/>
                <a:gd name="T7" fmla="*/ 80 h 86"/>
                <a:gd name="T8" fmla="*/ 6 w 128"/>
                <a:gd name="T9" fmla="*/ 86 h 86"/>
                <a:gd name="T10" fmla="*/ 122 w 128"/>
                <a:gd name="T11" fmla="*/ 86 h 86"/>
                <a:gd name="T12" fmla="*/ 128 w 128"/>
                <a:gd name="T13" fmla="*/ 80 h 86"/>
                <a:gd name="T14" fmla="*/ 128 w 128"/>
                <a:gd name="T15" fmla="*/ 6 h 86"/>
                <a:gd name="T16" fmla="*/ 122 w 128"/>
                <a:gd name="T17" fmla="*/ 0 h 86"/>
                <a:gd name="T18" fmla="*/ 123 w 128"/>
                <a:gd name="T19" fmla="*/ 82 h 86"/>
                <a:gd name="T20" fmla="*/ 5 w 128"/>
                <a:gd name="T21" fmla="*/ 82 h 86"/>
                <a:gd name="T22" fmla="*/ 5 w 128"/>
                <a:gd name="T23" fmla="*/ 42 h 86"/>
                <a:gd name="T24" fmla="*/ 123 w 128"/>
                <a:gd name="T25" fmla="*/ 42 h 86"/>
                <a:gd name="T26" fmla="*/ 123 w 128"/>
                <a:gd name="T27" fmla="*/ 82 h 86"/>
                <a:gd name="T28" fmla="*/ 123 w 128"/>
                <a:gd name="T29" fmla="*/ 37 h 86"/>
                <a:gd name="T30" fmla="*/ 5 w 128"/>
                <a:gd name="T31" fmla="*/ 37 h 86"/>
                <a:gd name="T32" fmla="*/ 5 w 128"/>
                <a:gd name="T33" fmla="*/ 20 h 86"/>
                <a:gd name="T34" fmla="*/ 123 w 128"/>
                <a:gd name="T35" fmla="*/ 20 h 86"/>
                <a:gd name="T36" fmla="*/ 123 w 128"/>
                <a:gd name="T37" fmla="*/ 37 h 86"/>
                <a:gd name="T38" fmla="*/ 123 w 128"/>
                <a:gd name="T39" fmla="*/ 15 h 86"/>
                <a:gd name="T40" fmla="*/ 5 w 128"/>
                <a:gd name="T41" fmla="*/ 15 h 86"/>
                <a:gd name="T42" fmla="*/ 5 w 128"/>
                <a:gd name="T43" fmla="*/ 5 h 86"/>
                <a:gd name="T44" fmla="*/ 123 w 128"/>
                <a:gd name="T45" fmla="*/ 5 h 86"/>
                <a:gd name="T46" fmla="*/ 123 w 128"/>
                <a:gd name="T47" fmla="*/ 15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8" h="86">
                  <a:moveTo>
                    <a:pt x="122" y="0"/>
                  </a:moveTo>
                  <a:cubicBezTo>
                    <a:pt x="6" y="0"/>
                    <a:pt x="6" y="0"/>
                    <a:pt x="6" y="0"/>
                  </a:cubicBezTo>
                  <a:cubicBezTo>
                    <a:pt x="3" y="0"/>
                    <a:pt x="0" y="3"/>
                    <a:pt x="0" y="6"/>
                  </a:cubicBezTo>
                  <a:cubicBezTo>
                    <a:pt x="0" y="80"/>
                    <a:pt x="0" y="80"/>
                    <a:pt x="0" y="80"/>
                  </a:cubicBezTo>
                  <a:cubicBezTo>
                    <a:pt x="0" y="84"/>
                    <a:pt x="3" y="86"/>
                    <a:pt x="6" y="86"/>
                  </a:cubicBezTo>
                  <a:cubicBezTo>
                    <a:pt x="122" y="86"/>
                    <a:pt x="122" y="86"/>
                    <a:pt x="122" y="86"/>
                  </a:cubicBezTo>
                  <a:cubicBezTo>
                    <a:pt x="125" y="86"/>
                    <a:pt x="128" y="84"/>
                    <a:pt x="128" y="80"/>
                  </a:cubicBezTo>
                  <a:cubicBezTo>
                    <a:pt x="128" y="6"/>
                    <a:pt x="128" y="6"/>
                    <a:pt x="128" y="6"/>
                  </a:cubicBezTo>
                  <a:cubicBezTo>
                    <a:pt x="128" y="3"/>
                    <a:pt x="125" y="0"/>
                    <a:pt x="122" y="0"/>
                  </a:cubicBezTo>
                  <a:close/>
                  <a:moveTo>
                    <a:pt x="123" y="82"/>
                  </a:moveTo>
                  <a:cubicBezTo>
                    <a:pt x="5" y="82"/>
                    <a:pt x="5" y="82"/>
                    <a:pt x="5" y="82"/>
                  </a:cubicBezTo>
                  <a:cubicBezTo>
                    <a:pt x="5" y="42"/>
                    <a:pt x="5" y="42"/>
                    <a:pt x="5" y="42"/>
                  </a:cubicBezTo>
                  <a:cubicBezTo>
                    <a:pt x="123" y="42"/>
                    <a:pt x="123" y="42"/>
                    <a:pt x="123" y="42"/>
                  </a:cubicBezTo>
                  <a:lnTo>
                    <a:pt x="123" y="82"/>
                  </a:lnTo>
                  <a:close/>
                  <a:moveTo>
                    <a:pt x="123" y="37"/>
                  </a:moveTo>
                  <a:cubicBezTo>
                    <a:pt x="5" y="37"/>
                    <a:pt x="5" y="37"/>
                    <a:pt x="5" y="37"/>
                  </a:cubicBezTo>
                  <a:cubicBezTo>
                    <a:pt x="5" y="20"/>
                    <a:pt x="5" y="20"/>
                    <a:pt x="5" y="20"/>
                  </a:cubicBezTo>
                  <a:cubicBezTo>
                    <a:pt x="123" y="20"/>
                    <a:pt x="123" y="20"/>
                    <a:pt x="123" y="20"/>
                  </a:cubicBezTo>
                  <a:lnTo>
                    <a:pt x="123" y="37"/>
                  </a:lnTo>
                  <a:close/>
                  <a:moveTo>
                    <a:pt x="123" y="15"/>
                  </a:moveTo>
                  <a:cubicBezTo>
                    <a:pt x="5" y="15"/>
                    <a:pt x="5" y="15"/>
                    <a:pt x="5" y="15"/>
                  </a:cubicBezTo>
                  <a:cubicBezTo>
                    <a:pt x="5" y="5"/>
                    <a:pt x="5" y="5"/>
                    <a:pt x="5" y="5"/>
                  </a:cubicBezTo>
                  <a:cubicBezTo>
                    <a:pt x="123" y="5"/>
                    <a:pt x="123" y="5"/>
                    <a:pt x="123" y="5"/>
                  </a:cubicBezTo>
                  <a:lnTo>
                    <a:pt x="123" y="15"/>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36" name="Freeform 201"/>
            <p:cNvSpPr>
              <a:spLocks/>
            </p:cNvSpPr>
            <p:nvPr/>
          </p:nvSpPr>
          <p:spPr bwMode="auto">
            <a:xfrm>
              <a:off x="5429250" y="1597025"/>
              <a:ext cx="184150" cy="15875"/>
            </a:xfrm>
            <a:custGeom>
              <a:avLst/>
              <a:gdLst>
                <a:gd name="T0" fmla="*/ 2 w 49"/>
                <a:gd name="T1" fmla="*/ 4 h 4"/>
                <a:gd name="T2" fmla="*/ 47 w 49"/>
                <a:gd name="T3" fmla="*/ 4 h 4"/>
                <a:gd name="T4" fmla="*/ 49 w 49"/>
                <a:gd name="T5" fmla="*/ 2 h 4"/>
                <a:gd name="T6" fmla="*/ 47 w 49"/>
                <a:gd name="T7" fmla="*/ 0 h 4"/>
                <a:gd name="T8" fmla="*/ 2 w 49"/>
                <a:gd name="T9" fmla="*/ 0 h 4"/>
                <a:gd name="T10" fmla="*/ 0 w 49"/>
                <a:gd name="T11" fmla="*/ 2 h 4"/>
                <a:gd name="T12" fmla="*/ 2 w 49"/>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49" h="4">
                  <a:moveTo>
                    <a:pt x="2" y="4"/>
                  </a:moveTo>
                  <a:cubicBezTo>
                    <a:pt x="47" y="4"/>
                    <a:pt x="47" y="4"/>
                    <a:pt x="47" y="4"/>
                  </a:cubicBezTo>
                  <a:cubicBezTo>
                    <a:pt x="48" y="4"/>
                    <a:pt x="49" y="3"/>
                    <a:pt x="49" y="2"/>
                  </a:cubicBezTo>
                  <a:cubicBezTo>
                    <a:pt x="49" y="1"/>
                    <a:pt x="48" y="0"/>
                    <a:pt x="47" y="0"/>
                  </a:cubicBezTo>
                  <a:cubicBezTo>
                    <a:pt x="2" y="0"/>
                    <a:pt x="2" y="0"/>
                    <a:pt x="2" y="0"/>
                  </a:cubicBezTo>
                  <a:cubicBezTo>
                    <a:pt x="1" y="0"/>
                    <a:pt x="0" y="1"/>
                    <a:pt x="0" y="2"/>
                  </a:cubicBezTo>
                  <a:cubicBezTo>
                    <a:pt x="0" y="3"/>
                    <a:pt x="1" y="4"/>
                    <a:pt x="2" y="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37" name="Freeform 202"/>
            <p:cNvSpPr>
              <a:spLocks/>
            </p:cNvSpPr>
            <p:nvPr/>
          </p:nvSpPr>
          <p:spPr bwMode="auto">
            <a:xfrm>
              <a:off x="5753100" y="1597025"/>
              <a:ext cx="44450" cy="15875"/>
            </a:xfrm>
            <a:custGeom>
              <a:avLst/>
              <a:gdLst>
                <a:gd name="T0" fmla="*/ 2 w 12"/>
                <a:gd name="T1" fmla="*/ 4 h 4"/>
                <a:gd name="T2" fmla="*/ 10 w 12"/>
                <a:gd name="T3" fmla="*/ 4 h 4"/>
                <a:gd name="T4" fmla="*/ 12 w 12"/>
                <a:gd name="T5" fmla="*/ 2 h 4"/>
                <a:gd name="T6" fmla="*/ 10 w 12"/>
                <a:gd name="T7" fmla="*/ 0 h 4"/>
                <a:gd name="T8" fmla="*/ 2 w 12"/>
                <a:gd name="T9" fmla="*/ 0 h 4"/>
                <a:gd name="T10" fmla="*/ 0 w 12"/>
                <a:gd name="T11" fmla="*/ 2 h 4"/>
                <a:gd name="T12" fmla="*/ 2 w 1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2" h="4">
                  <a:moveTo>
                    <a:pt x="2" y="4"/>
                  </a:moveTo>
                  <a:cubicBezTo>
                    <a:pt x="10" y="4"/>
                    <a:pt x="10" y="4"/>
                    <a:pt x="10" y="4"/>
                  </a:cubicBezTo>
                  <a:cubicBezTo>
                    <a:pt x="11" y="4"/>
                    <a:pt x="12" y="3"/>
                    <a:pt x="12" y="2"/>
                  </a:cubicBezTo>
                  <a:cubicBezTo>
                    <a:pt x="12" y="1"/>
                    <a:pt x="11" y="0"/>
                    <a:pt x="10" y="0"/>
                  </a:cubicBezTo>
                  <a:cubicBezTo>
                    <a:pt x="2" y="0"/>
                    <a:pt x="2" y="0"/>
                    <a:pt x="2" y="0"/>
                  </a:cubicBezTo>
                  <a:cubicBezTo>
                    <a:pt x="1" y="0"/>
                    <a:pt x="0" y="1"/>
                    <a:pt x="0" y="2"/>
                  </a:cubicBezTo>
                  <a:cubicBezTo>
                    <a:pt x="0" y="3"/>
                    <a:pt x="1" y="4"/>
                    <a:pt x="2" y="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52" name="组合 251">
            <a:extLst>
              <a:ext uri="{FF2B5EF4-FFF2-40B4-BE49-F238E27FC236}">
                <a16:creationId xmlns="" xmlns:a16="http://schemas.microsoft.com/office/drawing/2014/main" id="{6FA1C1B8-3754-40DE-B3E5-7CDDC613D609}"/>
              </a:ext>
            </a:extLst>
          </p:cNvPr>
          <p:cNvGrpSpPr/>
          <p:nvPr/>
        </p:nvGrpSpPr>
        <p:grpSpPr>
          <a:xfrm>
            <a:off x="4411663" y="1387475"/>
            <a:ext cx="481013" cy="239713"/>
            <a:chOff x="4411663" y="1387475"/>
            <a:chExt cx="481013" cy="239713"/>
          </a:xfrm>
        </p:grpSpPr>
        <p:sp>
          <p:nvSpPr>
            <p:cNvPr id="238" name="Freeform 203"/>
            <p:cNvSpPr>
              <a:spLocks noEditPoints="1"/>
            </p:cNvSpPr>
            <p:nvPr/>
          </p:nvSpPr>
          <p:spPr bwMode="auto">
            <a:xfrm>
              <a:off x="4411663" y="1387475"/>
              <a:ext cx="481013" cy="239713"/>
            </a:xfrm>
            <a:custGeom>
              <a:avLst/>
              <a:gdLst>
                <a:gd name="T0" fmla="*/ 122 w 128"/>
                <a:gd name="T1" fmla="*/ 0 h 64"/>
                <a:gd name="T2" fmla="*/ 6 w 128"/>
                <a:gd name="T3" fmla="*/ 0 h 64"/>
                <a:gd name="T4" fmla="*/ 0 w 128"/>
                <a:gd name="T5" fmla="*/ 6 h 64"/>
                <a:gd name="T6" fmla="*/ 0 w 128"/>
                <a:gd name="T7" fmla="*/ 58 h 64"/>
                <a:gd name="T8" fmla="*/ 6 w 128"/>
                <a:gd name="T9" fmla="*/ 64 h 64"/>
                <a:gd name="T10" fmla="*/ 122 w 128"/>
                <a:gd name="T11" fmla="*/ 64 h 64"/>
                <a:gd name="T12" fmla="*/ 128 w 128"/>
                <a:gd name="T13" fmla="*/ 58 h 64"/>
                <a:gd name="T14" fmla="*/ 128 w 128"/>
                <a:gd name="T15" fmla="*/ 6 h 64"/>
                <a:gd name="T16" fmla="*/ 122 w 128"/>
                <a:gd name="T17" fmla="*/ 0 h 64"/>
                <a:gd name="T18" fmla="*/ 123 w 128"/>
                <a:gd name="T19" fmla="*/ 60 h 64"/>
                <a:gd name="T20" fmla="*/ 5 w 128"/>
                <a:gd name="T21" fmla="*/ 60 h 64"/>
                <a:gd name="T22" fmla="*/ 5 w 128"/>
                <a:gd name="T23" fmla="*/ 5 h 64"/>
                <a:gd name="T24" fmla="*/ 123 w 128"/>
                <a:gd name="T25" fmla="*/ 5 h 64"/>
                <a:gd name="T26" fmla="*/ 123 w 128"/>
                <a:gd name="T2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64">
                  <a:moveTo>
                    <a:pt x="122" y="0"/>
                  </a:moveTo>
                  <a:cubicBezTo>
                    <a:pt x="6" y="0"/>
                    <a:pt x="6" y="0"/>
                    <a:pt x="6" y="0"/>
                  </a:cubicBezTo>
                  <a:cubicBezTo>
                    <a:pt x="3" y="0"/>
                    <a:pt x="0" y="3"/>
                    <a:pt x="0" y="6"/>
                  </a:cubicBezTo>
                  <a:cubicBezTo>
                    <a:pt x="0" y="58"/>
                    <a:pt x="0" y="58"/>
                    <a:pt x="0" y="58"/>
                  </a:cubicBezTo>
                  <a:cubicBezTo>
                    <a:pt x="0" y="61"/>
                    <a:pt x="3" y="64"/>
                    <a:pt x="6" y="64"/>
                  </a:cubicBezTo>
                  <a:cubicBezTo>
                    <a:pt x="122" y="64"/>
                    <a:pt x="122" y="64"/>
                    <a:pt x="122" y="64"/>
                  </a:cubicBezTo>
                  <a:cubicBezTo>
                    <a:pt x="125" y="64"/>
                    <a:pt x="128" y="61"/>
                    <a:pt x="128" y="58"/>
                  </a:cubicBezTo>
                  <a:cubicBezTo>
                    <a:pt x="128" y="6"/>
                    <a:pt x="128" y="6"/>
                    <a:pt x="128" y="6"/>
                  </a:cubicBezTo>
                  <a:cubicBezTo>
                    <a:pt x="128" y="3"/>
                    <a:pt x="125" y="0"/>
                    <a:pt x="122" y="0"/>
                  </a:cubicBezTo>
                  <a:close/>
                  <a:moveTo>
                    <a:pt x="123" y="60"/>
                  </a:moveTo>
                  <a:cubicBezTo>
                    <a:pt x="5" y="60"/>
                    <a:pt x="5" y="60"/>
                    <a:pt x="5" y="60"/>
                  </a:cubicBezTo>
                  <a:cubicBezTo>
                    <a:pt x="5" y="5"/>
                    <a:pt x="5" y="5"/>
                    <a:pt x="5" y="5"/>
                  </a:cubicBezTo>
                  <a:cubicBezTo>
                    <a:pt x="123" y="5"/>
                    <a:pt x="123" y="5"/>
                    <a:pt x="123" y="5"/>
                  </a:cubicBezTo>
                  <a:lnTo>
                    <a:pt x="123" y="60"/>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39" name="Freeform 204"/>
            <p:cNvSpPr>
              <a:spLocks noEditPoints="1"/>
            </p:cNvSpPr>
            <p:nvPr/>
          </p:nvSpPr>
          <p:spPr bwMode="auto">
            <a:xfrm>
              <a:off x="4587875" y="1443038"/>
              <a:ext cx="128588" cy="128588"/>
            </a:xfrm>
            <a:custGeom>
              <a:avLst/>
              <a:gdLst>
                <a:gd name="T0" fmla="*/ 17 w 34"/>
                <a:gd name="T1" fmla="*/ 34 h 34"/>
                <a:gd name="T2" fmla="*/ 34 w 34"/>
                <a:gd name="T3" fmla="*/ 17 h 34"/>
                <a:gd name="T4" fmla="*/ 17 w 34"/>
                <a:gd name="T5" fmla="*/ 0 h 34"/>
                <a:gd name="T6" fmla="*/ 0 w 34"/>
                <a:gd name="T7" fmla="*/ 17 h 34"/>
                <a:gd name="T8" fmla="*/ 17 w 34"/>
                <a:gd name="T9" fmla="*/ 34 h 34"/>
                <a:gd name="T10" fmla="*/ 17 w 34"/>
                <a:gd name="T11" fmla="*/ 5 h 34"/>
                <a:gd name="T12" fmla="*/ 30 w 34"/>
                <a:gd name="T13" fmla="*/ 17 h 34"/>
                <a:gd name="T14" fmla="*/ 17 w 34"/>
                <a:gd name="T15" fmla="*/ 30 h 34"/>
                <a:gd name="T16" fmla="*/ 4 w 34"/>
                <a:gd name="T17" fmla="*/ 17 h 34"/>
                <a:gd name="T18" fmla="*/ 17 w 34"/>
                <a:gd name="T19" fmla="*/ 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34"/>
                  </a:moveTo>
                  <a:cubicBezTo>
                    <a:pt x="26" y="34"/>
                    <a:pt x="34" y="27"/>
                    <a:pt x="34" y="17"/>
                  </a:cubicBezTo>
                  <a:cubicBezTo>
                    <a:pt x="34" y="8"/>
                    <a:pt x="26" y="0"/>
                    <a:pt x="17" y="0"/>
                  </a:cubicBezTo>
                  <a:cubicBezTo>
                    <a:pt x="8" y="0"/>
                    <a:pt x="0" y="8"/>
                    <a:pt x="0" y="17"/>
                  </a:cubicBezTo>
                  <a:cubicBezTo>
                    <a:pt x="0" y="27"/>
                    <a:pt x="8" y="34"/>
                    <a:pt x="17" y="34"/>
                  </a:cubicBezTo>
                  <a:close/>
                  <a:moveTo>
                    <a:pt x="17" y="5"/>
                  </a:moveTo>
                  <a:cubicBezTo>
                    <a:pt x="24" y="5"/>
                    <a:pt x="30" y="10"/>
                    <a:pt x="30" y="17"/>
                  </a:cubicBezTo>
                  <a:cubicBezTo>
                    <a:pt x="30" y="24"/>
                    <a:pt x="24" y="30"/>
                    <a:pt x="17" y="30"/>
                  </a:cubicBezTo>
                  <a:cubicBezTo>
                    <a:pt x="10" y="30"/>
                    <a:pt x="4" y="24"/>
                    <a:pt x="4" y="17"/>
                  </a:cubicBezTo>
                  <a:cubicBezTo>
                    <a:pt x="4" y="10"/>
                    <a:pt x="10" y="5"/>
                    <a:pt x="17" y="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sp>
        <p:nvSpPr>
          <p:cNvPr id="6" name="Freeform 206"/>
          <p:cNvSpPr>
            <a:spLocks/>
          </p:cNvSpPr>
          <p:nvPr/>
        </p:nvSpPr>
        <p:spPr bwMode="auto">
          <a:xfrm>
            <a:off x="3613150" y="1266825"/>
            <a:ext cx="157163" cy="481013"/>
          </a:xfrm>
          <a:custGeom>
            <a:avLst/>
            <a:gdLst>
              <a:gd name="T0" fmla="*/ 42 w 42"/>
              <a:gd name="T1" fmla="*/ 89 h 128"/>
              <a:gd name="T2" fmla="*/ 37 w 42"/>
              <a:gd name="T3" fmla="*/ 77 h 128"/>
              <a:gd name="T4" fmla="*/ 8 w 42"/>
              <a:gd name="T5" fmla="*/ 48 h 128"/>
              <a:gd name="T6" fmla="*/ 4 w 42"/>
              <a:gd name="T7" fmla="*/ 39 h 128"/>
              <a:gd name="T8" fmla="*/ 17 w 42"/>
              <a:gd name="T9" fmla="*/ 26 h 128"/>
              <a:gd name="T10" fmla="*/ 40 w 42"/>
              <a:gd name="T11" fmla="*/ 26 h 128"/>
              <a:gd name="T12" fmla="*/ 42 w 42"/>
              <a:gd name="T13" fmla="*/ 24 h 128"/>
              <a:gd name="T14" fmla="*/ 40 w 42"/>
              <a:gd name="T15" fmla="*/ 22 h 128"/>
              <a:gd name="T16" fmla="*/ 23 w 42"/>
              <a:gd name="T17" fmla="*/ 22 h 128"/>
              <a:gd name="T18" fmla="*/ 23 w 42"/>
              <a:gd name="T19" fmla="*/ 2 h 128"/>
              <a:gd name="T20" fmla="*/ 21 w 42"/>
              <a:gd name="T21" fmla="*/ 0 h 128"/>
              <a:gd name="T22" fmla="*/ 19 w 42"/>
              <a:gd name="T23" fmla="*/ 2 h 128"/>
              <a:gd name="T24" fmla="*/ 19 w 42"/>
              <a:gd name="T25" fmla="*/ 22 h 128"/>
              <a:gd name="T26" fmla="*/ 17 w 42"/>
              <a:gd name="T27" fmla="*/ 22 h 128"/>
              <a:gd name="T28" fmla="*/ 0 w 42"/>
              <a:gd name="T29" fmla="*/ 39 h 128"/>
              <a:gd name="T30" fmla="*/ 5 w 42"/>
              <a:gd name="T31" fmla="*/ 51 h 128"/>
              <a:gd name="T32" fmla="*/ 34 w 42"/>
              <a:gd name="T33" fmla="*/ 80 h 128"/>
              <a:gd name="T34" fmla="*/ 38 w 42"/>
              <a:gd name="T35" fmla="*/ 89 h 128"/>
              <a:gd name="T36" fmla="*/ 25 w 42"/>
              <a:gd name="T37" fmla="*/ 102 h 128"/>
              <a:gd name="T38" fmla="*/ 2 w 42"/>
              <a:gd name="T39" fmla="*/ 102 h 128"/>
              <a:gd name="T40" fmla="*/ 0 w 42"/>
              <a:gd name="T41" fmla="*/ 104 h 128"/>
              <a:gd name="T42" fmla="*/ 2 w 42"/>
              <a:gd name="T43" fmla="*/ 106 h 128"/>
              <a:gd name="T44" fmla="*/ 19 w 42"/>
              <a:gd name="T45" fmla="*/ 106 h 128"/>
              <a:gd name="T46" fmla="*/ 19 w 42"/>
              <a:gd name="T47" fmla="*/ 126 h 128"/>
              <a:gd name="T48" fmla="*/ 21 w 42"/>
              <a:gd name="T49" fmla="*/ 128 h 128"/>
              <a:gd name="T50" fmla="*/ 23 w 42"/>
              <a:gd name="T51" fmla="*/ 126 h 128"/>
              <a:gd name="T52" fmla="*/ 23 w 42"/>
              <a:gd name="T53" fmla="*/ 106 h 128"/>
              <a:gd name="T54" fmla="*/ 25 w 42"/>
              <a:gd name="T55" fmla="*/ 106 h 128"/>
              <a:gd name="T56" fmla="*/ 42 w 42"/>
              <a:gd name="T57" fmla="*/ 8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 h="128">
                <a:moveTo>
                  <a:pt x="42" y="89"/>
                </a:moveTo>
                <a:cubicBezTo>
                  <a:pt x="42" y="85"/>
                  <a:pt x="41" y="80"/>
                  <a:pt x="37" y="77"/>
                </a:cubicBezTo>
                <a:cubicBezTo>
                  <a:pt x="8" y="48"/>
                  <a:pt x="8" y="48"/>
                  <a:pt x="8" y="48"/>
                </a:cubicBezTo>
                <a:cubicBezTo>
                  <a:pt x="6" y="45"/>
                  <a:pt x="4" y="42"/>
                  <a:pt x="4" y="39"/>
                </a:cubicBezTo>
                <a:cubicBezTo>
                  <a:pt x="4" y="32"/>
                  <a:pt x="10" y="26"/>
                  <a:pt x="17" y="26"/>
                </a:cubicBezTo>
                <a:cubicBezTo>
                  <a:pt x="40" y="26"/>
                  <a:pt x="40" y="26"/>
                  <a:pt x="40" y="26"/>
                </a:cubicBezTo>
                <a:cubicBezTo>
                  <a:pt x="41" y="26"/>
                  <a:pt x="42" y="25"/>
                  <a:pt x="42" y="24"/>
                </a:cubicBezTo>
                <a:cubicBezTo>
                  <a:pt x="42" y="23"/>
                  <a:pt x="41" y="22"/>
                  <a:pt x="40" y="22"/>
                </a:cubicBezTo>
                <a:cubicBezTo>
                  <a:pt x="23" y="22"/>
                  <a:pt x="23" y="22"/>
                  <a:pt x="23" y="22"/>
                </a:cubicBezTo>
                <a:cubicBezTo>
                  <a:pt x="23" y="2"/>
                  <a:pt x="23" y="2"/>
                  <a:pt x="23" y="2"/>
                </a:cubicBezTo>
                <a:cubicBezTo>
                  <a:pt x="23" y="1"/>
                  <a:pt x="22" y="0"/>
                  <a:pt x="21" y="0"/>
                </a:cubicBezTo>
                <a:cubicBezTo>
                  <a:pt x="20" y="0"/>
                  <a:pt x="19" y="1"/>
                  <a:pt x="19" y="2"/>
                </a:cubicBezTo>
                <a:cubicBezTo>
                  <a:pt x="19" y="22"/>
                  <a:pt x="19" y="22"/>
                  <a:pt x="19" y="22"/>
                </a:cubicBezTo>
                <a:cubicBezTo>
                  <a:pt x="17" y="22"/>
                  <a:pt x="17" y="22"/>
                  <a:pt x="17" y="22"/>
                </a:cubicBezTo>
                <a:cubicBezTo>
                  <a:pt x="7" y="22"/>
                  <a:pt x="0" y="29"/>
                  <a:pt x="0" y="39"/>
                </a:cubicBezTo>
                <a:cubicBezTo>
                  <a:pt x="0" y="43"/>
                  <a:pt x="1" y="48"/>
                  <a:pt x="5" y="51"/>
                </a:cubicBezTo>
                <a:cubicBezTo>
                  <a:pt x="34" y="80"/>
                  <a:pt x="34" y="80"/>
                  <a:pt x="34" y="80"/>
                </a:cubicBezTo>
                <a:cubicBezTo>
                  <a:pt x="36" y="83"/>
                  <a:pt x="38" y="86"/>
                  <a:pt x="38" y="89"/>
                </a:cubicBezTo>
                <a:cubicBezTo>
                  <a:pt x="38" y="96"/>
                  <a:pt x="32" y="102"/>
                  <a:pt x="25" y="102"/>
                </a:cubicBezTo>
                <a:cubicBezTo>
                  <a:pt x="2" y="102"/>
                  <a:pt x="2" y="102"/>
                  <a:pt x="2" y="102"/>
                </a:cubicBezTo>
                <a:cubicBezTo>
                  <a:pt x="1" y="102"/>
                  <a:pt x="0" y="103"/>
                  <a:pt x="0" y="104"/>
                </a:cubicBezTo>
                <a:cubicBezTo>
                  <a:pt x="0" y="105"/>
                  <a:pt x="1" y="106"/>
                  <a:pt x="2" y="106"/>
                </a:cubicBezTo>
                <a:cubicBezTo>
                  <a:pt x="19" y="106"/>
                  <a:pt x="19" y="106"/>
                  <a:pt x="19" y="106"/>
                </a:cubicBezTo>
                <a:cubicBezTo>
                  <a:pt x="19" y="126"/>
                  <a:pt x="19" y="126"/>
                  <a:pt x="19" y="126"/>
                </a:cubicBezTo>
                <a:cubicBezTo>
                  <a:pt x="19" y="127"/>
                  <a:pt x="20" y="128"/>
                  <a:pt x="21" y="128"/>
                </a:cubicBezTo>
                <a:cubicBezTo>
                  <a:pt x="22" y="128"/>
                  <a:pt x="23" y="127"/>
                  <a:pt x="23" y="126"/>
                </a:cubicBezTo>
                <a:cubicBezTo>
                  <a:pt x="23" y="106"/>
                  <a:pt x="23" y="106"/>
                  <a:pt x="23" y="106"/>
                </a:cubicBezTo>
                <a:cubicBezTo>
                  <a:pt x="25" y="106"/>
                  <a:pt x="25" y="106"/>
                  <a:pt x="25" y="106"/>
                </a:cubicBezTo>
                <a:cubicBezTo>
                  <a:pt x="35" y="106"/>
                  <a:pt x="42" y="99"/>
                  <a:pt x="42" y="89"/>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7" name="Freeform 207"/>
          <p:cNvSpPr>
            <a:spLocks/>
          </p:cNvSpPr>
          <p:nvPr/>
        </p:nvSpPr>
        <p:spPr bwMode="auto">
          <a:xfrm>
            <a:off x="2505075" y="1266825"/>
            <a:ext cx="450850" cy="481013"/>
          </a:xfrm>
          <a:custGeom>
            <a:avLst/>
            <a:gdLst>
              <a:gd name="T0" fmla="*/ 2 w 120"/>
              <a:gd name="T1" fmla="*/ 81 h 128"/>
              <a:gd name="T2" fmla="*/ 17 w 120"/>
              <a:gd name="T3" fmla="*/ 81 h 128"/>
              <a:gd name="T4" fmla="*/ 17 w 120"/>
              <a:gd name="T5" fmla="*/ 82 h 128"/>
              <a:gd name="T6" fmla="*/ 78 w 120"/>
              <a:gd name="T7" fmla="*/ 128 h 128"/>
              <a:gd name="T8" fmla="*/ 118 w 120"/>
              <a:gd name="T9" fmla="*/ 114 h 128"/>
              <a:gd name="T10" fmla="*/ 119 w 120"/>
              <a:gd name="T11" fmla="*/ 113 h 128"/>
              <a:gd name="T12" fmla="*/ 120 w 120"/>
              <a:gd name="T13" fmla="*/ 111 h 128"/>
              <a:gd name="T14" fmla="*/ 117 w 120"/>
              <a:gd name="T15" fmla="*/ 110 h 128"/>
              <a:gd name="T16" fmla="*/ 117 w 120"/>
              <a:gd name="T17" fmla="*/ 110 h 128"/>
              <a:gd name="T18" fmla="*/ 101 w 120"/>
              <a:gd name="T19" fmla="*/ 119 h 128"/>
              <a:gd name="T20" fmla="*/ 55 w 120"/>
              <a:gd name="T21" fmla="*/ 119 h 128"/>
              <a:gd name="T22" fmla="*/ 36 w 120"/>
              <a:gd name="T23" fmla="*/ 106 h 128"/>
              <a:gd name="T24" fmla="*/ 24 w 120"/>
              <a:gd name="T25" fmla="*/ 87 h 128"/>
              <a:gd name="T26" fmla="*/ 22 w 120"/>
              <a:gd name="T27" fmla="*/ 83 h 128"/>
              <a:gd name="T28" fmla="*/ 21 w 120"/>
              <a:gd name="T29" fmla="*/ 81 h 128"/>
              <a:gd name="T30" fmla="*/ 91 w 120"/>
              <a:gd name="T31" fmla="*/ 81 h 128"/>
              <a:gd name="T32" fmla="*/ 93 w 120"/>
              <a:gd name="T33" fmla="*/ 79 h 128"/>
              <a:gd name="T34" fmla="*/ 91 w 120"/>
              <a:gd name="T35" fmla="*/ 77 h 128"/>
              <a:gd name="T36" fmla="*/ 20 w 120"/>
              <a:gd name="T37" fmla="*/ 77 h 128"/>
              <a:gd name="T38" fmla="*/ 20 w 120"/>
              <a:gd name="T39" fmla="*/ 76 h 128"/>
              <a:gd name="T40" fmla="*/ 19 w 120"/>
              <a:gd name="T41" fmla="*/ 64 h 128"/>
              <a:gd name="T42" fmla="*/ 19 w 120"/>
              <a:gd name="T43" fmla="*/ 60 h 128"/>
              <a:gd name="T44" fmla="*/ 19 w 120"/>
              <a:gd name="T45" fmla="*/ 59 h 128"/>
              <a:gd name="T46" fmla="*/ 98 w 120"/>
              <a:gd name="T47" fmla="*/ 59 h 128"/>
              <a:gd name="T48" fmla="*/ 100 w 120"/>
              <a:gd name="T49" fmla="*/ 57 h 128"/>
              <a:gd name="T50" fmla="*/ 98 w 120"/>
              <a:gd name="T51" fmla="*/ 55 h 128"/>
              <a:gd name="T52" fmla="*/ 20 w 120"/>
              <a:gd name="T53" fmla="*/ 55 h 128"/>
              <a:gd name="T54" fmla="*/ 20 w 120"/>
              <a:gd name="T55" fmla="*/ 53 h 128"/>
              <a:gd name="T56" fmla="*/ 24 w 120"/>
              <a:gd name="T57" fmla="*/ 41 h 128"/>
              <a:gd name="T58" fmla="*/ 36 w 120"/>
              <a:gd name="T59" fmla="*/ 22 h 128"/>
              <a:gd name="T60" fmla="*/ 55 w 120"/>
              <a:gd name="T61" fmla="*/ 9 h 128"/>
              <a:gd name="T62" fmla="*/ 101 w 120"/>
              <a:gd name="T63" fmla="*/ 9 h 128"/>
              <a:gd name="T64" fmla="*/ 116 w 120"/>
              <a:gd name="T65" fmla="*/ 19 h 128"/>
              <a:gd name="T66" fmla="*/ 117 w 120"/>
              <a:gd name="T67" fmla="*/ 19 h 128"/>
              <a:gd name="T68" fmla="*/ 118 w 120"/>
              <a:gd name="T69" fmla="*/ 19 h 128"/>
              <a:gd name="T70" fmla="*/ 120 w 120"/>
              <a:gd name="T71" fmla="*/ 17 h 128"/>
              <a:gd name="T72" fmla="*/ 119 w 120"/>
              <a:gd name="T73" fmla="*/ 15 h 128"/>
              <a:gd name="T74" fmla="*/ 118 w 120"/>
              <a:gd name="T75" fmla="*/ 14 h 128"/>
              <a:gd name="T76" fmla="*/ 78 w 120"/>
              <a:gd name="T77" fmla="*/ 0 h 128"/>
              <a:gd name="T78" fmla="*/ 15 w 120"/>
              <a:gd name="T79" fmla="*/ 53 h 128"/>
              <a:gd name="T80" fmla="*/ 15 w 120"/>
              <a:gd name="T81" fmla="*/ 55 h 128"/>
              <a:gd name="T82" fmla="*/ 2 w 120"/>
              <a:gd name="T83" fmla="*/ 55 h 128"/>
              <a:gd name="T84" fmla="*/ 0 w 120"/>
              <a:gd name="T85" fmla="*/ 57 h 128"/>
              <a:gd name="T86" fmla="*/ 2 w 120"/>
              <a:gd name="T87" fmla="*/ 59 h 128"/>
              <a:gd name="T88" fmla="*/ 15 w 120"/>
              <a:gd name="T89" fmla="*/ 59 h 128"/>
              <a:gd name="T90" fmla="*/ 14 w 120"/>
              <a:gd name="T91" fmla="*/ 61 h 128"/>
              <a:gd name="T92" fmla="*/ 14 w 120"/>
              <a:gd name="T93" fmla="*/ 64 h 128"/>
              <a:gd name="T94" fmla="*/ 15 w 120"/>
              <a:gd name="T95" fmla="*/ 75 h 128"/>
              <a:gd name="T96" fmla="*/ 16 w 120"/>
              <a:gd name="T97" fmla="*/ 77 h 128"/>
              <a:gd name="T98" fmla="*/ 2 w 120"/>
              <a:gd name="T99" fmla="*/ 77 h 128"/>
              <a:gd name="T100" fmla="*/ 0 w 120"/>
              <a:gd name="T101" fmla="*/ 79 h 128"/>
              <a:gd name="T102" fmla="*/ 2 w 120"/>
              <a:gd name="T103" fmla="*/ 8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0" h="128">
                <a:moveTo>
                  <a:pt x="2" y="81"/>
                </a:moveTo>
                <a:cubicBezTo>
                  <a:pt x="17" y="81"/>
                  <a:pt x="17" y="81"/>
                  <a:pt x="17" y="81"/>
                </a:cubicBezTo>
                <a:cubicBezTo>
                  <a:pt x="17" y="82"/>
                  <a:pt x="17" y="82"/>
                  <a:pt x="17" y="82"/>
                </a:cubicBezTo>
                <a:cubicBezTo>
                  <a:pt x="25" y="109"/>
                  <a:pt x="50" y="128"/>
                  <a:pt x="78" y="128"/>
                </a:cubicBezTo>
                <a:cubicBezTo>
                  <a:pt x="93" y="128"/>
                  <a:pt x="107" y="123"/>
                  <a:pt x="118" y="114"/>
                </a:cubicBezTo>
                <a:cubicBezTo>
                  <a:pt x="119" y="113"/>
                  <a:pt x="119" y="113"/>
                  <a:pt x="119" y="113"/>
                </a:cubicBezTo>
                <a:cubicBezTo>
                  <a:pt x="120" y="113"/>
                  <a:pt x="120" y="112"/>
                  <a:pt x="120" y="111"/>
                </a:cubicBezTo>
                <a:cubicBezTo>
                  <a:pt x="120" y="110"/>
                  <a:pt x="118" y="108"/>
                  <a:pt x="117" y="110"/>
                </a:cubicBezTo>
                <a:cubicBezTo>
                  <a:pt x="117" y="110"/>
                  <a:pt x="117" y="110"/>
                  <a:pt x="117" y="110"/>
                </a:cubicBezTo>
                <a:cubicBezTo>
                  <a:pt x="112" y="114"/>
                  <a:pt x="107" y="117"/>
                  <a:pt x="101" y="119"/>
                </a:cubicBezTo>
                <a:cubicBezTo>
                  <a:pt x="87" y="125"/>
                  <a:pt x="70" y="125"/>
                  <a:pt x="55" y="119"/>
                </a:cubicBezTo>
                <a:cubicBezTo>
                  <a:pt x="48" y="116"/>
                  <a:pt x="42" y="112"/>
                  <a:pt x="36" y="106"/>
                </a:cubicBezTo>
                <a:cubicBezTo>
                  <a:pt x="31" y="101"/>
                  <a:pt x="27" y="94"/>
                  <a:pt x="24" y="87"/>
                </a:cubicBezTo>
                <a:cubicBezTo>
                  <a:pt x="23" y="86"/>
                  <a:pt x="22" y="85"/>
                  <a:pt x="22" y="83"/>
                </a:cubicBezTo>
                <a:cubicBezTo>
                  <a:pt x="21" y="81"/>
                  <a:pt x="21" y="81"/>
                  <a:pt x="21" y="81"/>
                </a:cubicBezTo>
                <a:cubicBezTo>
                  <a:pt x="91" y="81"/>
                  <a:pt x="91" y="81"/>
                  <a:pt x="91" y="81"/>
                </a:cubicBezTo>
                <a:cubicBezTo>
                  <a:pt x="92" y="81"/>
                  <a:pt x="93" y="80"/>
                  <a:pt x="93" y="79"/>
                </a:cubicBezTo>
                <a:cubicBezTo>
                  <a:pt x="93" y="78"/>
                  <a:pt x="92" y="77"/>
                  <a:pt x="91" y="77"/>
                </a:cubicBezTo>
                <a:cubicBezTo>
                  <a:pt x="20" y="77"/>
                  <a:pt x="20" y="77"/>
                  <a:pt x="20" y="77"/>
                </a:cubicBezTo>
                <a:cubicBezTo>
                  <a:pt x="20" y="76"/>
                  <a:pt x="20" y="76"/>
                  <a:pt x="20" y="76"/>
                </a:cubicBezTo>
                <a:cubicBezTo>
                  <a:pt x="19" y="72"/>
                  <a:pt x="19" y="68"/>
                  <a:pt x="19" y="64"/>
                </a:cubicBezTo>
                <a:cubicBezTo>
                  <a:pt x="19" y="63"/>
                  <a:pt x="19" y="62"/>
                  <a:pt x="19" y="60"/>
                </a:cubicBezTo>
                <a:cubicBezTo>
                  <a:pt x="19" y="59"/>
                  <a:pt x="19" y="59"/>
                  <a:pt x="19" y="59"/>
                </a:cubicBezTo>
                <a:cubicBezTo>
                  <a:pt x="98" y="59"/>
                  <a:pt x="98" y="59"/>
                  <a:pt x="98" y="59"/>
                </a:cubicBezTo>
                <a:cubicBezTo>
                  <a:pt x="99" y="59"/>
                  <a:pt x="100" y="58"/>
                  <a:pt x="100" y="57"/>
                </a:cubicBezTo>
                <a:cubicBezTo>
                  <a:pt x="100" y="56"/>
                  <a:pt x="99" y="55"/>
                  <a:pt x="98" y="55"/>
                </a:cubicBezTo>
                <a:cubicBezTo>
                  <a:pt x="20" y="55"/>
                  <a:pt x="20" y="55"/>
                  <a:pt x="20" y="55"/>
                </a:cubicBezTo>
                <a:cubicBezTo>
                  <a:pt x="20" y="53"/>
                  <a:pt x="20" y="53"/>
                  <a:pt x="20" y="53"/>
                </a:cubicBezTo>
                <a:cubicBezTo>
                  <a:pt x="21" y="49"/>
                  <a:pt x="22" y="45"/>
                  <a:pt x="24" y="41"/>
                </a:cubicBezTo>
                <a:cubicBezTo>
                  <a:pt x="27" y="34"/>
                  <a:pt x="31" y="28"/>
                  <a:pt x="36" y="22"/>
                </a:cubicBezTo>
                <a:cubicBezTo>
                  <a:pt x="42" y="17"/>
                  <a:pt x="48" y="12"/>
                  <a:pt x="55" y="9"/>
                </a:cubicBezTo>
                <a:cubicBezTo>
                  <a:pt x="70" y="3"/>
                  <a:pt x="87" y="3"/>
                  <a:pt x="101" y="9"/>
                </a:cubicBezTo>
                <a:cubicBezTo>
                  <a:pt x="107" y="12"/>
                  <a:pt x="112" y="15"/>
                  <a:pt x="116" y="19"/>
                </a:cubicBezTo>
                <a:cubicBezTo>
                  <a:pt x="117" y="19"/>
                  <a:pt x="117" y="19"/>
                  <a:pt x="117" y="19"/>
                </a:cubicBezTo>
                <a:cubicBezTo>
                  <a:pt x="117" y="19"/>
                  <a:pt x="118" y="19"/>
                  <a:pt x="118" y="19"/>
                </a:cubicBezTo>
                <a:cubicBezTo>
                  <a:pt x="119" y="19"/>
                  <a:pt x="120" y="18"/>
                  <a:pt x="120" y="17"/>
                </a:cubicBezTo>
                <a:cubicBezTo>
                  <a:pt x="120" y="16"/>
                  <a:pt x="120" y="16"/>
                  <a:pt x="119" y="15"/>
                </a:cubicBezTo>
                <a:cubicBezTo>
                  <a:pt x="118" y="14"/>
                  <a:pt x="118" y="14"/>
                  <a:pt x="118" y="14"/>
                </a:cubicBezTo>
                <a:cubicBezTo>
                  <a:pt x="107" y="5"/>
                  <a:pt x="93" y="0"/>
                  <a:pt x="78" y="0"/>
                </a:cubicBezTo>
                <a:cubicBezTo>
                  <a:pt x="47" y="0"/>
                  <a:pt x="21" y="23"/>
                  <a:pt x="15" y="53"/>
                </a:cubicBezTo>
                <a:cubicBezTo>
                  <a:pt x="15" y="55"/>
                  <a:pt x="15" y="55"/>
                  <a:pt x="15" y="55"/>
                </a:cubicBezTo>
                <a:cubicBezTo>
                  <a:pt x="2" y="55"/>
                  <a:pt x="2" y="55"/>
                  <a:pt x="2" y="55"/>
                </a:cubicBezTo>
                <a:cubicBezTo>
                  <a:pt x="1" y="55"/>
                  <a:pt x="0" y="56"/>
                  <a:pt x="0" y="57"/>
                </a:cubicBezTo>
                <a:cubicBezTo>
                  <a:pt x="0" y="58"/>
                  <a:pt x="1" y="59"/>
                  <a:pt x="2" y="59"/>
                </a:cubicBezTo>
                <a:cubicBezTo>
                  <a:pt x="15" y="59"/>
                  <a:pt x="15" y="59"/>
                  <a:pt x="15" y="59"/>
                </a:cubicBezTo>
                <a:cubicBezTo>
                  <a:pt x="14" y="61"/>
                  <a:pt x="14" y="61"/>
                  <a:pt x="14" y="61"/>
                </a:cubicBezTo>
                <a:cubicBezTo>
                  <a:pt x="14" y="62"/>
                  <a:pt x="14" y="63"/>
                  <a:pt x="14" y="64"/>
                </a:cubicBezTo>
                <a:cubicBezTo>
                  <a:pt x="14" y="68"/>
                  <a:pt x="15" y="72"/>
                  <a:pt x="15" y="75"/>
                </a:cubicBezTo>
                <a:cubicBezTo>
                  <a:pt x="16" y="77"/>
                  <a:pt x="16" y="77"/>
                  <a:pt x="16" y="77"/>
                </a:cubicBezTo>
                <a:cubicBezTo>
                  <a:pt x="2" y="77"/>
                  <a:pt x="2" y="77"/>
                  <a:pt x="2" y="77"/>
                </a:cubicBezTo>
                <a:cubicBezTo>
                  <a:pt x="1" y="77"/>
                  <a:pt x="0" y="78"/>
                  <a:pt x="0" y="79"/>
                </a:cubicBezTo>
                <a:cubicBezTo>
                  <a:pt x="0" y="80"/>
                  <a:pt x="1" y="81"/>
                  <a:pt x="2" y="81"/>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 name="Freeform 208"/>
          <p:cNvSpPr>
            <a:spLocks/>
          </p:cNvSpPr>
          <p:nvPr/>
        </p:nvSpPr>
        <p:spPr bwMode="auto">
          <a:xfrm>
            <a:off x="1589088" y="1266825"/>
            <a:ext cx="360363" cy="481013"/>
          </a:xfrm>
          <a:custGeom>
            <a:avLst/>
            <a:gdLst>
              <a:gd name="T0" fmla="*/ 74 w 96"/>
              <a:gd name="T1" fmla="*/ 103 h 128"/>
              <a:gd name="T2" fmla="*/ 50 w 96"/>
              <a:gd name="T3" fmla="*/ 103 h 128"/>
              <a:gd name="T4" fmla="*/ 50 w 96"/>
              <a:gd name="T5" fmla="*/ 85 h 128"/>
              <a:gd name="T6" fmla="*/ 74 w 96"/>
              <a:gd name="T7" fmla="*/ 85 h 128"/>
              <a:gd name="T8" fmla="*/ 77 w 96"/>
              <a:gd name="T9" fmla="*/ 83 h 128"/>
              <a:gd name="T10" fmla="*/ 74 w 96"/>
              <a:gd name="T11" fmla="*/ 80 h 128"/>
              <a:gd name="T12" fmla="*/ 51 w 96"/>
              <a:gd name="T13" fmla="*/ 80 h 128"/>
              <a:gd name="T14" fmla="*/ 96 w 96"/>
              <a:gd name="T15" fmla="*/ 4 h 128"/>
              <a:gd name="T16" fmla="*/ 96 w 96"/>
              <a:gd name="T17" fmla="*/ 3 h 128"/>
              <a:gd name="T18" fmla="*/ 94 w 96"/>
              <a:gd name="T19" fmla="*/ 0 h 128"/>
              <a:gd name="T20" fmla="*/ 92 w 96"/>
              <a:gd name="T21" fmla="*/ 2 h 128"/>
              <a:gd name="T22" fmla="*/ 48 w 96"/>
              <a:gd name="T23" fmla="*/ 77 h 128"/>
              <a:gd name="T24" fmla="*/ 4 w 96"/>
              <a:gd name="T25" fmla="*/ 2 h 128"/>
              <a:gd name="T26" fmla="*/ 2 w 96"/>
              <a:gd name="T27" fmla="*/ 0 h 128"/>
              <a:gd name="T28" fmla="*/ 0 w 96"/>
              <a:gd name="T29" fmla="*/ 3 h 128"/>
              <a:gd name="T30" fmla="*/ 0 w 96"/>
              <a:gd name="T31" fmla="*/ 3 h 128"/>
              <a:gd name="T32" fmla="*/ 45 w 96"/>
              <a:gd name="T33" fmla="*/ 80 h 128"/>
              <a:gd name="T34" fmla="*/ 22 w 96"/>
              <a:gd name="T35" fmla="*/ 80 h 128"/>
              <a:gd name="T36" fmla="*/ 19 w 96"/>
              <a:gd name="T37" fmla="*/ 83 h 128"/>
              <a:gd name="T38" fmla="*/ 22 w 96"/>
              <a:gd name="T39" fmla="*/ 85 h 128"/>
              <a:gd name="T40" fmla="*/ 46 w 96"/>
              <a:gd name="T41" fmla="*/ 85 h 128"/>
              <a:gd name="T42" fmla="*/ 46 w 96"/>
              <a:gd name="T43" fmla="*/ 103 h 128"/>
              <a:gd name="T44" fmla="*/ 22 w 96"/>
              <a:gd name="T45" fmla="*/ 103 h 128"/>
              <a:gd name="T46" fmla="*/ 19 w 96"/>
              <a:gd name="T47" fmla="*/ 105 h 128"/>
              <a:gd name="T48" fmla="*/ 22 w 96"/>
              <a:gd name="T49" fmla="*/ 108 h 128"/>
              <a:gd name="T50" fmla="*/ 46 w 96"/>
              <a:gd name="T51" fmla="*/ 108 h 128"/>
              <a:gd name="T52" fmla="*/ 46 w 96"/>
              <a:gd name="T53" fmla="*/ 126 h 128"/>
              <a:gd name="T54" fmla="*/ 48 w 96"/>
              <a:gd name="T55" fmla="*/ 128 h 128"/>
              <a:gd name="T56" fmla="*/ 50 w 96"/>
              <a:gd name="T57" fmla="*/ 126 h 128"/>
              <a:gd name="T58" fmla="*/ 50 w 96"/>
              <a:gd name="T59" fmla="*/ 108 h 128"/>
              <a:gd name="T60" fmla="*/ 74 w 96"/>
              <a:gd name="T61" fmla="*/ 108 h 128"/>
              <a:gd name="T62" fmla="*/ 77 w 96"/>
              <a:gd name="T63" fmla="*/ 105 h 128"/>
              <a:gd name="T64" fmla="*/ 74 w 96"/>
              <a:gd name="T65" fmla="*/ 10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6" h="128">
                <a:moveTo>
                  <a:pt x="74" y="103"/>
                </a:moveTo>
                <a:cubicBezTo>
                  <a:pt x="50" y="103"/>
                  <a:pt x="50" y="103"/>
                  <a:pt x="50" y="103"/>
                </a:cubicBezTo>
                <a:cubicBezTo>
                  <a:pt x="50" y="85"/>
                  <a:pt x="50" y="85"/>
                  <a:pt x="50" y="85"/>
                </a:cubicBezTo>
                <a:cubicBezTo>
                  <a:pt x="74" y="85"/>
                  <a:pt x="74" y="85"/>
                  <a:pt x="74" y="85"/>
                </a:cubicBezTo>
                <a:cubicBezTo>
                  <a:pt x="76" y="85"/>
                  <a:pt x="77" y="84"/>
                  <a:pt x="77" y="83"/>
                </a:cubicBezTo>
                <a:cubicBezTo>
                  <a:pt x="77" y="81"/>
                  <a:pt x="76" y="80"/>
                  <a:pt x="74" y="80"/>
                </a:cubicBezTo>
                <a:cubicBezTo>
                  <a:pt x="51" y="80"/>
                  <a:pt x="51" y="80"/>
                  <a:pt x="51" y="80"/>
                </a:cubicBezTo>
                <a:cubicBezTo>
                  <a:pt x="96" y="4"/>
                  <a:pt x="96" y="4"/>
                  <a:pt x="96" y="4"/>
                </a:cubicBezTo>
                <a:cubicBezTo>
                  <a:pt x="96" y="3"/>
                  <a:pt x="96" y="3"/>
                  <a:pt x="96" y="3"/>
                </a:cubicBezTo>
                <a:cubicBezTo>
                  <a:pt x="96" y="1"/>
                  <a:pt x="95" y="0"/>
                  <a:pt x="94" y="0"/>
                </a:cubicBezTo>
                <a:cubicBezTo>
                  <a:pt x="93" y="0"/>
                  <a:pt x="92" y="1"/>
                  <a:pt x="92" y="2"/>
                </a:cubicBezTo>
                <a:cubicBezTo>
                  <a:pt x="48" y="77"/>
                  <a:pt x="48" y="77"/>
                  <a:pt x="48" y="77"/>
                </a:cubicBezTo>
                <a:cubicBezTo>
                  <a:pt x="4" y="2"/>
                  <a:pt x="4" y="2"/>
                  <a:pt x="4" y="2"/>
                </a:cubicBezTo>
                <a:cubicBezTo>
                  <a:pt x="4" y="1"/>
                  <a:pt x="3" y="0"/>
                  <a:pt x="2" y="0"/>
                </a:cubicBezTo>
                <a:cubicBezTo>
                  <a:pt x="1" y="0"/>
                  <a:pt x="0" y="1"/>
                  <a:pt x="0" y="3"/>
                </a:cubicBezTo>
                <a:cubicBezTo>
                  <a:pt x="0" y="3"/>
                  <a:pt x="0" y="3"/>
                  <a:pt x="0" y="3"/>
                </a:cubicBezTo>
                <a:cubicBezTo>
                  <a:pt x="45" y="80"/>
                  <a:pt x="45" y="80"/>
                  <a:pt x="45" y="80"/>
                </a:cubicBezTo>
                <a:cubicBezTo>
                  <a:pt x="22" y="80"/>
                  <a:pt x="22" y="80"/>
                  <a:pt x="22" y="80"/>
                </a:cubicBezTo>
                <a:cubicBezTo>
                  <a:pt x="20" y="80"/>
                  <a:pt x="19" y="81"/>
                  <a:pt x="19" y="83"/>
                </a:cubicBezTo>
                <a:cubicBezTo>
                  <a:pt x="19" y="84"/>
                  <a:pt x="20" y="85"/>
                  <a:pt x="22" y="85"/>
                </a:cubicBezTo>
                <a:cubicBezTo>
                  <a:pt x="46" y="85"/>
                  <a:pt x="46" y="85"/>
                  <a:pt x="46" y="85"/>
                </a:cubicBezTo>
                <a:cubicBezTo>
                  <a:pt x="46" y="103"/>
                  <a:pt x="46" y="103"/>
                  <a:pt x="46" y="103"/>
                </a:cubicBezTo>
                <a:cubicBezTo>
                  <a:pt x="22" y="103"/>
                  <a:pt x="22" y="103"/>
                  <a:pt x="22" y="103"/>
                </a:cubicBezTo>
                <a:cubicBezTo>
                  <a:pt x="20" y="103"/>
                  <a:pt x="19" y="104"/>
                  <a:pt x="19" y="105"/>
                </a:cubicBezTo>
                <a:cubicBezTo>
                  <a:pt x="19" y="107"/>
                  <a:pt x="20" y="108"/>
                  <a:pt x="22" y="108"/>
                </a:cubicBezTo>
                <a:cubicBezTo>
                  <a:pt x="46" y="108"/>
                  <a:pt x="46" y="108"/>
                  <a:pt x="46" y="108"/>
                </a:cubicBezTo>
                <a:cubicBezTo>
                  <a:pt x="46" y="126"/>
                  <a:pt x="46" y="126"/>
                  <a:pt x="46" y="126"/>
                </a:cubicBezTo>
                <a:cubicBezTo>
                  <a:pt x="46" y="127"/>
                  <a:pt x="47" y="128"/>
                  <a:pt x="48" y="128"/>
                </a:cubicBezTo>
                <a:cubicBezTo>
                  <a:pt x="49" y="128"/>
                  <a:pt x="50" y="127"/>
                  <a:pt x="50" y="126"/>
                </a:cubicBezTo>
                <a:cubicBezTo>
                  <a:pt x="50" y="108"/>
                  <a:pt x="50" y="108"/>
                  <a:pt x="50" y="108"/>
                </a:cubicBezTo>
                <a:cubicBezTo>
                  <a:pt x="74" y="108"/>
                  <a:pt x="74" y="108"/>
                  <a:pt x="74" y="108"/>
                </a:cubicBezTo>
                <a:cubicBezTo>
                  <a:pt x="76" y="108"/>
                  <a:pt x="77" y="107"/>
                  <a:pt x="77" y="105"/>
                </a:cubicBezTo>
                <a:cubicBezTo>
                  <a:pt x="77" y="104"/>
                  <a:pt x="76" y="103"/>
                  <a:pt x="74" y="103"/>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 name="Freeform 209"/>
          <p:cNvSpPr>
            <a:spLocks noEditPoints="1"/>
          </p:cNvSpPr>
          <p:nvPr/>
        </p:nvSpPr>
        <p:spPr bwMode="auto">
          <a:xfrm>
            <a:off x="631825" y="1266825"/>
            <a:ext cx="352425" cy="481013"/>
          </a:xfrm>
          <a:custGeom>
            <a:avLst/>
            <a:gdLst>
              <a:gd name="T0" fmla="*/ 54 w 94"/>
              <a:gd name="T1" fmla="*/ 0 h 128"/>
              <a:gd name="T2" fmla="*/ 17 w 94"/>
              <a:gd name="T3" fmla="*/ 0 h 128"/>
              <a:gd name="T4" fmla="*/ 15 w 94"/>
              <a:gd name="T5" fmla="*/ 3 h 128"/>
              <a:gd name="T6" fmla="*/ 15 w 94"/>
              <a:gd name="T7" fmla="*/ 74 h 128"/>
              <a:gd name="T8" fmla="*/ 3 w 94"/>
              <a:gd name="T9" fmla="*/ 74 h 128"/>
              <a:gd name="T10" fmla="*/ 0 w 94"/>
              <a:gd name="T11" fmla="*/ 77 h 128"/>
              <a:gd name="T12" fmla="*/ 3 w 94"/>
              <a:gd name="T13" fmla="*/ 79 h 128"/>
              <a:gd name="T14" fmla="*/ 15 w 94"/>
              <a:gd name="T15" fmla="*/ 79 h 128"/>
              <a:gd name="T16" fmla="*/ 15 w 94"/>
              <a:gd name="T17" fmla="*/ 103 h 128"/>
              <a:gd name="T18" fmla="*/ 3 w 94"/>
              <a:gd name="T19" fmla="*/ 103 h 128"/>
              <a:gd name="T20" fmla="*/ 0 w 94"/>
              <a:gd name="T21" fmla="*/ 105 h 128"/>
              <a:gd name="T22" fmla="*/ 3 w 94"/>
              <a:gd name="T23" fmla="*/ 107 h 128"/>
              <a:gd name="T24" fmla="*/ 15 w 94"/>
              <a:gd name="T25" fmla="*/ 107 h 128"/>
              <a:gd name="T26" fmla="*/ 15 w 94"/>
              <a:gd name="T27" fmla="*/ 126 h 128"/>
              <a:gd name="T28" fmla="*/ 17 w 94"/>
              <a:gd name="T29" fmla="*/ 128 h 128"/>
              <a:gd name="T30" fmla="*/ 20 w 94"/>
              <a:gd name="T31" fmla="*/ 126 h 128"/>
              <a:gd name="T32" fmla="*/ 20 w 94"/>
              <a:gd name="T33" fmla="*/ 107 h 128"/>
              <a:gd name="T34" fmla="*/ 69 w 94"/>
              <a:gd name="T35" fmla="*/ 107 h 128"/>
              <a:gd name="T36" fmla="*/ 72 w 94"/>
              <a:gd name="T37" fmla="*/ 105 h 128"/>
              <a:gd name="T38" fmla="*/ 69 w 94"/>
              <a:gd name="T39" fmla="*/ 103 h 128"/>
              <a:gd name="T40" fmla="*/ 20 w 94"/>
              <a:gd name="T41" fmla="*/ 103 h 128"/>
              <a:gd name="T42" fmla="*/ 20 w 94"/>
              <a:gd name="T43" fmla="*/ 79 h 128"/>
              <a:gd name="T44" fmla="*/ 54 w 94"/>
              <a:gd name="T45" fmla="*/ 79 h 128"/>
              <a:gd name="T46" fmla="*/ 94 w 94"/>
              <a:gd name="T47" fmla="*/ 40 h 128"/>
              <a:gd name="T48" fmla="*/ 54 w 94"/>
              <a:gd name="T49" fmla="*/ 0 h 128"/>
              <a:gd name="T50" fmla="*/ 79 w 94"/>
              <a:gd name="T51" fmla="*/ 64 h 128"/>
              <a:gd name="T52" fmla="*/ 54 w 94"/>
              <a:gd name="T53" fmla="*/ 74 h 128"/>
              <a:gd name="T54" fmla="*/ 20 w 94"/>
              <a:gd name="T55" fmla="*/ 74 h 128"/>
              <a:gd name="T56" fmla="*/ 20 w 94"/>
              <a:gd name="T57" fmla="*/ 5 h 128"/>
              <a:gd name="T58" fmla="*/ 54 w 94"/>
              <a:gd name="T59" fmla="*/ 5 h 128"/>
              <a:gd name="T60" fmla="*/ 79 w 94"/>
              <a:gd name="T61" fmla="*/ 15 h 128"/>
              <a:gd name="T62" fmla="*/ 89 w 94"/>
              <a:gd name="T63" fmla="*/ 40 h 128"/>
              <a:gd name="T64" fmla="*/ 79 w 94"/>
              <a:gd name="T65" fmla="*/ 6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128">
                <a:moveTo>
                  <a:pt x="54" y="0"/>
                </a:moveTo>
                <a:cubicBezTo>
                  <a:pt x="17" y="0"/>
                  <a:pt x="17" y="0"/>
                  <a:pt x="17" y="0"/>
                </a:cubicBezTo>
                <a:cubicBezTo>
                  <a:pt x="16" y="0"/>
                  <a:pt x="15" y="1"/>
                  <a:pt x="15" y="3"/>
                </a:cubicBezTo>
                <a:cubicBezTo>
                  <a:pt x="15" y="74"/>
                  <a:pt x="15" y="74"/>
                  <a:pt x="15" y="74"/>
                </a:cubicBezTo>
                <a:cubicBezTo>
                  <a:pt x="3" y="74"/>
                  <a:pt x="3" y="74"/>
                  <a:pt x="3" y="74"/>
                </a:cubicBezTo>
                <a:cubicBezTo>
                  <a:pt x="1" y="74"/>
                  <a:pt x="0" y="75"/>
                  <a:pt x="0" y="77"/>
                </a:cubicBezTo>
                <a:cubicBezTo>
                  <a:pt x="0" y="78"/>
                  <a:pt x="1" y="79"/>
                  <a:pt x="3" y="79"/>
                </a:cubicBezTo>
                <a:cubicBezTo>
                  <a:pt x="15" y="79"/>
                  <a:pt x="15" y="79"/>
                  <a:pt x="15" y="79"/>
                </a:cubicBezTo>
                <a:cubicBezTo>
                  <a:pt x="15" y="103"/>
                  <a:pt x="15" y="103"/>
                  <a:pt x="15" y="103"/>
                </a:cubicBezTo>
                <a:cubicBezTo>
                  <a:pt x="3" y="103"/>
                  <a:pt x="3" y="103"/>
                  <a:pt x="3" y="103"/>
                </a:cubicBezTo>
                <a:cubicBezTo>
                  <a:pt x="1" y="103"/>
                  <a:pt x="0" y="104"/>
                  <a:pt x="0" y="105"/>
                </a:cubicBezTo>
                <a:cubicBezTo>
                  <a:pt x="0" y="106"/>
                  <a:pt x="1" y="107"/>
                  <a:pt x="3" y="107"/>
                </a:cubicBezTo>
                <a:cubicBezTo>
                  <a:pt x="15" y="107"/>
                  <a:pt x="15" y="107"/>
                  <a:pt x="15" y="107"/>
                </a:cubicBezTo>
                <a:cubicBezTo>
                  <a:pt x="15" y="126"/>
                  <a:pt x="15" y="126"/>
                  <a:pt x="15" y="126"/>
                </a:cubicBezTo>
                <a:cubicBezTo>
                  <a:pt x="15" y="127"/>
                  <a:pt x="16" y="128"/>
                  <a:pt x="17" y="128"/>
                </a:cubicBezTo>
                <a:cubicBezTo>
                  <a:pt x="19" y="128"/>
                  <a:pt x="20" y="127"/>
                  <a:pt x="20" y="126"/>
                </a:cubicBezTo>
                <a:cubicBezTo>
                  <a:pt x="20" y="107"/>
                  <a:pt x="20" y="107"/>
                  <a:pt x="20" y="107"/>
                </a:cubicBezTo>
                <a:cubicBezTo>
                  <a:pt x="69" y="107"/>
                  <a:pt x="69" y="107"/>
                  <a:pt x="69" y="107"/>
                </a:cubicBezTo>
                <a:cubicBezTo>
                  <a:pt x="70" y="107"/>
                  <a:pt x="72" y="106"/>
                  <a:pt x="72" y="105"/>
                </a:cubicBezTo>
                <a:cubicBezTo>
                  <a:pt x="72" y="104"/>
                  <a:pt x="70" y="103"/>
                  <a:pt x="69" y="103"/>
                </a:cubicBezTo>
                <a:cubicBezTo>
                  <a:pt x="20" y="103"/>
                  <a:pt x="20" y="103"/>
                  <a:pt x="20" y="103"/>
                </a:cubicBezTo>
                <a:cubicBezTo>
                  <a:pt x="20" y="79"/>
                  <a:pt x="20" y="79"/>
                  <a:pt x="20" y="79"/>
                </a:cubicBezTo>
                <a:cubicBezTo>
                  <a:pt x="54" y="79"/>
                  <a:pt x="54" y="79"/>
                  <a:pt x="54" y="79"/>
                </a:cubicBezTo>
                <a:cubicBezTo>
                  <a:pt x="76" y="79"/>
                  <a:pt x="94" y="61"/>
                  <a:pt x="94" y="40"/>
                </a:cubicBezTo>
                <a:cubicBezTo>
                  <a:pt x="94" y="18"/>
                  <a:pt x="76" y="0"/>
                  <a:pt x="54" y="0"/>
                </a:cubicBezTo>
                <a:close/>
                <a:moveTo>
                  <a:pt x="79" y="64"/>
                </a:moveTo>
                <a:cubicBezTo>
                  <a:pt x="72" y="71"/>
                  <a:pt x="64" y="74"/>
                  <a:pt x="54" y="74"/>
                </a:cubicBezTo>
                <a:cubicBezTo>
                  <a:pt x="20" y="74"/>
                  <a:pt x="20" y="74"/>
                  <a:pt x="20" y="74"/>
                </a:cubicBezTo>
                <a:cubicBezTo>
                  <a:pt x="20" y="5"/>
                  <a:pt x="20" y="5"/>
                  <a:pt x="20" y="5"/>
                </a:cubicBezTo>
                <a:cubicBezTo>
                  <a:pt x="54" y="5"/>
                  <a:pt x="54" y="5"/>
                  <a:pt x="54" y="5"/>
                </a:cubicBezTo>
                <a:cubicBezTo>
                  <a:pt x="64" y="5"/>
                  <a:pt x="72" y="8"/>
                  <a:pt x="79" y="15"/>
                </a:cubicBezTo>
                <a:cubicBezTo>
                  <a:pt x="86" y="22"/>
                  <a:pt x="89" y="30"/>
                  <a:pt x="89" y="40"/>
                </a:cubicBezTo>
                <a:cubicBezTo>
                  <a:pt x="89" y="49"/>
                  <a:pt x="86" y="58"/>
                  <a:pt x="79" y="6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nvGrpSpPr>
          <p:cNvPr id="245" name="组合 244">
            <a:extLst>
              <a:ext uri="{FF2B5EF4-FFF2-40B4-BE49-F238E27FC236}">
                <a16:creationId xmlns="" xmlns:a16="http://schemas.microsoft.com/office/drawing/2014/main" id="{445B007B-2331-4F14-B9C3-98622FF4F297}"/>
              </a:ext>
            </a:extLst>
          </p:cNvPr>
          <p:cNvGrpSpPr/>
          <p:nvPr/>
        </p:nvGrpSpPr>
        <p:grpSpPr>
          <a:xfrm>
            <a:off x="11139488" y="304800"/>
            <a:ext cx="481013" cy="481013"/>
            <a:chOff x="11139488" y="304800"/>
            <a:chExt cx="481013" cy="481013"/>
          </a:xfrm>
        </p:grpSpPr>
        <p:sp>
          <p:nvSpPr>
            <p:cNvPr id="10" name="Freeform 210"/>
            <p:cNvSpPr>
              <a:spLocks noEditPoints="1"/>
            </p:cNvSpPr>
            <p:nvPr/>
          </p:nvSpPr>
          <p:spPr bwMode="auto">
            <a:xfrm>
              <a:off x="11139488" y="304800"/>
              <a:ext cx="481013" cy="481013"/>
            </a:xfrm>
            <a:custGeom>
              <a:avLst/>
              <a:gdLst>
                <a:gd name="T0" fmla="*/ 122 w 128"/>
                <a:gd name="T1" fmla="*/ 11 h 128"/>
                <a:gd name="T2" fmla="*/ 102 w 128"/>
                <a:gd name="T3" fmla="*/ 11 h 128"/>
                <a:gd name="T4" fmla="*/ 102 w 128"/>
                <a:gd name="T5" fmla="*/ 3 h 128"/>
                <a:gd name="T6" fmla="*/ 100 w 128"/>
                <a:gd name="T7" fmla="*/ 1 h 128"/>
                <a:gd name="T8" fmla="*/ 98 w 128"/>
                <a:gd name="T9" fmla="*/ 3 h 128"/>
                <a:gd name="T10" fmla="*/ 98 w 128"/>
                <a:gd name="T11" fmla="*/ 11 h 128"/>
                <a:gd name="T12" fmla="*/ 66 w 128"/>
                <a:gd name="T13" fmla="*/ 11 h 128"/>
                <a:gd name="T14" fmla="*/ 66 w 128"/>
                <a:gd name="T15" fmla="*/ 3 h 128"/>
                <a:gd name="T16" fmla="*/ 64 w 128"/>
                <a:gd name="T17" fmla="*/ 1 h 128"/>
                <a:gd name="T18" fmla="*/ 62 w 128"/>
                <a:gd name="T19" fmla="*/ 3 h 128"/>
                <a:gd name="T20" fmla="*/ 62 w 128"/>
                <a:gd name="T21" fmla="*/ 11 h 128"/>
                <a:gd name="T22" fmla="*/ 30 w 128"/>
                <a:gd name="T23" fmla="*/ 11 h 128"/>
                <a:gd name="T24" fmla="*/ 30 w 128"/>
                <a:gd name="T25" fmla="*/ 2 h 128"/>
                <a:gd name="T26" fmla="*/ 28 w 128"/>
                <a:gd name="T27" fmla="*/ 0 h 128"/>
                <a:gd name="T28" fmla="*/ 26 w 128"/>
                <a:gd name="T29" fmla="*/ 2 h 128"/>
                <a:gd name="T30" fmla="*/ 26 w 128"/>
                <a:gd name="T31" fmla="*/ 11 h 128"/>
                <a:gd name="T32" fmla="*/ 6 w 128"/>
                <a:gd name="T33" fmla="*/ 11 h 128"/>
                <a:gd name="T34" fmla="*/ 0 w 128"/>
                <a:gd name="T35" fmla="*/ 17 h 128"/>
                <a:gd name="T36" fmla="*/ 0 w 128"/>
                <a:gd name="T37" fmla="*/ 122 h 128"/>
                <a:gd name="T38" fmla="*/ 6 w 128"/>
                <a:gd name="T39" fmla="*/ 128 h 128"/>
                <a:gd name="T40" fmla="*/ 122 w 128"/>
                <a:gd name="T41" fmla="*/ 128 h 128"/>
                <a:gd name="T42" fmla="*/ 128 w 128"/>
                <a:gd name="T43" fmla="*/ 122 h 128"/>
                <a:gd name="T44" fmla="*/ 128 w 128"/>
                <a:gd name="T45" fmla="*/ 17 h 128"/>
                <a:gd name="T46" fmla="*/ 122 w 128"/>
                <a:gd name="T47" fmla="*/ 11 h 128"/>
                <a:gd name="T48" fmla="*/ 123 w 128"/>
                <a:gd name="T49" fmla="*/ 123 h 128"/>
                <a:gd name="T50" fmla="*/ 5 w 128"/>
                <a:gd name="T51" fmla="*/ 123 h 128"/>
                <a:gd name="T52" fmla="*/ 5 w 128"/>
                <a:gd name="T53" fmla="*/ 42 h 128"/>
                <a:gd name="T54" fmla="*/ 123 w 128"/>
                <a:gd name="T55" fmla="*/ 42 h 128"/>
                <a:gd name="T56" fmla="*/ 123 w 128"/>
                <a:gd name="T57" fmla="*/ 123 h 128"/>
                <a:gd name="T58" fmla="*/ 123 w 128"/>
                <a:gd name="T59" fmla="*/ 37 h 128"/>
                <a:gd name="T60" fmla="*/ 5 w 128"/>
                <a:gd name="T61" fmla="*/ 37 h 128"/>
                <a:gd name="T62" fmla="*/ 5 w 128"/>
                <a:gd name="T63" fmla="*/ 16 h 128"/>
                <a:gd name="T64" fmla="*/ 26 w 128"/>
                <a:gd name="T65" fmla="*/ 16 h 128"/>
                <a:gd name="T66" fmla="*/ 26 w 128"/>
                <a:gd name="T67" fmla="*/ 23 h 128"/>
                <a:gd name="T68" fmla="*/ 28 w 128"/>
                <a:gd name="T69" fmla="*/ 26 h 128"/>
                <a:gd name="T70" fmla="*/ 30 w 128"/>
                <a:gd name="T71" fmla="*/ 23 h 128"/>
                <a:gd name="T72" fmla="*/ 30 w 128"/>
                <a:gd name="T73" fmla="*/ 16 h 128"/>
                <a:gd name="T74" fmla="*/ 62 w 128"/>
                <a:gd name="T75" fmla="*/ 16 h 128"/>
                <a:gd name="T76" fmla="*/ 62 w 128"/>
                <a:gd name="T77" fmla="*/ 25 h 128"/>
                <a:gd name="T78" fmla="*/ 64 w 128"/>
                <a:gd name="T79" fmla="*/ 27 h 128"/>
                <a:gd name="T80" fmla="*/ 66 w 128"/>
                <a:gd name="T81" fmla="*/ 25 h 128"/>
                <a:gd name="T82" fmla="*/ 66 w 128"/>
                <a:gd name="T83" fmla="*/ 16 h 128"/>
                <a:gd name="T84" fmla="*/ 98 w 128"/>
                <a:gd name="T85" fmla="*/ 16 h 128"/>
                <a:gd name="T86" fmla="*/ 98 w 128"/>
                <a:gd name="T87" fmla="*/ 25 h 128"/>
                <a:gd name="T88" fmla="*/ 100 w 128"/>
                <a:gd name="T89" fmla="*/ 27 h 128"/>
                <a:gd name="T90" fmla="*/ 102 w 128"/>
                <a:gd name="T91" fmla="*/ 25 h 128"/>
                <a:gd name="T92" fmla="*/ 102 w 128"/>
                <a:gd name="T93" fmla="*/ 16 h 128"/>
                <a:gd name="T94" fmla="*/ 123 w 128"/>
                <a:gd name="T95" fmla="*/ 16 h 128"/>
                <a:gd name="T96" fmla="*/ 123 w 128"/>
                <a:gd name="T97" fmla="*/ 3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8" h="128">
                  <a:moveTo>
                    <a:pt x="122" y="11"/>
                  </a:moveTo>
                  <a:cubicBezTo>
                    <a:pt x="102" y="11"/>
                    <a:pt x="102" y="11"/>
                    <a:pt x="102" y="11"/>
                  </a:cubicBezTo>
                  <a:cubicBezTo>
                    <a:pt x="102" y="3"/>
                    <a:pt x="102" y="3"/>
                    <a:pt x="102" y="3"/>
                  </a:cubicBezTo>
                  <a:cubicBezTo>
                    <a:pt x="102" y="2"/>
                    <a:pt x="101" y="1"/>
                    <a:pt x="100" y="1"/>
                  </a:cubicBezTo>
                  <a:cubicBezTo>
                    <a:pt x="99" y="1"/>
                    <a:pt x="98" y="2"/>
                    <a:pt x="98" y="3"/>
                  </a:cubicBezTo>
                  <a:cubicBezTo>
                    <a:pt x="98" y="11"/>
                    <a:pt x="98" y="11"/>
                    <a:pt x="98" y="11"/>
                  </a:cubicBezTo>
                  <a:cubicBezTo>
                    <a:pt x="66" y="11"/>
                    <a:pt x="66" y="11"/>
                    <a:pt x="66" y="11"/>
                  </a:cubicBezTo>
                  <a:cubicBezTo>
                    <a:pt x="66" y="3"/>
                    <a:pt x="66" y="3"/>
                    <a:pt x="66" y="3"/>
                  </a:cubicBezTo>
                  <a:cubicBezTo>
                    <a:pt x="66" y="2"/>
                    <a:pt x="65" y="1"/>
                    <a:pt x="64" y="1"/>
                  </a:cubicBezTo>
                  <a:cubicBezTo>
                    <a:pt x="63" y="1"/>
                    <a:pt x="62" y="2"/>
                    <a:pt x="62" y="3"/>
                  </a:cubicBezTo>
                  <a:cubicBezTo>
                    <a:pt x="62" y="11"/>
                    <a:pt x="62" y="11"/>
                    <a:pt x="62" y="11"/>
                  </a:cubicBezTo>
                  <a:cubicBezTo>
                    <a:pt x="30" y="11"/>
                    <a:pt x="30" y="11"/>
                    <a:pt x="30" y="11"/>
                  </a:cubicBezTo>
                  <a:cubicBezTo>
                    <a:pt x="30" y="2"/>
                    <a:pt x="30" y="2"/>
                    <a:pt x="30" y="2"/>
                  </a:cubicBezTo>
                  <a:cubicBezTo>
                    <a:pt x="30" y="1"/>
                    <a:pt x="29" y="0"/>
                    <a:pt x="28" y="0"/>
                  </a:cubicBezTo>
                  <a:cubicBezTo>
                    <a:pt x="27" y="0"/>
                    <a:pt x="26" y="1"/>
                    <a:pt x="26" y="2"/>
                  </a:cubicBezTo>
                  <a:cubicBezTo>
                    <a:pt x="26" y="11"/>
                    <a:pt x="26" y="11"/>
                    <a:pt x="26" y="11"/>
                  </a:cubicBezTo>
                  <a:cubicBezTo>
                    <a:pt x="6" y="11"/>
                    <a:pt x="6" y="11"/>
                    <a:pt x="6" y="11"/>
                  </a:cubicBezTo>
                  <a:cubicBezTo>
                    <a:pt x="3" y="11"/>
                    <a:pt x="0" y="14"/>
                    <a:pt x="0" y="17"/>
                  </a:cubicBezTo>
                  <a:cubicBezTo>
                    <a:pt x="0" y="122"/>
                    <a:pt x="0" y="122"/>
                    <a:pt x="0" y="122"/>
                  </a:cubicBezTo>
                  <a:cubicBezTo>
                    <a:pt x="0" y="125"/>
                    <a:pt x="3" y="128"/>
                    <a:pt x="6" y="128"/>
                  </a:cubicBezTo>
                  <a:cubicBezTo>
                    <a:pt x="122" y="128"/>
                    <a:pt x="122" y="128"/>
                    <a:pt x="122" y="128"/>
                  </a:cubicBezTo>
                  <a:cubicBezTo>
                    <a:pt x="125" y="128"/>
                    <a:pt x="128" y="125"/>
                    <a:pt x="128" y="122"/>
                  </a:cubicBezTo>
                  <a:cubicBezTo>
                    <a:pt x="128" y="17"/>
                    <a:pt x="128" y="17"/>
                    <a:pt x="128" y="17"/>
                  </a:cubicBezTo>
                  <a:cubicBezTo>
                    <a:pt x="128" y="14"/>
                    <a:pt x="125" y="11"/>
                    <a:pt x="122" y="11"/>
                  </a:cubicBezTo>
                  <a:close/>
                  <a:moveTo>
                    <a:pt x="123" y="123"/>
                  </a:moveTo>
                  <a:cubicBezTo>
                    <a:pt x="5" y="123"/>
                    <a:pt x="5" y="123"/>
                    <a:pt x="5" y="123"/>
                  </a:cubicBezTo>
                  <a:cubicBezTo>
                    <a:pt x="5" y="42"/>
                    <a:pt x="5" y="42"/>
                    <a:pt x="5" y="42"/>
                  </a:cubicBezTo>
                  <a:cubicBezTo>
                    <a:pt x="123" y="42"/>
                    <a:pt x="123" y="42"/>
                    <a:pt x="123" y="42"/>
                  </a:cubicBezTo>
                  <a:lnTo>
                    <a:pt x="123" y="123"/>
                  </a:lnTo>
                  <a:close/>
                  <a:moveTo>
                    <a:pt x="123" y="37"/>
                  </a:moveTo>
                  <a:cubicBezTo>
                    <a:pt x="5" y="37"/>
                    <a:pt x="5" y="37"/>
                    <a:pt x="5" y="37"/>
                  </a:cubicBezTo>
                  <a:cubicBezTo>
                    <a:pt x="5" y="16"/>
                    <a:pt x="5" y="16"/>
                    <a:pt x="5" y="16"/>
                  </a:cubicBezTo>
                  <a:cubicBezTo>
                    <a:pt x="26" y="16"/>
                    <a:pt x="26" y="16"/>
                    <a:pt x="26" y="16"/>
                  </a:cubicBezTo>
                  <a:cubicBezTo>
                    <a:pt x="26" y="23"/>
                    <a:pt x="26" y="23"/>
                    <a:pt x="26" y="23"/>
                  </a:cubicBezTo>
                  <a:cubicBezTo>
                    <a:pt x="26" y="25"/>
                    <a:pt x="27" y="26"/>
                    <a:pt x="28" y="26"/>
                  </a:cubicBezTo>
                  <a:cubicBezTo>
                    <a:pt x="29" y="26"/>
                    <a:pt x="30" y="25"/>
                    <a:pt x="30" y="23"/>
                  </a:cubicBezTo>
                  <a:cubicBezTo>
                    <a:pt x="30" y="16"/>
                    <a:pt x="30" y="16"/>
                    <a:pt x="30" y="16"/>
                  </a:cubicBezTo>
                  <a:cubicBezTo>
                    <a:pt x="62" y="16"/>
                    <a:pt x="62" y="16"/>
                    <a:pt x="62" y="16"/>
                  </a:cubicBezTo>
                  <a:cubicBezTo>
                    <a:pt x="62" y="25"/>
                    <a:pt x="62" y="25"/>
                    <a:pt x="62" y="25"/>
                  </a:cubicBezTo>
                  <a:cubicBezTo>
                    <a:pt x="62" y="26"/>
                    <a:pt x="63" y="27"/>
                    <a:pt x="64" y="27"/>
                  </a:cubicBezTo>
                  <a:cubicBezTo>
                    <a:pt x="65" y="27"/>
                    <a:pt x="66" y="26"/>
                    <a:pt x="66" y="25"/>
                  </a:cubicBezTo>
                  <a:cubicBezTo>
                    <a:pt x="66" y="16"/>
                    <a:pt x="66" y="16"/>
                    <a:pt x="66" y="16"/>
                  </a:cubicBezTo>
                  <a:cubicBezTo>
                    <a:pt x="98" y="16"/>
                    <a:pt x="98" y="16"/>
                    <a:pt x="98" y="16"/>
                  </a:cubicBezTo>
                  <a:cubicBezTo>
                    <a:pt x="98" y="25"/>
                    <a:pt x="98" y="25"/>
                    <a:pt x="98" y="25"/>
                  </a:cubicBezTo>
                  <a:cubicBezTo>
                    <a:pt x="98" y="26"/>
                    <a:pt x="99" y="27"/>
                    <a:pt x="100" y="27"/>
                  </a:cubicBezTo>
                  <a:cubicBezTo>
                    <a:pt x="101" y="27"/>
                    <a:pt x="102" y="26"/>
                    <a:pt x="102" y="25"/>
                  </a:cubicBezTo>
                  <a:cubicBezTo>
                    <a:pt x="102" y="16"/>
                    <a:pt x="102" y="16"/>
                    <a:pt x="102" y="16"/>
                  </a:cubicBezTo>
                  <a:cubicBezTo>
                    <a:pt x="123" y="16"/>
                    <a:pt x="123" y="16"/>
                    <a:pt x="123" y="16"/>
                  </a:cubicBezTo>
                  <a:lnTo>
                    <a:pt x="123" y="37"/>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1" name="Freeform 211"/>
            <p:cNvSpPr>
              <a:spLocks noEditPoints="1"/>
            </p:cNvSpPr>
            <p:nvPr/>
          </p:nvSpPr>
          <p:spPr bwMode="auto">
            <a:xfrm>
              <a:off x="11196638" y="500063"/>
              <a:ext cx="96838" cy="93663"/>
            </a:xfrm>
            <a:custGeom>
              <a:avLst/>
              <a:gdLst>
                <a:gd name="T0" fmla="*/ 6 w 26"/>
                <a:gd name="T1" fmla="*/ 25 h 25"/>
                <a:gd name="T2" fmla="*/ 20 w 26"/>
                <a:gd name="T3" fmla="*/ 25 h 25"/>
                <a:gd name="T4" fmla="*/ 26 w 26"/>
                <a:gd name="T5" fmla="*/ 19 h 25"/>
                <a:gd name="T6" fmla="*/ 26 w 26"/>
                <a:gd name="T7" fmla="*/ 6 h 25"/>
                <a:gd name="T8" fmla="*/ 20 w 26"/>
                <a:gd name="T9" fmla="*/ 0 h 25"/>
                <a:gd name="T10" fmla="*/ 6 w 26"/>
                <a:gd name="T11" fmla="*/ 0 h 25"/>
                <a:gd name="T12" fmla="*/ 0 w 26"/>
                <a:gd name="T13" fmla="*/ 6 h 25"/>
                <a:gd name="T14" fmla="*/ 0 w 26"/>
                <a:gd name="T15" fmla="*/ 19 h 25"/>
                <a:gd name="T16" fmla="*/ 6 w 26"/>
                <a:gd name="T17" fmla="*/ 25 h 25"/>
                <a:gd name="T18" fmla="*/ 5 w 26"/>
                <a:gd name="T19" fmla="*/ 4 h 25"/>
                <a:gd name="T20" fmla="*/ 21 w 26"/>
                <a:gd name="T21" fmla="*/ 4 h 25"/>
                <a:gd name="T22" fmla="*/ 21 w 26"/>
                <a:gd name="T23" fmla="*/ 21 h 25"/>
                <a:gd name="T24" fmla="*/ 5 w 26"/>
                <a:gd name="T25" fmla="*/ 21 h 25"/>
                <a:gd name="T26" fmla="*/ 5 w 26"/>
                <a:gd name="T27"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25">
                  <a:moveTo>
                    <a:pt x="6" y="25"/>
                  </a:moveTo>
                  <a:cubicBezTo>
                    <a:pt x="20" y="25"/>
                    <a:pt x="20" y="25"/>
                    <a:pt x="20" y="25"/>
                  </a:cubicBezTo>
                  <a:cubicBezTo>
                    <a:pt x="23" y="25"/>
                    <a:pt x="26" y="23"/>
                    <a:pt x="26" y="19"/>
                  </a:cubicBezTo>
                  <a:cubicBezTo>
                    <a:pt x="26" y="6"/>
                    <a:pt x="26" y="6"/>
                    <a:pt x="26" y="6"/>
                  </a:cubicBezTo>
                  <a:cubicBezTo>
                    <a:pt x="26" y="3"/>
                    <a:pt x="23" y="0"/>
                    <a:pt x="20" y="0"/>
                  </a:cubicBezTo>
                  <a:cubicBezTo>
                    <a:pt x="6" y="0"/>
                    <a:pt x="6" y="0"/>
                    <a:pt x="6" y="0"/>
                  </a:cubicBezTo>
                  <a:cubicBezTo>
                    <a:pt x="3" y="0"/>
                    <a:pt x="0" y="3"/>
                    <a:pt x="0" y="6"/>
                  </a:cubicBezTo>
                  <a:cubicBezTo>
                    <a:pt x="0" y="19"/>
                    <a:pt x="0" y="19"/>
                    <a:pt x="0" y="19"/>
                  </a:cubicBezTo>
                  <a:cubicBezTo>
                    <a:pt x="0" y="23"/>
                    <a:pt x="3" y="25"/>
                    <a:pt x="6" y="25"/>
                  </a:cubicBezTo>
                  <a:close/>
                  <a:moveTo>
                    <a:pt x="5" y="4"/>
                  </a:moveTo>
                  <a:cubicBezTo>
                    <a:pt x="21" y="4"/>
                    <a:pt x="21" y="4"/>
                    <a:pt x="21" y="4"/>
                  </a:cubicBezTo>
                  <a:cubicBezTo>
                    <a:pt x="21" y="21"/>
                    <a:pt x="21" y="21"/>
                    <a:pt x="21" y="21"/>
                  </a:cubicBezTo>
                  <a:cubicBezTo>
                    <a:pt x="5" y="21"/>
                    <a:pt x="5" y="21"/>
                    <a:pt x="5" y="21"/>
                  </a:cubicBezTo>
                  <a:lnTo>
                    <a:pt x="5" y="4"/>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2" name="Freeform 212"/>
            <p:cNvSpPr>
              <a:spLocks noEditPoints="1"/>
            </p:cNvSpPr>
            <p:nvPr/>
          </p:nvSpPr>
          <p:spPr bwMode="auto">
            <a:xfrm>
              <a:off x="11331575" y="500063"/>
              <a:ext cx="96838" cy="93663"/>
            </a:xfrm>
            <a:custGeom>
              <a:avLst/>
              <a:gdLst>
                <a:gd name="T0" fmla="*/ 6 w 26"/>
                <a:gd name="T1" fmla="*/ 25 h 25"/>
                <a:gd name="T2" fmla="*/ 20 w 26"/>
                <a:gd name="T3" fmla="*/ 25 h 25"/>
                <a:gd name="T4" fmla="*/ 26 w 26"/>
                <a:gd name="T5" fmla="*/ 19 h 25"/>
                <a:gd name="T6" fmla="*/ 26 w 26"/>
                <a:gd name="T7" fmla="*/ 6 h 25"/>
                <a:gd name="T8" fmla="*/ 20 w 26"/>
                <a:gd name="T9" fmla="*/ 0 h 25"/>
                <a:gd name="T10" fmla="*/ 6 w 26"/>
                <a:gd name="T11" fmla="*/ 0 h 25"/>
                <a:gd name="T12" fmla="*/ 0 w 26"/>
                <a:gd name="T13" fmla="*/ 6 h 25"/>
                <a:gd name="T14" fmla="*/ 0 w 26"/>
                <a:gd name="T15" fmla="*/ 19 h 25"/>
                <a:gd name="T16" fmla="*/ 6 w 26"/>
                <a:gd name="T17" fmla="*/ 25 h 25"/>
                <a:gd name="T18" fmla="*/ 5 w 26"/>
                <a:gd name="T19" fmla="*/ 4 h 25"/>
                <a:gd name="T20" fmla="*/ 21 w 26"/>
                <a:gd name="T21" fmla="*/ 4 h 25"/>
                <a:gd name="T22" fmla="*/ 21 w 26"/>
                <a:gd name="T23" fmla="*/ 21 h 25"/>
                <a:gd name="T24" fmla="*/ 5 w 26"/>
                <a:gd name="T25" fmla="*/ 21 h 25"/>
                <a:gd name="T26" fmla="*/ 5 w 26"/>
                <a:gd name="T27"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25">
                  <a:moveTo>
                    <a:pt x="6" y="25"/>
                  </a:moveTo>
                  <a:cubicBezTo>
                    <a:pt x="20" y="25"/>
                    <a:pt x="20" y="25"/>
                    <a:pt x="20" y="25"/>
                  </a:cubicBezTo>
                  <a:cubicBezTo>
                    <a:pt x="23" y="25"/>
                    <a:pt x="26" y="23"/>
                    <a:pt x="26" y="19"/>
                  </a:cubicBezTo>
                  <a:cubicBezTo>
                    <a:pt x="26" y="6"/>
                    <a:pt x="26" y="6"/>
                    <a:pt x="26" y="6"/>
                  </a:cubicBezTo>
                  <a:cubicBezTo>
                    <a:pt x="26" y="3"/>
                    <a:pt x="23" y="0"/>
                    <a:pt x="20" y="0"/>
                  </a:cubicBezTo>
                  <a:cubicBezTo>
                    <a:pt x="6" y="0"/>
                    <a:pt x="6" y="0"/>
                    <a:pt x="6" y="0"/>
                  </a:cubicBezTo>
                  <a:cubicBezTo>
                    <a:pt x="3" y="0"/>
                    <a:pt x="0" y="3"/>
                    <a:pt x="0" y="6"/>
                  </a:cubicBezTo>
                  <a:cubicBezTo>
                    <a:pt x="0" y="19"/>
                    <a:pt x="0" y="19"/>
                    <a:pt x="0" y="19"/>
                  </a:cubicBezTo>
                  <a:cubicBezTo>
                    <a:pt x="0" y="23"/>
                    <a:pt x="3" y="25"/>
                    <a:pt x="6" y="25"/>
                  </a:cubicBezTo>
                  <a:close/>
                  <a:moveTo>
                    <a:pt x="5" y="4"/>
                  </a:moveTo>
                  <a:cubicBezTo>
                    <a:pt x="21" y="4"/>
                    <a:pt x="21" y="4"/>
                    <a:pt x="21" y="4"/>
                  </a:cubicBezTo>
                  <a:cubicBezTo>
                    <a:pt x="21" y="21"/>
                    <a:pt x="21" y="21"/>
                    <a:pt x="21" y="21"/>
                  </a:cubicBezTo>
                  <a:cubicBezTo>
                    <a:pt x="5" y="21"/>
                    <a:pt x="5" y="21"/>
                    <a:pt x="5" y="21"/>
                  </a:cubicBezTo>
                  <a:lnTo>
                    <a:pt x="5" y="4"/>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3" name="Freeform 213"/>
            <p:cNvSpPr>
              <a:spLocks noEditPoints="1"/>
            </p:cNvSpPr>
            <p:nvPr/>
          </p:nvSpPr>
          <p:spPr bwMode="auto">
            <a:xfrm>
              <a:off x="11466513" y="500063"/>
              <a:ext cx="98425" cy="93663"/>
            </a:xfrm>
            <a:custGeom>
              <a:avLst/>
              <a:gdLst>
                <a:gd name="T0" fmla="*/ 6 w 26"/>
                <a:gd name="T1" fmla="*/ 25 h 25"/>
                <a:gd name="T2" fmla="*/ 20 w 26"/>
                <a:gd name="T3" fmla="*/ 25 h 25"/>
                <a:gd name="T4" fmla="*/ 26 w 26"/>
                <a:gd name="T5" fmla="*/ 19 h 25"/>
                <a:gd name="T6" fmla="*/ 26 w 26"/>
                <a:gd name="T7" fmla="*/ 6 h 25"/>
                <a:gd name="T8" fmla="*/ 20 w 26"/>
                <a:gd name="T9" fmla="*/ 0 h 25"/>
                <a:gd name="T10" fmla="*/ 6 w 26"/>
                <a:gd name="T11" fmla="*/ 0 h 25"/>
                <a:gd name="T12" fmla="*/ 0 w 26"/>
                <a:gd name="T13" fmla="*/ 6 h 25"/>
                <a:gd name="T14" fmla="*/ 0 w 26"/>
                <a:gd name="T15" fmla="*/ 19 h 25"/>
                <a:gd name="T16" fmla="*/ 6 w 26"/>
                <a:gd name="T17" fmla="*/ 25 h 25"/>
                <a:gd name="T18" fmla="*/ 5 w 26"/>
                <a:gd name="T19" fmla="*/ 4 h 25"/>
                <a:gd name="T20" fmla="*/ 21 w 26"/>
                <a:gd name="T21" fmla="*/ 4 h 25"/>
                <a:gd name="T22" fmla="*/ 21 w 26"/>
                <a:gd name="T23" fmla="*/ 21 h 25"/>
                <a:gd name="T24" fmla="*/ 5 w 26"/>
                <a:gd name="T25" fmla="*/ 21 h 25"/>
                <a:gd name="T26" fmla="*/ 5 w 26"/>
                <a:gd name="T27"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25">
                  <a:moveTo>
                    <a:pt x="6" y="25"/>
                  </a:moveTo>
                  <a:cubicBezTo>
                    <a:pt x="20" y="25"/>
                    <a:pt x="20" y="25"/>
                    <a:pt x="20" y="25"/>
                  </a:cubicBezTo>
                  <a:cubicBezTo>
                    <a:pt x="23" y="25"/>
                    <a:pt x="26" y="23"/>
                    <a:pt x="26" y="19"/>
                  </a:cubicBezTo>
                  <a:cubicBezTo>
                    <a:pt x="26" y="6"/>
                    <a:pt x="26" y="6"/>
                    <a:pt x="26" y="6"/>
                  </a:cubicBezTo>
                  <a:cubicBezTo>
                    <a:pt x="26" y="3"/>
                    <a:pt x="23" y="0"/>
                    <a:pt x="20" y="0"/>
                  </a:cubicBezTo>
                  <a:cubicBezTo>
                    <a:pt x="6" y="0"/>
                    <a:pt x="6" y="0"/>
                    <a:pt x="6" y="0"/>
                  </a:cubicBezTo>
                  <a:cubicBezTo>
                    <a:pt x="3" y="0"/>
                    <a:pt x="0" y="3"/>
                    <a:pt x="0" y="6"/>
                  </a:cubicBezTo>
                  <a:cubicBezTo>
                    <a:pt x="0" y="19"/>
                    <a:pt x="0" y="19"/>
                    <a:pt x="0" y="19"/>
                  </a:cubicBezTo>
                  <a:cubicBezTo>
                    <a:pt x="0" y="23"/>
                    <a:pt x="3" y="25"/>
                    <a:pt x="6" y="25"/>
                  </a:cubicBezTo>
                  <a:close/>
                  <a:moveTo>
                    <a:pt x="5" y="4"/>
                  </a:moveTo>
                  <a:cubicBezTo>
                    <a:pt x="21" y="4"/>
                    <a:pt x="21" y="4"/>
                    <a:pt x="21" y="4"/>
                  </a:cubicBezTo>
                  <a:cubicBezTo>
                    <a:pt x="21" y="21"/>
                    <a:pt x="21" y="21"/>
                    <a:pt x="21" y="21"/>
                  </a:cubicBezTo>
                  <a:cubicBezTo>
                    <a:pt x="5" y="21"/>
                    <a:pt x="5" y="21"/>
                    <a:pt x="5" y="21"/>
                  </a:cubicBezTo>
                  <a:lnTo>
                    <a:pt x="5" y="4"/>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4" name="Freeform 214"/>
            <p:cNvSpPr>
              <a:spLocks noEditPoints="1"/>
            </p:cNvSpPr>
            <p:nvPr/>
          </p:nvSpPr>
          <p:spPr bwMode="auto">
            <a:xfrm>
              <a:off x="11466513" y="636588"/>
              <a:ext cx="98425" cy="93663"/>
            </a:xfrm>
            <a:custGeom>
              <a:avLst/>
              <a:gdLst>
                <a:gd name="T0" fmla="*/ 6 w 26"/>
                <a:gd name="T1" fmla="*/ 25 h 25"/>
                <a:gd name="T2" fmla="*/ 20 w 26"/>
                <a:gd name="T3" fmla="*/ 25 h 25"/>
                <a:gd name="T4" fmla="*/ 26 w 26"/>
                <a:gd name="T5" fmla="*/ 19 h 25"/>
                <a:gd name="T6" fmla="*/ 26 w 26"/>
                <a:gd name="T7" fmla="*/ 6 h 25"/>
                <a:gd name="T8" fmla="*/ 20 w 26"/>
                <a:gd name="T9" fmla="*/ 0 h 25"/>
                <a:gd name="T10" fmla="*/ 6 w 26"/>
                <a:gd name="T11" fmla="*/ 0 h 25"/>
                <a:gd name="T12" fmla="*/ 0 w 26"/>
                <a:gd name="T13" fmla="*/ 6 h 25"/>
                <a:gd name="T14" fmla="*/ 0 w 26"/>
                <a:gd name="T15" fmla="*/ 19 h 25"/>
                <a:gd name="T16" fmla="*/ 6 w 26"/>
                <a:gd name="T17" fmla="*/ 25 h 25"/>
                <a:gd name="T18" fmla="*/ 5 w 26"/>
                <a:gd name="T19" fmla="*/ 4 h 25"/>
                <a:gd name="T20" fmla="*/ 21 w 26"/>
                <a:gd name="T21" fmla="*/ 4 h 25"/>
                <a:gd name="T22" fmla="*/ 21 w 26"/>
                <a:gd name="T23" fmla="*/ 21 h 25"/>
                <a:gd name="T24" fmla="*/ 5 w 26"/>
                <a:gd name="T25" fmla="*/ 21 h 25"/>
                <a:gd name="T26" fmla="*/ 5 w 26"/>
                <a:gd name="T27"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25">
                  <a:moveTo>
                    <a:pt x="6" y="25"/>
                  </a:moveTo>
                  <a:cubicBezTo>
                    <a:pt x="20" y="25"/>
                    <a:pt x="20" y="25"/>
                    <a:pt x="20" y="25"/>
                  </a:cubicBezTo>
                  <a:cubicBezTo>
                    <a:pt x="23" y="25"/>
                    <a:pt x="26" y="22"/>
                    <a:pt x="26" y="19"/>
                  </a:cubicBezTo>
                  <a:cubicBezTo>
                    <a:pt x="26" y="6"/>
                    <a:pt x="26" y="6"/>
                    <a:pt x="26" y="6"/>
                  </a:cubicBezTo>
                  <a:cubicBezTo>
                    <a:pt x="26" y="2"/>
                    <a:pt x="23" y="0"/>
                    <a:pt x="20" y="0"/>
                  </a:cubicBezTo>
                  <a:cubicBezTo>
                    <a:pt x="6" y="0"/>
                    <a:pt x="6" y="0"/>
                    <a:pt x="6" y="0"/>
                  </a:cubicBezTo>
                  <a:cubicBezTo>
                    <a:pt x="3" y="0"/>
                    <a:pt x="0" y="2"/>
                    <a:pt x="0" y="6"/>
                  </a:cubicBezTo>
                  <a:cubicBezTo>
                    <a:pt x="0" y="19"/>
                    <a:pt x="0" y="19"/>
                    <a:pt x="0" y="19"/>
                  </a:cubicBezTo>
                  <a:cubicBezTo>
                    <a:pt x="0" y="22"/>
                    <a:pt x="3" y="25"/>
                    <a:pt x="6" y="25"/>
                  </a:cubicBezTo>
                  <a:close/>
                  <a:moveTo>
                    <a:pt x="5" y="4"/>
                  </a:moveTo>
                  <a:cubicBezTo>
                    <a:pt x="21" y="4"/>
                    <a:pt x="21" y="4"/>
                    <a:pt x="21" y="4"/>
                  </a:cubicBezTo>
                  <a:cubicBezTo>
                    <a:pt x="21" y="21"/>
                    <a:pt x="21" y="21"/>
                    <a:pt x="21" y="21"/>
                  </a:cubicBezTo>
                  <a:cubicBezTo>
                    <a:pt x="5" y="21"/>
                    <a:pt x="5" y="21"/>
                    <a:pt x="5" y="21"/>
                  </a:cubicBezTo>
                  <a:lnTo>
                    <a:pt x="5" y="4"/>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5" name="Freeform 215"/>
            <p:cNvSpPr>
              <a:spLocks noEditPoints="1"/>
            </p:cNvSpPr>
            <p:nvPr/>
          </p:nvSpPr>
          <p:spPr bwMode="auto">
            <a:xfrm>
              <a:off x="11331575" y="636588"/>
              <a:ext cx="96838" cy="93663"/>
            </a:xfrm>
            <a:custGeom>
              <a:avLst/>
              <a:gdLst>
                <a:gd name="T0" fmla="*/ 20 w 26"/>
                <a:gd name="T1" fmla="*/ 0 h 25"/>
                <a:gd name="T2" fmla="*/ 6 w 26"/>
                <a:gd name="T3" fmla="*/ 0 h 25"/>
                <a:gd name="T4" fmla="*/ 0 w 26"/>
                <a:gd name="T5" fmla="*/ 6 h 25"/>
                <a:gd name="T6" fmla="*/ 0 w 26"/>
                <a:gd name="T7" fmla="*/ 19 h 25"/>
                <a:gd name="T8" fmla="*/ 6 w 26"/>
                <a:gd name="T9" fmla="*/ 25 h 25"/>
                <a:gd name="T10" fmla="*/ 20 w 26"/>
                <a:gd name="T11" fmla="*/ 25 h 25"/>
                <a:gd name="T12" fmla="*/ 26 w 26"/>
                <a:gd name="T13" fmla="*/ 19 h 25"/>
                <a:gd name="T14" fmla="*/ 26 w 26"/>
                <a:gd name="T15" fmla="*/ 6 h 25"/>
                <a:gd name="T16" fmla="*/ 20 w 26"/>
                <a:gd name="T17" fmla="*/ 0 h 25"/>
                <a:gd name="T18" fmla="*/ 21 w 26"/>
                <a:gd name="T19" fmla="*/ 21 h 25"/>
                <a:gd name="T20" fmla="*/ 5 w 26"/>
                <a:gd name="T21" fmla="*/ 21 h 25"/>
                <a:gd name="T22" fmla="*/ 5 w 26"/>
                <a:gd name="T23" fmla="*/ 4 h 25"/>
                <a:gd name="T24" fmla="*/ 21 w 26"/>
                <a:gd name="T25" fmla="*/ 4 h 25"/>
                <a:gd name="T26" fmla="*/ 21 w 26"/>
                <a:gd name="T27" fmla="*/ 2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25">
                  <a:moveTo>
                    <a:pt x="20" y="0"/>
                  </a:moveTo>
                  <a:cubicBezTo>
                    <a:pt x="6" y="0"/>
                    <a:pt x="6" y="0"/>
                    <a:pt x="6" y="0"/>
                  </a:cubicBezTo>
                  <a:cubicBezTo>
                    <a:pt x="3" y="0"/>
                    <a:pt x="0" y="2"/>
                    <a:pt x="0" y="6"/>
                  </a:cubicBezTo>
                  <a:cubicBezTo>
                    <a:pt x="0" y="19"/>
                    <a:pt x="0" y="19"/>
                    <a:pt x="0" y="19"/>
                  </a:cubicBezTo>
                  <a:cubicBezTo>
                    <a:pt x="0" y="22"/>
                    <a:pt x="3" y="25"/>
                    <a:pt x="6" y="25"/>
                  </a:cubicBezTo>
                  <a:cubicBezTo>
                    <a:pt x="20" y="25"/>
                    <a:pt x="20" y="25"/>
                    <a:pt x="20" y="25"/>
                  </a:cubicBezTo>
                  <a:cubicBezTo>
                    <a:pt x="23" y="25"/>
                    <a:pt x="26" y="22"/>
                    <a:pt x="26" y="19"/>
                  </a:cubicBezTo>
                  <a:cubicBezTo>
                    <a:pt x="26" y="6"/>
                    <a:pt x="26" y="6"/>
                    <a:pt x="26" y="6"/>
                  </a:cubicBezTo>
                  <a:cubicBezTo>
                    <a:pt x="26" y="2"/>
                    <a:pt x="23" y="0"/>
                    <a:pt x="20" y="0"/>
                  </a:cubicBezTo>
                  <a:close/>
                  <a:moveTo>
                    <a:pt x="21" y="21"/>
                  </a:moveTo>
                  <a:cubicBezTo>
                    <a:pt x="5" y="21"/>
                    <a:pt x="5" y="21"/>
                    <a:pt x="5" y="21"/>
                  </a:cubicBezTo>
                  <a:cubicBezTo>
                    <a:pt x="5" y="4"/>
                    <a:pt x="5" y="4"/>
                    <a:pt x="5" y="4"/>
                  </a:cubicBezTo>
                  <a:cubicBezTo>
                    <a:pt x="21" y="4"/>
                    <a:pt x="21" y="4"/>
                    <a:pt x="21" y="4"/>
                  </a:cubicBezTo>
                  <a:lnTo>
                    <a:pt x="21" y="21"/>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6" name="Freeform 216"/>
            <p:cNvSpPr>
              <a:spLocks noEditPoints="1"/>
            </p:cNvSpPr>
            <p:nvPr/>
          </p:nvSpPr>
          <p:spPr bwMode="auto">
            <a:xfrm>
              <a:off x="11196638" y="636588"/>
              <a:ext cx="96838" cy="93663"/>
            </a:xfrm>
            <a:custGeom>
              <a:avLst/>
              <a:gdLst>
                <a:gd name="T0" fmla="*/ 6 w 26"/>
                <a:gd name="T1" fmla="*/ 25 h 25"/>
                <a:gd name="T2" fmla="*/ 20 w 26"/>
                <a:gd name="T3" fmla="*/ 25 h 25"/>
                <a:gd name="T4" fmla="*/ 26 w 26"/>
                <a:gd name="T5" fmla="*/ 19 h 25"/>
                <a:gd name="T6" fmla="*/ 26 w 26"/>
                <a:gd name="T7" fmla="*/ 6 h 25"/>
                <a:gd name="T8" fmla="*/ 20 w 26"/>
                <a:gd name="T9" fmla="*/ 0 h 25"/>
                <a:gd name="T10" fmla="*/ 6 w 26"/>
                <a:gd name="T11" fmla="*/ 0 h 25"/>
                <a:gd name="T12" fmla="*/ 0 w 26"/>
                <a:gd name="T13" fmla="*/ 6 h 25"/>
                <a:gd name="T14" fmla="*/ 0 w 26"/>
                <a:gd name="T15" fmla="*/ 19 h 25"/>
                <a:gd name="T16" fmla="*/ 6 w 26"/>
                <a:gd name="T17" fmla="*/ 25 h 25"/>
                <a:gd name="T18" fmla="*/ 5 w 26"/>
                <a:gd name="T19" fmla="*/ 4 h 25"/>
                <a:gd name="T20" fmla="*/ 21 w 26"/>
                <a:gd name="T21" fmla="*/ 4 h 25"/>
                <a:gd name="T22" fmla="*/ 21 w 26"/>
                <a:gd name="T23" fmla="*/ 21 h 25"/>
                <a:gd name="T24" fmla="*/ 5 w 26"/>
                <a:gd name="T25" fmla="*/ 21 h 25"/>
                <a:gd name="T26" fmla="*/ 5 w 26"/>
                <a:gd name="T27"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25">
                  <a:moveTo>
                    <a:pt x="6" y="25"/>
                  </a:moveTo>
                  <a:cubicBezTo>
                    <a:pt x="20" y="25"/>
                    <a:pt x="20" y="25"/>
                    <a:pt x="20" y="25"/>
                  </a:cubicBezTo>
                  <a:cubicBezTo>
                    <a:pt x="23" y="25"/>
                    <a:pt x="26" y="22"/>
                    <a:pt x="26" y="19"/>
                  </a:cubicBezTo>
                  <a:cubicBezTo>
                    <a:pt x="26" y="6"/>
                    <a:pt x="26" y="6"/>
                    <a:pt x="26" y="6"/>
                  </a:cubicBezTo>
                  <a:cubicBezTo>
                    <a:pt x="26" y="2"/>
                    <a:pt x="23" y="0"/>
                    <a:pt x="20" y="0"/>
                  </a:cubicBezTo>
                  <a:cubicBezTo>
                    <a:pt x="6" y="0"/>
                    <a:pt x="6" y="0"/>
                    <a:pt x="6" y="0"/>
                  </a:cubicBezTo>
                  <a:cubicBezTo>
                    <a:pt x="3" y="0"/>
                    <a:pt x="0" y="2"/>
                    <a:pt x="0" y="6"/>
                  </a:cubicBezTo>
                  <a:cubicBezTo>
                    <a:pt x="0" y="19"/>
                    <a:pt x="0" y="19"/>
                    <a:pt x="0" y="19"/>
                  </a:cubicBezTo>
                  <a:cubicBezTo>
                    <a:pt x="0" y="22"/>
                    <a:pt x="3" y="25"/>
                    <a:pt x="6" y="25"/>
                  </a:cubicBezTo>
                  <a:close/>
                  <a:moveTo>
                    <a:pt x="5" y="4"/>
                  </a:moveTo>
                  <a:cubicBezTo>
                    <a:pt x="21" y="4"/>
                    <a:pt x="21" y="4"/>
                    <a:pt x="21" y="4"/>
                  </a:cubicBezTo>
                  <a:cubicBezTo>
                    <a:pt x="21" y="21"/>
                    <a:pt x="21" y="21"/>
                    <a:pt x="21" y="21"/>
                  </a:cubicBezTo>
                  <a:cubicBezTo>
                    <a:pt x="5" y="21"/>
                    <a:pt x="5" y="21"/>
                    <a:pt x="5" y="21"/>
                  </a:cubicBezTo>
                  <a:lnTo>
                    <a:pt x="5" y="4"/>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44" name="组合 243">
            <a:extLst>
              <a:ext uri="{FF2B5EF4-FFF2-40B4-BE49-F238E27FC236}">
                <a16:creationId xmlns="" xmlns:a16="http://schemas.microsoft.com/office/drawing/2014/main" id="{49CEB3AB-BDB9-4493-A605-46C6E8555DDD}"/>
              </a:ext>
            </a:extLst>
          </p:cNvPr>
          <p:cNvGrpSpPr/>
          <p:nvPr/>
        </p:nvGrpSpPr>
        <p:grpSpPr>
          <a:xfrm>
            <a:off x="10179050" y="304800"/>
            <a:ext cx="481013" cy="481013"/>
            <a:chOff x="10179050" y="304800"/>
            <a:chExt cx="481013" cy="481013"/>
          </a:xfrm>
        </p:grpSpPr>
        <p:sp>
          <p:nvSpPr>
            <p:cNvPr id="17" name="Freeform 217"/>
            <p:cNvSpPr>
              <a:spLocks noEditPoints="1"/>
            </p:cNvSpPr>
            <p:nvPr/>
          </p:nvSpPr>
          <p:spPr bwMode="auto">
            <a:xfrm>
              <a:off x="10179050" y="304800"/>
              <a:ext cx="481013" cy="481013"/>
            </a:xfrm>
            <a:custGeom>
              <a:avLst/>
              <a:gdLst>
                <a:gd name="T0" fmla="*/ 122 w 128"/>
                <a:gd name="T1" fmla="*/ 11 h 128"/>
                <a:gd name="T2" fmla="*/ 102 w 128"/>
                <a:gd name="T3" fmla="*/ 11 h 128"/>
                <a:gd name="T4" fmla="*/ 102 w 128"/>
                <a:gd name="T5" fmla="*/ 3 h 128"/>
                <a:gd name="T6" fmla="*/ 100 w 128"/>
                <a:gd name="T7" fmla="*/ 1 h 128"/>
                <a:gd name="T8" fmla="*/ 98 w 128"/>
                <a:gd name="T9" fmla="*/ 3 h 128"/>
                <a:gd name="T10" fmla="*/ 98 w 128"/>
                <a:gd name="T11" fmla="*/ 11 h 128"/>
                <a:gd name="T12" fmla="*/ 66 w 128"/>
                <a:gd name="T13" fmla="*/ 11 h 128"/>
                <a:gd name="T14" fmla="*/ 66 w 128"/>
                <a:gd name="T15" fmla="*/ 3 h 128"/>
                <a:gd name="T16" fmla="*/ 64 w 128"/>
                <a:gd name="T17" fmla="*/ 1 h 128"/>
                <a:gd name="T18" fmla="*/ 62 w 128"/>
                <a:gd name="T19" fmla="*/ 3 h 128"/>
                <a:gd name="T20" fmla="*/ 62 w 128"/>
                <a:gd name="T21" fmla="*/ 11 h 128"/>
                <a:gd name="T22" fmla="*/ 30 w 128"/>
                <a:gd name="T23" fmla="*/ 11 h 128"/>
                <a:gd name="T24" fmla="*/ 30 w 128"/>
                <a:gd name="T25" fmla="*/ 2 h 128"/>
                <a:gd name="T26" fmla="*/ 28 w 128"/>
                <a:gd name="T27" fmla="*/ 0 h 128"/>
                <a:gd name="T28" fmla="*/ 26 w 128"/>
                <a:gd name="T29" fmla="*/ 2 h 128"/>
                <a:gd name="T30" fmla="*/ 26 w 128"/>
                <a:gd name="T31" fmla="*/ 11 h 128"/>
                <a:gd name="T32" fmla="*/ 6 w 128"/>
                <a:gd name="T33" fmla="*/ 11 h 128"/>
                <a:gd name="T34" fmla="*/ 0 w 128"/>
                <a:gd name="T35" fmla="*/ 17 h 128"/>
                <a:gd name="T36" fmla="*/ 0 w 128"/>
                <a:gd name="T37" fmla="*/ 122 h 128"/>
                <a:gd name="T38" fmla="*/ 6 w 128"/>
                <a:gd name="T39" fmla="*/ 128 h 128"/>
                <a:gd name="T40" fmla="*/ 122 w 128"/>
                <a:gd name="T41" fmla="*/ 128 h 128"/>
                <a:gd name="T42" fmla="*/ 128 w 128"/>
                <a:gd name="T43" fmla="*/ 122 h 128"/>
                <a:gd name="T44" fmla="*/ 128 w 128"/>
                <a:gd name="T45" fmla="*/ 17 h 128"/>
                <a:gd name="T46" fmla="*/ 122 w 128"/>
                <a:gd name="T47" fmla="*/ 11 h 128"/>
                <a:gd name="T48" fmla="*/ 123 w 128"/>
                <a:gd name="T49" fmla="*/ 123 h 128"/>
                <a:gd name="T50" fmla="*/ 5 w 128"/>
                <a:gd name="T51" fmla="*/ 123 h 128"/>
                <a:gd name="T52" fmla="*/ 5 w 128"/>
                <a:gd name="T53" fmla="*/ 42 h 128"/>
                <a:gd name="T54" fmla="*/ 123 w 128"/>
                <a:gd name="T55" fmla="*/ 42 h 128"/>
                <a:gd name="T56" fmla="*/ 123 w 128"/>
                <a:gd name="T57" fmla="*/ 123 h 128"/>
                <a:gd name="T58" fmla="*/ 123 w 128"/>
                <a:gd name="T59" fmla="*/ 37 h 128"/>
                <a:gd name="T60" fmla="*/ 5 w 128"/>
                <a:gd name="T61" fmla="*/ 37 h 128"/>
                <a:gd name="T62" fmla="*/ 5 w 128"/>
                <a:gd name="T63" fmla="*/ 16 h 128"/>
                <a:gd name="T64" fmla="*/ 26 w 128"/>
                <a:gd name="T65" fmla="*/ 16 h 128"/>
                <a:gd name="T66" fmla="*/ 26 w 128"/>
                <a:gd name="T67" fmla="*/ 23 h 128"/>
                <a:gd name="T68" fmla="*/ 28 w 128"/>
                <a:gd name="T69" fmla="*/ 26 h 128"/>
                <a:gd name="T70" fmla="*/ 30 w 128"/>
                <a:gd name="T71" fmla="*/ 23 h 128"/>
                <a:gd name="T72" fmla="*/ 30 w 128"/>
                <a:gd name="T73" fmla="*/ 16 h 128"/>
                <a:gd name="T74" fmla="*/ 62 w 128"/>
                <a:gd name="T75" fmla="*/ 16 h 128"/>
                <a:gd name="T76" fmla="*/ 62 w 128"/>
                <a:gd name="T77" fmla="*/ 25 h 128"/>
                <a:gd name="T78" fmla="*/ 64 w 128"/>
                <a:gd name="T79" fmla="*/ 27 h 128"/>
                <a:gd name="T80" fmla="*/ 66 w 128"/>
                <a:gd name="T81" fmla="*/ 25 h 128"/>
                <a:gd name="T82" fmla="*/ 66 w 128"/>
                <a:gd name="T83" fmla="*/ 16 h 128"/>
                <a:gd name="T84" fmla="*/ 98 w 128"/>
                <a:gd name="T85" fmla="*/ 16 h 128"/>
                <a:gd name="T86" fmla="*/ 98 w 128"/>
                <a:gd name="T87" fmla="*/ 25 h 128"/>
                <a:gd name="T88" fmla="*/ 100 w 128"/>
                <a:gd name="T89" fmla="*/ 27 h 128"/>
                <a:gd name="T90" fmla="*/ 102 w 128"/>
                <a:gd name="T91" fmla="*/ 25 h 128"/>
                <a:gd name="T92" fmla="*/ 102 w 128"/>
                <a:gd name="T93" fmla="*/ 16 h 128"/>
                <a:gd name="T94" fmla="*/ 123 w 128"/>
                <a:gd name="T95" fmla="*/ 16 h 128"/>
                <a:gd name="T96" fmla="*/ 123 w 128"/>
                <a:gd name="T97" fmla="*/ 3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8" h="128">
                  <a:moveTo>
                    <a:pt x="122" y="11"/>
                  </a:moveTo>
                  <a:cubicBezTo>
                    <a:pt x="102" y="11"/>
                    <a:pt x="102" y="11"/>
                    <a:pt x="102" y="11"/>
                  </a:cubicBezTo>
                  <a:cubicBezTo>
                    <a:pt x="102" y="3"/>
                    <a:pt x="102" y="3"/>
                    <a:pt x="102" y="3"/>
                  </a:cubicBezTo>
                  <a:cubicBezTo>
                    <a:pt x="102" y="2"/>
                    <a:pt x="101" y="1"/>
                    <a:pt x="100" y="1"/>
                  </a:cubicBezTo>
                  <a:cubicBezTo>
                    <a:pt x="99" y="1"/>
                    <a:pt x="98" y="2"/>
                    <a:pt x="98" y="3"/>
                  </a:cubicBezTo>
                  <a:cubicBezTo>
                    <a:pt x="98" y="11"/>
                    <a:pt x="98" y="11"/>
                    <a:pt x="98" y="11"/>
                  </a:cubicBezTo>
                  <a:cubicBezTo>
                    <a:pt x="66" y="11"/>
                    <a:pt x="66" y="11"/>
                    <a:pt x="66" y="11"/>
                  </a:cubicBezTo>
                  <a:cubicBezTo>
                    <a:pt x="66" y="3"/>
                    <a:pt x="66" y="3"/>
                    <a:pt x="66" y="3"/>
                  </a:cubicBezTo>
                  <a:cubicBezTo>
                    <a:pt x="66" y="2"/>
                    <a:pt x="65" y="1"/>
                    <a:pt x="64" y="1"/>
                  </a:cubicBezTo>
                  <a:cubicBezTo>
                    <a:pt x="63" y="1"/>
                    <a:pt x="62" y="2"/>
                    <a:pt x="62" y="3"/>
                  </a:cubicBezTo>
                  <a:cubicBezTo>
                    <a:pt x="62" y="11"/>
                    <a:pt x="62" y="11"/>
                    <a:pt x="62" y="11"/>
                  </a:cubicBezTo>
                  <a:cubicBezTo>
                    <a:pt x="30" y="11"/>
                    <a:pt x="30" y="11"/>
                    <a:pt x="30" y="11"/>
                  </a:cubicBezTo>
                  <a:cubicBezTo>
                    <a:pt x="30" y="2"/>
                    <a:pt x="30" y="2"/>
                    <a:pt x="30" y="2"/>
                  </a:cubicBezTo>
                  <a:cubicBezTo>
                    <a:pt x="30" y="1"/>
                    <a:pt x="29" y="0"/>
                    <a:pt x="28" y="0"/>
                  </a:cubicBezTo>
                  <a:cubicBezTo>
                    <a:pt x="27" y="0"/>
                    <a:pt x="26" y="1"/>
                    <a:pt x="26" y="2"/>
                  </a:cubicBezTo>
                  <a:cubicBezTo>
                    <a:pt x="26" y="11"/>
                    <a:pt x="26" y="11"/>
                    <a:pt x="26" y="11"/>
                  </a:cubicBezTo>
                  <a:cubicBezTo>
                    <a:pt x="6" y="11"/>
                    <a:pt x="6" y="11"/>
                    <a:pt x="6" y="11"/>
                  </a:cubicBezTo>
                  <a:cubicBezTo>
                    <a:pt x="3" y="11"/>
                    <a:pt x="0" y="14"/>
                    <a:pt x="0" y="17"/>
                  </a:cubicBezTo>
                  <a:cubicBezTo>
                    <a:pt x="0" y="122"/>
                    <a:pt x="0" y="122"/>
                    <a:pt x="0" y="122"/>
                  </a:cubicBezTo>
                  <a:cubicBezTo>
                    <a:pt x="0" y="125"/>
                    <a:pt x="3" y="128"/>
                    <a:pt x="6" y="128"/>
                  </a:cubicBezTo>
                  <a:cubicBezTo>
                    <a:pt x="122" y="128"/>
                    <a:pt x="122" y="128"/>
                    <a:pt x="122" y="128"/>
                  </a:cubicBezTo>
                  <a:cubicBezTo>
                    <a:pt x="125" y="128"/>
                    <a:pt x="128" y="125"/>
                    <a:pt x="128" y="122"/>
                  </a:cubicBezTo>
                  <a:cubicBezTo>
                    <a:pt x="128" y="17"/>
                    <a:pt x="128" y="17"/>
                    <a:pt x="128" y="17"/>
                  </a:cubicBezTo>
                  <a:cubicBezTo>
                    <a:pt x="128" y="14"/>
                    <a:pt x="125" y="11"/>
                    <a:pt x="122" y="11"/>
                  </a:cubicBezTo>
                  <a:close/>
                  <a:moveTo>
                    <a:pt x="123" y="123"/>
                  </a:moveTo>
                  <a:cubicBezTo>
                    <a:pt x="5" y="123"/>
                    <a:pt x="5" y="123"/>
                    <a:pt x="5" y="123"/>
                  </a:cubicBezTo>
                  <a:cubicBezTo>
                    <a:pt x="5" y="42"/>
                    <a:pt x="5" y="42"/>
                    <a:pt x="5" y="42"/>
                  </a:cubicBezTo>
                  <a:cubicBezTo>
                    <a:pt x="123" y="42"/>
                    <a:pt x="123" y="42"/>
                    <a:pt x="123" y="42"/>
                  </a:cubicBezTo>
                  <a:lnTo>
                    <a:pt x="123" y="123"/>
                  </a:lnTo>
                  <a:close/>
                  <a:moveTo>
                    <a:pt x="123" y="37"/>
                  </a:moveTo>
                  <a:cubicBezTo>
                    <a:pt x="5" y="37"/>
                    <a:pt x="5" y="37"/>
                    <a:pt x="5" y="37"/>
                  </a:cubicBezTo>
                  <a:cubicBezTo>
                    <a:pt x="5" y="16"/>
                    <a:pt x="5" y="16"/>
                    <a:pt x="5" y="16"/>
                  </a:cubicBezTo>
                  <a:cubicBezTo>
                    <a:pt x="26" y="16"/>
                    <a:pt x="26" y="16"/>
                    <a:pt x="26" y="16"/>
                  </a:cubicBezTo>
                  <a:cubicBezTo>
                    <a:pt x="26" y="23"/>
                    <a:pt x="26" y="23"/>
                    <a:pt x="26" y="23"/>
                  </a:cubicBezTo>
                  <a:cubicBezTo>
                    <a:pt x="26" y="25"/>
                    <a:pt x="27" y="26"/>
                    <a:pt x="28" y="26"/>
                  </a:cubicBezTo>
                  <a:cubicBezTo>
                    <a:pt x="29" y="26"/>
                    <a:pt x="30" y="25"/>
                    <a:pt x="30" y="23"/>
                  </a:cubicBezTo>
                  <a:cubicBezTo>
                    <a:pt x="30" y="16"/>
                    <a:pt x="30" y="16"/>
                    <a:pt x="30" y="16"/>
                  </a:cubicBezTo>
                  <a:cubicBezTo>
                    <a:pt x="62" y="16"/>
                    <a:pt x="62" y="16"/>
                    <a:pt x="62" y="16"/>
                  </a:cubicBezTo>
                  <a:cubicBezTo>
                    <a:pt x="62" y="25"/>
                    <a:pt x="62" y="25"/>
                    <a:pt x="62" y="25"/>
                  </a:cubicBezTo>
                  <a:cubicBezTo>
                    <a:pt x="62" y="26"/>
                    <a:pt x="63" y="27"/>
                    <a:pt x="64" y="27"/>
                  </a:cubicBezTo>
                  <a:cubicBezTo>
                    <a:pt x="65" y="27"/>
                    <a:pt x="66" y="26"/>
                    <a:pt x="66" y="25"/>
                  </a:cubicBezTo>
                  <a:cubicBezTo>
                    <a:pt x="66" y="16"/>
                    <a:pt x="66" y="16"/>
                    <a:pt x="66" y="16"/>
                  </a:cubicBezTo>
                  <a:cubicBezTo>
                    <a:pt x="98" y="16"/>
                    <a:pt x="98" y="16"/>
                    <a:pt x="98" y="16"/>
                  </a:cubicBezTo>
                  <a:cubicBezTo>
                    <a:pt x="98" y="25"/>
                    <a:pt x="98" y="25"/>
                    <a:pt x="98" y="25"/>
                  </a:cubicBezTo>
                  <a:cubicBezTo>
                    <a:pt x="98" y="26"/>
                    <a:pt x="99" y="27"/>
                    <a:pt x="100" y="27"/>
                  </a:cubicBezTo>
                  <a:cubicBezTo>
                    <a:pt x="101" y="27"/>
                    <a:pt x="102" y="26"/>
                    <a:pt x="102" y="25"/>
                  </a:cubicBezTo>
                  <a:cubicBezTo>
                    <a:pt x="102" y="16"/>
                    <a:pt x="102" y="16"/>
                    <a:pt x="102" y="16"/>
                  </a:cubicBezTo>
                  <a:cubicBezTo>
                    <a:pt x="123" y="16"/>
                    <a:pt x="123" y="16"/>
                    <a:pt x="123" y="16"/>
                  </a:cubicBezTo>
                  <a:lnTo>
                    <a:pt x="123" y="37"/>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8" name="Freeform 218"/>
            <p:cNvSpPr>
              <a:spLocks/>
            </p:cNvSpPr>
            <p:nvPr/>
          </p:nvSpPr>
          <p:spPr bwMode="auto">
            <a:xfrm>
              <a:off x="10321925" y="515938"/>
              <a:ext cx="71438" cy="184150"/>
            </a:xfrm>
            <a:custGeom>
              <a:avLst/>
              <a:gdLst>
                <a:gd name="T0" fmla="*/ 2 w 19"/>
                <a:gd name="T1" fmla="*/ 49 h 49"/>
                <a:gd name="T2" fmla="*/ 17 w 19"/>
                <a:gd name="T3" fmla="*/ 49 h 49"/>
                <a:gd name="T4" fmla="*/ 19 w 19"/>
                <a:gd name="T5" fmla="*/ 46 h 49"/>
                <a:gd name="T6" fmla="*/ 17 w 19"/>
                <a:gd name="T7" fmla="*/ 44 h 49"/>
                <a:gd name="T8" fmla="*/ 12 w 19"/>
                <a:gd name="T9" fmla="*/ 44 h 49"/>
                <a:gd name="T10" fmla="*/ 12 w 19"/>
                <a:gd name="T11" fmla="*/ 2 h 49"/>
                <a:gd name="T12" fmla="*/ 9 w 19"/>
                <a:gd name="T13" fmla="*/ 0 h 49"/>
                <a:gd name="T14" fmla="*/ 8 w 19"/>
                <a:gd name="T15" fmla="*/ 0 h 49"/>
                <a:gd name="T16" fmla="*/ 2 w 19"/>
                <a:gd name="T17" fmla="*/ 6 h 49"/>
                <a:gd name="T18" fmla="*/ 2 w 19"/>
                <a:gd name="T19" fmla="*/ 9 h 49"/>
                <a:gd name="T20" fmla="*/ 5 w 19"/>
                <a:gd name="T21" fmla="*/ 9 h 49"/>
                <a:gd name="T22" fmla="*/ 7 w 19"/>
                <a:gd name="T23" fmla="*/ 8 h 49"/>
                <a:gd name="T24" fmla="*/ 7 w 19"/>
                <a:gd name="T25" fmla="*/ 44 h 49"/>
                <a:gd name="T26" fmla="*/ 2 w 19"/>
                <a:gd name="T27" fmla="*/ 44 h 49"/>
                <a:gd name="T28" fmla="*/ 0 w 19"/>
                <a:gd name="T29" fmla="*/ 46 h 49"/>
                <a:gd name="T30" fmla="*/ 2 w 19"/>
                <a:gd name="T31"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49">
                  <a:moveTo>
                    <a:pt x="2" y="49"/>
                  </a:moveTo>
                  <a:cubicBezTo>
                    <a:pt x="17" y="49"/>
                    <a:pt x="17" y="49"/>
                    <a:pt x="17" y="49"/>
                  </a:cubicBezTo>
                  <a:cubicBezTo>
                    <a:pt x="18" y="49"/>
                    <a:pt x="19" y="48"/>
                    <a:pt x="19" y="46"/>
                  </a:cubicBezTo>
                  <a:cubicBezTo>
                    <a:pt x="19" y="45"/>
                    <a:pt x="18" y="44"/>
                    <a:pt x="17" y="44"/>
                  </a:cubicBezTo>
                  <a:cubicBezTo>
                    <a:pt x="12" y="44"/>
                    <a:pt x="12" y="44"/>
                    <a:pt x="12" y="44"/>
                  </a:cubicBezTo>
                  <a:cubicBezTo>
                    <a:pt x="12" y="2"/>
                    <a:pt x="12" y="2"/>
                    <a:pt x="12" y="2"/>
                  </a:cubicBezTo>
                  <a:cubicBezTo>
                    <a:pt x="12" y="1"/>
                    <a:pt x="11" y="0"/>
                    <a:pt x="9" y="0"/>
                  </a:cubicBezTo>
                  <a:cubicBezTo>
                    <a:pt x="9" y="0"/>
                    <a:pt x="8" y="0"/>
                    <a:pt x="8" y="0"/>
                  </a:cubicBezTo>
                  <a:cubicBezTo>
                    <a:pt x="2" y="6"/>
                    <a:pt x="2" y="6"/>
                    <a:pt x="2" y="6"/>
                  </a:cubicBezTo>
                  <a:cubicBezTo>
                    <a:pt x="2" y="6"/>
                    <a:pt x="2" y="8"/>
                    <a:pt x="2" y="9"/>
                  </a:cubicBezTo>
                  <a:cubicBezTo>
                    <a:pt x="3" y="9"/>
                    <a:pt x="4" y="10"/>
                    <a:pt x="5" y="9"/>
                  </a:cubicBezTo>
                  <a:cubicBezTo>
                    <a:pt x="7" y="8"/>
                    <a:pt x="7" y="8"/>
                    <a:pt x="7" y="8"/>
                  </a:cubicBezTo>
                  <a:cubicBezTo>
                    <a:pt x="7" y="44"/>
                    <a:pt x="7" y="44"/>
                    <a:pt x="7" y="44"/>
                  </a:cubicBezTo>
                  <a:cubicBezTo>
                    <a:pt x="2" y="44"/>
                    <a:pt x="2" y="44"/>
                    <a:pt x="2" y="44"/>
                  </a:cubicBezTo>
                  <a:cubicBezTo>
                    <a:pt x="1" y="44"/>
                    <a:pt x="0" y="45"/>
                    <a:pt x="0" y="46"/>
                  </a:cubicBezTo>
                  <a:cubicBezTo>
                    <a:pt x="0" y="48"/>
                    <a:pt x="1" y="49"/>
                    <a:pt x="2" y="49"/>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9" name="Freeform 219"/>
            <p:cNvSpPr>
              <a:spLocks/>
            </p:cNvSpPr>
            <p:nvPr/>
          </p:nvSpPr>
          <p:spPr bwMode="auto">
            <a:xfrm>
              <a:off x="10445750" y="515938"/>
              <a:ext cx="71438" cy="184150"/>
            </a:xfrm>
            <a:custGeom>
              <a:avLst/>
              <a:gdLst>
                <a:gd name="T0" fmla="*/ 2 w 19"/>
                <a:gd name="T1" fmla="*/ 49 h 49"/>
                <a:gd name="T2" fmla="*/ 17 w 19"/>
                <a:gd name="T3" fmla="*/ 49 h 49"/>
                <a:gd name="T4" fmla="*/ 19 w 19"/>
                <a:gd name="T5" fmla="*/ 46 h 49"/>
                <a:gd name="T6" fmla="*/ 17 w 19"/>
                <a:gd name="T7" fmla="*/ 44 h 49"/>
                <a:gd name="T8" fmla="*/ 12 w 19"/>
                <a:gd name="T9" fmla="*/ 44 h 49"/>
                <a:gd name="T10" fmla="*/ 12 w 19"/>
                <a:gd name="T11" fmla="*/ 2 h 49"/>
                <a:gd name="T12" fmla="*/ 10 w 19"/>
                <a:gd name="T13" fmla="*/ 0 h 49"/>
                <a:gd name="T14" fmla="*/ 8 w 19"/>
                <a:gd name="T15" fmla="*/ 0 h 49"/>
                <a:gd name="T16" fmla="*/ 3 w 19"/>
                <a:gd name="T17" fmla="*/ 6 h 49"/>
                <a:gd name="T18" fmla="*/ 3 w 19"/>
                <a:gd name="T19" fmla="*/ 9 h 49"/>
                <a:gd name="T20" fmla="*/ 5 w 19"/>
                <a:gd name="T21" fmla="*/ 9 h 49"/>
                <a:gd name="T22" fmla="*/ 7 w 19"/>
                <a:gd name="T23" fmla="*/ 8 h 49"/>
                <a:gd name="T24" fmla="*/ 7 w 19"/>
                <a:gd name="T25" fmla="*/ 44 h 49"/>
                <a:gd name="T26" fmla="*/ 2 w 19"/>
                <a:gd name="T27" fmla="*/ 44 h 49"/>
                <a:gd name="T28" fmla="*/ 0 w 19"/>
                <a:gd name="T29" fmla="*/ 46 h 49"/>
                <a:gd name="T30" fmla="*/ 2 w 19"/>
                <a:gd name="T31"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49">
                  <a:moveTo>
                    <a:pt x="2" y="49"/>
                  </a:moveTo>
                  <a:cubicBezTo>
                    <a:pt x="17" y="49"/>
                    <a:pt x="17" y="49"/>
                    <a:pt x="17" y="49"/>
                  </a:cubicBezTo>
                  <a:cubicBezTo>
                    <a:pt x="18" y="49"/>
                    <a:pt x="19" y="48"/>
                    <a:pt x="19" y="46"/>
                  </a:cubicBezTo>
                  <a:cubicBezTo>
                    <a:pt x="19" y="45"/>
                    <a:pt x="18" y="44"/>
                    <a:pt x="17" y="44"/>
                  </a:cubicBezTo>
                  <a:cubicBezTo>
                    <a:pt x="12" y="44"/>
                    <a:pt x="12" y="44"/>
                    <a:pt x="12" y="44"/>
                  </a:cubicBezTo>
                  <a:cubicBezTo>
                    <a:pt x="12" y="2"/>
                    <a:pt x="12" y="2"/>
                    <a:pt x="12" y="2"/>
                  </a:cubicBezTo>
                  <a:cubicBezTo>
                    <a:pt x="12" y="1"/>
                    <a:pt x="11" y="0"/>
                    <a:pt x="10" y="0"/>
                  </a:cubicBezTo>
                  <a:cubicBezTo>
                    <a:pt x="9" y="0"/>
                    <a:pt x="9" y="0"/>
                    <a:pt x="8" y="0"/>
                  </a:cubicBezTo>
                  <a:cubicBezTo>
                    <a:pt x="3" y="6"/>
                    <a:pt x="3" y="6"/>
                    <a:pt x="3" y="6"/>
                  </a:cubicBezTo>
                  <a:cubicBezTo>
                    <a:pt x="2" y="6"/>
                    <a:pt x="2" y="8"/>
                    <a:pt x="3" y="9"/>
                  </a:cubicBezTo>
                  <a:cubicBezTo>
                    <a:pt x="3" y="9"/>
                    <a:pt x="5" y="10"/>
                    <a:pt x="5" y="9"/>
                  </a:cubicBezTo>
                  <a:cubicBezTo>
                    <a:pt x="7" y="8"/>
                    <a:pt x="7" y="8"/>
                    <a:pt x="7" y="8"/>
                  </a:cubicBezTo>
                  <a:cubicBezTo>
                    <a:pt x="7" y="44"/>
                    <a:pt x="7" y="44"/>
                    <a:pt x="7" y="44"/>
                  </a:cubicBezTo>
                  <a:cubicBezTo>
                    <a:pt x="2" y="44"/>
                    <a:pt x="2" y="44"/>
                    <a:pt x="2" y="44"/>
                  </a:cubicBezTo>
                  <a:cubicBezTo>
                    <a:pt x="1" y="44"/>
                    <a:pt x="0" y="45"/>
                    <a:pt x="0" y="46"/>
                  </a:cubicBezTo>
                  <a:cubicBezTo>
                    <a:pt x="0" y="48"/>
                    <a:pt x="1" y="49"/>
                    <a:pt x="2" y="49"/>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sp>
        <p:nvSpPr>
          <p:cNvPr id="20" name="Freeform 220"/>
          <p:cNvSpPr>
            <a:spLocks noEditPoints="1"/>
          </p:cNvSpPr>
          <p:nvPr/>
        </p:nvSpPr>
        <p:spPr bwMode="auto">
          <a:xfrm>
            <a:off x="9217025" y="304800"/>
            <a:ext cx="481013" cy="481013"/>
          </a:xfrm>
          <a:custGeom>
            <a:avLst/>
            <a:gdLst>
              <a:gd name="T0" fmla="*/ 128 w 128"/>
              <a:gd name="T1" fmla="*/ 17 h 128"/>
              <a:gd name="T2" fmla="*/ 122 w 128"/>
              <a:gd name="T3" fmla="*/ 11 h 128"/>
              <a:gd name="T4" fmla="*/ 102 w 128"/>
              <a:gd name="T5" fmla="*/ 11 h 128"/>
              <a:gd name="T6" fmla="*/ 102 w 128"/>
              <a:gd name="T7" fmla="*/ 3 h 128"/>
              <a:gd name="T8" fmla="*/ 100 w 128"/>
              <a:gd name="T9" fmla="*/ 1 h 128"/>
              <a:gd name="T10" fmla="*/ 98 w 128"/>
              <a:gd name="T11" fmla="*/ 3 h 128"/>
              <a:gd name="T12" fmla="*/ 98 w 128"/>
              <a:gd name="T13" fmla="*/ 11 h 128"/>
              <a:gd name="T14" fmla="*/ 66 w 128"/>
              <a:gd name="T15" fmla="*/ 11 h 128"/>
              <a:gd name="T16" fmla="*/ 66 w 128"/>
              <a:gd name="T17" fmla="*/ 3 h 128"/>
              <a:gd name="T18" fmla="*/ 64 w 128"/>
              <a:gd name="T19" fmla="*/ 1 h 128"/>
              <a:gd name="T20" fmla="*/ 62 w 128"/>
              <a:gd name="T21" fmla="*/ 3 h 128"/>
              <a:gd name="T22" fmla="*/ 62 w 128"/>
              <a:gd name="T23" fmla="*/ 11 h 128"/>
              <a:gd name="T24" fmla="*/ 30 w 128"/>
              <a:gd name="T25" fmla="*/ 11 h 128"/>
              <a:gd name="T26" fmla="*/ 30 w 128"/>
              <a:gd name="T27" fmla="*/ 2 h 128"/>
              <a:gd name="T28" fmla="*/ 28 w 128"/>
              <a:gd name="T29" fmla="*/ 0 h 128"/>
              <a:gd name="T30" fmla="*/ 26 w 128"/>
              <a:gd name="T31" fmla="*/ 2 h 128"/>
              <a:gd name="T32" fmla="*/ 26 w 128"/>
              <a:gd name="T33" fmla="*/ 11 h 128"/>
              <a:gd name="T34" fmla="*/ 6 w 128"/>
              <a:gd name="T35" fmla="*/ 11 h 128"/>
              <a:gd name="T36" fmla="*/ 0 w 128"/>
              <a:gd name="T37" fmla="*/ 17 h 128"/>
              <a:gd name="T38" fmla="*/ 0 w 128"/>
              <a:gd name="T39" fmla="*/ 122 h 128"/>
              <a:gd name="T40" fmla="*/ 6 w 128"/>
              <a:gd name="T41" fmla="*/ 128 h 128"/>
              <a:gd name="T42" fmla="*/ 122 w 128"/>
              <a:gd name="T43" fmla="*/ 128 h 128"/>
              <a:gd name="T44" fmla="*/ 128 w 128"/>
              <a:gd name="T45" fmla="*/ 122 h 128"/>
              <a:gd name="T46" fmla="*/ 128 w 128"/>
              <a:gd name="T47" fmla="*/ 17 h 128"/>
              <a:gd name="T48" fmla="*/ 123 w 128"/>
              <a:gd name="T49" fmla="*/ 123 h 128"/>
              <a:gd name="T50" fmla="*/ 5 w 128"/>
              <a:gd name="T51" fmla="*/ 123 h 128"/>
              <a:gd name="T52" fmla="*/ 5 w 128"/>
              <a:gd name="T53" fmla="*/ 42 h 128"/>
              <a:gd name="T54" fmla="*/ 123 w 128"/>
              <a:gd name="T55" fmla="*/ 42 h 128"/>
              <a:gd name="T56" fmla="*/ 123 w 128"/>
              <a:gd name="T57" fmla="*/ 123 h 128"/>
              <a:gd name="T58" fmla="*/ 123 w 128"/>
              <a:gd name="T59" fmla="*/ 37 h 128"/>
              <a:gd name="T60" fmla="*/ 5 w 128"/>
              <a:gd name="T61" fmla="*/ 37 h 128"/>
              <a:gd name="T62" fmla="*/ 5 w 128"/>
              <a:gd name="T63" fmla="*/ 16 h 128"/>
              <a:gd name="T64" fmla="*/ 26 w 128"/>
              <a:gd name="T65" fmla="*/ 16 h 128"/>
              <a:gd name="T66" fmla="*/ 26 w 128"/>
              <a:gd name="T67" fmla="*/ 23 h 128"/>
              <a:gd name="T68" fmla="*/ 28 w 128"/>
              <a:gd name="T69" fmla="*/ 26 h 128"/>
              <a:gd name="T70" fmla="*/ 30 w 128"/>
              <a:gd name="T71" fmla="*/ 23 h 128"/>
              <a:gd name="T72" fmla="*/ 30 w 128"/>
              <a:gd name="T73" fmla="*/ 16 h 128"/>
              <a:gd name="T74" fmla="*/ 62 w 128"/>
              <a:gd name="T75" fmla="*/ 16 h 128"/>
              <a:gd name="T76" fmla="*/ 62 w 128"/>
              <a:gd name="T77" fmla="*/ 25 h 128"/>
              <a:gd name="T78" fmla="*/ 64 w 128"/>
              <a:gd name="T79" fmla="*/ 27 h 128"/>
              <a:gd name="T80" fmla="*/ 66 w 128"/>
              <a:gd name="T81" fmla="*/ 25 h 128"/>
              <a:gd name="T82" fmla="*/ 66 w 128"/>
              <a:gd name="T83" fmla="*/ 16 h 128"/>
              <a:gd name="T84" fmla="*/ 98 w 128"/>
              <a:gd name="T85" fmla="*/ 16 h 128"/>
              <a:gd name="T86" fmla="*/ 98 w 128"/>
              <a:gd name="T87" fmla="*/ 25 h 128"/>
              <a:gd name="T88" fmla="*/ 100 w 128"/>
              <a:gd name="T89" fmla="*/ 27 h 128"/>
              <a:gd name="T90" fmla="*/ 102 w 128"/>
              <a:gd name="T91" fmla="*/ 25 h 128"/>
              <a:gd name="T92" fmla="*/ 102 w 128"/>
              <a:gd name="T93" fmla="*/ 16 h 128"/>
              <a:gd name="T94" fmla="*/ 123 w 128"/>
              <a:gd name="T95" fmla="*/ 16 h 128"/>
              <a:gd name="T96" fmla="*/ 123 w 128"/>
              <a:gd name="T97" fmla="*/ 3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8" h="128">
                <a:moveTo>
                  <a:pt x="128" y="17"/>
                </a:moveTo>
                <a:cubicBezTo>
                  <a:pt x="128" y="14"/>
                  <a:pt x="125" y="11"/>
                  <a:pt x="122" y="11"/>
                </a:cubicBezTo>
                <a:cubicBezTo>
                  <a:pt x="102" y="11"/>
                  <a:pt x="102" y="11"/>
                  <a:pt x="102" y="11"/>
                </a:cubicBezTo>
                <a:cubicBezTo>
                  <a:pt x="102" y="3"/>
                  <a:pt x="102" y="3"/>
                  <a:pt x="102" y="3"/>
                </a:cubicBezTo>
                <a:cubicBezTo>
                  <a:pt x="102" y="2"/>
                  <a:pt x="101" y="1"/>
                  <a:pt x="100" y="1"/>
                </a:cubicBezTo>
                <a:cubicBezTo>
                  <a:pt x="99" y="1"/>
                  <a:pt x="98" y="2"/>
                  <a:pt x="98" y="3"/>
                </a:cubicBezTo>
                <a:cubicBezTo>
                  <a:pt x="98" y="11"/>
                  <a:pt x="98" y="11"/>
                  <a:pt x="98" y="11"/>
                </a:cubicBezTo>
                <a:cubicBezTo>
                  <a:pt x="66" y="11"/>
                  <a:pt x="66" y="11"/>
                  <a:pt x="66" y="11"/>
                </a:cubicBezTo>
                <a:cubicBezTo>
                  <a:pt x="66" y="3"/>
                  <a:pt x="66" y="3"/>
                  <a:pt x="66" y="3"/>
                </a:cubicBezTo>
                <a:cubicBezTo>
                  <a:pt x="66" y="2"/>
                  <a:pt x="65" y="1"/>
                  <a:pt x="64" y="1"/>
                </a:cubicBezTo>
                <a:cubicBezTo>
                  <a:pt x="63" y="1"/>
                  <a:pt x="62" y="2"/>
                  <a:pt x="62" y="3"/>
                </a:cubicBezTo>
                <a:cubicBezTo>
                  <a:pt x="62" y="11"/>
                  <a:pt x="62" y="11"/>
                  <a:pt x="62" y="11"/>
                </a:cubicBezTo>
                <a:cubicBezTo>
                  <a:pt x="30" y="11"/>
                  <a:pt x="30" y="11"/>
                  <a:pt x="30" y="11"/>
                </a:cubicBezTo>
                <a:cubicBezTo>
                  <a:pt x="30" y="2"/>
                  <a:pt x="30" y="2"/>
                  <a:pt x="30" y="2"/>
                </a:cubicBezTo>
                <a:cubicBezTo>
                  <a:pt x="30" y="1"/>
                  <a:pt x="29" y="0"/>
                  <a:pt x="28" y="0"/>
                </a:cubicBezTo>
                <a:cubicBezTo>
                  <a:pt x="27" y="0"/>
                  <a:pt x="26" y="1"/>
                  <a:pt x="26" y="2"/>
                </a:cubicBezTo>
                <a:cubicBezTo>
                  <a:pt x="26" y="11"/>
                  <a:pt x="26" y="11"/>
                  <a:pt x="26" y="11"/>
                </a:cubicBezTo>
                <a:cubicBezTo>
                  <a:pt x="6" y="11"/>
                  <a:pt x="6" y="11"/>
                  <a:pt x="6" y="11"/>
                </a:cubicBezTo>
                <a:cubicBezTo>
                  <a:pt x="3" y="11"/>
                  <a:pt x="0" y="14"/>
                  <a:pt x="0" y="17"/>
                </a:cubicBezTo>
                <a:cubicBezTo>
                  <a:pt x="0" y="122"/>
                  <a:pt x="0" y="122"/>
                  <a:pt x="0" y="122"/>
                </a:cubicBezTo>
                <a:cubicBezTo>
                  <a:pt x="0" y="125"/>
                  <a:pt x="3" y="128"/>
                  <a:pt x="6" y="128"/>
                </a:cubicBezTo>
                <a:cubicBezTo>
                  <a:pt x="122" y="128"/>
                  <a:pt x="122" y="128"/>
                  <a:pt x="122" y="128"/>
                </a:cubicBezTo>
                <a:cubicBezTo>
                  <a:pt x="125" y="128"/>
                  <a:pt x="128" y="125"/>
                  <a:pt x="128" y="122"/>
                </a:cubicBezTo>
                <a:lnTo>
                  <a:pt x="128" y="17"/>
                </a:lnTo>
                <a:close/>
                <a:moveTo>
                  <a:pt x="123" y="123"/>
                </a:moveTo>
                <a:cubicBezTo>
                  <a:pt x="5" y="123"/>
                  <a:pt x="5" y="123"/>
                  <a:pt x="5" y="123"/>
                </a:cubicBezTo>
                <a:cubicBezTo>
                  <a:pt x="5" y="42"/>
                  <a:pt x="5" y="42"/>
                  <a:pt x="5" y="42"/>
                </a:cubicBezTo>
                <a:cubicBezTo>
                  <a:pt x="123" y="42"/>
                  <a:pt x="123" y="42"/>
                  <a:pt x="123" y="42"/>
                </a:cubicBezTo>
                <a:lnTo>
                  <a:pt x="123" y="123"/>
                </a:lnTo>
                <a:close/>
                <a:moveTo>
                  <a:pt x="123" y="37"/>
                </a:moveTo>
                <a:cubicBezTo>
                  <a:pt x="5" y="37"/>
                  <a:pt x="5" y="37"/>
                  <a:pt x="5" y="37"/>
                </a:cubicBezTo>
                <a:cubicBezTo>
                  <a:pt x="5" y="16"/>
                  <a:pt x="5" y="16"/>
                  <a:pt x="5" y="16"/>
                </a:cubicBezTo>
                <a:cubicBezTo>
                  <a:pt x="26" y="16"/>
                  <a:pt x="26" y="16"/>
                  <a:pt x="26" y="16"/>
                </a:cubicBezTo>
                <a:cubicBezTo>
                  <a:pt x="26" y="23"/>
                  <a:pt x="26" y="23"/>
                  <a:pt x="26" y="23"/>
                </a:cubicBezTo>
                <a:cubicBezTo>
                  <a:pt x="26" y="25"/>
                  <a:pt x="27" y="26"/>
                  <a:pt x="28" y="26"/>
                </a:cubicBezTo>
                <a:cubicBezTo>
                  <a:pt x="29" y="26"/>
                  <a:pt x="30" y="25"/>
                  <a:pt x="30" y="23"/>
                </a:cubicBezTo>
                <a:cubicBezTo>
                  <a:pt x="30" y="16"/>
                  <a:pt x="30" y="16"/>
                  <a:pt x="30" y="16"/>
                </a:cubicBezTo>
                <a:cubicBezTo>
                  <a:pt x="62" y="16"/>
                  <a:pt x="62" y="16"/>
                  <a:pt x="62" y="16"/>
                </a:cubicBezTo>
                <a:cubicBezTo>
                  <a:pt x="62" y="25"/>
                  <a:pt x="62" y="25"/>
                  <a:pt x="62" y="25"/>
                </a:cubicBezTo>
                <a:cubicBezTo>
                  <a:pt x="62" y="26"/>
                  <a:pt x="63" y="27"/>
                  <a:pt x="64" y="27"/>
                </a:cubicBezTo>
                <a:cubicBezTo>
                  <a:pt x="65" y="27"/>
                  <a:pt x="66" y="26"/>
                  <a:pt x="66" y="25"/>
                </a:cubicBezTo>
                <a:cubicBezTo>
                  <a:pt x="66" y="16"/>
                  <a:pt x="66" y="16"/>
                  <a:pt x="66" y="16"/>
                </a:cubicBezTo>
                <a:cubicBezTo>
                  <a:pt x="98" y="16"/>
                  <a:pt x="98" y="16"/>
                  <a:pt x="98" y="16"/>
                </a:cubicBezTo>
                <a:cubicBezTo>
                  <a:pt x="98" y="25"/>
                  <a:pt x="98" y="25"/>
                  <a:pt x="98" y="25"/>
                </a:cubicBezTo>
                <a:cubicBezTo>
                  <a:pt x="98" y="26"/>
                  <a:pt x="99" y="27"/>
                  <a:pt x="100" y="27"/>
                </a:cubicBezTo>
                <a:cubicBezTo>
                  <a:pt x="101" y="27"/>
                  <a:pt x="102" y="26"/>
                  <a:pt x="102" y="25"/>
                </a:cubicBezTo>
                <a:cubicBezTo>
                  <a:pt x="102" y="16"/>
                  <a:pt x="102" y="16"/>
                  <a:pt x="102" y="16"/>
                </a:cubicBezTo>
                <a:cubicBezTo>
                  <a:pt x="123" y="16"/>
                  <a:pt x="123" y="16"/>
                  <a:pt x="123" y="16"/>
                </a:cubicBezTo>
                <a:lnTo>
                  <a:pt x="123" y="37"/>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nvGrpSpPr>
          <p:cNvPr id="243" name="组合 242">
            <a:extLst>
              <a:ext uri="{FF2B5EF4-FFF2-40B4-BE49-F238E27FC236}">
                <a16:creationId xmlns="" xmlns:a16="http://schemas.microsoft.com/office/drawing/2014/main" id="{A1B8C707-553F-4414-950B-277623886270}"/>
              </a:ext>
            </a:extLst>
          </p:cNvPr>
          <p:cNvGrpSpPr/>
          <p:nvPr/>
        </p:nvGrpSpPr>
        <p:grpSpPr>
          <a:xfrm>
            <a:off x="8256588" y="323850"/>
            <a:ext cx="481013" cy="442913"/>
            <a:chOff x="8256588" y="323850"/>
            <a:chExt cx="481013" cy="442913"/>
          </a:xfrm>
        </p:grpSpPr>
        <p:sp>
          <p:nvSpPr>
            <p:cNvPr id="21" name="Freeform 221"/>
            <p:cNvSpPr>
              <a:spLocks noEditPoints="1"/>
            </p:cNvSpPr>
            <p:nvPr/>
          </p:nvSpPr>
          <p:spPr bwMode="auto">
            <a:xfrm>
              <a:off x="8256588" y="323850"/>
              <a:ext cx="481013" cy="442913"/>
            </a:xfrm>
            <a:custGeom>
              <a:avLst/>
              <a:gdLst>
                <a:gd name="T0" fmla="*/ 81 w 128"/>
                <a:gd name="T1" fmla="*/ 7 h 118"/>
                <a:gd name="T2" fmla="*/ 80 w 128"/>
                <a:gd name="T3" fmla="*/ 7 h 118"/>
                <a:gd name="T4" fmla="*/ 47 w 128"/>
                <a:gd name="T5" fmla="*/ 8 h 118"/>
                <a:gd name="T6" fmla="*/ 28 w 128"/>
                <a:gd name="T7" fmla="*/ 0 h 118"/>
                <a:gd name="T8" fmla="*/ 13 w 128"/>
                <a:gd name="T9" fmla="*/ 52 h 118"/>
                <a:gd name="T10" fmla="*/ 14 w 128"/>
                <a:gd name="T11" fmla="*/ 53 h 118"/>
                <a:gd name="T12" fmla="*/ 36 w 128"/>
                <a:gd name="T13" fmla="*/ 97 h 118"/>
                <a:gd name="T14" fmla="*/ 22 w 128"/>
                <a:gd name="T15" fmla="*/ 114 h 118"/>
                <a:gd name="T16" fmla="*/ 25 w 128"/>
                <a:gd name="T17" fmla="*/ 117 h 118"/>
                <a:gd name="T18" fmla="*/ 43 w 128"/>
                <a:gd name="T19" fmla="*/ 101 h 118"/>
                <a:gd name="T20" fmla="*/ 86 w 128"/>
                <a:gd name="T21" fmla="*/ 101 h 118"/>
                <a:gd name="T22" fmla="*/ 106 w 128"/>
                <a:gd name="T23" fmla="*/ 117 h 118"/>
                <a:gd name="T24" fmla="*/ 90 w 128"/>
                <a:gd name="T25" fmla="*/ 98 h 118"/>
                <a:gd name="T26" fmla="*/ 114 w 128"/>
                <a:gd name="T27" fmla="*/ 55 h 118"/>
                <a:gd name="T28" fmla="*/ 114 w 128"/>
                <a:gd name="T29" fmla="*/ 52 h 118"/>
                <a:gd name="T30" fmla="*/ 128 w 128"/>
                <a:gd name="T31" fmla="*/ 28 h 118"/>
                <a:gd name="T32" fmla="*/ 14 w 128"/>
                <a:gd name="T33" fmla="*/ 47 h 118"/>
                <a:gd name="T34" fmla="*/ 5 w 128"/>
                <a:gd name="T35" fmla="*/ 28 h 118"/>
                <a:gd name="T36" fmla="*/ 28 w 128"/>
                <a:gd name="T37" fmla="*/ 5 h 118"/>
                <a:gd name="T38" fmla="*/ 43 w 128"/>
                <a:gd name="T39" fmla="*/ 9 h 118"/>
                <a:gd name="T40" fmla="*/ 15 w 128"/>
                <a:gd name="T41" fmla="*/ 45 h 118"/>
                <a:gd name="T42" fmla="*/ 106 w 128"/>
                <a:gd name="T43" fmla="*/ 73 h 118"/>
                <a:gd name="T44" fmla="*/ 82 w 128"/>
                <a:gd name="T45" fmla="*/ 98 h 118"/>
                <a:gd name="T46" fmla="*/ 46 w 128"/>
                <a:gd name="T47" fmla="*/ 98 h 118"/>
                <a:gd name="T48" fmla="*/ 22 w 128"/>
                <a:gd name="T49" fmla="*/ 73 h 118"/>
                <a:gd name="T50" fmla="*/ 22 w 128"/>
                <a:gd name="T51" fmla="*/ 37 h 118"/>
                <a:gd name="T52" fmla="*/ 46 w 128"/>
                <a:gd name="T53" fmla="*/ 13 h 118"/>
                <a:gd name="T54" fmla="*/ 96 w 128"/>
                <a:gd name="T55" fmla="*/ 23 h 118"/>
                <a:gd name="T56" fmla="*/ 110 w 128"/>
                <a:gd name="T57" fmla="*/ 55 h 118"/>
                <a:gd name="T58" fmla="*/ 117 w 128"/>
                <a:gd name="T59" fmla="*/ 45 h 118"/>
                <a:gd name="T60" fmla="*/ 113 w 128"/>
                <a:gd name="T61" fmla="*/ 45 h 118"/>
                <a:gd name="T62" fmla="*/ 85 w 128"/>
                <a:gd name="T63" fmla="*/ 9 h 118"/>
                <a:gd name="T64" fmla="*/ 100 w 128"/>
                <a:gd name="T65" fmla="*/ 5 h 118"/>
                <a:gd name="T66" fmla="*/ 123 w 128"/>
                <a:gd name="T67" fmla="*/ 2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8" h="118">
                  <a:moveTo>
                    <a:pt x="100" y="0"/>
                  </a:moveTo>
                  <a:cubicBezTo>
                    <a:pt x="93" y="0"/>
                    <a:pt x="86" y="2"/>
                    <a:pt x="81" y="7"/>
                  </a:cubicBezTo>
                  <a:cubicBezTo>
                    <a:pt x="81" y="8"/>
                    <a:pt x="81" y="8"/>
                    <a:pt x="81" y="8"/>
                  </a:cubicBezTo>
                  <a:cubicBezTo>
                    <a:pt x="80" y="7"/>
                    <a:pt x="80" y="7"/>
                    <a:pt x="80" y="7"/>
                  </a:cubicBezTo>
                  <a:cubicBezTo>
                    <a:pt x="70" y="4"/>
                    <a:pt x="58" y="4"/>
                    <a:pt x="48" y="7"/>
                  </a:cubicBezTo>
                  <a:cubicBezTo>
                    <a:pt x="47" y="8"/>
                    <a:pt x="47" y="8"/>
                    <a:pt x="47" y="8"/>
                  </a:cubicBezTo>
                  <a:cubicBezTo>
                    <a:pt x="47" y="7"/>
                    <a:pt x="47" y="7"/>
                    <a:pt x="47" y="7"/>
                  </a:cubicBezTo>
                  <a:cubicBezTo>
                    <a:pt x="42" y="2"/>
                    <a:pt x="35" y="0"/>
                    <a:pt x="28" y="0"/>
                  </a:cubicBezTo>
                  <a:cubicBezTo>
                    <a:pt x="13" y="0"/>
                    <a:pt x="0" y="13"/>
                    <a:pt x="0" y="28"/>
                  </a:cubicBezTo>
                  <a:cubicBezTo>
                    <a:pt x="0" y="38"/>
                    <a:pt x="5" y="47"/>
                    <a:pt x="13" y="52"/>
                  </a:cubicBezTo>
                  <a:cubicBezTo>
                    <a:pt x="14" y="52"/>
                    <a:pt x="14" y="52"/>
                    <a:pt x="14" y="52"/>
                  </a:cubicBezTo>
                  <a:cubicBezTo>
                    <a:pt x="14" y="53"/>
                    <a:pt x="14" y="53"/>
                    <a:pt x="14" y="53"/>
                  </a:cubicBezTo>
                  <a:cubicBezTo>
                    <a:pt x="14" y="54"/>
                    <a:pt x="14" y="55"/>
                    <a:pt x="14" y="55"/>
                  </a:cubicBezTo>
                  <a:cubicBezTo>
                    <a:pt x="14" y="72"/>
                    <a:pt x="22" y="88"/>
                    <a:pt x="36" y="97"/>
                  </a:cubicBezTo>
                  <a:cubicBezTo>
                    <a:pt x="38" y="98"/>
                    <a:pt x="38" y="98"/>
                    <a:pt x="38" y="98"/>
                  </a:cubicBezTo>
                  <a:cubicBezTo>
                    <a:pt x="22" y="114"/>
                    <a:pt x="22" y="114"/>
                    <a:pt x="22" y="114"/>
                  </a:cubicBezTo>
                  <a:cubicBezTo>
                    <a:pt x="21" y="115"/>
                    <a:pt x="21" y="116"/>
                    <a:pt x="22" y="117"/>
                  </a:cubicBezTo>
                  <a:cubicBezTo>
                    <a:pt x="23" y="118"/>
                    <a:pt x="24" y="118"/>
                    <a:pt x="25" y="117"/>
                  </a:cubicBezTo>
                  <a:cubicBezTo>
                    <a:pt x="42" y="101"/>
                    <a:pt x="42" y="101"/>
                    <a:pt x="42" y="101"/>
                  </a:cubicBezTo>
                  <a:cubicBezTo>
                    <a:pt x="43" y="101"/>
                    <a:pt x="43" y="101"/>
                    <a:pt x="43" y="101"/>
                  </a:cubicBezTo>
                  <a:cubicBezTo>
                    <a:pt x="56" y="107"/>
                    <a:pt x="72" y="107"/>
                    <a:pt x="85" y="101"/>
                  </a:cubicBezTo>
                  <a:cubicBezTo>
                    <a:pt x="86" y="101"/>
                    <a:pt x="86" y="101"/>
                    <a:pt x="86" y="101"/>
                  </a:cubicBezTo>
                  <a:cubicBezTo>
                    <a:pt x="103" y="117"/>
                    <a:pt x="103" y="117"/>
                    <a:pt x="103" y="117"/>
                  </a:cubicBezTo>
                  <a:cubicBezTo>
                    <a:pt x="104" y="118"/>
                    <a:pt x="105" y="118"/>
                    <a:pt x="106" y="117"/>
                  </a:cubicBezTo>
                  <a:cubicBezTo>
                    <a:pt x="107" y="116"/>
                    <a:pt x="107" y="115"/>
                    <a:pt x="106" y="114"/>
                  </a:cubicBezTo>
                  <a:cubicBezTo>
                    <a:pt x="90" y="98"/>
                    <a:pt x="90" y="98"/>
                    <a:pt x="90" y="98"/>
                  </a:cubicBezTo>
                  <a:cubicBezTo>
                    <a:pt x="92" y="97"/>
                    <a:pt x="92" y="97"/>
                    <a:pt x="92" y="97"/>
                  </a:cubicBezTo>
                  <a:cubicBezTo>
                    <a:pt x="106" y="88"/>
                    <a:pt x="114" y="72"/>
                    <a:pt x="114" y="55"/>
                  </a:cubicBezTo>
                  <a:cubicBezTo>
                    <a:pt x="114" y="55"/>
                    <a:pt x="114" y="54"/>
                    <a:pt x="114" y="53"/>
                  </a:cubicBezTo>
                  <a:cubicBezTo>
                    <a:pt x="114" y="52"/>
                    <a:pt x="114" y="52"/>
                    <a:pt x="114" y="52"/>
                  </a:cubicBezTo>
                  <a:cubicBezTo>
                    <a:pt x="115" y="52"/>
                    <a:pt x="115" y="52"/>
                    <a:pt x="115" y="52"/>
                  </a:cubicBezTo>
                  <a:cubicBezTo>
                    <a:pt x="123" y="47"/>
                    <a:pt x="128" y="38"/>
                    <a:pt x="128" y="28"/>
                  </a:cubicBezTo>
                  <a:cubicBezTo>
                    <a:pt x="128" y="13"/>
                    <a:pt x="115" y="0"/>
                    <a:pt x="100" y="0"/>
                  </a:cubicBezTo>
                  <a:close/>
                  <a:moveTo>
                    <a:pt x="14" y="47"/>
                  </a:moveTo>
                  <a:cubicBezTo>
                    <a:pt x="11" y="45"/>
                    <a:pt x="11" y="45"/>
                    <a:pt x="11" y="45"/>
                  </a:cubicBezTo>
                  <a:cubicBezTo>
                    <a:pt x="7" y="40"/>
                    <a:pt x="5" y="35"/>
                    <a:pt x="5" y="28"/>
                  </a:cubicBezTo>
                  <a:cubicBezTo>
                    <a:pt x="5" y="22"/>
                    <a:pt x="7" y="16"/>
                    <a:pt x="11" y="11"/>
                  </a:cubicBezTo>
                  <a:cubicBezTo>
                    <a:pt x="16" y="7"/>
                    <a:pt x="22" y="5"/>
                    <a:pt x="28" y="5"/>
                  </a:cubicBezTo>
                  <a:cubicBezTo>
                    <a:pt x="33" y="5"/>
                    <a:pt x="37" y="6"/>
                    <a:pt x="41" y="8"/>
                  </a:cubicBezTo>
                  <a:cubicBezTo>
                    <a:pt x="43" y="9"/>
                    <a:pt x="43" y="9"/>
                    <a:pt x="43" y="9"/>
                  </a:cubicBezTo>
                  <a:cubicBezTo>
                    <a:pt x="41" y="11"/>
                    <a:pt x="41" y="11"/>
                    <a:pt x="41" y="11"/>
                  </a:cubicBezTo>
                  <a:cubicBezTo>
                    <a:pt x="27" y="18"/>
                    <a:pt x="18" y="30"/>
                    <a:pt x="15" y="45"/>
                  </a:cubicBezTo>
                  <a:lnTo>
                    <a:pt x="14" y="47"/>
                  </a:lnTo>
                  <a:close/>
                  <a:moveTo>
                    <a:pt x="106" y="73"/>
                  </a:moveTo>
                  <a:cubicBezTo>
                    <a:pt x="104" y="79"/>
                    <a:pt x="101" y="83"/>
                    <a:pt x="96" y="88"/>
                  </a:cubicBezTo>
                  <a:cubicBezTo>
                    <a:pt x="92" y="92"/>
                    <a:pt x="87" y="95"/>
                    <a:pt x="82" y="98"/>
                  </a:cubicBezTo>
                  <a:cubicBezTo>
                    <a:pt x="76" y="100"/>
                    <a:pt x="70" y="101"/>
                    <a:pt x="64" y="101"/>
                  </a:cubicBezTo>
                  <a:cubicBezTo>
                    <a:pt x="58" y="101"/>
                    <a:pt x="52" y="100"/>
                    <a:pt x="46" y="98"/>
                  </a:cubicBezTo>
                  <a:cubicBezTo>
                    <a:pt x="41" y="95"/>
                    <a:pt x="36" y="92"/>
                    <a:pt x="32" y="88"/>
                  </a:cubicBezTo>
                  <a:cubicBezTo>
                    <a:pt x="27" y="83"/>
                    <a:pt x="24" y="79"/>
                    <a:pt x="22" y="73"/>
                  </a:cubicBezTo>
                  <a:cubicBezTo>
                    <a:pt x="19" y="67"/>
                    <a:pt x="18" y="61"/>
                    <a:pt x="18" y="55"/>
                  </a:cubicBezTo>
                  <a:cubicBezTo>
                    <a:pt x="18" y="49"/>
                    <a:pt x="19" y="43"/>
                    <a:pt x="22" y="37"/>
                  </a:cubicBezTo>
                  <a:cubicBezTo>
                    <a:pt x="24" y="32"/>
                    <a:pt x="27" y="27"/>
                    <a:pt x="32" y="23"/>
                  </a:cubicBezTo>
                  <a:cubicBezTo>
                    <a:pt x="36" y="19"/>
                    <a:pt x="41" y="15"/>
                    <a:pt x="46" y="13"/>
                  </a:cubicBezTo>
                  <a:cubicBezTo>
                    <a:pt x="57" y="8"/>
                    <a:pt x="71" y="8"/>
                    <a:pt x="82" y="13"/>
                  </a:cubicBezTo>
                  <a:cubicBezTo>
                    <a:pt x="87" y="15"/>
                    <a:pt x="92" y="19"/>
                    <a:pt x="96" y="23"/>
                  </a:cubicBezTo>
                  <a:cubicBezTo>
                    <a:pt x="101" y="27"/>
                    <a:pt x="104" y="32"/>
                    <a:pt x="106" y="37"/>
                  </a:cubicBezTo>
                  <a:cubicBezTo>
                    <a:pt x="109" y="43"/>
                    <a:pt x="110" y="49"/>
                    <a:pt x="110" y="55"/>
                  </a:cubicBezTo>
                  <a:cubicBezTo>
                    <a:pt x="110" y="61"/>
                    <a:pt x="109" y="67"/>
                    <a:pt x="106" y="73"/>
                  </a:cubicBezTo>
                  <a:close/>
                  <a:moveTo>
                    <a:pt x="117" y="45"/>
                  </a:moveTo>
                  <a:cubicBezTo>
                    <a:pt x="114" y="47"/>
                    <a:pt x="114" y="47"/>
                    <a:pt x="114" y="47"/>
                  </a:cubicBezTo>
                  <a:cubicBezTo>
                    <a:pt x="113" y="45"/>
                    <a:pt x="113" y="45"/>
                    <a:pt x="113" y="45"/>
                  </a:cubicBezTo>
                  <a:cubicBezTo>
                    <a:pt x="110" y="30"/>
                    <a:pt x="101" y="18"/>
                    <a:pt x="87" y="11"/>
                  </a:cubicBezTo>
                  <a:cubicBezTo>
                    <a:pt x="85" y="9"/>
                    <a:pt x="85" y="9"/>
                    <a:pt x="85" y="9"/>
                  </a:cubicBezTo>
                  <a:cubicBezTo>
                    <a:pt x="87" y="8"/>
                    <a:pt x="87" y="8"/>
                    <a:pt x="87" y="8"/>
                  </a:cubicBezTo>
                  <a:cubicBezTo>
                    <a:pt x="91" y="6"/>
                    <a:pt x="95" y="5"/>
                    <a:pt x="100" y="5"/>
                  </a:cubicBezTo>
                  <a:cubicBezTo>
                    <a:pt x="106" y="5"/>
                    <a:pt x="112" y="7"/>
                    <a:pt x="117" y="11"/>
                  </a:cubicBezTo>
                  <a:cubicBezTo>
                    <a:pt x="121" y="16"/>
                    <a:pt x="123" y="22"/>
                    <a:pt x="123" y="28"/>
                  </a:cubicBezTo>
                  <a:cubicBezTo>
                    <a:pt x="123" y="35"/>
                    <a:pt x="121" y="40"/>
                    <a:pt x="117" y="4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2" name="Freeform 222"/>
            <p:cNvSpPr>
              <a:spLocks/>
            </p:cNvSpPr>
            <p:nvPr/>
          </p:nvSpPr>
          <p:spPr bwMode="auto">
            <a:xfrm>
              <a:off x="8489950" y="411163"/>
              <a:ext cx="112713" cy="187325"/>
            </a:xfrm>
            <a:custGeom>
              <a:avLst/>
              <a:gdLst>
                <a:gd name="T0" fmla="*/ 29 w 30"/>
                <a:gd name="T1" fmla="*/ 45 h 50"/>
                <a:gd name="T2" fmla="*/ 4 w 30"/>
                <a:gd name="T3" fmla="*/ 31 h 50"/>
                <a:gd name="T4" fmla="*/ 4 w 30"/>
                <a:gd name="T5" fmla="*/ 3 h 50"/>
                <a:gd name="T6" fmla="*/ 2 w 30"/>
                <a:gd name="T7" fmla="*/ 0 h 50"/>
                <a:gd name="T8" fmla="*/ 0 w 30"/>
                <a:gd name="T9" fmla="*/ 3 h 50"/>
                <a:gd name="T10" fmla="*/ 0 w 30"/>
                <a:gd name="T11" fmla="*/ 32 h 50"/>
                <a:gd name="T12" fmla="*/ 1 w 30"/>
                <a:gd name="T13" fmla="*/ 34 h 50"/>
                <a:gd name="T14" fmla="*/ 27 w 30"/>
                <a:gd name="T15" fmla="*/ 49 h 50"/>
                <a:gd name="T16" fmla="*/ 30 w 30"/>
                <a:gd name="T17" fmla="*/ 48 h 50"/>
                <a:gd name="T18" fmla="*/ 30 w 30"/>
                <a:gd name="T19" fmla="*/ 46 h 50"/>
                <a:gd name="T20" fmla="*/ 29 w 30"/>
                <a:gd name="T21" fmla="*/ 4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50">
                  <a:moveTo>
                    <a:pt x="29" y="45"/>
                  </a:moveTo>
                  <a:cubicBezTo>
                    <a:pt x="4" y="31"/>
                    <a:pt x="4" y="31"/>
                    <a:pt x="4" y="31"/>
                  </a:cubicBezTo>
                  <a:cubicBezTo>
                    <a:pt x="4" y="3"/>
                    <a:pt x="4" y="3"/>
                    <a:pt x="4" y="3"/>
                  </a:cubicBezTo>
                  <a:cubicBezTo>
                    <a:pt x="4" y="1"/>
                    <a:pt x="3" y="0"/>
                    <a:pt x="2" y="0"/>
                  </a:cubicBezTo>
                  <a:cubicBezTo>
                    <a:pt x="1" y="0"/>
                    <a:pt x="0" y="1"/>
                    <a:pt x="0" y="3"/>
                  </a:cubicBezTo>
                  <a:cubicBezTo>
                    <a:pt x="0" y="32"/>
                    <a:pt x="0" y="32"/>
                    <a:pt x="0" y="32"/>
                  </a:cubicBezTo>
                  <a:cubicBezTo>
                    <a:pt x="0" y="33"/>
                    <a:pt x="0" y="34"/>
                    <a:pt x="1" y="34"/>
                  </a:cubicBezTo>
                  <a:cubicBezTo>
                    <a:pt x="27" y="49"/>
                    <a:pt x="27" y="49"/>
                    <a:pt x="27" y="49"/>
                  </a:cubicBezTo>
                  <a:cubicBezTo>
                    <a:pt x="28" y="50"/>
                    <a:pt x="29" y="49"/>
                    <a:pt x="30" y="48"/>
                  </a:cubicBezTo>
                  <a:cubicBezTo>
                    <a:pt x="30" y="48"/>
                    <a:pt x="30" y="47"/>
                    <a:pt x="30" y="46"/>
                  </a:cubicBezTo>
                  <a:cubicBezTo>
                    <a:pt x="30" y="46"/>
                    <a:pt x="29" y="45"/>
                    <a:pt x="29" y="4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42" name="组合 241">
            <a:extLst>
              <a:ext uri="{FF2B5EF4-FFF2-40B4-BE49-F238E27FC236}">
                <a16:creationId xmlns="" xmlns:a16="http://schemas.microsoft.com/office/drawing/2014/main" id="{95A7A88F-0489-49F9-AC3E-18694B1C1A80}"/>
              </a:ext>
            </a:extLst>
          </p:cNvPr>
          <p:cNvGrpSpPr/>
          <p:nvPr/>
        </p:nvGrpSpPr>
        <p:grpSpPr>
          <a:xfrm>
            <a:off x="7348538" y="304800"/>
            <a:ext cx="374650" cy="481013"/>
            <a:chOff x="7348538" y="304800"/>
            <a:chExt cx="374650" cy="481013"/>
          </a:xfrm>
        </p:grpSpPr>
        <p:sp>
          <p:nvSpPr>
            <p:cNvPr id="23" name="Freeform 223"/>
            <p:cNvSpPr>
              <a:spLocks noEditPoints="1"/>
            </p:cNvSpPr>
            <p:nvPr/>
          </p:nvSpPr>
          <p:spPr bwMode="auto">
            <a:xfrm>
              <a:off x="7348538" y="304800"/>
              <a:ext cx="374650" cy="481013"/>
            </a:xfrm>
            <a:custGeom>
              <a:avLst/>
              <a:gdLst>
                <a:gd name="T0" fmla="*/ 82 w 100"/>
                <a:gd name="T1" fmla="*/ 25 h 128"/>
                <a:gd name="T2" fmla="*/ 82 w 100"/>
                <a:gd name="T3" fmla="*/ 25 h 128"/>
                <a:gd name="T4" fmla="*/ 82 w 100"/>
                <a:gd name="T5" fmla="*/ 6 h 128"/>
                <a:gd name="T6" fmla="*/ 76 w 100"/>
                <a:gd name="T7" fmla="*/ 0 h 128"/>
                <a:gd name="T8" fmla="*/ 24 w 100"/>
                <a:gd name="T9" fmla="*/ 0 h 128"/>
                <a:gd name="T10" fmla="*/ 18 w 100"/>
                <a:gd name="T11" fmla="*/ 6 h 128"/>
                <a:gd name="T12" fmla="*/ 18 w 100"/>
                <a:gd name="T13" fmla="*/ 25 h 128"/>
                <a:gd name="T14" fmla="*/ 18 w 100"/>
                <a:gd name="T15" fmla="*/ 25 h 128"/>
                <a:gd name="T16" fmla="*/ 0 w 100"/>
                <a:gd name="T17" fmla="*/ 64 h 128"/>
                <a:gd name="T18" fmla="*/ 18 w 100"/>
                <a:gd name="T19" fmla="*/ 103 h 128"/>
                <a:gd name="T20" fmla="*/ 18 w 100"/>
                <a:gd name="T21" fmla="*/ 103 h 128"/>
                <a:gd name="T22" fmla="*/ 18 w 100"/>
                <a:gd name="T23" fmla="*/ 122 h 128"/>
                <a:gd name="T24" fmla="*/ 24 w 100"/>
                <a:gd name="T25" fmla="*/ 128 h 128"/>
                <a:gd name="T26" fmla="*/ 76 w 100"/>
                <a:gd name="T27" fmla="*/ 128 h 128"/>
                <a:gd name="T28" fmla="*/ 82 w 100"/>
                <a:gd name="T29" fmla="*/ 122 h 128"/>
                <a:gd name="T30" fmla="*/ 82 w 100"/>
                <a:gd name="T31" fmla="*/ 103 h 128"/>
                <a:gd name="T32" fmla="*/ 82 w 100"/>
                <a:gd name="T33" fmla="*/ 103 h 128"/>
                <a:gd name="T34" fmla="*/ 100 w 100"/>
                <a:gd name="T35" fmla="*/ 64 h 128"/>
                <a:gd name="T36" fmla="*/ 82 w 100"/>
                <a:gd name="T37" fmla="*/ 25 h 128"/>
                <a:gd name="T38" fmla="*/ 23 w 100"/>
                <a:gd name="T39" fmla="*/ 5 h 128"/>
                <a:gd name="T40" fmla="*/ 77 w 100"/>
                <a:gd name="T41" fmla="*/ 5 h 128"/>
                <a:gd name="T42" fmla="*/ 77 w 100"/>
                <a:gd name="T43" fmla="*/ 22 h 128"/>
                <a:gd name="T44" fmla="*/ 75 w 100"/>
                <a:gd name="T45" fmla="*/ 20 h 128"/>
                <a:gd name="T46" fmla="*/ 25 w 100"/>
                <a:gd name="T47" fmla="*/ 20 h 128"/>
                <a:gd name="T48" fmla="*/ 23 w 100"/>
                <a:gd name="T49" fmla="*/ 22 h 128"/>
                <a:gd name="T50" fmla="*/ 23 w 100"/>
                <a:gd name="T51" fmla="*/ 5 h 128"/>
                <a:gd name="T52" fmla="*/ 77 w 100"/>
                <a:gd name="T53" fmla="*/ 123 h 128"/>
                <a:gd name="T54" fmla="*/ 23 w 100"/>
                <a:gd name="T55" fmla="*/ 123 h 128"/>
                <a:gd name="T56" fmla="*/ 23 w 100"/>
                <a:gd name="T57" fmla="*/ 106 h 128"/>
                <a:gd name="T58" fmla="*/ 25 w 100"/>
                <a:gd name="T59" fmla="*/ 108 h 128"/>
                <a:gd name="T60" fmla="*/ 75 w 100"/>
                <a:gd name="T61" fmla="*/ 108 h 128"/>
                <a:gd name="T62" fmla="*/ 77 w 100"/>
                <a:gd name="T63" fmla="*/ 106 h 128"/>
                <a:gd name="T64" fmla="*/ 77 w 100"/>
                <a:gd name="T65" fmla="*/ 123 h 128"/>
                <a:gd name="T66" fmla="*/ 82 w 100"/>
                <a:gd name="T67" fmla="*/ 96 h 128"/>
                <a:gd name="T68" fmla="*/ 68 w 100"/>
                <a:gd name="T69" fmla="*/ 106 h 128"/>
                <a:gd name="T70" fmla="*/ 50 w 100"/>
                <a:gd name="T71" fmla="*/ 110 h 128"/>
                <a:gd name="T72" fmla="*/ 32 w 100"/>
                <a:gd name="T73" fmla="*/ 106 h 128"/>
                <a:gd name="T74" fmla="*/ 18 w 100"/>
                <a:gd name="T75" fmla="*/ 96 h 128"/>
                <a:gd name="T76" fmla="*/ 8 w 100"/>
                <a:gd name="T77" fmla="*/ 82 h 128"/>
                <a:gd name="T78" fmla="*/ 4 w 100"/>
                <a:gd name="T79" fmla="*/ 64 h 128"/>
                <a:gd name="T80" fmla="*/ 8 w 100"/>
                <a:gd name="T81" fmla="*/ 46 h 128"/>
                <a:gd name="T82" fmla="*/ 18 w 100"/>
                <a:gd name="T83" fmla="*/ 32 h 128"/>
                <a:gd name="T84" fmla="*/ 32 w 100"/>
                <a:gd name="T85" fmla="*/ 22 h 128"/>
                <a:gd name="T86" fmla="*/ 68 w 100"/>
                <a:gd name="T87" fmla="*/ 22 h 128"/>
                <a:gd name="T88" fmla="*/ 82 w 100"/>
                <a:gd name="T89" fmla="*/ 32 h 128"/>
                <a:gd name="T90" fmla="*/ 92 w 100"/>
                <a:gd name="T91" fmla="*/ 46 h 128"/>
                <a:gd name="T92" fmla="*/ 96 w 100"/>
                <a:gd name="T93" fmla="*/ 64 h 128"/>
                <a:gd name="T94" fmla="*/ 92 w 100"/>
                <a:gd name="T95" fmla="*/ 82 h 128"/>
                <a:gd name="T96" fmla="*/ 82 w 100"/>
                <a:gd name="T97" fmla="*/ 9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0" h="128">
                  <a:moveTo>
                    <a:pt x="82" y="25"/>
                  </a:moveTo>
                  <a:cubicBezTo>
                    <a:pt x="82" y="25"/>
                    <a:pt x="82" y="25"/>
                    <a:pt x="82" y="25"/>
                  </a:cubicBezTo>
                  <a:cubicBezTo>
                    <a:pt x="82" y="6"/>
                    <a:pt x="82" y="6"/>
                    <a:pt x="82" y="6"/>
                  </a:cubicBezTo>
                  <a:cubicBezTo>
                    <a:pt x="82" y="3"/>
                    <a:pt x="79" y="0"/>
                    <a:pt x="76" y="0"/>
                  </a:cubicBezTo>
                  <a:cubicBezTo>
                    <a:pt x="24" y="0"/>
                    <a:pt x="24" y="0"/>
                    <a:pt x="24" y="0"/>
                  </a:cubicBezTo>
                  <a:cubicBezTo>
                    <a:pt x="21" y="0"/>
                    <a:pt x="18" y="3"/>
                    <a:pt x="18" y="6"/>
                  </a:cubicBezTo>
                  <a:cubicBezTo>
                    <a:pt x="18" y="25"/>
                    <a:pt x="18" y="25"/>
                    <a:pt x="18" y="25"/>
                  </a:cubicBezTo>
                  <a:cubicBezTo>
                    <a:pt x="18" y="25"/>
                    <a:pt x="18" y="25"/>
                    <a:pt x="18" y="25"/>
                  </a:cubicBezTo>
                  <a:cubicBezTo>
                    <a:pt x="6" y="35"/>
                    <a:pt x="0" y="49"/>
                    <a:pt x="0" y="64"/>
                  </a:cubicBezTo>
                  <a:cubicBezTo>
                    <a:pt x="0" y="79"/>
                    <a:pt x="6" y="93"/>
                    <a:pt x="18" y="103"/>
                  </a:cubicBezTo>
                  <a:cubicBezTo>
                    <a:pt x="18" y="103"/>
                    <a:pt x="18" y="103"/>
                    <a:pt x="18" y="103"/>
                  </a:cubicBezTo>
                  <a:cubicBezTo>
                    <a:pt x="18" y="122"/>
                    <a:pt x="18" y="122"/>
                    <a:pt x="18" y="122"/>
                  </a:cubicBezTo>
                  <a:cubicBezTo>
                    <a:pt x="18" y="125"/>
                    <a:pt x="21" y="128"/>
                    <a:pt x="24" y="128"/>
                  </a:cubicBezTo>
                  <a:cubicBezTo>
                    <a:pt x="76" y="128"/>
                    <a:pt x="76" y="128"/>
                    <a:pt x="76" y="128"/>
                  </a:cubicBezTo>
                  <a:cubicBezTo>
                    <a:pt x="79" y="128"/>
                    <a:pt x="82" y="125"/>
                    <a:pt x="82" y="122"/>
                  </a:cubicBezTo>
                  <a:cubicBezTo>
                    <a:pt x="82" y="103"/>
                    <a:pt x="82" y="103"/>
                    <a:pt x="82" y="103"/>
                  </a:cubicBezTo>
                  <a:cubicBezTo>
                    <a:pt x="82" y="103"/>
                    <a:pt x="82" y="103"/>
                    <a:pt x="82" y="103"/>
                  </a:cubicBezTo>
                  <a:cubicBezTo>
                    <a:pt x="94" y="93"/>
                    <a:pt x="100" y="79"/>
                    <a:pt x="100" y="64"/>
                  </a:cubicBezTo>
                  <a:cubicBezTo>
                    <a:pt x="100" y="49"/>
                    <a:pt x="94" y="35"/>
                    <a:pt x="82" y="25"/>
                  </a:cubicBezTo>
                  <a:close/>
                  <a:moveTo>
                    <a:pt x="23" y="5"/>
                  </a:moveTo>
                  <a:cubicBezTo>
                    <a:pt x="77" y="5"/>
                    <a:pt x="77" y="5"/>
                    <a:pt x="77" y="5"/>
                  </a:cubicBezTo>
                  <a:cubicBezTo>
                    <a:pt x="77" y="22"/>
                    <a:pt x="77" y="22"/>
                    <a:pt x="77" y="22"/>
                  </a:cubicBezTo>
                  <a:cubicBezTo>
                    <a:pt x="75" y="20"/>
                    <a:pt x="75" y="20"/>
                    <a:pt x="75" y="20"/>
                  </a:cubicBezTo>
                  <a:cubicBezTo>
                    <a:pt x="60" y="11"/>
                    <a:pt x="40" y="11"/>
                    <a:pt x="25" y="20"/>
                  </a:cubicBezTo>
                  <a:cubicBezTo>
                    <a:pt x="23" y="22"/>
                    <a:pt x="23" y="22"/>
                    <a:pt x="23" y="22"/>
                  </a:cubicBezTo>
                  <a:lnTo>
                    <a:pt x="23" y="5"/>
                  </a:lnTo>
                  <a:close/>
                  <a:moveTo>
                    <a:pt x="77" y="123"/>
                  </a:moveTo>
                  <a:cubicBezTo>
                    <a:pt x="23" y="123"/>
                    <a:pt x="23" y="123"/>
                    <a:pt x="23" y="123"/>
                  </a:cubicBezTo>
                  <a:cubicBezTo>
                    <a:pt x="23" y="106"/>
                    <a:pt x="23" y="106"/>
                    <a:pt x="23" y="106"/>
                  </a:cubicBezTo>
                  <a:cubicBezTo>
                    <a:pt x="25" y="108"/>
                    <a:pt x="25" y="108"/>
                    <a:pt x="25" y="108"/>
                  </a:cubicBezTo>
                  <a:cubicBezTo>
                    <a:pt x="40" y="117"/>
                    <a:pt x="60" y="117"/>
                    <a:pt x="75" y="108"/>
                  </a:cubicBezTo>
                  <a:cubicBezTo>
                    <a:pt x="77" y="106"/>
                    <a:pt x="77" y="106"/>
                    <a:pt x="77" y="106"/>
                  </a:cubicBezTo>
                  <a:lnTo>
                    <a:pt x="77" y="123"/>
                  </a:lnTo>
                  <a:close/>
                  <a:moveTo>
                    <a:pt x="82" y="96"/>
                  </a:moveTo>
                  <a:cubicBezTo>
                    <a:pt x="78" y="101"/>
                    <a:pt x="73" y="104"/>
                    <a:pt x="68" y="106"/>
                  </a:cubicBezTo>
                  <a:cubicBezTo>
                    <a:pt x="62" y="109"/>
                    <a:pt x="56" y="110"/>
                    <a:pt x="50" y="110"/>
                  </a:cubicBezTo>
                  <a:cubicBezTo>
                    <a:pt x="44" y="110"/>
                    <a:pt x="38" y="109"/>
                    <a:pt x="32" y="106"/>
                  </a:cubicBezTo>
                  <a:cubicBezTo>
                    <a:pt x="27" y="104"/>
                    <a:pt x="22" y="101"/>
                    <a:pt x="18" y="96"/>
                  </a:cubicBezTo>
                  <a:cubicBezTo>
                    <a:pt x="13" y="92"/>
                    <a:pt x="10" y="87"/>
                    <a:pt x="8" y="82"/>
                  </a:cubicBezTo>
                  <a:cubicBezTo>
                    <a:pt x="5" y="76"/>
                    <a:pt x="4" y="70"/>
                    <a:pt x="4" y="64"/>
                  </a:cubicBezTo>
                  <a:cubicBezTo>
                    <a:pt x="4" y="58"/>
                    <a:pt x="5" y="52"/>
                    <a:pt x="8" y="46"/>
                  </a:cubicBezTo>
                  <a:cubicBezTo>
                    <a:pt x="10" y="41"/>
                    <a:pt x="13" y="36"/>
                    <a:pt x="18" y="32"/>
                  </a:cubicBezTo>
                  <a:cubicBezTo>
                    <a:pt x="22" y="27"/>
                    <a:pt x="27" y="24"/>
                    <a:pt x="32" y="22"/>
                  </a:cubicBezTo>
                  <a:cubicBezTo>
                    <a:pt x="43" y="17"/>
                    <a:pt x="57" y="17"/>
                    <a:pt x="68" y="22"/>
                  </a:cubicBezTo>
                  <a:cubicBezTo>
                    <a:pt x="73" y="24"/>
                    <a:pt x="78" y="27"/>
                    <a:pt x="82" y="32"/>
                  </a:cubicBezTo>
                  <a:cubicBezTo>
                    <a:pt x="87" y="36"/>
                    <a:pt x="90" y="41"/>
                    <a:pt x="92" y="46"/>
                  </a:cubicBezTo>
                  <a:cubicBezTo>
                    <a:pt x="95" y="52"/>
                    <a:pt x="96" y="58"/>
                    <a:pt x="96" y="64"/>
                  </a:cubicBezTo>
                  <a:cubicBezTo>
                    <a:pt x="96" y="70"/>
                    <a:pt x="95" y="76"/>
                    <a:pt x="92" y="82"/>
                  </a:cubicBezTo>
                  <a:cubicBezTo>
                    <a:pt x="90" y="87"/>
                    <a:pt x="87" y="92"/>
                    <a:pt x="82" y="96"/>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4" name="Freeform 224"/>
            <p:cNvSpPr>
              <a:spLocks/>
            </p:cNvSpPr>
            <p:nvPr/>
          </p:nvSpPr>
          <p:spPr bwMode="auto">
            <a:xfrm>
              <a:off x="7527925" y="425450"/>
              <a:ext cx="112713" cy="184150"/>
            </a:xfrm>
            <a:custGeom>
              <a:avLst/>
              <a:gdLst>
                <a:gd name="T0" fmla="*/ 29 w 30"/>
                <a:gd name="T1" fmla="*/ 45 h 49"/>
                <a:gd name="T2" fmla="*/ 4 w 30"/>
                <a:gd name="T3" fmla="*/ 31 h 49"/>
                <a:gd name="T4" fmla="*/ 4 w 30"/>
                <a:gd name="T5" fmla="*/ 2 h 49"/>
                <a:gd name="T6" fmla="*/ 2 w 30"/>
                <a:gd name="T7" fmla="*/ 0 h 49"/>
                <a:gd name="T8" fmla="*/ 0 w 30"/>
                <a:gd name="T9" fmla="*/ 2 h 49"/>
                <a:gd name="T10" fmla="*/ 0 w 30"/>
                <a:gd name="T11" fmla="*/ 32 h 49"/>
                <a:gd name="T12" fmla="*/ 1 w 30"/>
                <a:gd name="T13" fmla="*/ 34 h 49"/>
                <a:gd name="T14" fmla="*/ 27 w 30"/>
                <a:gd name="T15" fmla="*/ 49 h 49"/>
                <a:gd name="T16" fmla="*/ 30 w 30"/>
                <a:gd name="T17" fmla="*/ 48 h 49"/>
                <a:gd name="T18" fmla="*/ 30 w 30"/>
                <a:gd name="T19" fmla="*/ 46 h 49"/>
                <a:gd name="T20" fmla="*/ 29 w 30"/>
                <a:gd name="T21" fmla="*/ 4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49">
                  <a:moveTo>
                    <a:pt x="29" y="45"/>
                  </a:moveTo>
                  <a:cubicBezTo>
                    <a:pt x="4" y="31"/>
                    <a:pt x="4" y="31"/>
                    <a:pt x="4" y="31"/>
                  </a:cubicBezTo>
                  <a:cubicBezTo>
                    <a:pt x="4" y="2"/>
                    <a:pt x="4" y="2"/>
                    <a:pt x="4" y="2"/>
                  </a:cubicBezTo>
                  <a:cubicBezTo>
                    <a:pt x="4" y="1"/>
                    <a:pt x="3" y="0"/>
                    <a:pt x="2" y="0"/>
                  </a:cubicBezTo>
                  <a:cubicBezTo>
                    <a:pt x="1" y="0"/>
                    <a:pt x="0" y="1"/>
                    <a:pt x="0" y="2"/>
                  </a:cubicBezTo>
                  <a:cubicBezTo>
                    <a:pt x="0" y="32"/>
                    <a:pt x="0" y="32"/>
                    <a:pt x="0" y="32"/>
                  </a:cubicBezTo>
                  <a:cubicBezTo>
                    <a:pt x="0" y="33"/>
                    <a:pt x="0" y="34"/>
                    <a:pt x="1" y="34"/>
                  </a:cubicBezTo>
                  <a:cubicBezTo>
                    <a:pt x="27" y="49"/>
                    <a:pt x="27" y="49"/>
                    <a:pt x="27" y="49"/>
                  </a:cubicBezTo>
                  <a:cubicBezTo>
                    <a:pt x="28" y="49"/>
                    <a:pt x="29" y="49"/>
                    <a:pt x="30" y="48"/>
                  </a:cubicBezTo>
                  <a:cubicBezTo>
                    <a:pt x="30" y="47"/>
                    <a:pt x="30" y="47"/>
                    <a:pt x="30" y="46"/>
                  </a:cubicBezTo>
                  <a:cubicBezTo>
                    <a:pt x="30" y="46"/>
                    <a:pt x="29" y="45"/>
                    <a:pt x="29" y="4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41" name="组合 240">
            <a:extLst>
              <a:ext uri="{FF2B5EF4-FFF2-40B4-BE49-F238E27FC236}">
                <a16:creationId xmlns="" xmlns:a16="http://schemas.microsoft.com/office/drawing/2014/main" id="{7E226DC7-E728-4F31-AE52-36535E5ED258}"/>
              </a:ext>
            </a:extLst>
          </p:cNvPr>
          <p:cNvGrpSpPr/>
          <p:nvPr/>
        </p:nvGrpSpPr>
        <p:grpSpPr>
          <a:xfrm>
            <a:off x="6300788" y="304800"/>
            <a:ext cx="522288" cy="481013"/>
            <a:chOff x="6300788" y="304800"/>
            <a:chExt cx="522288" cy="481013"/>
          </a:xfrm>
        </p:grpSpPr>
        <p:sp>
          <p:nvSpPr>
            <p:cNvPr id="25" name="Freeform 225"/>
            <p:cNvSpPr>
              <a:spLocks noEditPoints="1"/>
            </p:cNvSpPr>
            <p:nvPr/>
          </p:nvSpPr>
          <p:spPr bwMode="auto">
            <a:xfrm>
              <a:off x="6300788" y="304800"/>
              <a:ext cx="522288" cy="481013"/>
            </a:xfrm>
            <a:custGeom>
              <a:avLst/>
              <a:gdLst>
                <a:gd name="T0" fmla="*/ 135 w 139"/>
                <a:gd name="T1" fmla="*/ 47 h 128"/>
                <a:gd name="T2" fmla="*/ 105 w 139"/>
                <a:gd name="T3" fmla="*/ 9 h 128"/>
                <a:gd name="T4" fmla="*/ 73 w 139"/>
                <a:gd name="T5" fmla="*/ 0 h 128"/>
                <a:gd name="T6" fmla="*/ 18 w 139"/>
                <a:gd name="T7" fmla="*/ 32 h 128"/>
                <a:gd name="T8" fmla="*/ 41 w 139"/>
                <a:gd name="T9" fmla="*/ 119 h 128"/>
                <a:gd name="T10" fmla="*/ 73 w 139"/>
                <a:gd name="T11" fmla="*/ 128 h 128"/>
                <a:gd name="T12" fmla="*/ 128 w 139"/>
                <a:gd name="T13" fmla="*/ 96 h 128"/>
                <a:gd name="T14" fmla="*/ 135 w 139"/>
                <a:gd name="T15" fmla="*/ 47 h 128"/>
                <a:gd name="T16" fmla="*/ 132 w 139"/>
                <a:gd name="T17" fmla="*/ 71 h 128"/>
                <a:gd name="T18" fmla="*/ 124 w 139"/>
                <a:gd name="T19" fmla="*/ 94 h 128"/>
                <a:gd name="T20" fmla="*/ 115 w 139"/>
                <a:gd name="T21" fmla="*/ 106 h 128"/>
                <a:gd name="T22" fmla="*/ 102 w 139"/>
                <a:gd name="T23" fmla="*/ 116 h 128"/>
                <a:gd name="T24" fmla="*/ 73 w 139"/>
                <a:gd name="T25" fmla="*/ 123 h 128"/>
                <a:gd name="T26" fmla="*/ 58 w 139"/>
                <a:gd name="T27" fmla="*/ 121 h 128"/>
                <a:gd name="T28" fmla="*/ 43 w 139"/>
                <a:gd name="T29" fmla="*/ 115 h 128"/>
                <a:gd name="T30" fmla="*/ 26 w 139"/>
                <a:gd name="T31" fmla="*/ 100 h 128"/>
                <a:gd name="T32" fmla="*/ 16 w 139"/>
                <a:gd name="T33" fmla="*/ 79 h 128"/>
                <a:gd name="T34" fmla="*/ 14 w 139"/>
                <a:gd name="T35" fmla="*/ 57 h 128"/>
                <a:gd name="T36" fmla="*/ 22 w 139"/>
                <a:gd name="T37" fmla="*/ 34 h 128"/>
                <a:gd name="T38" fmla="*/ 31 w 139"/>
                <a:gd name="T39" fmla="*/ 22 h 128"/>
                <a:gd name="T40" fmla="*/ 44 w 139"/>
                <a:gd name="T41" fmla="*/ 12 h 128"/>
                <a:gd name="T42" fmla="*/ 88 w 139"/>
                <a:gd name="T43" fmla="*/ 7 h 128"/>
                <a:gd name="T44" fmla="*/ 103 w 139"/>
                <a:gd name="T45" fmla="*/ 13 h 128"/>
                <a:gd name="T46" fmla="*/ 120 w 139"/>
                <a:gd name="T47" fmla="*/ 28 h 128"/>
                <a:gd name="T48" fmla="*/ 130 w 139"/>
                <a:gd name="T49" fmla="*/ 49 h 128"/>
                <a:gd name="T50" fmla="*/ 132 w 139"/>
                <a:gd name="T51" fmla="*/ 7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9" h="128">
                  <a:moveTo>
                    <a:pt x="135" y="47"/>
                  </a:moveTo>
                  <a:cubicBezTo>
                    <a:pt x="130" y="31"/>
                    <a:pt x="120" y="17"/>
                    <a:pt x="105" y="9"/>
                  </a:cubicBezTo>
                  <a:cubicBezTo>
                    <a:pt x="95" y="3"/>
                    <a:pt x="84" y="0"/>
                    <a:pt x="73" y="0"/>
                  </a:cubicBezTo>
                  <a:cubicBezTo>
                    <a:pt x="50" y="0"/>
                    <a:pt x="29" y="12"/>
                    <a:pt x="18" y="32"/>
                  </a:cubicBezTo>
                  <a:cubicBezTo>
                    <a:pt x="0" y="63"/>
                    <a:pt x="10" y="102"/>
                    <a:pt x="41" y="119"/>
                  </a:cubicBezTo>
                  <a:cubicBezTo>
                    <a:pt x="51" y="125"/>
                    <a:pt x="62" y="128"/>
                    <a:pt x="73" y="128"/>
                  </a:cubicBezTo>
                  <a:cubicBezTo>
                    <a:pt x="96" y="128"/>
                    <a:pt x="117" y="116"/>
                    <a:pt x="128" y="96"/>
                  </a:cubicBezTo>
                  <a:cubicBezTo>
                    <a:pt x="137" y="81"/>
                    <a:pt x="139" y="64"/>
                    <a:pt x="135" y="47"/>
                  </a:cubicBezTo>
                  <a:close/>
                  <a:moveTo>
                    <a:pt x="132" y="71"/>
                  </a:moveTo>
                  <a:cubicBezTo>
                    <a:pt x="131" y="79"/>
                    <a:pt x="128" y="87"/>
                    <a:pt x="124" y="94"/>
                  </a:cubicBezTo>
                  <a:cubicBezTo>
                    <a:pt x="122" y="98"/>
                    <a:pt x="118" y="103"/>
                    <a:pt x="115" y="106"/>
                  </a:cubicBezTo>
                  <a:cubicBezTo>
                    <a:pt x="111" y="110"/>
                    <a:pt x="107" y="113"/>
                    <a:pt x="102" y="116"/>
                  </a:cubicBezTo>
                  <a:cubicBezTo>
                    <a:pt x="93" y="121"/>
                    <a:pt x="83" y="123"/>
                    <a:pt x="73" y="123"/>
                  </a:cubicBezTo>
                  <a:cubicBezTo>
                    <a:pt x="68" y="123"/>
                    <a:pt x="63" y="123"/>
                    <a:pt x="58" y="121"/>
                  </a:cubicBezTo>
                  <a:cubicBezTo>
                    <a:pt x="53" y="120"/>
                    <a:pt x="48" y="118"/>
                    <a:pt x="43" y="115"/>
                  </a:cubicBezTo>
                  <a:cubicBezTo>
                    <a:pt x="36" y="111"/>
                    <a:pt x="30" y="106"/>
                    <a:pt x="26" y="100"/>
                  </a:cubicBezTo>
                  <a:cubicBezTo>
                    <a:pt x="21" y="94"/>
                    <a:pt x="18" y="87"/>
                    <a:pt x="16" y="79"/>
                  </a:cubicBezTo>
                  <a:cubicBezTo>
                    <a:pt x="14" y="72"/>
                    <a:pt x="13" y="64"/>
                    <a:pt x="14" y="57"/>
                  </a:cubicBezTo>
                  <a:cubicBezTo>
                    <a:pt x="15" y="49"/>
                    <a:pt x="18" y="41"/>
                    <a:pt x="22" y="34"/>
                  </a:cubicBezTo>
                  <a:cubicBezTo>
                    <a:pt x="24" y="30"/>
                    <a:pt x="28" y="25"/>
                    <a:pt x="31" y="22"/>
                  </a:cubicBezTo>
                  <a:cubicBezTo>
                    <a:pt x="35" y="18"/>
                    <a:pt x="39" y="15"/>
                    <a:pt x="44" y="12"/>
                  </a:cubicBezTo>
                  <a:cubicBezTo>
                    <a:pt x="57" y="5"/>
                    <a:pt x="73" y="3"/>
                    <a:pt x="88" y="7"/>
                  </a:cubicBezTo>
                  <a:cubicBezTo>
                    <a:pt x="93" y="8"/>
                    <a:pt x="98" y="10"/>
                    <a:pt x="103" y="13"/>
                  </a:cubicBezTo>
                  <a:cubicBezTo>
                    <a:pt x="110" y="17"/>
                    <a:pt x="116" y="22"/>
                    <a:pt x="120" y="28"/>
                  </a:cubicBezTo>
                  <a:cubicBezTo>
                    <a:pt x="125" y="34"/>
                    <a:pt x="128" y="41"/>
                    <a:pt x="130" y="49"/>
                  </a:cubicBezTo>
                  <a:cubicBezTo>
                    <a:pt x="132" y="56"/>
                    <a:pt x="133" y="64"/>
                    <a:pt x="132" y="71"/>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6" name="Freeform 226"/>
            <p:cNvSpPr>
              <a:spLocks/>
            </p:cNvSpPr>
            <p:nvPr/>
          </p:nvSpPr>
          <p:spPr bwMode="auto">
            <a:xfrm>
              <a:off x="6567488" y="376238"/>
              <a:ext cx="157163" cy="260350"/>
            </a:xfrm>
            <a:custGeom>
              <a:avLst/>
              <a:gdLst>
                <a:gd name="T0" fmla="*/ 41 w 42"/>
                <a:gd name="T1" fmla="*/ 65 h 69"/>
                <a:gd name="T2" fmla="*/ 4 w 42"/>
                <a:gd name="T3" fmla="*/ 44 h 69"/>
                <a:gd name="T4" fmla="*/ 4 w 42"/>
                <a:gd name="T5" fmla="*/ 2 h 69"/>
                <a:gd name="T6" fmla="*/ 2 w 42"/>
                <a:gd name="T7" fmla="*/ 0 h 69"/>
                <a:gd name="T8" fmla="*/ 0 w 42"/>
                <a:gd name="T9" fmla="*/ 2 h 69"/>
                <a:gd name="T10" fmla="*/ 0 w 42"/>
                <a:gd name="T11" fmla="*/ 45 h 69"/>
                <a:gd name="T12" fmla="*/ 1 w 42"/>
                <a:gd name="T13" fmla="*/ 47 h 69"/>
                <a:gd name="T14" fmla="*/ 38 w 42"/>
                <a:gd name="T15" fmla="*/ 69 h 69"/>
                <a:gd name="T16" fmla="*/ 41 w 42"/>
                <a:gd name="T17" fmla="*/ 68 h 69"/>
                <a:gd name="T18" fmla="*/ 42 w 42"/>
                <a:gd name="T19" fmla="*/ 66 h 69"/>
                <a:gd name="T20" fmla="*/ 41 w 42"/>
                <a:gd name="T21" fmla="*/ 6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69">
                  <a:moveTo>
                    <a:pt x="41" y="65"/>
                  </a:moveTo>
                  <a:cubicBezTo>
                    <a:pt x="4" y="44"/>
                    <a:pt x="4" y="44"/>
                    <a:pt x="4" y="44"/>
                  </a:cubicBezTo>
                  <a:cubicBezTo>
                    <a:pt x="4" y="2"/>
                    <a:pt x="4" y="2"/>
                    <a:pt x="4" y="2"/>
                  </a:cubicBezTo>
                  <a:cubicBezTo>
                    <a:pt x="4" y="1"/>
                    <a:pt x="3" y="0"/>
                    <a:pt x="2" y="0"/>
                  </a:cubicBezTo>
                  <a:cubicBezTo>
                    <a:pt x="1" y="0"/>
                    <a:pt x="0" y="1"/>
                    <a:pt x="0" y="2"/>
                  </a:cubicBezTo>
                  <a:cubicBezTo>
                    <a:pt x="0" y="45"/>
                    <a:pt x="0" y="45"/>
                    <a:pt x="0" y="45"/>
                  </a:cubicBezTo>
                  <a:cubicBezTo>
                    <a:pt x="0" y="46"/>
                    <a:pt x="0" y="47"/>
                    <a:pt x="1" y="47"/>
                  </a:cubicBezTo>
                  <a:cubicBezTo>
                    <a:pt x="38" y="69"/>
                    <a:pt x="38" y="69"/>
                    <a:pt x="38" y="69"/>
                  </a:cubicBezTo>
                  <a:cubicBezTo>
                    <a:pt x="39" y="69"/>
                    <a:pt x="41" y="69"/>
                    <a:pt x="41" y="68"/>
                  </a:cubicBezTo>
                  <a:cubicBezTo>
                    <a:pt x="42" y="67"/>
                    <a:pt x="42" y="67"/>
                    <a:pt x="42" y="66"/>
                  </a:cubicBezTo>
                  <a:cubicBezTo>
                    <a:pt x="41" y="65"/>
                    <a:pt x="41" y="65"/>
                    <a:pt x="41" y="6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sp>
        <p:nvSpPr>
          <p:cNvPr id="27" name="Freeform 227"/>
          <p:cNvSpPr>
            <a:spLocks noEditPoints="1"/>
          </p:cNvSpPr>
          <p:nvPr/>
        </p:nvSpPr>
        <p:spPr bwMode="auto">
          <a:xfrm>
            <a:off x="5414963" y="304800"/>
            <a:ext cx="396875" cy="481013"/>
          </a:xfrm>
          <a:custGeom>
            <a:avLst/>
            <a:gdLst>
              <a:gd name="T0" fmla="*/ 93 w 106"/>
              <a:gd name="T1" fmla="*/ 22 h 128"/>
              <a:gd name="T2" fmla="*/ 63 w 106"/>
              <a:gd name="T3" fmla="*/ 10 h 128"/>
              <a:gd name="T4" fmla="*/ 43 w 106"/>
              <a:gd name="T5" fmla="*/ 10 h 128"/>
              <a:gd name="T6" fmla="*/ 13 w 106"/>
              <a:gd name="T7" fmla="*/ 22 h 128"/>
              <a:gd name="T8" fmla="*/ 7 w 106"/>
              <a:gd name="T9" fmla="*/ 43 h 128"/>
              <a:gd name="T10" fmla="*/ 43 w 106"/>
              <a:gd name="T11" fmla="*/ 49 h 128"/>
              <a:gd name="T12" fmla="*/ 13 w 106"/>
              <a:gd name="T13" fmla="*/ 65 h 128"/>
              <a:gd name="T14" fmla="*/ 11 w 106"/>
              <a:gd name="T15" fmla="*/ 66 h 128"/>
              <a:gd name="T16" fmla="*/ 0 w 106"/>
              <a:gd name="T17" fmla="*/ 79 h 128"/>
              <a:gd name="T18" fmla="*/ 11 w 106"/>
              <a:gd name="T19" fmla="*/ 92 h 128"/>
              <a:gd name="T20" fmla="*/ 43 w 106"/>
              <a:gd name="T21" fmla="*/ 92 h 128"/>
              <a:gd name="T22" fmla="*/ 63 w 106"/>
              <a:gd name="T23" fmla="*/ 128 h 128"/>
              <a:gd name="T24" fmla="*/ 93 w 106"/>
              <a:gd name="T25" fmla="*/ 92 h 128"/>
              <a:gd name="T26" fmla="*/ 99 w 106"/>
              <a:gd name="T27" fmla="*/ 71 h 128"/>
              <a:gd name="T28" fmla="*/ 63 w 106"/>
              <a:gd name="T29" fmla="*/ 65 h 128"/>
              <a:gd name="T30" fmla="*/ 93 w 106"/>
              <a:gd name="T31" fmla="*/ 49 h 128"/>
              <a:gd name="T32" fmla="*/ 95 w 106"/>
              <a:gd name="T33" fmla="*/ 48 h 128"/>
              <a:gd name="T34" fmla="*/ 106 w 106"/>
              <a:gd name="T35" fmla="*/ 36 h 128"/>
              <a:gd name="T36" fmla="*/ 95 w 106"/>
              <a:gd name="T37" fmla="*/ 23 h 128"/>
              <a:gd name="T38" fmla="*/ 53 w 106"/>
              <a:gd name="T39" fmla="*/ 5 h 128"/>
              <a:gd name="T40" fmla="*/ 58 w 106"/>
              <a:gd name="T41" fmla="*/ 22 h 128"/>
              <a:gd name="T42" fmla="*/ 48 w 106"/>
              <a:gd name="T43" fmla="*/ 10 h 128"/>
              <a:gd name="T44" fmla="*/ 48 w 106"/>
              <a:gd name="T45" fmla="*/ 123 h 128"/>
              <a:gd name="T46" fmla="*/ 58 w 106"/>
              <a:gd name="T47" fmla="*/ 92 h 128"/>
              <a:gd name="T48" fmla="*/ 94 w 106"/>
              <a:gd name="T49" fmla="*/ 70 h 128"/>
              <a:gd name="T50" fmla="*/ 14 w 106"/>
              <a:gd name="T51" fmla="*/ 88 h 128"/>
              <a:gd name="T52" fmla="*/ 14 w 106"/>
              <a:gd name="T53" fmla="*/ 70 h 128"/>
              <a:gd name="T54" fmla="*/ 48 w 106"/>
              <a:gd name="T55" fmla="*/ 65 h 128"/>
              <a:gd name="T56" fmla="*/ 58 w 106"/>
              <a:gd name="T57" fmla="*/ 49 h 128"/>
              <a:gd name="T58" fmla="*/ 48 w 106"/>
              <a:gd name="T59" fmla="*/ 65 h 128"/>
              <a:gd name="T60" fmla="*/ 12 w 106"/>
              <a:gd name="T61" fmla="*/ 44 h 128"/>
              <a:gd name="T62" fmla="*/ 92 w 106"/>
              <a:gd name="T63" fmla="*/ 27 h 128"/>
              <a:gd name="T64" fmla="*/ 92 w 106"/>
              <a:gd name="T65" fmla="*/ 4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28">
                <a:moveTo>
                  <a:pt x="95" y="23"/>
                </a:moveTo>
                <a:cubicBezTo>
                  <a:pt x="94" y="22"/>
                  <a:pt x="94" y="22"/>
                  <a:pt x="93" y="22"/>
                </a:cubicBezTo>
                <a:cubicBezTo>
                  <a:pt x="63" y="22"/>
                  <a:pt x="63" y="22"/>
                  <a:pt x="63" y="22"/>
                </a:cubicBezTo>
                <a:cubicBezTo>
                  <a:pt x="63" y="10"/>
                  <a:pt x="63" y="10"/>
                  <a:pt x="63" y="10"/>
                </a:cubicBezTo>
                <a:cubicBezTo>
                  <a:pt x="63" y="4"/>
                  <a:pt x="58" y="0"/>
                  <a:pt x="53" y="0"/>
                </a:cubicBezTo>
                <a:cubicBezTo>
                  <a:pt x="48" y="0"/>
                  <a:pt x="43" y="4"/>
                  <a:pt x="43" y="10"/>
                </a:cubicBezTo>
                <a:cubicBezTo>
                  <a:pt x="43" y="22"/>
                  <a:pt x="43" y="22"/>
                  <a:pt x="43" y="22"/>
                </a:cubicBezTo>
                <a:cubicBezTo>
                  <a:pt x="13" y="22"/>
                  <a:pt x="13" y="22"/>
                  <a:pt x="13" y="22"/>
                </a:cubicBezTo>
                <a:cubicBezTo>
                  <a:pt x="10" y="22"/>
                  <a:pt x="7" y="25"/>
                  <a:pt x="7" y="28"/>
                </a:cubicBezTo>
                <a:cubicBezTo>
                  <a:pt x="7" y="43"/>
                  <a:pt x="7" y="43"/>
                  <a:pt x="7" y="43"/>
                </a:cubicBezTo>
                <a:cubicBezTo>
                  <a:pt x="7" y="46"/>
                  <a:pt x="10" y="49"/>
                  <a:pt x="13" y="49"/>
                </a:cubicBezTo>
                <a:cubicBezTo>
                  <a:pt x="43" y="49"/>
                  <a:pt x="43" y="49"/>
                  <a:pt x="43" y="49"/>
                </a:cubicBezTo>
                <a:cubicBezTo>
                  <a:pt x="43" y="65"/>
                  <a:pt x="43" y="65"/>
                  <a:pt x="43" y="65"/>
                </a:cubicBezTo>
                <a:cubicBezTo>
                  <a:pt x="13" y="65"/>
                  <a:pt x="13" y="65"/>
                  <a:pt x="13" y="65"/>
                </a:cubicBezTo>
                <a:cubicBezTo>
                  <a:pt x="12" y="65"/>
                  <a:pt x="12" y="66"/>
                  <a:pt x="11" y="66"/>
                </a:cubicBezTo>
                <a:cubicBezTo>
                  <a:pt x="11" y="66"/>
                  <a:pt x="11" y="66"/>
                  <a:pt x="11" y="66"/>
                </a:cubicBezTo>
                <a:cubicBezTo>
                  <a:pt x="0" y="77"/>
                  <a:pt x="0" y="77"/>
                  <a:pt x="0" y="77"/>
                </a:cubicBezTo>
                <a:cubicBezTo>
                  <a:pt x="0" y="78"/>
                  <a:pt x="0" y="78"/>
                  <a:pt x="0" y="79"/>
                </a:cubicBezTo>
                <a:cubicBezTo>
                  <a:pt x="0" y="79"/>
                  <a:pt x="0" y="80"/>
                  <a:pt x="0" y="80"/>
                </a:cubicBezTo>
                <a:cubicBezTo>
                  <a:pt x="11" y="92"/>
                  <a:pt x="11" y="92"/>
                  <a:pt x="11" y="92"/>
                </a:cubicBezTo>
                <a:cubicBezTo>
                  <a:pt x="12" y="92"/>
                  <a:pt x="12" y="92"/>
                  <a:pt x="13" y="92"/>
                </a:cubicBezTo>
                <a:cubicBezTo>
                  <a:pt x="43" y="92"/>
                  <a:pt x="43" y="92"/>
                  <a:pt x="43" y="92"/>
                </a:cubicBezTo>
                <a:cubicBezTo>
                  <a:pt x="43" y="128"/>
                  <a:pt x="43" y="128"/>
                  <a:pt x="43" y="128"/>
                </a:cubicBezTo>
                <a:cubicBezTo>
                  <a:pt x="63" y="128"/>
                  <a:pt x="63" y="128"/>
                  <a:pt x="63" y="128"/>
                </a:cubicBezTo>
                <a:cubicBezTo>
                  <a:pt x="63" y="92"/>
                  <a:pt x="63" y="92"/>
                  <a:pt x="63" y="92"/>
                </a:cubicBezTo>
                <a:cubicBezTo>
                  <a:pt x="93" y="92"/>
                  <a:pt x="93" y="92"/>
                  <a:pt x="93" y="92"/>
                </a:cubicBezTo>
                <a:cubicBezTo>
                  <a:pt x="96" y="92"/>
                  <a:pt x="99" y="90"/>
                  <a:pt x="99" y="86"/>
                </a:cubicBezTo>
                <a:cubicBezTo>
                  <a:pt x="99" y="71"/>
                  <a:pt x="99" y="71"/>
                  <a:pt x="99" y="71"/>
                </a:cubicBezTo>
                <a:cubicBezTo>
                  <a:pt x="99" y="68"/>
                  <a:pt x="96" y="65"/>
                  <a:pt x="93" y="65"/>
                </a:cubicBezTo>
                <a:cubicBezTo>
                  <a:pt x="63" y="65"/>
                  <a:pt x="63" y="65"/>
                  <a:pt x="63" y="65"/>
                </a:cubicBezTo>
                <a:cubicBezTo>
                  <a:pt x="63" y="49"/>
                  <a:pt x="63" y="49"/>
                  <a:pt x="63" y="49"/>
                </a:cubicBezTo>
                <a:cubicBezTo>
                  <a:pt x="93" y="49"/>
                  <a:pt x="93" y="49"/>
                  <a:pt x="93" y="49"/>
                </a:cubicBezTo>
                <a:cubicBezTo>
                  <a:pt x="94" y="49"/>
                  <a:pt x="94" y="49"/>
                  <a:pt x="95" y="48"/>
                </a:cubicBezTo>
                <a:cubicBezTo>
                  <a:pt x="95" y="48"/>
                  <a:pt x="95" y="48"/>
                  <a:pt x="95" y="48"/>
                </a:cubicBezTo>
                <a:cubicBezTo>
                  <a:pt x="106" y="37"/>
                  <a:pt x="106" y="37"/>
                  <a:pt x="106" y="37"/>
                </a:cubicBezTo>
                <a:cubicBezTo>
                  <a:pt x="106" y="37"/>
                  <a:pt x="106" y="36"/>
                  <a:pt x="106" y="36"/>
                </a:cubicBezTo>
                <a:cubicBezTo>
                  <a:pt x="106" y="35"/>
                  <a:pt x="106" y="34"/>
                  <a:pt x="106" y="34"/>
                </a:cubicBezTo>
                <a:lnTo>
                  <a:pt x="95" y="23"/>
                </a:lnTo>
                <a:close/>
                <a:moveTo>
                  <a:pt x="48" y="10"/>
                </a:moveTo>
                <a:cubicBezTo>
                  <a:pt x="48" y="7"/>
                  <a:pt x="50" y="5"/>
                  <a:pt x="53" y="5"/>
                </a:cubicBezTo>
                <a:cubicBezTo>
                  <a:pt x="56" y="5"/>
                  <a:pt x="58" y="7"/>
                  <a:pt x="58" y="10"/>
                </a:cubicBezTo>
                <a:cubicBezTo>
                  <a:pt x="58" y="22"/>
                  <a:pt x="58" y="22"/>
                  <a:pt x="58" y="22"/>
                </a:cubicBezTo>
                <a:cubicBezTo>
                  <a:pt x="48" y="22"/>
                  <a:pt x="48" y="22"/>
                  <a:pt x="48" y="22"/>
                </a:cubicBezTo>
                <a:lnTo>
                  <a:pt x="48" y="10"/>
                </a:lnTo>
                <a:close/>
                <a:moveTo>
                  <a:pt x="58" y="123"/>
                </a:moveTo>
                <a:cubicBezTo>
                  <a:pt x="48" y="123"/>
                  <a:pt x="48" y="123"/>
                  <a:pt x="48" y="123"/>
                </a:cubicBezTo>
                <a:cubicBezTo>
                  <a:pt x="48" y="92"/>
                  <a:pt x="48" y="92"/>
                  <a:pt x="48" y="92"/>
                </a:cubicBezTo>
                <a:cubicBezTo>
                  <a:pt x="58" y="92"/>
                  <a:pt x="58" y="92"/>
                  <a:pt x="58" y="92"/>
                </a:cubicBezTo>
                <a:lnTo>
                  <a:pt x="58" y="123"/>
                </a:lnTo>
                <a:close/>
                <a:moveTo>
                  <a:pt x="94" y="70"/>
                </a:moveTo>
                <a:cubicBezTo>
                  <a:pt x="94" y="88"/>
                  <a:pt x="94" y="88"/>
                  <a:pt x="94" y="88"/>
                </a:cubicBezTo>
                <a:cubicBezTo>
                  <a:pt x="14" y="88"/>
                  <a:pt x="14" y="88"/>
                  <a:pt x="14" y="88"/>
                </a:cubicBezTo>
                <a:cubicBezTo>
                  <a:pt x="5" y="79"/>
                  <a:pt x="5" y="79"/>
                  <a:pt x="5" y="79"/>
                </a:cubicBezTo>
                <a:cubicBezTo>
                  <a:pt x="14" y="70"/>
                  <a:pt x="14" y="70"/>
                  <a:pt x="14" y="70"/>
                </a:cubicBezTo>
                <a:lnTo>
                  <a:pt x="94" y="70"/>
                </a:lnTo>
                <a:close/>
                <a:moveTo>
                  <a:pt x="48" y="65"/>
                </a:moveTo>
                <a:cubicBezTo>
                  <a:pt x="48" y="49"/>
                  <a:pt x="48" y="49"/>
                  <a:pt x="48" y="49"/>
                </a:cubicBezTo>
                <a:cubicBezTo>
                  <a:pt x="58" y="49"/>
                  <a:pt x="58" y="49"/>
                  <a:pt x="58" y="49"/>
                </a:cubicBezTo>
                <a:cubicBezTo>
                  <a:pt x="58" y="65"/>
                  <a:pt x="58" y="65"/>
                  <a:pt x="58" y="65"/>
                </a:cubicBezTo>
                <a:lnTo>
                  <a:pt x="48" y="65"/>
                </a:lnTo>
                <a:close/>
                <a:moveTo>
                  <a:pt x="92" y="44"/>
                </a:moveTo>
                <a:cubicBezTo>
                  <a:pt x="12" y="44"/>
                  <a:pt x="12" y="44"/>
                  <a:pt x="12" y="44"/>
                </a:cubicBezTo>
                <a:cubicBezTo>
                  <a:pt x="12" y="27"/>
                  <a:pt x="12" y="27"/>
                  <a:pt x="12" y="27"/>
                </a:cubicBezTo>
                <a:cubicBezTo>
                  <a:pt x="92" y="27"/>
                  <a:pt x="92" y="27"/>
                  <a:pt x="92" y="27"/>
                </a:cubicBezTo>
                <a:cubicBezTo>
                  <a:pt x="101" y="36"/>
                  <a:pt x="101" y="36"/>
                  <a:pt x="101" y="36"/>
                </a:cubicBezTo>
                <a:lnTo>
                  <a:pt x="92" y="44"/>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nvGrpSpPr>
          <p:cNvPr id="3" name="组合 2">
            <a:extLst>
              <a:ext uri="{FF2B5EF4-FFF2-40B4-BE49-F238E27FC236}">
                <a16:creationId xmlns="" xmlns:a16="http://schemas.microsoft.com/office/drawing/2014/main" id="{045E3877-7385-4924-9168-55C7EA7D97AA}"/>
              </a:ext>
            </a:extLst>
          </p:cNvPr>
          <p:cNvGrpSpPr/>
          <p:nvPr/>
        </p:nvGrpSpPr>
        <p:grpSpPr>
          <a:xfrm>
            <a:off x="4411663" y="304800"/>
            <a:ext cx="481013" cy="481013"/>
            <a:chOff x="4411663" y="304800"/>
            <a:chExt cx="481013" cy="481013"/>
          </a:xfrm>
        </p:grpSpPr>
        <p:sp>
          <p:nvSpPr>
            <p:cNvPr id="28" name="Freeform 228"/>
            <p:cNvSpPr>
              <a:spLocks noEditPoints="1"/>
            </p:cNvSpPr>
            <p:nvPr/>
          </p:nvSpPr>
          <p:spPr bwMode="auto">
            <a:xfrm>
              <a:off x="4411663" y="304800"/>
              <a:ext cx="481013" cy="481013"/>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106 w 128"/>
                <a:gd name="T11" fmla="*/ 106 h 128"/>
                <a:gd name="T12" fmla="*/ 87 w 128"/>
                <a:gd name="T13" fmla="*/ 119 h 128"/>
                <a:gd name="T14" fmla="*/ 64 w 128"/>
                <a:gd name="T15" fmla="*/ 123 h 128"/>
                <a:gd name="T16" fmla="*/ 41 w 128"/>
                <a:gd name="T17" fmla="*/ 119 h 128"/>
                <a:gd name="T18" fmla="*/ 22 w 128"/>
                <a:gd name="T19" fmla="*/ 106 h 128"/>
                <a:gd name="T20" fmla="*/ 9 w 128"/>
                <a:gd name="T21" fmla="*/ 87 h 128"/>
                <a:gd name="T22" fmla="*/ 5 w 128"/>
                <a:gd name="T23" fmla="*/ 64 h 128"/>
                <a:gd name="T24" fmla="*/ 9 w 128"/>
                <a:gd name="T25" fmla="*/ 41 h 128"/>
                <a:gd name="T26" fmla="*/ 22 w 128"/>
                <a:gd name="T27" fmla="*/ 22 h 128"/>
                <a:gd name="T28" fmla="*/ 41 w 128"/>
                <a:gd name="T29" fmla="*/ 9 h 128"/>
                <a:gd name="T30" fmla="*/ 87 w 128"/>
                <a:gd name="T31" fmla="*/ 9 h 128"/>
                <a:gd name="T32" fmla="*/ 106 w 128"/>
                <a:gd name="T33" fmla="*/ 22 h 128"/>
                <a:gd name="T34" fmla="*/ 119 w 128"/>
                <a:gd name="T35" fmla="*/ 41 h 128"/>
                <a:gd name="T36" fmla="*/ 123 w 128"/>
                <a:gd name="T37" fmla="*/ 64 h 128"/>
                <a:gd name="T38" fmla="*/ 119 w 128"/>
                <a:gd name="T39" fmla="*/ 87 h 128"/>
                <a:gd name="T40" fmla="*/ 106 w 128"/>
                <a:gd name="T41" fmla="*/ 10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106" y="106"/>
                  </a:moveTo>
                  <a:cubicBezTo>
                    <a:pt x="101" y="111"/>
                    <a:pt x="94" y="116"/>
                    <a:pt x="87" y="119"/>
                  </a:cubicBezTo>
                  <a:cubicBezTo>
                    <a:pt x="80" y="122"/>
                    <a:pt x="72" y="123"/>
                    <a:pt x="64" y="123"/>
                  </a:cubicBezTo>
                  <a:cubicBezTo>
                    <a:pt x="56" y="123"/>
                    <a:pt x="48" y="122"/>
                    <a:pt x="41" y="119"/>
                  </a:cubicBezTo>
                  <a:cubicBezTo>
                    <a:pt x="34" y="116"/>
                    <a:pt x="27" y="111"/>
                    <a:pt x="22" y="106"/>
                  </a:cubicBezTo>
                  <a:cubicBezTo>
                    <a:pt x="17" y="101"/>
                    <a:pt x="12" y="94"/>
                    <a:pt x="9" y="87"/>
                  </a:cubicBezTo>
                  <a:cubicBezTo>
                    <a:pt x="6" y="80"/>
                    <a:pt x="5" y="72"/>
                    <a:pt x="5" y="64"/>
                  </a:cubicBezTo>
                  <a:cubicBezTo>
                    <a:pt x="5" y="56"/>
                    <a:pt x="6" y="48"/>
                    <a:pt x="9" y="41"/>
                  </a:cubicBezTo>
                  <a:cubicBezTo>
                    <a:pt x="12" y="34"/>
                    <a:pt x="17" y="27"/>
                    <a:pt x="22" y="22"/>
                  </a:cubicBezTo>
                  <a:cubicBezTo>
                    <a:pt x="27" y="17"/>
                    <a:pt x="34" y="12"/>
                    <a:pt x="41" y="9"/>
                  </a:cubicBezTo>
                  <a:cubicBezTo>
                    <a:pt x="56" y="3"/>
                    <a:pt x="72" y="3"/>
                    <a:pt x="87" y="9"/>
                  </a:cubicBezTo>
                  <a:cubicBezTo>
                    <a:pt x="94" y="12"/>
                    <a:pt x="101" y="17"/>
                    <a:pt x="106" y="22"/>
                  </a:cubicBezTo>
                  <a:cubicBezTo>
                    <a:pt x="111" y="27"/>
                    <a:pt x="116" y="34"/>
                    <a:pt x="119" y="41"/>
                  </a:cubicBezTo>
                  <a:cubicBezTo>
                    <a:pt x="122" y="48"/>
                    <a:pt x="123" y="56"/>
                    <a:pt x="123" y="64"/>
                  </a:cubicBezTo>
                  <a:cubicBezTo>
                    <a:pt x="123" y="72"/>
                    <a:pt x="122" y="80"/>
                    <a:pt x="119" y="87"/>
                  </a:cubicBezTo>
                  <a:cubicBezTo>
                    <a:pt x="116" y="94"/>
                    <a:pt x="112" y="101"/>
                    <a:pt x="106" y="106"/>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9" name="Oval 229"/>
            <p:cNvSpPr>
              <a:spLocks noChangeArrowheads="1"/>
            </p:cNvSpPr>
            <p:nvPr/>
          </p:nvSpPr>
          <p:spPr bwMode="auto">
            <a:xfrm>
              <a:off x="4637088" y="530225"/>
              <a:ext cx="30163" cy="30163"/>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0" name="Freeform 230"/>
            <p:cNvSpPr>
              <a:spLocks noEditPoints="1"/>
            </p:cNvSpPr>
            <p:nvPr/>
          </p:nvSpPr>
          <p:spPr bwMode="auto">
            <a:xfrm>
              <a:off x="4576763" y="381000"/>
              <a:ext cx="150813" cy="330200"/>
            </a:xfrm>
            <a:custGeom>
              <a:avLst/>
              <a:gdLst>
                <a:gd name="T0" fmla="*/ 40 w 40"/>
                <a:gd name="T1" fmla="*/ 43 h 88"/>
                <a:gd name="T2" fmla="*/ 40 w 40"/>
                <a:gd name="T3" fmla="*/ 43 h 88"/>
                <a:gd name="T4" fmla="*/ 22 w 40"/>
                <a:gd name="T5" fmla="*/ 2 h 88"/>
                <a:gd name="T6" fmla="*/ 18 w 40"/>
                <a:gd name="T7" fmla="*/ 2 h 88"/>
                <a:gd name="T8" fmla="*/ 0 w 40"/>
                <a:gd name="T9" fmla="*/ 43 h 88"/>
                <a:gd name="T10" fmla="*/ 0 w 40"/>
                <a:gd name="T11" fmla="*/ 44 h 88"/>
                <a:gd name="T12" fmla="*/ 0 w 40"/>
                <a:gd name="T13" fmla="*/ 45 h 88"/>
                <a:gd name="T14" fmla="*/ 0 w 40"/>
                <a:gd name="T15" fmla="*/ 45 h 88"/>
                <a:gd name="T16" fmla="*/ 18 w 40"/>
                <a:gd name="T17" fmla="*/ 86 h 88"/>
                <a:gd name="T18" fmla="*/ 22 w 40"/>
                <a:gd name="T19" fmla="*/ 86 h 88"/>
                <a:gd name="T20" fmla="*/ 40 w 40"/>
                <a:gd name="T21" fmla="*/ 45 h 88"/>
                <a:gd name="T22" fmla="*/ 40 w 40"/>
                <a:gd name="T23" fmla="*/ 44 h 88"/>
                <a:gd name="T24" fmla="*/ 40 w 40"/>
                <a:gd name="T25" fmla="*/ 44 h 88"/>
                <a:gd name="T26" fmla="*/ 40 w 40"/>
                <a:gd name="T27" fmla="*/ 44 h 88"/>
                <a:gd name="T28" fmla="*/ 40 w 40"/>
                <a:gd name="T29" fmla="*/ 43 h 88"/>
                <a:gd name="T30" fmla="*/ 20 w 40"/>
                <a:gd name="T31" fmla="*/ 80 h 88"/>
                <a:gd name="T32" fmla="*/ 4 w 40"/>
                <a:gd name="T33" fmla="*/ 44 h 88"/>
                <a:gd name="T34" fmla="*/ 20 w 40"/>
                <a:gd name="T35" fmla="*/ 9 h 88"/>
                <a:gd name="T36" fmla="*/ 36 w 40"/>
                <a:gd name="T37" fmla="*/ 44 h 88"/>
                <a:gd name="T38" fmla="*/ 20 w 40"/>
                <a:gd name="T39" fmla="*/ 8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0" h="88">
                  <a:moveTo>
                    <a:pt x="40" y="43"/>
                  </a:moveTo>
                  <a:cubicBezTo>
                    <a:pt x="40" y="43"/>
                    <a:pt x="40" y="43"/>
                    <a:pt x="40" y="43"/>
                  </a:cubicBezTo>
                  <a:cubicBezTo>
                    <a:pt x="22" y="2"/>
                    <a:pt x="22" y="2"/>
                    <a:pt x="22" y="2"/>
                  </a:cubicBezTo>
                  <a:cubicBezTo>
                    <a:pt x="21" y="0"/>
                    <a:pt x="19" y="0"/>
                    <a:pt x="18" y="2"/>
                  </a:cubicBezTo>
                  <a:cubicBezTo>
                    <a:pt x="0" y="43"/>
                    <a:pt x="0" y="43"/>
                    <a:pt x="0" y="43"/>
                  </a:cubicBezTo>
                  <a:cubicBezTo>
                    <a:pt x="0" y="43"/>
                    <a:pt x="0" y="44"/>
                    <a:pt x="0" y="44"/>
                  </a:cubicBezTo>
                  <a:cubicBezTo>
                    <a:pt x="0" y="44"/>
                    <a:pt x="0" y="45"/>
                    <a:pt x="0" y="45"/>
                  </a:cubicBezTo>
                  <a:cubicBezTo>
                    <a:pt x="0" y="45"/>
                    <a:pt x="0" y="45"/>
                    <a:pt x="0" y="45"/>
                  </a:cubicBezTo>
                  <a:cubicBezTo>
                    <a:pt x="18" y="86"/>
                    <a:pt x="18" y="86"/>
                    <a:pt x="18" y="86"/>
                  </a:cubicBezTo>
                  <a:cubicBezTo>
                    <a:pt x="19" y="88"/>
                    <a:pt x="21" y="88"/>
                    <a:pt x="22" y="86"/>
                  </a:cubicBezTo>
                  <a:cubicBezTo>
                    <a:pt x="40" y="45"/>
                    <a:pt x="40" y="45"/>
                    <a:pt x="40" y="45"/>
                  </a:cubicBezTo>
                  <a:cubicBezTo>
                    <a:pt x="40" y="45"/>
                    <a:pt x="40" y="44"/>
                    <a:pt x="40" y="44"/>
                  </a:cubicBezTo>
                  <a:cubicBezTo>
                    <a:pt x="40" y="44"/>
                    <a:pt x="40" y="44"/>
                    <a:pt x="40" y="44"/>
                  </a:cubicBezTo>
                  <a:cubicBezTo>
                    <a:pt x="40" y="44"/>
                    <a:pt x="40" y="44"/>
                    <a:pt x="40" y="44"/>
                  </a:cubicBezTo>
                  <a:cubicBezTo>
                    <a:pt x="40" y="44"/>
                    <a:pt x="40" y="43"/>
                    <a:pt x="40" y="43"/>
                  </a:cubicBezTo>
                  <a:close/>
                  <a:moveTo>
                    <a:pt x="20" y="80"/>
                  </a:moveTo>
                  <a:cubicBezTo>
                    <a:pt x="4" y="44"/>
                    <a:pt x="4" y="44"/>
                    <a:pt x="4" y="44"/>
                  </a:cubicBezTo>
                  <a:cubicBezTo>
                    <a:pt x="20" y="9"/>
                    <a:pt x="20" y="9"/>
                    <a:pt x="20" y="9"/>
                  </a:cubicBezTo>
                  <a:cubicBezTo>
                    <a:pt x="36" y="44"/>
                    <a:pt x="36" y="44"/>
                    <a:pt x="36" y="44"/>
                  </a:cubicBezTo>
                  <a:lnTo>
                    <a:pt x="20" y="80"/>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4" name="组合 3">
            <a:extLst>
              <a:ext uri="{FF2B5EF4-FFF2-40B4-BE49-F238E27FC236}">
                <a16:creationId xmlns="" xmlns:a16="http://schemas.microsoft.com/office/drawing/2014/main" id="{564275AE-17DC-443F-B832-EB8D0305E09A}"/>
              </a:ext>
            </a:extLst>
          </p:cNvPr>
          <p:cNvGrpSpPr/>
          <p:nvPr/>
        </p:nvGrpSpPr>
        <p:grpSpPr>
          <a:xfrm>
            <a:off x="3451225" y="354013"/>
            <a:ext cx="481013" cy="379413"/>
            <a:chOff x="3451225" y="354013"/>
            <a:chExt cx="481013" cy="379413"/>
          </a:xfrm>
        </p:grpSpPr>
        <p:sp>
          <p:nvSpPr>
            <p:cNvPr id="31" name="Freeform 231"/>
            <p:cNvSpPr>
              <a:spLocks/>
            </p:cNvSpPr>
            <p:nvPr/>
          </p:nvSpPr>
          <p:spPr bwMode="auto">
            <a:xfrm>
              <a:off x="3770313" y="519113"/>
              <a:ext cx="74613" cy="79375"/>
            </a:xfrm>
            <a:custGeom>
              <a:avLst/>
              <a:gdLst>
                <a:gd name="T0" fmla="*/ 4 w 20"/>
                <a:gd name="T1" fmla="*/ 1 h 21"/>
                <a:gd name="T2" fmla="*/ 1 w 20"/>
                <a:gd name="T3" fmla="*/ 1 h 21"/>
                <a:gd name="T4" fmla="*/ 0 w 20"/>
                <a:gd name="T5" fmla="*/ 3 h 21"/>
                <a:gd name="T6" fmla="*/ 1 w 20"/>
                <a:gd name="T7" fmla="*/ 4 h 21"/>
                <a:gd name="T8" fmla="*/ 7 w 20"/>
                <a:gd name="T9" fmla="*/ 11 h 21"/>
                <a:gd name="T10" fmla="*/ 1 w 20"/>
                <a:gd name="T11" fmla="*/ 17 h 21"/>
                <a:gd name="T12" fmla="*/ 0 w 20"/>
                <a:gd name="T13" fmla="*/ 18 h 21"/>
                <a:gd name="T14" fmla="*/ 1 w 20"/>
                <a:gd name="T15" fmla="*/ 20 h 21"/>
                <a:gd name="T16" fmla="*/ 4 w 20"/>
                <a:gd name="T17" fmla="*/ 20 h 21"/>
                <a:gd name="T18" fmla="*/ 10 w 20"/>
                <a:gd name="T19" fmla="*/ 14 h 21"/>
                <a:gd name="T20" fmla="*/ 16 w 20"/>
                <a:gd name="T21" fmla="*/ 20 h 21"/>
                <a:gd name="T22" fmla="*/ 20 w 20"/>
                <a:gd name="T23" fmla="*/ 20 h 21"/>
                <a:gd name="T24" fmla="*/ 20 w 20"/>
                <a:gd name="T25" fmla="*/ 18 h 21"/>
                <a:gd name="T26" fmla="*/ 20 w 20"/>
                <a:gd name="T27" fmla="*/ 17 h 21"/>
                <a:gd name="T28" fmla="*/ 13 w 20"/>
                <a:gd name="T29" fmla="*/ 11 h 21"/>
                <a:gd name="T30" fmla="*/ 20 w 20"/>
                <a:gd name="T31" fmla="*/ 4 h 21"/>
                <a:gd name="T32" fmla="*/ 20 w 20"/>
                <a:gd name="T33" fmla="*/ 3 h 21"/>
                <a:gd name="T34" fmla="*/ 20 w 20"/>
                <a:gd name="T35" fmla="*/ 1 h 21"/>
                <a:gd name="T36" fmla="*/ 16 w 20"/>
                <a:gd name="T37" fmla="*/ 1 h 21"/>
                <a:gd name="T38" fmla="*/ 10 w 20"/>
                <a:gd name="T39" fmla="*/ 7 h 21"/>
                <a:gd name="T40" fmla="*/ 4 w 20"/>
                <a:gd name="T4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 h="21">
                  <a:moveTo>
                    <a:pt x="4" y="1"/>
                  </a:moveTo>
                  <a:cubicBezTo>
                    <a:pt x="3" y="0"/>
                    <a:pt x="2" y="0"/>
                    <a:pt x="1" y="1"/>
                  </a:cubicBezTo>
                  <a:cubicBezTo>
                    <a:pt x="0" y="2"/>
                    <a:pt x="0" y="2"/>
                    <a:pt x="0" y="3"/>
                  </a:cubicBezTo>
                  <a:cubicBezTo>
                    <a:pt x="0" y="3"/>
                    <a:pt x="0" y="4"/>
                    <a:pt x="1" y="4"/>
                  </a:cubicBezTo>
                  <a:cubicBezTo>
                    <a:pt x="7" y="11"/>
                    <a:pt x="7" y="11"/>
                    <a:pt x="7" y="11"/>
                  </a:cubicBezTo>
                  <a:cubicBezTo>
                    <a:pt x="1" y="17"/>
                    <a:pt x="1" y="17"/>
                    <a:pt x="1" y="17"/>
                  </a:cubicBezTo>
                  <a:cubicBezTo>
                    <a:pt x="0" y="17"/>
                    <a:pt x="0" y="18"/>
                    <a:pt x="0" y="18"/>
                  </a:cubicBezTo>
                  <a:cubicBezTo>
                    <a:pt x="0" y="19"/>
                    <a:pt x="0" y="20"/>
                    <a:pt x="1" y="20"/>
                  </a:cubicBezTo>
                  <a:cubicBezTo>
                    <a:pt x="2" y="21"/>
                    <a:pt x="3" y="21"/>
                    <a:pt x="4" y="20"/>
                  </a:cubicBezTo>
                  <a:cubicBezTo>
                    <a:pt x="10" y="14"/>
                    <a:pt x="10" y="14"/>
                    <a:pt x="10" y="14"/>
                  </a:cubicBezTo>
                  <a:cubicBezTo>
                    <a:pt x="16" y="20"/>
                    <a:pt x="16" y="20"/>
                    <a:pt x="16" y="20"/>
                  </a:cubicBezTo>
                  <a:cubicBezTo>
                    <a:pt x="17" y="21"/>
                    <a:pt x="19" y="21"/>
                    <a:pt x="20" y="20"/>
                  </a:cubicBezTo>
                  <a:cubicBezTo>
                    <a:pt x="20" y="20"/>
                    <a:pt x="20" y="19"/>
                    <a:pt x="20" y="18"/>
                  </a:cubicBezTo>
                  <a:cubicBezTo>
                    <a:pt x="20" y="18"/>
                    <a:pt x="20" y="17"/>
                    <a:pt x="20" y="17"/>
                  </a:cubicBezTo>
                  <a:cubicBezTo>
                    <a:pt x="13" y="11"/>
                    <a:pt x="13" y="11"/>
                    <a:pt x="13" y="11"/>
                  </a:cubicBezTo>
                  <a:cubicBezTo>
                    <a:pt x="20" y="4"/>
                    <a:pt x="20" y="4"/>
                    <a:pt x="20" y="4"/>
                  </a:cubicBezTo>
                  <a:cubicBezTo>
                    <a:pt x="20" y="4"/>
                    <a:pt x="20" y="3"/>
                    <a:pt x="20" y="3"/>
                  </a:cubicBezTo>
                  <a:cubicBezTo>
                    <a:pt x="20" y="2"/>
                    <a:pt x="20" y="2"/>
                    <a:pt x="20" y="1"/>
                  </a:cubicBezTo>
                  <a:cubicBezTo>
                    <a:pt x="19" y="0"/>
                    <a:pt x="17" y="0"/>
                    <a:pt x="16" y="1"/>
                  </a:cubicBezTo>
                  <a:cubicBezTo>
                    <a:pt x="10" y="7"/>
                    <a:pt x="10" y="7"/>
                    <a:pt x="10" y="7"/>
                  </a:cubicBezTo>
                  <a:lnTo>
                    <a:pt x="4" y="1"/>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2" name="Freeform 232"/>
            <p:cNvSpPr>
              <a:spLocks noEditPoints="1"/>
            </p:cNvSpPr>
            <p:nvPr/>
          </p:nvSpPr>
          <p:spPr bwMode="auto">
            <a:xfrm>
              <a:off x="3451225" y="354013"/>
              <a:ext cx="481013" cy="379413"/>
            </a:xfrm>
            <a:custGeom>
              <a:avLst/>
              <a:gdLst>
                <a:gd name="T0" fmla="*/ 126 w 128"/>
                <a:gd name="T1" fmla="*/ 1 h 101"/>
                <a:gd name="T2" fmla="*/ 96 w 128"/>
                <a:gd name="T3" fmla="*/ 8 h 101"/>
                <a:gd name="T4" fmla="*/ 63 w 128"/>
                <a:gd name="T5" fmla="*/ 1 h 101"/>
                <a:gd name="T6" fmla="*/ 3 w 128"/>
                <a:gd name="T7" fmla="*/ 1 h 101"/>
                <a:gd name="T8" fmla="*/ 0 w 128"/>
                <a:gd name="T9" fmla="*/ 2 h 101"/>
                <a:gd name="T10" fmla="*/ 2 w 128"/>
                <a:gd name="T11" fmla="*/ 94 h 101"/>
                <a:gd name="T12" fmla="*/ 33 w 128"/>
                <a:gd name="T13" fmla="*/ 101 h 101"/>
                <a:gd name="T14" fmla="*/ 64 w 128"/>
                <a:gd name="T15" fmla="*/ 94 h 101"/>
                <a:gd name="T16" fmla="*/ 95 w 128"/>
                <a:gd name="T17" fmla="*/ 101 h 101"/>
                <a:gd name="T18" fmla="*/ 126 w 128"/>
                <a:gd name="T19" fmla="*/ 94 h 101"/>
                <a:gd name="T20" fmla="*/ 128 w 128"/>
                <a:gd name="T21" fmla="*/ 2 h 101"/>
                <a:gd name="T22" fmla="*/ 97 w 128"/>
                <a:gd name="T23" fmla="*/ 96 h 101"/>
                <a:gd name="T24" fmla="*/ 95 w 128"/>
                <a:gd name="T25" fmla="*/ 71 h 101"/>
                <a:gd name="T26" fmla="*/ 93 w 128"/>
                <a:gd name="T27" fmla="*/ 96 h 101"/>
                <a:gd name="T28" fmla="*/ 66 w 128"/>
                <a:gd name="T29" fmla="*/ 68 h 101"/>
                <a:gd name="T30" fmla="*/ 62 w 128"/>
                <a:gd name="T31" fmla="*/ 68 h 101"/>
                <a:gd name="T32" fmla="*/ 35 w 128"/>
                <a:gd name="T33" fmla="*/ 96 h 101"/>
                <a:gd name="T34" fmla="*/ 33 w 128"/>
                <a:gd name="T35" fmla="*/ 67 h 101"/>
                <a:gd name="T36" fmla="*/ 31 w 128"/>
                <a:gd name="T37" fmla="*/ 96 h 101"/>
                <a:gd name="T38" fmla="*/ 4 w 128"/>
                <a:gd name="T39" fmla="*/ 65 h 101"/>
                <a:gd name="T40" fmla="*/ 26 w 128"/>
                <a:gd name="T41" fmla="*/ 59 h 101"/>
                <a:gd name="T42" fmla="*/ 25 w 128"/>
                <a:gd name="T43" fmla="*/ 55 h 101"/>
                <a:gd name="T44" fmla="*/ 4 w 128"/>
                <a:gd name="T45" fmla="*/ 60 h 101"/>
                <a:gd name="T46" fmla="*/ 31 w 128"/>
                <a:gd name="T47" fmla="*/ 12 h 101"/>
                <a:gd name="T48" fmla="*/ 33 w 128"/>
                <a:gd name="T49" fmla="*/ 43 h 101"/>
                <a:gd name="T50" fmla="*/ 35 w 128"/>
                <a:gd name="T51" fmla="*/ 12 h 101"/>
                <a:gd name="T52" fmla="*/ 62 w 128"/>
                <a:gd name="T53" fmla="*/ 39 h 101"/>
                <a:gd name="T54" fmla="*/ 66 w 128"/>
                <a:gd name="T55" fmla="*/ 39 h 101"/>
                <a:gd name="T56" fmla="*/ 93 w 128"/>
                <a:gd name="T57" fmla="*/ 12 h 101"/>
                <a:gd name="T58" fmla="*/ 95 w 128"/>
                <a:gd name="T59" fmla="*/ 38 h 101"/>
                <a:gd name="T60" fmla="*/ 97 w 128"/>
                <a:gd name="T61" fmla="*/ 12 h 101"/>
                <a:gd name="T62" fmla="*/ 124 w 128"/>
                <a:gd name="T63" fmla="*/ 9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101">
                  <a:moveTo>
                    <a:pt x="128" y="2"/>
                  </a:moveTo>
                  <a:cubicBezTo>
                    <a:pt x="128" y="1"/>
                    <a:pt x="127" y="1"/>
                    <a:pt x="126" y="1"/>
                  </a:cubicBezTo>
                  <a:cubicBezTo>
                    <a:pt x="126" y="1"/>
                    <a:pt x="125" y="1"/>
                    <a:pt x="125" y="1"/>
                  </a:cubicBezTo>
                  <a:cubicBezTo>
                    <a:pt x="96" y="8"/>
                    <a:pt x="96" y="8"/>
                    <a:pt x="96" y="8"/>
                  </a:cubicBezTo>
                  <a:cubicBezTo>
                    <a:pt x="65" y="1"/>
                    <a:pt x="65" y="1"/>
                    <a:pt x="65" y="1"/>
                  </a:cubicBezTo>
                  <a:cubicBezTo>
                    <a:pt x="64" y="0"/>
                    <a:pt x="64" y="1"/>
                    <a:pt x="63" y="1"/>
                  </a:cubicBezTo>
                  <a:cubicBezTo>
                    <a:pt x="32" y="8"/>
                    <a:pt x="32" y="8"/>
                    <a:pt x="32" y="8"/>
                  </a:cubicBezTo>
                  <a:cubicBezTo>
                    <a:pt x="3" y="1"/>
                    <a:pt x="3" y="1"/>
                    <a:pt x="3" y="1"/>
                  </a:cubicBezTo>
                  <a:cubicBezTo>
                    <a:pt x="3" y="1"/>
                    <a:pt x="2" y="1"/>
                    <a:pt x="2" y="1"/>
                  </a:cubicBezTo>
                  <a:cubicBezTo>
                    <a:pt x="1" y="1"/>
                    <a:pt x="0" y="1"/>
                    <a:pt x="0" y="2"/>
                  </a:cubicBezTo>
                  <a:cubicBezTo>
                    <a:pt x="0" y="93"/>
                    <a:pt x="0" y="93"/>
                    <a:pt x="0" y="93"/>
                  </a:cubicBezTo>
                  <a:cubicBezTo>
                    <a:pt x="0" y="93"/>
                    <a:pt x="1" y="94"/>
                    <a:pt x="2" y="94"/>
                  </a:cubicBezTo>
                  <a:cubicBezTo>
                    <a:pt x="32" y="101"/>
                    <a:pt x="32" y="101"/>
                    <a:pt x="32" y="101"/>
                  </a:cubicBezTo>
                  <a:cubicBezTo>
                    <a:pt x="33" y="101"/>
                    <a:pt x="33" y="101"/>
                    <a:pt x="33" y="101"/>
                  </a:cubicBezTo>
                  <a:cubicBezTo>
                    <a:pt x="63" y="94"/>
                    <a:pt x="63" y="94"/>
                    <a:pt x="63" y="94"/>
                  </a:cubicBezTo>
                  <a:cubicBezTo>
                    <a:pt x="63" y="94"/>
                    <a:pt x="64" y="94"/>
                    <a:pt x="64" y="94"/>
                  </a:cubicBezTo>
                  <a:cubicBezTo>
                    <a:pt x="64" y="94"/>
                    <a:pt x="65" y="94"/>
                    <a:pt x="65" y="94"/>
                  </a:cubicBezTo>
                  <a:cubicBezTo>
                    <a:pt x="95" y="101"/>
                    <a:pt x="95" y="101"/>
                    <a:pt x="95" y="101"/>
                  </a:cubicBezTo>
                  <a:cubicBezTo>
                    <a:pt x="95" y="101"/>
                    <a:pt x="95" y="101"/>
                    <a:pt x="96" y="101"/>
                  </a:cubicBezTo>
                  <a:cubicBezTo>
                    <a:pt x="126" y="94"/>
                    <a:pt x="126" y="94"/>
                    <a:pt x="126" y="94"/>
                  </a:cubicBezTo>
                  <a:cubicBezTo>
                    <a:pt x="127" y="94"/>
                    <a:pt x="128" y="93"/>
                    <a:pt x="128" y="92"/>
                  </a:cubicBezTo>
                  <a:lnTo>
                    <a:pt x="128" y="2"/>
                  </a:lnTo>
                  <a:close/>
                  <a:moveTo>
                    <a:pt x="124" y="90"/>
                  </a:moveTo>
                  <a:cubicBezTo>
                    <a:pt x="97" y="96"/>
                    <a:pt x="97" y="96"/>
                    <a:pt x="97" y="96"/>
                  </a:cubicBezTo>
                  <a:cubicBezTo>
                    <a:pt x="97" y="74"/>
                    <a:pt x="97" y="74"/>
                    <a:pt x="97" y="74"/>
                  </a:cubicBezTo>
                  <a:cubicBezTo>
                    <a:pt x="97" y="72"/>
                    <a:pt x="96" y="71"/>
                    <a:pt x="95" y="71"/>
                  </a:cubicBezTo>
                  <a:cubicBezTo>
                    <a:pt x="94" y="71"/>
                    <a:pt x="93" y="72"/>
                    <a:pt x="93" y="74"/>
                  </a:cubicBezTo>
                  <a:cubicBezTo>
                    <a:pt x="93" y="96"/>
                    <a:pt x="93" y="96"/>
                    <a:pt x="93" y="96"/>
                  </a:cubicBezTo>
                  <a:cubicBezTo>
                    <a:pt x="66" y="90"/>
                    <a:pt x="66" y="90"/>
                    <a:pt x="66" y="90"/>
                  </a:cubicBezTo>
                  <a:cubicBezTo>
                    <a:pt x="66" y="68"/>
                    <a:pt x="66" y="68"/>
                    <a:pt x="66" y="68"/>
                  </a:cubicBezTo>
                  <a:cubicBezTo>
                    <a:pt x="66" y="66"/>
                    <a:pt x="65" y="65"/>
                    <a:pt x="64" y="65"/>
                  </a:cubicBezTo>
                  <a:cubicBezTo>
                    <a:pt x="63" y="65"/>
                    <a:pt x="62" y="66"/>
                    <a:pt x="62" y="68"/>
                  </a:cubicBezTo>
                  <a:cubicBezTo>
                    <a:pt x="62" y="90"/>
                    <a:pt x="62" y="90"/>
                    <a:pt x="62" y="90"/>
                  </a:cubicBezTo>
                  <a:cubicBezTo>
                    <a:pt x="35" y="96"/>
                    <a:pt x="35" y="96"/>
                    <a:pt x="35" y="96"/>
                  </a:cubicBezTo>
                  <a:cubicBezTo>
                    <a:pt x="35" y="70"/>
                    <a:pt x="35" y="70"/>
                    <a:pt x="35" y="70"/>
                  </a:cubicBezTo>
                  <a:cubicBezTo>
                    <a:pt x="35" y="68"/>
                    <a:pt x="34" y="67"/>
                    <a:pt x="33" y="67"/>
                  </a:cubicBezTo>
                  <a:cubicBezTo>
                    <a:pt x="32" y="67"/>
                    <a:pt x="31" y="68"/>
                    <a:pt x="31" y="70"/>
                  </a:cubicBezTo>
                  <a:cubicBezTo>
                    <a:pt x="31" y="96"/>
                    <a:pt x="31" y="96"/>
                    <a:pt x="31" y="96"/>
                  </a:cubicBezTo>
                  <a:cubicBezTo>
                    <a:pt x="4" y="90"/>
                    <a:pt x="4" y="90"/>
                    <a:pt x="4" y="90"/>
                  </a:cubicBezTo>
                  <a:cubicBezTo>
                    <a:pt x="4" y="65"/>
                    <a:pt x="4" y="65"/>
                    <a:pt x="4" y="65"/>
                  </a:cubicBezTo>
                  <a:cubicBezTo>
                    <a:pt x="5" y="64"/>
                    <a:pt x="5" y="64"/>
                    <a:pt x="5" y="64"/>
                  </a:cubicBezTo>
                  <a:cubicBezTo>
                    <a:pt x="12" y="62"/>
                    <a:pt x="19" y="60"/>
                    <a:pt x="26" y="59"/>
                  </a:cubicBezTo>
                  <a:cubicBezTo>
                    <a:pt x="27" y="59"/>
                    <a:pt x="28" y="58"/>
                    <a:pt x="28" y="57"/>
                  </a:cubicBezTo>
                  <a:cubicBezTo>
                    <a:pt x="28" y="55"/>
                    <a:pt x="26" y="54"/>
                    <a:pt x="25" y="55"/>
                  </a:cubicBezTo>
                  <a:cubicBezTo>
                    <a:pt x="19" y="56"/>
                    <a:pt x="12" y="57"/>
                    <a:pt x="6" y="59"/>
                  </a:cubicBezTo>
                  <a:cubicBezTo>
                    <a:pt x="4" y="60"/>
                    <a:pt x="4" y="60"/>
                    <a:pt x="4" y="60"/>
                  </a:cubicBezTo>
                  <a:cubicBezTo>
                    <a:pt x="4" y="6"/>
                    <a:pt x="4" y="6"/>
                    <a:pt x="4" y="6"/>
                  </a:cubicBezTo>
                  <a:cubicBezTo>
                    <a:pt x="31" y="12"/>
                    <a:pt x="31" y="12"/>
                    <a:pt x="31" y="12"/>
                  </a:cubicBezTo>
                  <a:cubicBezTo>
                    <a:pt x="31" y="41"/>
                    <a:pt x="31" y="41"/>
                    <a:pt x="31" y="41"/>
                  </a:cubicBezTo>
                  <a:cubicBezTo>
                    <a:pt x="31" y="42"/>
                    <a:pt x="32" y="43"/>
                    <a:pt x="33" y="43"/>
                  </a:cubicBezTo>
                  <a:cubicBezTo>
                    <a:pt x="34" y="43"/>
                    <a:pt x="35" y="42"/>
                    <a:pt x="35" y="41"/>
                  </a:cubicBezTo>
                  <a:cubicBezTo>
                    <a:pt x="35" y="12"/>
                    <a:pt x="35" y="12"/>
                    <a:pt x="35" y="12"/>
                  </a:cubicBezTo>
                  <a:cubicBezTo>
                    <a:pt x="62" y="6"/>
                    <a:pt x="62" y="6"/>
                    <a:pt x="62" y="6"/>
                  </a:cubicBezTo>
                  <a:cubicBezTo>
                    <a:pt x="62" y="39"/>
                    <a:pt x="62" y="39"/>
                    <a:pt x="62" y="39"/>
                  </a:cubicBezTo>
                  <a:cubicBezTo>
                    <a:pt x="62" y="40"/>
                    <a:pt x="63" y="41"/>
                    <a:pt x="64" y="41"/>
                  </a:cubicBezTo>
                  <a:cubicBezTo>
                    <a:pt x="65" y="41"/>
                    <a:pt x="66" y="40"/>
                    <a:pt x="66" y="39"/>
                  </a:cubicBezTo>
                  <a:cubicBezTo>
                    <a:pt x="66" y="6"/>
                    <a:pt x="66" y="6"/>
                    <a:pt x="66" y="6"/>
                  </a:cubicBezTo>
                  <a:cubicBezTo>
                    <a:pt x="93" y="12"/>
                    <a:pt x="93" y="12"/>
                    <a:pt x="93" y="12"/>
                  </a:cubicBezTo>
                  <a:cubicBezTo>
                    <a:pt x="93" y="36"/>
                    <a:pt x="93" y="36"/>
                    <a:pt x="93" y="36"/>
                  </a:cubicBezTo>
                  <a:cubicBezTo>
                    <a:pt x="93" y="37"/>
                    <a:pt x="94" y="38"/>
                    <a:pt x="95" y="38"/>
                  </a:cubicBezTo>
                  <a:cubicBezTo>
                    <a:pt x="96" y="38"/>
                    <a:pt x="97" y="37"/>
                    <a:pt x="97" y="36"/>
                  </a:cubicBezTo>
                  <a:cubicBezTo>
                    <a:pt x="97" y="12"/>
                    <a:pt x="97" y="12"/>
                    <a:pt x="97" y="12"/>
                  </a:cubicBezTo>
                  <a:cubicBezTo>
                    <a:pt x="124" y="6"/>
                    <a:pt x="124" y="6"/>
                    <a:pt x="124" y="6"/>
                  </a:cubicBezTo>
                  <a:lnTo>
                    <a:pt x="124" y="90"/>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3" name="Freeform 233"/>
            <p:cNvSpPr>
              <a:spLocks/>
            </p:cNvSpPr>
            <p:nvPr/>
          </p:nvSpPr>
          <p:spPr bwMode="auto">
            <a:xfrm>
              <a:off x="3594100" y="546100"/>
              <a:ext cx="77788" cy="22225"/>
            </a:xfrm>
            <a:custGeom>
              <a:avLst/>
              <a:gdLst>
                <a:gd name="T0" fmla="*/ 18 w 21"/>
                <a:gd name="T1" fmla="*/ 0 h 6"/>
                <a:gd name="T2" fmla="*/ 2 w 21"/>
                <a:gd name="T3" fmla="*/ 1 h 6"/>
                <a:gd name="T4" fmla="*/ 0 w 21"/>
                <a:gd name="T5" fmla="*/ 3 h 6"/>
                <a:gd name="T6" fmla="*/ 3 w 21"/>
                <a:gd name="T7" fmla="*/ 6 h 6"/>
                <a:gd name="T8" fmla="*/ 19 w 21"/>
                <a:gd name="T9" fmla="*/ 4 h 6"/>
                <a:gd name="T10" fmla="*/ 21 w 21"/>
                <a:gd name="T11" fmla="*/ 2 h 6"/>
                <a:gd name="T12" fmla="*/ 18 w 2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21" h="6">
                  <a:moveTo>
                    <a:pt x="18" y="0"/>
                  </a:moveTo>
                  <a:cubicBezTo>
                    <a:pt x="18" y="0"/>
                    <a:pt x="7" y="0"/>
                    <a:pt x="2" y="1"/>
                  </a:cubicBezTo>
                  <a:cubicBezTo>
                    <a:pt x="1" y="1"/>
                    <a:pt x="0" y="2"/>
                    <a:pt x="0" y="3"/>
                  </a:cubicBezTo>
                  <a:cubicBezTo>
                    <a:pt x="0" y="5"/>
                    <a:pt x="1" y="6"/>
                    <a:pt x="3" y="6"/>
                  </a:cubicBezTo>
                  <a:cubicBezTo>
                    <a:pt x="8" y="5"/>
                    <a:pt x="19" y="4"/>
                    <a:pt x="19" y="4"/>
                  </a:cubicBezTo>
                  <a:cubicBezTo>
                    <a:pt x="20" y="4"/>
                    <a:pt x="21" y="3"/>
                    <a:pt x="21" y="2"/>
                  </a:cubicBezTo>
                  <a:cubicBezTo>
                    <a:pt x="21" y="1"/>
                    <a:pt x="20" y="0"/>
                    <a:pt x="18"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4" name="Freeform 234"/>
            <p:cNvSpPr>
              <a:spLocks/>
            </p:cNvSpPr>
            <p:nvPr/>
          </p:nvSpPr>
          <p:spPr bwMode="auto">
            <a:xfrm>
              <a:off x="3709988" y="546100"/>
              <a:ext cx="33338" cy="19050"/>
            </a:xfrm>
            <a:custGeom>
              <a:avLst/>
              <a:gdLst>
                <a:gd name="T0" fmla="*/ 7 w 9"/>
                <a:gd name="T1" fmla="*/ 0 h 5"/>
                <a:gd name="T2" fmla="*/ 2 w 9"/>
                <a:gd name="T3" fmla="*/ 0 h 5"/>
                <a:gd name="T4" fmla="*/ 0 w 9"/>
                <a:gd name="T5" fmla="*/ 2 h 5"/>
                <a:gd name="T6" fmla="*/ 3 w 9"/>
                <a:gd name="T7" fmla="*/ 4 h 5"/>
                <a:gd name="T8" fmla="*/ 3 w 9"/>
                <a:gd name="T9" fmla="*/ 4 h 5"/>
                <a:gd name="T10" fmla="*/ 7 w 9"/>
                <a:gd name="T11" fmla="*/ 5 h 5"/>
                <a:gd name="T12" fmla="*/ 9 w 9"/>
                <a:gd name="T13" fmla="*/ 2 h 5"/>
                <a:gd name="T14" fmla="*/ 7 w 9"/>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5">
                  <a:moveTo>
                    <a:pt x="7" y="0"/>
                  </a:moveTo>
                  <a:cubicBezTo>
                    <a:pt x="7" y="0"/>
                    <a:pt x="2" y="0"/>
                    <a:pt x="2" y="0"/>
                  </a:cubicBezTo>
                  <a:cubicBezTo>
                    <a:pt x="1" y="0"/>
                    <a:pt x="0" y="1"/>
                    <a:pt x="0" y="2"/>
                  </a:cubicBezTo>
                  <a:cubicBezTo>
                    <a:pt x="0" y="3"/>
                    <a:pt x="1" y="4"/>
                    <a:pt x="3" y="4"/>
                  </a:cubicBezTo>
                  <a:cubicBezTo>
                    <a:pt x="3" y="4"/>
                    <a:pt x="3" y="4"/>
                    <a:pt x="3" y="4"/>
                  </a:cubicBezTo>
                  <a:cubicBezTo>
                    <a:pt x="4" y="4"/>
                    <a:pt x="7" y="5"/>
                    <a:pt x="7" y="5"/>
                  </a:cubicBezTo>
                  <a:cubicBezTo>
                    <a:pt x="8" y="5"/>
                    <a:pt x="9" y="4"/>
                    <a:pt x="9" y="2"/>
                  </a:cubicBezTo>
                  <a:cubicBezTo>
                    <a:pt x="9" y="1"/>
                    <a:pt x="8" y="0"/>
                    <a:pt x="7"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sp>
        <p:nvSpPr>
          <p:cNvPr id="35" name="Freeform 235"/>
          <p:cNvSpPr>
            <a:spLocks noEditPoints="1"/>
          </p:cNvSpPr>
          <p:nvPr/>
        </p:nvSpPr>
        <p:spPr bwMode="auto">
          <a:xfrm>
            <a:off x="2489200" y="354013"/>
            <a:ext cx="481013" cy="379413"/>
          </a:xfrm>
          <a:custGeom>
            <a:avLst/>
            <a:gdLst>
              <a:gd name="T0" fmla="*/ 128 w 128"/>
              <a:gd name="T1" fmla="*/ 92 h 101"/>
              <a:gd name="T2" fmla="*/ 128 w 128"/>
              <a:gd name="T3" fmla="*/ 2 h 101"/>
              <a:gd name="T4" fmla="*/ 126 w 128"/>
              <a:gd name="T5" fmla="*/ 1 h 101"/>
              <a:gd name="T6" fmla="*/ 125 w 128"/>
              <a:gd name="T7" fmla="*/ 1 h 101"/>
              <a:gd name="T8" fmla="*/ 96 w 128"/>
              <a:gd name="T9" fmla="*/ 8 h 101"/>
              <a:gd name="T10" fmla="*/ 65 w 128"/>
              <a:gd name="T11" fmla="*/ 1 h 101"/>
              <a:gd name="T12" fmla="*/ 63 w 128"/>
              <a:gd name="T13" fmla="*/ 1 h 101"/>
              <a:gd name="T14" fmla="*/ 32 w 128"/>
              <a:gd name="T15" fmla="*/ 8 h 101"/>
              <a:gd name="T16" fmla="*/ 3 w 128"/>
              <a:gd name="T17" fmla="*/ 1 h 101"/>
              <a:gd name="T18" fmla="*/ 2 w 128"/>
              <a:gd name="T19" fmla="*/ 1 h 101"/>
              <a:gd name="T20" fmla="*/ 0 w 128"/>
              <a:gd name="T21" fmla="*/ 2 h 101"/>
              <a:gd name="T22" fmla="*/ 0 w 128"/>
              <a:gd name="T23" fmla="*/ 93 h 101"/>
              <a:gd name="T24" fmla="*/ 2 w 128"/>
              <a:gd name="T25" fmla="*/ 94 h 101"/>
              <a:gd name="T26" fmla="*/ 32 w 128"/>
              <a:gd name="T27" fmla="*/ 101 h 101"/>
              <a:gd name="T28" fmla="*/ 33 w 128"/>
              <a:gd name="T29" fmla="*/ 101 h 101"/>
              <a:gd name="T30" fmla="*/ 63 w 128"/>
              <a:gd name="T31" fmla="*/ 94 h 101"/>
              <a:gd name="T32" fmla="*/ 64 w 128"/>
              <a:gd name="T33" fmla="*/ 94 h 101"/>
              <a:gd name="T34" fmla="*/ 65 w 128"/>
              <a:gd name="T35" fmla="*/ 94 h 101"/>
              <a:gd name="T36" fmla="*/ 95 w 128"/>
              <a:gd name="T37" fmla="*/ 101 h 101"/>
              <a:gd name="T38" fmla="*/ 96 w 128"/>
              <a:gd name="T39" fmla="*/ 101 h 101"/>
              <a:gd name="T40" fmla="*/ 126 w 128"/>
              <a:gd name="T41" fmla="*/ 94 h 101"/>
              <a:gd name="T42" fmla="*/ 128 w 128"/>
              <a:gd name="T43" fmla="*/ 92 h 101"/>
              <a:gd name="T44" fmla="*/ 31 w 128"/>
              <a:gd name="T45" fmla="*/ 96 h 101"/>
              <a:gd name="T46" fmla="*/ 4 w 128"/>
              <a:gd name="T47" fmla="*/ 90 h 101"/>
              <a:gd name="T48" fmla="*/ 4 w 128"/>
              <a:gd name="T49" fmla="*/ 6 h 101"/>
              <a:gd name="T50" fmla="*/ 31 w 128"/>
              <a:gd name="T51" fmla="*/ 12 h 101"/>
              <a:gd name="T52" fmla="*/ 31 w 128"/>
              <a:gd name="T53" fmla="*/ 96 h 101"/>
              <a:gd name="T54" fmla="*/ 62 w 128"/>
              <a:gd name="T55" fmla="*/ 90 h 101"/>
              <a:gd name="T56" fmla="*/ 35 w 128"/>
              <a:gd name="T57" fmla="*/ 96 h 101"/>
              <a:gd name="T58" fmla="*/ 35 w 128"/>
              <a:gd name="T59" fmla="*/ 12 h 101"/>
              <a:gd name="T60" fmla="*/ 62 w 128"/>
              <a:gd name="T61" fmla="*/ 6 h 101"/>
              <a:gd name="T62" fmla="*/ 62 w 128"/>
              <a:gd name="T63" fmla="*/ 90 h 101"/>
              <a:gd name="T64" fmla="*/ 93 w 128"/>
              <a:gd name="T65" fmla="*/ 96 h 101"/>
              <a:gd name="T66" fmla="*/ 66 w 128"/>
              <a:gd name="T67" fmla="*/ 90 h 101"/>
              <a:gd name="T68" fmla="*/ 66 w 128"/>
              <a:gd name="T69" fmla="*/ 6 h 101"/>
              <a:gd name="T70" fmla="*/ 93 w 128"/>
              <a:gd name="T71" fmla="*/ 12 h 101"/>
              <a:gd name="T72" fmla="*/ 93 w 128"/>
              <a:gd name="T73" fmla="*/ 96 h 101"/>
              <a:gd name="T74" fmla="*/ 124 w 128"/>
              <a:gd name="T75" fmla="*/ 90 h 101"/>
              <a:gd name="T76" fmla="*/ 97 w 128"/>
              <a:gd name="T77" fmla="*/ 96 h 101"/>
              <a:gd name="T78" fmla="*/ 97 w 128"/>
              <a:gd name="T79" fmla="*/ 12 h 101"/>
              <a:gd name="T80" fmla="*/ 124 w 128"/>
              <a:gd name="T81" fmla="*/ 6 h 101"/>
              <a:gd name="T82" fmla="*/ 124 w 128"/>
              <a:gd name="T83" fmla="*/ 9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01">
                <a:moveTo>
                  <a:pt x="128" y="92"/>
                </a:moveTo>
                <a:cubicBezTo>
                  <a:pt x="128" y="2"/>
                  <a:pt x="128" y="2"/>
                  <a:pt x="128" y="2"/>
                </a:cubicBezTo>
                <a:cubicBezTo>
                  <a:pt x="128" y="1"/>
                  <a:pt x="127" y="1"/>
                  <a:pt x="126" y="1"/>
                </a:cubicBezTo>
                <a:cubicBezTo>
                  <a:pt x="126" y="1"/>
                  <a:pt x="125" y="1"/>
                  <a:pt x="125" y="1"/>
                </a:cubicBezTo>
                <a:cubicBezTo>
                  <a:pt x="96" y="8"/>
                  <a:pt x="96" y="8"/>
                  <a:pt x="96" y="8"/>
                </a:cubicBezTo>
                <a:cubicBezTo>
                  <a:pt x="65" y="1"/>
                  <a:pt x="65" y="1"/>
                  <a:pt x="65" y="1"/>
                </a:cubicBezTo>
                <a:cubicBezTo>
                  <a:pt x="64" y="0"/>
                  <a:pt x="64" y="1"/>
                  <a:pt x="63" y="1"/>
                </a:cubicBezTo>
                <a:cubicBezTo>
                  <a:pt x="32" y="8"/>
                  <a:pt x="32" y="8"/>
                  <a:pt x="32" y="8"/>
                </a:cubicBezTo>
                <a:cubicBezTo>
                  <a:pt x="3" y="1"/>
                  <a:pt x="3" y="1"/>
                  <a:pt x="3" y="1"/>
                </a:cubicBezTo>
                <a:cubicBezTo>
                  <a:pt x="3" y="1"/>
                  <a:pt x="2" y="1"/>
                  <a:pt x="2" y="1"/>
                </a:cubicBezTo>
                <a:cubicBezTo>
                  <a:pt x="1" y="1"/>
                  <a:pt x="0" y="1"/>
                  <a:pt x="0" y="2"/>
                </a:cubicBezTo>
                <a:cubicBezTo>
                  <a:pt x="0" y="93"/>
                  <a:pt x="0" y="93"/>
                  <a:pt x="0" y="93"/>
                </a:cubicBezTo>
                <a:cubicBezTo>
                  <a:pt x="0" y="93"/>
                  <a:pt x="1" y="94"/>
                  <a:pt x="2" y="94"/>
                </a:cubicBezTo>
                <a:cubicBezTo>
                  <a:pt x="32" y="101"/>
                  <a:pt x="32" y="101"/>
                  <a:pt x="32" y="101"/>
                </a:cubicBezTo>
                <a:cubicBezTo>
                  <a:pt x="33" y="101"/>
                  <a:pt x="33" y="101"/>
                  <a:pt x="33" y="101"/>
                </a:cubicBezTo>
                <a:cubicBezTo>
                  <a:pt x="63" y="94"/>
                  <a:pt x="63" y="94"/>
                  <a:pt x="63" y="94"/>
                </a:cubicBezTo>
                <a:cubicBezTo>
                  <a:pt x="63" y="94"/>
                  <a:pt x="64" y="94"/>
                  <a:pt x="64" y="94"/>
                </a:cubicBezTo>
                <a:cubicBezTo>
                  <a:pt x="64" y="94"/>
                  <a:pt x="65" y="94"/>
                  <a:pt x="65" y="94"/>
                </a:cubicBezTo>
                <a:cubicBezTo>
                  <a:pt x="95" y="101"/>
                  <a:pt x="95" y="101"/>
                  <a:pt x="95" y="101"/>
                </a:cubicBezTo>
                <a:cubicBezTo>
                  <a:pt x="95" y="101"/>
                  <a:pt x="95" y="101"/>
                  <a:pt x="96" y="101"/>
                </a:cubicBezTo>
                <a:cubicBezTo>
                  <a:pt x="126" y="94"/>
                  <a:pt x="126" y="94"/>
                  <a:pt x="126" y="94"/>
                </a:cubicBezTo>
                <a:cubicBezTo>
                  <a:pt x="127" y="94"/>
                  <a:pt x="128" y="93"/>
                  <a:pt x="128" y="92"/>
                </a:cubicBezTo>
                <a:close/>
                <a:moveTo>
                  <a:pt x="31" y="96"/>
                </a:moveTo>
                <a:cubicBezTo>
                  <a:pt x="4" y="90"/>
                  <a:pt x="4" y="90"/>
                  <a:pt x="4" y="90"/>
                </a:cubicBezTo>
                <a:cubicBezTo>
                  <a:pt x="4" y="6"/>
                  <a:pt x="4" y="6"/>
                  <a:pt x="4" y="6"/>
                </a:cubicBezTo>
                <a:cubicBezTo>
                  <a:pt x="31" y="12"/>
                  <a:pt x="31" y="12"/>
                  <a:pt x="31" y="12"/>
                </a:cubicBezTo>
                <a:lnTo>
                  <a:pt x="31" y="96"/>
                </a:lnTo>
                <a:close/>
                <a:moveTo>
                  <a:pt x="62" y="90"/>
                </a:moveTo>
                <a:cubicBezTo>
                  <a:pt x="35" y="96"/>
                  <a:pt x="35" y="96"/>
                  <a:pt x="35" y="96"/>
                </a:cubicBezTo>
                <a:cubicBezTo>
                  <a:pt x="35" y="12"/>
                  <a:pt x="35" y="12"/>
                  <a:pt x="35" y="12"/>
                </a:cubicBezTo>
                <a:cubicBezTo>
                  <a:pt x="62" y="6"/>
                  <a:pt x="62" y="6"/>
                  <a:pt x="62" y="6"/>
                </a:cubicBezTo>
                <a:lnTo>
                  <a:pt x="62" y="90"/>
                </a:lnTo>
                <a:close/>
                <a:moveTo>
                  <a:pt x="93" y="96"/>
                </a:moveTo>
                <a:cubicBezTo>
                  <a:pt x="66" y="90"/>
                  <a:pt x="66" y="90"/>
                  <a:pt x="66" y="90"/>
                </a:cubicBezTo>
                <a:cubicBezTo>
                  <a:pt x="66" y="6"/>
                  <a:pt x="66" y="6"/>
                  <a:pt x="66" y="6"/>
                </a:cubicBezTo>
                <a:cubicBezTo>
                  <a:pt x="93" y="12"/>
                  <a:pt x="93" y="12"/>
                  <a:pt x="93" y="12"/>
                </a:cubicBezTo>
                <a:lnTo>
                  <a:pt x="93" y="96"/>
                </a:lnTo>
                <a:close/>
                <a:moveTo>
                  <a:pt x="124" y="90"/>
                </a:moveTo>
                <a:cubicBezTo>
                  <a:pt x="97" y="96"/>
                  <a:pt x="97" y="96"/>
                  <a:pt x="97" y="96"/>
                </a:cubicBezTo>
                <a:cubicBezTo>
                  <a:pt x="97" y="12"/>
                  <a:pt x="97" y="12"/>
                  <a:pt x="97" y="12"/>
                </a:cubicBezTo>
                <a:cubicBezTo>
                  <a:pt x="124" y="6"/>
                  <a:pt x="124" y="6"/>
                  <a:pt x="124" y="6"/>
                </a:cubicBezTo>
                <a:lnTo>
                  <a:pt x="124" y="90"/>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nvGrpSpPr>
          <p:cNvPr id="5" name="组合 4">
            <a:extLst>
              <a:ext uri="{FF2B5EF4-FFF2-40B4-BE49-F238E27FC236}">
                <a16:creationId xmlns="" xmlns:a16="http://schemas.microsoft.com/office/drawing/2014/main" id="{2EDAA572-F793-4434-990F-C0CB6A061E21}"/>
              </a:ext>
            </a:extLst>
          </p:cNvPr>
          <p:cNvGrpSpPr/>
          <p:nvPr/>
        </p:nvGrpSpPr>
        <p:grpSpPr>
          <a:xfrm>
            <a:off x="1584325" y="304800"/>
            <a:ext cx="368300" cy="481013"/>
            <a:chOff x="1584325" y="304800"/>
            <a:chExt cx="368300" cy="481013"/>
          </a:xfrm>
        </p:grpSpPr>
        <p:sp>
          <p:nvSpPr>
            <p:cNvPr id="36" name="Freeform 236"/>
            <p:cNvSpPr>
              <a:spLocks noEditPoints="1"/>
            </p:cNvSpPr>
            <p:nvPr/>
          </p:nvSpPr>
          <p:spPr bwMode="auto">
            <a:xfrm>
              <a:off x="1584325" y="304800"/>
              <a:ext cx="368300" cy="481013"/>
            </a:xfrm>
            <a:custGeom>
              <a:avLst/>
              <a:gdLst>
                <a:gd name="T0" fmla="*/ 83 w 98"/>
                <a:gd name="T1" fmla="*/ 14 h 128"/>
                <a:gd name="T2" fmla="*/ 49 w 98"/>
                <a:gd name="T3" fmla="*/ 0 h 128"/>
                <a:gd name="T4" fmla="*/ 15 w 98"/>
                <a:gd name="T5" fmla="*/ 14 h 128"/>
                <a:gd name="T6" fmla="*/ 0 w 98"/>
                <a:gd name="T7" fmla="*/ 49 h 128"/>
                <a:gd name="T8" fmla="*/ 23 w 98"/>
                <a:gd name="T9" fmla="*/ 99 h 128"/>
                <a:gd name="T10" fmla="*/ 38 w 98"/>
                <a:gd name="T11" fmla="*/ 118 h 128"/>
                <a:gd name="T12" fmla="*/ 43 w 98"/>
                <a:gd name="T13" fmla="*/ 124 h 128"/>
                <a:gd name="T14" fmla="*/ 44 w 98"/>
                <a:gd name="T15" fmla="*/ 126 h 128"/>
                <a:gd name="T16" fmla="*/ 45 w 98"/>
                <a:gd name="T17" fmla="*/ 126 h 128"/>
                <a:gd name="T18" fmla="*/ 45 w 98"/>
                <a:gd name="T19" fmla="*/ 127 h 128"/>
                <a:gd name="T20" fmla="*/ 49 w 98"/>
                <a:gd name="T21" fmla="*/ 128 h 128"/>
                <a:gd name="T22" fmla="*/ 49 w 98"/>
                <a:gd name="T23" fmla="*/ 128 h 128"/>
                <a:gd name="T24" fmla="*/ 53 w 98"/>
                <a:gd name="T25" fmla="*/ 127 h 128"/>
                <a:gd name="T26" fmla="*/ 53 w 98"/>
                <a:gd name="T27" fmla="*/ 126 h 128"/>
                <a:gd name="T28" fmla="*/ 54 w 98"/>
                <a:gd name="T29" fmla="*/ 126 h 128"/>
                <a:gd name="T30" fmla="*/ 55 w 98"/>
                <a:gd name="T31" fmla="*/ 124 h 128"/>
                <a:gd name="T32" fmla="*/ 60 w 98"/>
                <a:gd name="T33" fmla="*/ 118 h 128"/>
                <a:gd name="T34" fmla="*/ 75 w 98"/>
                <a:gd name="T35" fmla="*/ 99 h 128"/>
                <a:gd name="T36" fmla="*/ 98 w 98"/>
                <a:gd name="T37" fmla="*/ 49 h 128"/>
                <a:gd name="T38" fmla="*/ 83 w 98"/>
                <a:gd name="T39" fmla="*/ 14 h 128"/>
                <a:gd name="T40" fmla="*/ 72 w 98"/>
                <a:gd name="T41" fmla="*/ 96 h 128"/>
                <a:gd name="T42" fmla="*/ 50 w 98"/>
                <a:gd name="T43" fmla="*/ 123 h 128"/>
                <a:gd name="T44" fmla="*/ 49 w 98"/>
                <a:gd name="T45" fmla="*/ 124 h 128"/>
                <a:gd name="T46" fmla="*/ 48 w 98"/>
                <a:gd name="T47" fmla="*/ 123 h 128"/>
                <a:gd name="T48" fmla="*/ 26 w 98"/>
                <a:gd name="T49" fmla="*/ 96 h 128"/>
                <a:gd name="T50" fmla="*/ 5 w 98"/>
                <a:gd name="T51" fmla="*/ 49 h 128"/>
                <a:gd name="T52" fmla="*/ 18 w 98"/>
                <a:gd name="T53" fmla="*/ 17 h 128"/>
                <a:gd name="T54" fmla="*/ 49 w 98"/>
                <a:gd name="T55" fmla="*/ 5 h 128"/>
                <a:gd name="T56" fmla="*/ 80 w 98"/>
                <a:gd name="T57" fmla="*/ 17 h 128"/>
                <a:gd name="T58" fmla="*/ 93 w 98"/>
                <a:gd name="T59" fmla="*/ 49 h 128"/>
                <a:gd name="T60" fmla="*/ 72 w 98"/>
                <a:gd name="T61" fmla="*/ 9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8" h="128">
                  <a:moveTo>
                    <a:pt x="83" y="14"/>
                  </a:moveTo>
                  <a:cubicBezTo>
                    <a:pt x="74" y="5"/>
                    <a:pt x="62" y="0"/>
                    <a:pt x="49" y="0"/>
                  </a:cubicBezTo>
                  <a:cubicBezTo>
                    <a:pt x="36" y="0"/>
                    <a:pt x="24" y="5"/>
                    <a:pt x="15" y="14"/>
                  </a:cubicBezTo>
                  <a:cubicBezTo>
                    <a:pt x="5" y="23"/>
                    <a:pt x="0" y="36"/>
                    <a:pt x="0" y="49"/>
                  </a:cubicBezTo>
                  <a:cubicBezTo>
                    <a:pt x="0" y="61"/>
                    <a:pt x="8" y="78"/>
                    <a:pt x="23" y="99"/>
                  </a:cubicBezTo>
                  <a:cubicBezTo>
                    <a:pt x="28" y="107"/>
                    <a:pt x="34" y="114"/>
                    <a:pt x="38" y="118"/>
                  </a:cubicBezTo>
                  <a:cubicBezTo>
                    <a:pt x="40" y="121"/>
                    <a:pt x="42" y="123"/>
                    <a:pt x="43" y="124"/>
                  </a:cubicBezTo>
                  <a:cubicBezTo>
                    <a:pt x="43" y="125"/>
                    <a:pt x="44" y="125"/>
                    <a:pt x="44" y="126"/>
                  </a:cubicBezTo>
                  <a:cubicBezTo>
                    <a:pt x="44" y="126"/>
                    <a:pt x="45" y="126"/>
                    <a:pt x="45" y="126"/>
                  </a:cubicBezTo>
                  <a:cubicBezTo>
                    <a:pt x="45" y="127"/>
                    <a:pt x="45" y="127"/>
                    <a:pt x="45" y="127"/>
                  </a:cubicBezTo>
                  <a:cubicBezTo>
                    <a:pt x="46" y="127"/>
                    <a:pt x="48" y="128"/>
                    <a:pt x="49" y="128"/>
                  </a:cubicBezTo>
                  <a:cubicBezTo>
                    <a:pt x="49" y="128"/>
                    <a:pt x="49" y="128"/>
                    <a:pt x="49" y="128"/>
                  </a:cubicBezTo>
                  <a:cubicBezTo>
                    <a:pt x="50" y="128"/>
                    <a:pt x="52" y="127"/>
                    <a:pt x="53" y="127"/>
                  </a:cubicBezTo>
                  <a:cubicBezTo>
                    <a:pt x="53" y="126"/>
                    <a:pt x="53" y="126"/>
                    <a:pt x="53" y="126"/>
                  </a:cubicBezTo>
                  <a:cubicBezTo>
                    <a:pt x="53" y="126"/>
                    <a:pt x="54" y="126"/>
                    <a:pt x="54" y="126"/>
                  </a:cubicBezTo>
                  <a:cubicBezTo>
                    <a:pt x="55" y="124"/>
                    <a:pt x="55" y="124"/>
                    <a:pt x="55" y="124"/>
                  </a:cubicBezTo>
                  <a:cubicBezTo>
                    <a:pt x="56" y="123"/>
                    <a:pt x="58" y="121"/>
                    <a:pt x="60" y="118"/>
                  </a:cubicBezTo>
                  <a:cubicBezTo>
                    <a:pt x="64" y="114"/>
                    <a:pt x="70" y="107"/>
                    <a:pt x="75" y="99"/>
                  </a:cubicBezTo>
                  <a:cubicBezTo>
                    <a:pt x="90" y="78"/>
                    <a:pt x="98" y="61"/>
                    <a:pt x="98" y="49"/>
                  </a:cubicBezTo>
                  <a:cubicBezTo>
                    <a:pt x="98" y="36"/>
                    <a:pt x="93" y="23"/>
                    <a:pt x="83" y="14"/>
                  </a:cubicBezTo>
                  <a:close/>
                  <a:moveTo>
                    <a:pt x="72" y="96"/>
                  </a:moveTo>
                  <a:cubicBezTo>
                    <a:pt x="62" y="110"/>
                    <a:pt x="51" y="122"/>
                    <a:pt x="50" y="123"/>
                  </a:cubicBezTo>
                  <a:cubicBezTo>
                    <a:pt x="49" y="124"/>
                    <a:pt x="49" y="124"/>
                    <a:pt x="49" y="124"/>
                  </a:cubicBezTo>
                  <a:cubicBezTo>
                    <a:pt x="48" y="123"/>
                    <a:pt x="48" y="123"/>
                    <a:pt x="48" y="123"/>
                  </a:cubicBezTo>
                  <a:cubicBezTo>
                    <a:pt x="47" y="122"/>
                    <a:pt x="36" y="110"/>
                    <a:pt x="26" y="96"/>
                  </a:cubicBezTo>
                  <a:cubicBezTo>
                    <a:pt x="12" y="76"/>
                    <a:pt x="5" y="60"/>
                    <a:pt x="5" y="49"/>
                  </a:cubicBezTo>
                  <a:cubicBezTo>
                    <a:pt x="5" y="37"/>
                    <a:pt x="9" y="26"/>
                    <a:pt x="18" y="17"/>
                  </a:cubicBezTo>
                  <a:cubicBezTo>
                    <a:pt x="26" y="9"/>
                    <a:pt x="37" y="5"/>
                    <a:pt x="49" y="5"/>
                  </a:cubicBezTo>
                  <a:cubicBezTo>
                    <a:pt x="61" y="5"/>
                    <a:pt x="72" y="9"/>
                    <a:pt x="80" y="17"/>
                  </a:cubicBezTo>
                  <a:cubicBezTo>
                    <a:pt x="89" y="26"/>
                    <a:pt x="93" y="37"/>
                    <a:pt x="93" y="49"/>
                  </a:cubicBezTo>
                  <a:cubicBezTo>
                    <a:pt x="93" y="60"/>
                    <a:pt x="86" y="76"/>
                    <a:pt x="72" y="96"/>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7" name="Freeform 237"/>
            <p:cNvSpPr>
              <a:spLocks noEditPoints="1"/>
            </p:cNvSpPr>
            <p:nvPr/>
          </p:nvSpPr>
          <p:spPr bwMode="auto">
            <a:xfrm>
              <a:off x="1690688" y="406400"/>
              <a:ext cx="157163" cy="158750"/>
            </a:xfrm>
            <a:custGeom>
              <a:avLst/>
              <a:gdLst>
                <a:gd name="T0" fmla="*/ 21 w 42"/>
                <a:gd name="T1" fmla="*/ 0 h 42"/>
                <a:gd name="T2" fmla="*/ 0 w 42"/>
                <a:gd name="T3" fmla="*/ 21 h 42"/>
                <a:gd name="T4" fmla="*/ 21 w 42"/>
                <a:gd name="T5" fmla="*/ 42 h 42"/>
                <a:gd name="T6" fmla="*/ 42 w 42"/>
                <a:gd name="T7" fmla="*/ 21 h 42"/>
                <a:gd name="T8" fmla="*/ 21 w 42"/>
                <a:gd name="T9" fmla="*/ 0 h 42"/>
                <a:gd name="T10" fmla="*/ 32 w 42"/>
                <a:gd name="T11" fmla="*/ 32 h 42"/>
                <a:gd name="T12" fmla="*/ 21 w 42"/>
                <a:gd name="T13" fmla="*/ 37 h 42"/>
                <a:gd name="T14" fmla="*/ 5 w 42"/>
                <a:gd name="T15" fmla="*/ 21 h 42"/>
                <a:gd name="T16" fmla="*/ 21 w 42"/>
                <a:gd name="T17" fmla="*/ 5 h 42"/>
                <a:gd name="T18" fmla="*/ 32 w 42"/>
                <a:gd name="T19" fmla="*/ 9 h 42"/>
                <a:gd name="T20" fmla="*/ 37 w 42"/>
                <a:gd name="T21" fmla="*/ 21 h 42"/>
                <a:gd name="T22" fmla="*/ 32 w 42"/>
                <a:gd name="T23" fmla="*/ 3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 h="42">
                  <a:moveTo>
                    <a:pt x="21" y="0"/>
                  </a:moveTo>
                  <a:cubicBezTo>
                    <a:pt x="10" y="0"/>
                    <a:pt x="0" y="9"/>
                    <a:pt x="0" y="21"/>
                  </a:cubicBezTo>
                  <a:cubicBezTo>
                    <a:pt x="0" y="32"/>
                    <a:pt x="10" y="42"/>
                    <a:pt x="21" y="42"/>
                  </a:cubicBezTo>
                  <a:cubicBezTo>
                    <a:pt x="32" y="42"/>
                    <a:pt x="42" y="32"/>
                    <a:pt x="42" y="21"/>
                  </a:cubicBezTo>
                  <a:cubicBezTo>
                    <a:pt x="42" y="9"/>
                    <a:pt x="32" y="0"/>
                    <a:pt x="21" y="0"/>
                  </a:cubicBezTo>
                  <a:close/>
                  <a:moveTo>
                    <a:pt x="32" y="32"/>
                  </a:moveTo>
                  <a:cubicBezTo>
                    <a:pt x="29" y="35"/>
                    <a:pt x="25" y="37"/>
                    <a:pt x="21" y="37"/>
                  </a:cubicBezTo>
                  <a:cubicBezTo>
                    <a:pt x="12" y="37"/>
                    <a:pt x="5" y="30"/>
                    <a:pt x="5" y="21"/>
                  </a:cubicBezTo>
                  <a:cubicBezTo>
                    <a:pt x="5" y="12"/>
                    <a:pt x="12" y="5"/>
                    <a:pt x="21" y="5"/>
                  </a:cubicBezTo>
                  <a:cubicBezTo>
                    <a:pt x="25" y="5"/>
                    <a:pt x="29" y="6"/>
                    <a:pt x="32" y="9"/>
                  </a:cubicBezTo>
                  <a:cubicBezTo>
                    <a:pt x="36" y="12"/>
                    <a:pt x="37" y="16"/>
                    <a:pt x="37" y="21"/>
                  </a:cubicBezTo>
                  <a:cubicBezTo>
                    <a:pt x="37" y="25"/>
                    <a:pt x="36" y="29"/>
                    <a:pt x="32" y="32"/>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40" name="组合 239">
            <a:extLst>
              <a:ext uri="{FF2B5EF4-FFF2-40B4-BE49-F238E27FC236}">
                <a16:creationId xmlns="" xmlns:a16="http://schemas.microsoft.com/office/drawing/2014/main" id="{7856EB1C-67EE-4C9A-8DB4-05E3852B29E2}"/>
              </a:ext>
            </a:extLst>
          </p:cNvPr>
          <p:cNvGrpSpPr/>
          <p:nvPr/>
        </p:nvGrpSpPr>
        <p:grpSpPr>
          <a:xfrm>
            <a:off x="639763" y="304800"/>
            <a:ext cx="336550" cy="481013"/>
            <a:chOff x="639763" y="304800"/>
            <a:chExt cx="336550" cy="481013"/>
          </a:xfrm>
        </p:grpSpPr>
        <p:sp>
          <p:nvSpPr>
            <p:cNvPr id="38" name="Freeform 238"/>
            <p:cNvSpPr>
              <a:spLocks noEditPoints="1"/>
            </p:cNvSpPr>
            <p:nvPr/>
          </p:nvSpPr>
          <p:spPr bwMode="auto">
            <a:xfrm>
              <a:off x="639763" y="304800"/>
              <a:ext cx="336550" cy="481013"/>
            </a:xfrm>
            <a:custGeom>
              <a:avLst/>
              <a:gdLst>
                <a:gd name="T0" fmla="*/ 77 w 90"/>
                <a:gd name="T1" fmla="*/ 14 h 128"/>
                <a:gd name="T2" fmla="*/ 62 w 90"/>
                <a:gd name="T3" fmla="*/ 4 h 128"/>
                <a:gd name="T4" fmla="*/ 45 w 90"/>
                <a:gd name="T5" fmla="*/ 0 h 128"/>
                <a:gd name="T6" fmla="*/ 28 w 90"/>
                <a:gd name="T7" fmla="*/ 4 h 128"/>
                <a:gd name="T8" fmla="*/ 13 w 90"/>
                <a:gd name="T9" fmla="*/ 14 h 128"/>
                <a:gd name="T10" fmla="*/ 0 w 90"/>
                <a:gd name="T11" fmla="*/ 49 h 128"/>
                <a:gd name="T12" fmla="*/ 17 w 90"/>
                <a:gd name="T13" fmla="*/ 94 h 128"/>
                <a:gd name="T14" fmla="*/ 40 w 90"/>
                <a:gd name="T15" fmla="*/ 126 h 128"/>
                <a:gd name="T16" fmla="*/ 45 w 90"/>
                <a:gd name="T17" fmla="*/ 128 h 128"/>
                <a:gd name="T18" fmla="*/ 45 w 90"/>
                <a:gd name="T19" fmla="*/ 128 h 128"/>
                <a:gd name="T20" fmla="*/ 50 w 90"/>
                <a:gd name="T21" fmla="*/ 126 h 128"/>
                <a:gd name="T22" fmla="*/ 73 w 90"/>
                <a:gd name="T23" fmla="*/ 94 h 128"/>
                <a:gd name="T24" fmla="*/ 90 w 90"/>
                <a:gd name="T25" fmla="*/ 49 h 128"/>
                <a:gd name="T26" fmla="*/ 77 w 90"/>
                <a:gd name="T27" fmla="*/ 14 h 128"/>
                <a:gd name="T28" fmla="*/ 69 w 90"/>
                <a:gd name="T29" fmla="*/ 92 h 128"/>
                <a:gd name="T30" fmla="*/ 46 w 90"/>
                <a:gd name="T31" fmla="*/ 123 h 128"/>
                <a:gd name="T32" fmla="*/ 45 w 90"/>
                <a:gd name="T33" fmla="*/ 124 h 128"/>
                <a:gd name="T34" fmla="*/ 44 w 90"/>
                <a:gd name="T35" fmla="*/ 123 h 128"/>
                <a:gd name="T36" fmla="*/ 21 w 90"/>
                <a:gd name="T37" fmla="*/ 92 h 128"/>
                <a:gd name="T38" fmla="*/ 10 w 90"/>
                <a:gd name="T39" fmla="*/ 70 h 128"/>
                <a:gd name="T40" fmla="*/ 5 w 90"/>
                <a:gd name="T41" fmla="*/ 49 h 128"/>
                <a:gd name="T42" fmla="*/ 45 w 90"/>
                <a:gd name="T43" fmla="*/ 5 h 128"/>
                <a:gd name="T44" fmla="*/ 85 w 90"/>
                <a:gd name="T45" fmla="*/ 49 h 128"/>
                <a:gd name="T46" fmla="*/ 80 w 90"/>
                <a:gd name="T47" fmla="*/ 70 h 128"/>
                <a:gd name="T48" fmla="*/ 69 w 90"/>
                <a:gd name="T49" fmla="*/ 9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128">
                  <a:moveTo>
                    <a:pt x="77" y="14"/>
                  </a:moveTo>
                  <a:cubicBezTo>
                    <a:pt x="73" y="10"/>
                    <a:pt x="68" y="6"/>
                    <a:pt x="62" y="4"/>
                  </a:cubicBezTo>
                  <a:cubicBezTo>
                    <a:pt x="57" y="1"/>
                    <a:pt x="51" y="0"/>
                    <a:pt x="45" y="0"/>
                  </a:cubicBezTo>
                  <a:cubicBezTo>
                    <a:pt x="39" y="0"/>
                    <a:pt x="33" y="1"/>
                    <a:pt x="28" y="4"/>
                  </a:cubicBezTo>
                  <a:cubicBezTo>
                    <a:pt x="22" y="6"/>
                    <a:pt x="17" y="10"/>
                    <a:pt x="13" y="14"/>
                  </a:cubicBezTo>
                  <a:cubicBezTo>
                    <a:pt x="5" y="24"/>
                    <a:pt x="0" y="36"/>
                    <a:pt x="0" y="49"/>
                  </a:cubicBezTo>
                  <a:cubicBezTo>
                    <a:pt x="0" y="61"/>
                    <a:pt x="6" y="76"/>
                    <a:pt x="17" y="94"/>
                  </a:cubicBezTo>
                  <a:cubicBezTo>
                    <a:pt x="26" y="108"/>
                    <a:pt x="35" y="120"/>
                    <a:pt x="40" y="126"/>
                  </a:cubicBezTo>
                  <a:cubicBezTo>
                    <a:pt x="42" y="127"/>
                    <a:pt x="43" y="128"/>
                    <a:pt x="45" y="128"/>
                  </a:cubicBezTo>
                  <a:cubicBezTo>
                    <a:pt x="45" y="128"/>
                    <a:pt x="45" y="128"/>
                    <a:pt x="45" y="128"/>
                  </a:cubicBezTo>
                  <a:cubicBezTo>
                    <a:pt x="47" y="128"/>
                    <a:pt x="48" y="127"/>
                    <a:pt x="50" y="126"/>
                  </a:cubicBezTo>
                  <a:cubicBezTo>
                    <a:pt x="55" y="120"/>
                    <a:pt x="64" y="108"/>
                    <a:pt x="73" y="94"/>
                  </a:cubicBezTo>
                  <a:cubicBezTo>
                    <a:pt x="84" y="76"/>
                    <a:pt x="90" y="61"/>
                    <a:pt x="90" y="49"/>
                  </a:cubicBezTo>
                  <a:cubicBezTo>
                    <a:pt x="90" y="36"/>
                    <a:pt x="85" y="24"/>
                    <a:pt x="77" y="14"/>
                  </a:cubicBezTo>
                  <a:close/>
                  <a:moveTo>
                    <a:pt x="69" y="92"/>
                  </a:moveTo>
                  <a:cubicBezTo>
                    <a:pt x="61" y="105"/>
                    <a:pt x="51" y="117"/>
                    <a:pt x="46" y="123"/>
                  </a:cubicBezTo>
                  <a:cubicBezTo>
                    <a:pt x="45" y="124"/>
                    <a:pt x="45" y="124"/>
                    <a:pt x="45" y="124"/>
                  </a:cubicBezTo>
                  <a:cubicBezTo>
                    <a:pt x="44" y="123"/>
                    <a:pt x="44" y="123"/>
                    <a:pt x="44" y="123"/>
                  </a:cubicBezTo>
                  <a:cubicBezTo>
                    <a:pt x="39" y="117"/>
                    <a:pt x="29" y="106"/>
                    <a:pt x="21" y="92"/>
                  </a:cubicBezTo>
                  <a:cubicBezTo>
                    <a:pt x="16" y="84"/>
                    <a:pt x="12" y="77"/>
                    <a:pt x="10" y="70"/>
                  </a:cubicBezTo>
                  <a:cubicBezTo>
                    <a:pt x="6" y="62"/>
                    <a:pt x="5" y="55"/>
                    <a:pt x="5" y="49"/>
                  </a:cubicBezTo>
                  <a:cubicBezTo>
                    <a:pt x="5" y="24"/>
                    <a:pt x="23" y="5"/>
                    <a:pt x="45" y="5"/>
                  </a:cubicBezTo>
                  <a:cubicBezTo>
                    <a:pt x="67" y="5"/>
                    <a:pt x="85" y="24"/>
                    <a:pt x="85" y="49"/>
                  </a:cubicBezTo>
                  <a:cubicBezTo>
                    <a:pt x="85" y="55"/>
                    <a:pt x="84" y="62"/>
                    <a:pt x="80" y="70"/>
                  </a:cubicBezTo>
                  <a:cubicBezTo>
                    <a:pt x="78" y="77"/>
                    <a:pt x="74" y="84"/>
                    <a:pt x="69" y="92"/>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9" name="Freeform 239"/>
            <p:cNvSpPr>
              <a:spLocks noEditPoints="1"/>
            </p:cNvSpPr>
            <p:nvPr/>
          </p:nvSpPr>
          <p:spPr bwMode="auto">
            <a:xfrm>
              <a:off x="728663" y="406400"/>
              <a:ext cx="158750" cy="158750"/>
            </a:xfrm>
            <a:custGeom>
              <a:avLst/>
              <a:gdLst>
                <a:gd name="T0" fmla="*/ 21 w 42"/>
                <a:gd name="T1" fmla="*/ 0 h 42"/>
                <a:gd name="T2" fmla="*/ 0 w 42"/>
                <a:gd name="T3" fmla="*/ 21 h 42"/>
                <a:gd name="T4" fmla="*/ 21 w 42"/>
                <a:gd name="T5" fmla="*/ 42 h 42"/>
                <a:gd name="T6" fmla="*/ 42 w 42"/>
                <a:gd name="T7" fmla="*/ 21 h 42"/>
                <a:gd name="T8" fmla="*/ 21 w 42"/>
                <a:gd name="T9" fmla="*/ 0 h 42"/>
                <a:gd name="T10" fmla="*/ 21 w 42"/>
                <a:gd name="T11" fmla="*/ 37 h 42"/>
                <a:gd name="T12" fmla="*/ 5 w 42"/>
                <a:gd name="T13" fmla="*/ 21 h 42"/>
                <a:gd name="T14" fmla="*/ 21 w 42"/>
                <a:gd name="T15" fmla="*/ 5 h 42"/>
                <a:gd name="T16" fmla="*/ 37 w 42"/>
                <a:gd name="T17" fmla="*/ 21 h 42"/>
                <a:gd name="T18" fmla="*/ 21 w 42"/>
                <a:gd name="T19"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42">
                  <a:moveTo>
                    <a:pt x="21" y="0"/>
                  </a:moveTo>
                  <a:cubicBezTo>
                    <a:pt x="10" y="0"/>
                    <a:pt x="0" y="10"/>
                    <a:pt x="0" y="21"/>
                  </a:cubicBezTo>
                  <a:cubicBezTo>
                    <a:pt x="0" y="33"/>
                    <a:pt x="10" y="42"/>
                    <a:pt x="21" y="42"/>
                  </a:cubicBezTo>
                  <a:cubicBezTo>
                    <a:pt x="32" y="42"/>
                    <a:pt x="42" y="33"/>
                    <a:pt x="42" y="21"/>
                  </a:cubicBezTo>
                  <a:cubicBezTo>
                    <a:pt x="42" y="10"/>
                    <a:pt x="32" y="0"/>
                    <a:pt x="21" y="0"/>
                  </a:cubicBezTo>
                  <a:close/>
                  <a:moveTo>
                    <a:pt x="21" y="37"/>
                  </a:moveTo>
                  <a:cubicBezTo>
                    <a:pt x="12" y="37"/>
                    <a:pt x="5" y="30"/>
                    <a:pt x="5" y="21"/>
                  </a:cubicBezTo>
                  <a:cubicBezTo>
                    <a:pt x="5" y="12"/>
                    <a:pt x="12" y="5"/>
                    <a:pt x="21" y="5"/>
                  </a:cubicBezTo>
                  <a:cubicBezTo>
                    <a:pt x="30" y="5"/>
                    <a:pt x="37" y="12"/>
                    <a:pt x="37" y="21"/>
                  </a:cubicBezTo>
                  <a:cubicBezTo>
                    <a:pt x="37" y="30"/>
                    <a:pt x="30" y="37"/>
                    <a:pt x="21" y="37"/>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spTree>
    <p:extLst>
      <p:ext uri="{BB962C8B-B14F-4D97-AF65-F5344CB8AC3E}">
        <p14:creationId xmlns:p14="http://schemas.microsoft.com/office/powerpoint/2010/main" val="1054147921"/>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B14B8D8F-D2D8-4B0D-AC91-8FADB4F24964}"/>
              </a:ext>
            </a:extLst>
          </p:cNvPr>
          <p:cNvGrpSpPr/>
          <p:nvPr/>
        </p:nvGrpSpPr>
        <p:grpSpPr>
          <a:xfrm>
            <a:off x="11139488" y="6073776"/>
            <a:ext cx="481013" cy="481013"/>
            <a:chOff x="11139488" y="6073776"/>
            <a:chExt cx="481013" cy="481013"/>
          </a:xfrm>
        </p:grpSpPr>
        <p:sp>
          <p:nvSpPr>
            <p:cNvPr id="5" name="Freeform 5"/>
            <p:cNvSpPr>
              <a:spLocks noEditPoints="1"/>
            </p:cNvSpPr>
            <p:nvPr/>
          </p:nvSpPr>
          <p:spPr bwMode="auto">
            <a:xfrm>
              <a:off x="11139488" y="6073776"/>
              <a:ext cx="481013" cy="481013"/>
            </a:xfrm>
            <a:custGeom>
              <a:avLst/>
              <a:gdLst>
                <a:gd name="T0" fmla="*/ 101 w 128"/>
                <a:gd name="T1" fmla="*/ 65 h 128"/>
                <a:gd name="T2" fmla="*/ 128 w 128"/>
                <a:gd name="T3" fmla="*/ 17 h 128"/>
                <a:gd name="T4" fmla="*/ 107 w 128"/>
                <a:gd name="T5" fmla="*/ 14 h 128"/>
                <a:gd name="T6" fmla="*/ 105 w 128"/>
                <a:gd name="T7" fmla="*/ 0 h 128"/>
                <a:gd name="T8" fmla="*/ 21 w 128"/>
                <a:gd name="T9" fmla="*/ 2 h 128"/>
                <a:gd name="T10" fmla="*/ 2 w 128"/>
                <a:gd name="T11" fmla="*/ 14 h 128"/>
                <a:gd name="T12" fmla="*/ 27 w 128"/>
                <a:gd name="T13" fmla="*/ 65 h 128"/>
                <a:gd name="T14" fmla="*/ 53 w 128"/>
                <a:gd name="T15" fmla="*/ 84 h 128"/>
                <a:gd name="T16" fmla="*/ 54 w 128"/>
                <a:gd name="T17" fmla="*/ 108 h 128"/>
                <a:gd name="T18" fmla="*/ 32 w 128"/>
                <a:gd name="T19" fmla="*/ 114 h 128"/>
                <a:gd name="T20" fmla="*/ 27 w 128"/>
                <a:gd name="T21" fmla="*/ 123 h 128"/>
                <a:gd name="T22" fmla="*/ 27 w 128"/>
                <a:gd name="T23" fmla="*/ 128 h 128"/>
                <a:gd name="T24" fmla="*/ 103 w 128"/>
                <a:gd name="T25" fmla="*/ 125 h 128"/>
                <a:gd name="T26" fmla="*/ 96 w 128"/>
                <a:gd name="T27" fmla="*/ 123 h 128"/>
                <a:gd name="T28" fmla="*/ 90 w 128"/>
                <a:gd name="T29" fmla="*/ 108 h 128"/>
                <a:gd name="T30" fmla="*/ 74 w 128"/>
                <a:gd name="T31" fmla="*/ 85 h 128"/>
                <a:gd name="T32" fmla="*/ 106 w 128"/>
                <a:gd name="T33" fmla="*/ 51 h 128"/>
                <a:gd name="T34" fmla="*/ 107 w 128"/>
                <a:gd name="T35" fmla="*/ 19 h 128"/>
                <a:gd name="T36" fmla="*/ 123 w 128"/>
                <a:gd name="T37" fmla="*/ 21 h 128"/>
                <a:gd name="T38" fmla="*/ 109 w 128"/>
                <a:gd name="T39" fmla="*/ 52 h 128"/>
                <a:gd name="T40" fmla="*/ 106 w 128"/>
                <a:gd name="T41" fmla="*/ 51 h 128"/>
                <a:gd name="T42" fmla="*/ 9 w 128"/>
                <a:gd name="T43" fmla="*/ 36 h 128"/>
                <a:gd name="T44" fmla="*/ 5 w 128"/>
                <a:gd name="T45" fmla="*/ 19 h 128"/>
                <a:gd name="T46" fmla="*/ 21 w 128"/>
                <a:gd name="T47" fmla="*/ 43 h 128"/>
                <a:gd name="T48" fmla="*/ 23 w 128"/>
                <a:gd name="T49" fmla="*/ 56 h 128"/>
                <a:gd name="T50" fmla="*/ 91 w 128"/>
                <a:gd name="T51" fmla="*/ 113 h 128"/>
                <a:gd name="T52" fmla="*/ 37 w 128"/>
                <a:gd name="T53" fmla="*/ 123 h 128"/>
                <a:gd name="T54" fmla="*/ 91 w 128"/>
                <a:gd name="T55" fmla="*/ 113 h 128"/>
                <a:gd name="T56" fmla="*/ 59 w 128"/>
                <a:gd name="T57" fmla="*/ 85 h 128"/>
                <a:gd name="T58" fmla="*/ 68 w 128"/>
                <a:gd name="T59" fmla="*/ 86 h 128"/>
                <a:gd name="T60" fmla="*/ 69 w 128"/>
                <a:gd name="T61" fmla="*/ 108 h 128"/>
                <a:gd name="T62" fmla="*/ 64 w 128"/>
                <a:gd name="T63" fmla="*/ 81 h 128"/>
                <a:gd name="T64" fmla="*/ 37 w 128"/>
                <a:gd name="T65" fmla="*/ 70 h 128"/>
                <a:gd name="T66" fmla="*/ 25 w 128"/>
                <a:gd name="T67" fmla="*/ 43 h 128"/>
                <a:gd name="T68" fmla="*/ 103 w 128"/>
                <a:gd name="T69" fmla="*/ 4 h 128"/>
                <a:gd name="T70" fmla="*/ 100 w 128"/>
                <a:gd name="T71" fmla="*/ 58 h 128"/>
                <a:gd name="T72" fmla="*/ 79 w 128"/>
                <a:gd name="T73" fmla="*/ 7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128">
                  <a:moveTo>
                    <a:pt x="75" y="84"/>
                  </a:moveTo>
                  <a:cubicBezTo>
                    <a:pt x="86" y="82"/>
                    <a:pt x="95" y="75"/>
                    <a:pt x="101" y="65"/>
                  </a:cubicBezTo>
                  <a:cubicBezTo>
                    <a:pt x="101" y="65"/>
                    <a:pt x="101" y="65"/>
                    <a:pt x="101" y="65"/>
                  </a:cubicBezTo>
                  <a:cubicBezTo>
                    <a:pt x="117" y="54"/>
                    <a:pt x="127" y="36"/>
                    <a:pt x="128" y="17"/>
                  </a:cubicBezTo>
                  <a:cubicBezTo>
                    <a:pt x="128" y="15"/>
                    <a:pt x="127" y="14"/>
                    <a:pt x="126" y="14"/>
                  </a:cubicBezTo>
                  <a:cubicBezTo>
                    <a:pt x="107" y="14"/>
                    <a:pt x="107" y="14"/>
                    <a:pt x="107" y="14"/>
                  </a:cubicBezTo>
                  <a:cubicBezTo>
                    <a:pt x="107" y="2"/>
                    <a:pt x="107" y="2"/>
                    <a:pt x="107" y="2"/>
                  </a:cubicBezTo>
                  <a:cubicBezTo>
                    <a:pt x="107" y="1"/>
                    <a:pt x="106" y="0"/>
                    <a:pt x="105" y="0"/>
                  </a:cubicBezTo>
                  <a:cubicBezTo>
                    <a:pt x="23" y="0"/>
                    <a:pt x="23" y="0"/>
                    <a:pt x="23" y="0"/>
                  </a:cubicBezTo>
                  <a:cubicBezTo>
                    <a:pt x="22" y="0"/>
                    <a:pt x="21" y="1"/>
                    <a:pt x="21" y="2"/>
                  </a:cubicBezTo>
                  <a:cubicBezTo>
                    <a:pt x="21" y="14"/>
                    <a:pt x="21" y="14"/>
                    <a:pt x="21" y="14"/>
                  </a:cubicBezTo>
                  <a:cubicBezTo>
                    <a:pt x="2" y="14"/>
                    <a:pt x="2" y="14"/>
                    <a:pt x="2" y="14"/>
                  </a:cubicBezTo>
                  <a:cubicBezTo>
                    <a:pt x="1" y="14"/>
                    <a:pt x="0" y="15"/>
                    <a:pt x="0" y="17"/>
                  </a:cubicBezTo>
                  <a:cubicBezTo>
                    <a:pt x="1" y="36"/>
                    <a:pt x="11" y="54"/>
                    <a:pt x="27" y="65"/>
                  </a:cubicBezTo>
                  <a:cubicBezTo>
                    <a:pt x="27" y="65"/>
                    <a:pt x="27" y="65"/>
                    <a:pt x="27" y="65"/>
                  </a:cubicBezTo>
                  <a:cubicBezTo>
                    <a:pt x="33" y="75"/>
                    <a:pt x="42" y="82"/>
                    <a:pt x="53" y="84"/>
                  </a:cubicBezTo>
                  <a:cubicBezTo>
                    <a:pt x="54" y="85"/>
                    <a:pt x="54" y="85"/>
                    <a:pt x="54" y="85"/>
                  </a:cubicBezTo>
                  <a:cubicBezTo>
                    <a:pt x="54" y="108"/>
                    <a:pt x="54" y="108"/>
                    <a:pt x="54" y="108"/>
                  </a:cubicBezTo>
                  <a:cubicBezTo>
                    <a:pt x="38" y="108"/>
                    <a:pt x="38" y="108"/>
                    <a:pt x="38" y="108"/>
                  </a:cubicBezTo>
                  <a:cubicBezTo>
                    <a:pt x="35" y="108"/>
                    <a:pt x="32" y="111"/>
                    <a:pt x="32" y="114"/>
                  </a:cubicBezTo>
                  <a:cubicBezTo>
                    <a:pt x="32" y="123"/>
                    <a:pt x="32" y="123"/>
                    <a:pt x="32" y="123"/>
                  </a:cubicBezTo>
                  <a:cubicBezTo>
                    <a:pt x="27" y="123"/>
                    <a:pt x="27" y="123"/>
                    <a:pt x="27" y="123"/>
                  </a:cubicBezTo>
                  <a:cubicBezTo>
                    <a:pt x="26" y="123"/>
                    <a:pt x="25" y="124"/>
                    <a:pt x="25" y="125"/>
                  </a:cubicBezTo>
                  <a:cubicBezTo>
                    <a:pt x="25" y="127"/>
                    <a:pt x="26" y="128"/>
                    <a:pt x="27" y="128"/>
                  </a:cubicBezTo>
                  <a:cubicBezTo>
                    <a:pt x="101" y="128"/>
                    <a:pt x="101" y="128"/>
                    <a:pt x="101" y="128"/>
                  </a:cubicBezTo>
                  <a:cubicBezTo>
                    <a:pt x="102" y="128"/>
                    <a:pt x="103" y="127"/>
                    <a:pt x="103" y="125"/>
                  </a:cubicBezTo>
                  <a:cubicBezTo>
                    <a:pt x="103" y="124"/>
                    <a:pt x="102" y="123"/>
                    <a:pt x="101" y="123"/>
                  </a:cubicBezTo>
                  <a:cubicBezTo>
                    <a:pt x="96" y="123"/>
                    <a:pt x="96" y="123"/>
                    <a:pt x="96" y="123"/>
                  </a:cubicBezTo>
                  <a:cubicBezTo>
                    <a:pt x="96" y="114"/>
                    <a:pt x="96" y="114"/>
                    <a:pt x="96" y="114"/>
                  </a:cubicBezTo>
                  <a:cubicBezTo>
                    <a:pt x="96" y="111"/>
                    <a:pt x="93" y="108"/>
                    <a:pt x="90" y="108"/>
                  </a:cubicBezTo>
                  <a:cubicBezTo>
                    <a:pt x="74" y="108"/>
                    <a:pt x="74" y="108"/>
                    <a:pt x="74" y="108"/>
                  </a:cubicBezTo>
                  <a:cubicBezTo>
                    <a:pt x="74" y="85"/>
                    <a:pt x="74" y="85"/>
                    <a:pt x="74" y="85"/>
                  </a:cubicBezTo>
                  <a:lnTo>
                    <a:pt x="75" y="84"/>
                  </a:lnTo>
                  <a:close/>
                  <a:moveTo>
                    <a:pt x="106" y="51"/>
                  </a:moveTo>
                  <a:cubicBezTo>
                    <a:pt x="107" y="48"/>
                    <a:pt x="107" y="45"/>
                    <a:pt x="107" y="43"/>
                  </a:cubicBezTo>
                  <a:cubicBezTo>
                    <a:pt x="107" y="19"/>
                    <a:pt x="107" y="19"/>
                    <a:pt x="107" y="19"/>
                  </a:cubicBezTo>
                  <a:cubicBezTo>
                    <a:pt x="123" y="19"/>
                    <a:pt x="123" y="19"/>
                    <a:pt x="123" y="19"/>
                  </a:cubicBezTo>
                  <a:cubicBezTo>
                    <a:pt x="123" y="21"/>
                    <a:pt x="123" y="21"/>
                    <a:pt x="123" y="21"/>
                  </a:cubicBezTo>
                  <a:cubicBezTo>
                    <a:pt x="122" y="26"/>
                    <a:pt x="121" y="31"/>
                    <a:pt x="119" y="36"/>
                  </a:cubicBezTo>
                  <a:cubicBezTo>
                    <a:pt x="116" y="42"/>
                    <a:pt x="113" y="47"/>
                    <a:pt x="109" y="52"/>
                  </a:cubicBezTo>
                  <a:cubicBezTo>
                    <a:pt x="105" y="56"/>
                    <a:pt x="105" y="56"/>
                    <a:pt x="105" y="56"/>
                  </a:cubicBezTo>
                  <a:lnTo>
                    <a:pt x="106" y="51"/>
                  </a:lnTo>
                  <a:close/>
                  <a:moveTo>
                    <a:pt x="19" y="52"/>
                  </a:moveTo>
                  <a:cubicBezTo>
                    <a:pt x="15" y="47"/>
                    <a:pt x="12" y="42"/>
                    <a:pt x="9" y="36"/>
                  </a:cubicBezTo>
                  <a:cubicBezTo>
                    <a:pt x="7" y="31"/>
                    <a:pt x="6" y="26"/>
                    <a:pt x="5" y="21"/>
                  </a:cubicBezTo>
                  <a:cubicBezTo>
                    <a:pt x="5" y="19"/>
                    <a:pt x="5" y="19"/>
                    <a:pt x="5" y="19"/>
                  </a:cubicBezTo>
                  <a:cubicBezTo>
                    <a:pt x="21" y="19"/>
                    <a:pt x="21" y="19"/>
                    <a:pt x="21" y="19"/>
                  </a:cubicBezTo>
                  <a:cubicBezTo>
                    <a:pt x="21" y="43"/>
                    <a:pt x="21" y="43"/>
                    <a:pt x="21" y="43"/>
                  </a:cubicBezTo>
                  <a:cubicBezTo>
                    <a:pt x="21" y="45"/>
                    <a:pt x="21" y="48"/>
                    <a:pt x="22" y="51"/>
                  </a:cubicBezTo>
                  <a:cubicBezTo>
                    <a:pt x="23" y="56"/>
                    <a:pt x="23" y="56"/>
                    <a:pt x="23" y="56"/>
                  </a:cubicBezTo>
                  <a:lnTo>
                    <a:pt x="19" y="52"/>
                  </a:lnTo>
                  <a:close/>
                  <a:moveTo>
                    <a:pt x="91" y="113"/>
                  </a:moveTo>
                  <a:cubicBezTo>
                    <a:pt x="91" y="123"/>
                    <a:pt x="91" y="123"/>
                    <a:pt x="91" y="123"/>
                  </a:cubicBezTo>
                  <a:cubicBezTo>
                    <a:pt x="37" y="123"/>
                    <a:pt x="37" y="123"/>
                    <a:pt x="37" y="123"/>
                  </a:cubicBezTo>
                  <a:cubicBezTo>
                    <a:pt x="37" y="113"/>
                    <a:pt x="37" y="113"/>
                    <a:pt x="37" y="113"/>
                  </a:cubicBezTo>
                  <a:lnTo>
                    <a:pt x="91" y="113"/>
                  </a:lnTo>
                  <a:close/>
                  <a:moveTo>
                    <a:pt x="59" y="108"/>
                  </a:moveTo>
                  <a:cubicBezTo>
                    <a:pt x="59" y="85"/>
                    <a:pt x="59" y="85"/>
                    <a:pt x="59" y="85"/>
                  </a:cubicBezTo>
                  <a:cubicBezTo>
                    <a:pt x="60" y="86"/>
                    <a:pt x="60" y="86"/>
                    <a:pt x="60" y="86"/>
                  </a:cubicBezTo>
                  <a:cubicBezTo>
                    <a:pt x="63" y="86"/>
                    <a:pt x="65" y="86"/>
                    <a:pt x="68" y="86"/>
                  </a:cubicBezTo>
                  <a:cubicBezTo>
                    <a:pt x="69" y="85"/>
                    <a:pt x="69" y="85"/>
                    <a:pt x="69" y="85"/>
                  </a:cubicBezTo>
                  <a:cubicBezTo>
                    <a:pt x="69" y="108"/>
                    <a:pt x="69" y="108"/>
                    <a:pt x="69" y="108"/>
                  </a:cubicBezTo>
                  <a:lnTo>
                    <a:pt x="59" y="108"/>
                  </a:lnTo>
                  <a:close/>
                  <a:moveTo>
                    <a:pt x="64" y="81"/>
                  </a:moveTo>
                  <a:cubicBezTo>
                    <a:pt x="59" y="81"/>
                    <a:pt x="54" y="80"/>
                    <a:pt x="49" y="78"/>
                  </a:cubicBezTo>
                  <a:cubicBezTo>
                    <a:pt x="44" y="76"/>
                    <a:pt x="40" y="73"/>
                    <a:pt x="37" y="70"/>
                  </a:cubicBezTo>
                  <a:cubicBezTo>
                    <a:pt x="33" y="66"/>
                    <a:pt x="30" y="62"/>
                    <a:pt x="28" y="58"/>
                  </a:cubicBezTo>
                  <a:cubicBezTo>
                    <a:pt x="26" y="53"/>
                    <a:pt x="25" y="48"/>
                    <a:pt x="25" y="43"/>
                  </a:cubicBezTo>
                  <a:cubicBezTo>
                    <a:pt x="25" y="4"/>
                    <a:pt x="25" y="4"/>
                    <a:pt x="25" y="4"/>
                  </a:cubicBezTo>
                  <a:cubicBezTo>
                    <a:pt x="103" y="4"/>
                    <a:pt x="103" y="4"/>
                    <a:pt x="103" y="4"/>
                  </a:cubicBezTo>
                  <a:cubicBezTo>
                    <a:pt x="103" y="43"/>
                    <a:pt x="103" y="43"/>
                    <a:pt x="103" y="43"/>
                  </a:cubicBezTo>
                  <a:cubicBezTo>
                    <a:pt x="103" y="48"/>
                    <a:pt x="102" y="53"/>
                    <a:pt x="100" y="58"/>
                  </a:cubicBezTo>
                  <a:cubicBezTo>
                    <a:pt x="98" y="62"/>
                    <a:pt x="95" y="66"/>
                    <a:pt x="91" y="70"/>
                  </a:cubicBezTo>
                  <a:cubicBezTo>
                    <a:pt x="88" y="73"/>
                    <a:pt x="84" y="76"/>
                    <a:pt x="79" y="78"/>
                  </a:cubicBezTo>
                  <a:cubicBezTo>
                    <a:pt x="74" y="80"/>
                    <a:pt x="69" y="81"/>
                    <a:pt x="64" y="81"/>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6" name="Freeform 6"/>
            <p:cNvSpPr>
              <a:spLocks noEditPoints="1"/>
            </p:cNvSpPr>
            <p:nvPr/>
          </p:nvSpPr>
          <p:spPr bwMode="auto">
            <a:xfrm>
              <a:off x="11304588" y="6153151"/>
              <a:ext cx="150813" cy="146050"/>
            </a:xfrm>
            <a:custGeom>
              <a:avLst/>
              <a:gdLst>
                <a:gd name="T0" fmla="*/ 39 w 40"/>
                <a:gd name="T1" fmla="*/ 17 h 39"/>
                <a:gd name="T2" fmla="*/ 40 w 40"/>
                <a:gd name="T3" fmla="*/ 15 h 39"/>
                <a:gd name="T4" fmla="*/ 38 w 40"/>
                <a:gd name="T5" fmla="*/ 13 h 39"/>
                <a:gd name="T6" fmla="*/ 27 w 40"/>
                <a:gd name="T7" fmla="*/ 12 h 39"/>
                <a:gd name="T8" fmla="*/ 22 w 40"/>
                <a:gd name="T9" fmla="*/ 2 h 39"/>
                <a:gd name="T10" fmla="*/ 18 w 40"/>
                <a:gd name="T11" fmla="*/ 2 h 39"/>
                <a:gd name="T12" fmla="*/ 13 w 40"/>
                <a:gd name="T13" fmla="*/ 12 h 39"/>
                <a:gd name="T14" fmla="*/ 2 w 40"/>
                <a:gd name="T15" fmla="*/ 13 h 39"/>
                <a:gd name="T16" fmla="*/ 0 w 40"/>
                <a:gd name="T17" fmla="*/ 15 h 39"/>
                <a:gd name="T18" fmla="*/ 1 w 40"/>
                <a:gd name="T19" fmla="*/ 17 h 39"/>
                <a:gd name="T20" fmla="*/ 9 w 40"/>
                <a:gd name="T21" fmla="*/ 25 h 39"/>
                <a:gd name="T22" fmla="*/ 7 w 40"/>
                <a:gd name="T23" fmla="*/ 36 h 39"/>
                <a:gd name="T24" fmla="*/ 10 w 40"/>
                <a:gd name="T25" fmla="*/ 38 h 39"/>
                <a:gd name="T26" fmla="*/ 20 w 40"/>
                <a:gd name="T27" fmla="*/ 33 h 39"/>
                <a:gd name="T28" fmla="*/ 30 w 40"/>
                <a:gd name="T29" fmla="*/ 38 h 39"/>
                <a:gd name="T30" fmla="*/ 33 w 40"/>
                <a:gd name="T31" fmla="*/ 36 h 39"/>
                <a:gd name="T32" fmla="*/ 31 w 40"/>
                <a:gd name="T33" fmla="*/ 25 h 39"/>
                <a:gd name="T34" fmla="*/ 39 w 40"/>
                <a:gd name="T35" fmla="*/ 17 h 39"/>
                <a:gd name="T36" fmla="*/ 26 w 40"/>
                <a:gd name="T37" fmla="*/ 23 h 39"/>
                <a:gd name="T38" fmla="*/ 28 w 40"/>
                <a:gd name="T39" fmla="*/ 32 h 39"/>
                <a:gd name="T40" fmla="*/ 20 w 40"/>
                <a:gd name="T41" fmla="*/ 28 h 39"/>
                <a:gd name="T42" fmla="*/ 12 w 40"/>
                <a:gd name="T43" fmla="*/ 32 h 39"/>
                <a:gd name="T44" fmla="*/ 14 w 40"/>
                <a:gd name="T45" fmla="*/ 23 h 39"/>
                <a:gd name="T46" fmla="*/ 7 w 40"/>
                <a:gd name="T47" fmla="*/ 17 h 39"/>
                <a:gd name="T48" fmla="*/ 16 w 40"/>
                <a:gd name="T49" fmla="*/ 16 h 39"/>
                <a:gd name="T50" fmla="*/ 20 w 40"/>
                <a:gd name="T51" fmla="*/ 8 h 39"/>
                <a:gd name="T52" fmla="*/ 24 w 40"/>
                <a:gd name="T53" fmla="*/ 16 h 39"/>
                <a:gd name="T54" fmla="*/ 33 w 40"/>
                <a:gd name="T55" fmla="*/ 17 h 39"/>
                <a:gd name="T56" fmla="*/ 26 w 40"/>
                <a:gd name="T57"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 h="39">
                  <a:moveTo>
                    <a:pt x="39" y="17"/>
                  </a:moveTo>
                  <a:cubicBezTo>
                    <a:pt x="40" y="17"/>
                    <a:pt x="40" y="16"/>
                    <a:pt x="40" y="15"/>
                  </a:cubicBezTo>
                  <a:cubicBezTo>
                    <a:pt x="40" y="14"/>
                    <a:pt x="39" y="13"/>
                    <a:pt x="38" y="13"/>
                  </a:cubicBezTo>
                  <a:cubicBezTo>
                    <a:pt x="27" y="12"/>
                    <a:pt x="27" y="12"/>
                    <a:pt x="27" y="12"/>
                  </a:cubicBezTo>
                  <a:cubicBezTo>
                    <a:pt x="22" y="2"/>
                    <a:pt x="22" y="2"/>
                    <a:pt x="22" y="2"/>
                  </a:cubicBezTo>
                  <a:cubicBezTo>
                    <a:pt x="21" y="0"/>
                    <a:pt x="19" y="0"/>
                    <a:pt x="18" y="2"/>
                  </a:cubicBezTo>
                  <a:cubicBezTo>
                    <a:pt x="13" y="12"/>
                    <a:pt x="13" y="12"/>
                    <a:pt x="13" y="12"/>
                  </a:cubicBezTo>
                  <a:cubicBezTo>
                    <a:pt x="2" y="13"/>
                    <a:pt x="2" y="13"/>
                    <a:pt x="2" y="13"/>
                  </a:cubicBezTo>
                  <a:cubicBezTo>
                    <a:pt x="1" y="13"/>
                    <a:pt x="0" y="14"/>
                    <a:pt x="0" y="15"/>
                  </a:cubicBezTo>
                  <a:cubicBezTo>
                    <a:pt x="0" y="16"/>
                    <a:pt x="0" y="17"/>
                    <a:pt x="1" y="17"/>
                  </a:cubicBezTo>
                  <a:cubicBezTo>
                    <a:pt x="9" y="25"/>
                    <a:pt x="9" y="25"/>
                    <a:pt x="9" y="25"/>
                  </a:cubicBezTo>
                  <a:cubicBezTo>
                    <a:pt x="7" y="36"/>
                    <a:pt x="7" y="36"/>
                    <a:pt x="7" y="36"/>
                  </a:cubicBezTo>
                  <a:cubicBezTo>
                    <a:pt x="7" y="38"/>
                    <a:pt x="9" y="39"/>
                    <a:pt x="10" y="38"/>
                  </a:cubicBezTo>
                  <a:cubicBezTo>
                    <a:pt x="20" y="33"/>
                    <a:pt x="20" y="33"/>
                    <a:pt x="20" y="33"/>
                  </a:cubicBezTo>
                  <a:cubicBezTo>
                    <a:pt x="30" y="38"/>
                    <a:pt x="30" y="38"/>
                    <a:pt x="30" y="38"/>
                  </a:cubicBezTo>
                  <a:cubicBezTo>
                    <a:pt x="31" y="39"/>
                    <a:pt x="33" y="38"/>
                    <a:pt x="33" y="36"/>
                  </a:cubicBezTo>
                  <a:cubicBezTo>
                    <a:pt x="31" y="25"/>
                    <a:pt x="31" y="25"/>
                    <a:pt x="31" y="25"/>
                  </a:cubicBezTo>
                  <a:lnTo>
                    <a:pt x="39" y="17"/>
                  </a:lnTo>
                  <a:close/>
                  <a:moveTo>
                    <a:pt x="26" y="23"/>
                  </a:moveTo>
                  <a:cubicBezTo>
                    <a:pt x="28" y="32"/>
                    <a:pt x="28" y="32"/>
                    <a:pt x="28" y="32"/>
                  </a:cubicBezTo>
                  <a:cubicBezTo>
                    <a:pt x="20" y="28"/>
                    <a:pt x="20" y="28"/>
                    <a:pt x="20" y="28"/>
                  </a:cubicBezTo>
                  <a:cubicBezTo>
                    <a:pt x="12" y="32"/>
                    <a:pt x="12" y="32"/>
                    <a:pt x="12" y="32"/>
                  </a:cubicBezTo>
                  <a:cubicBezTo>
                    <a:pt x="14" y="23"/>
                    <a:pt x="14" y="23"/>
                    <a:pt x="14" y="23"/>
                  </a:cubicBezTo>
                  <a:cubicBezTo>
                    <a:pt x="7" y="17"/>
                    <a:pt x="7" y="17"/>
                    <a:pt x="7" y="17"/>
                  </a:cubicBezTo>
                  <a:cubicBezTo>
                    <a:pt x="16" y="16"/>
                    <a:pt x="16" y="16"/>
                    <a:pt x="16" y="16"/>
                  </a:cubicBezTo>
                  <a:cubicBezTo>
                    <a:pt x="20" y="8"/>
                    <a:pt x="20" y="8"/>
                    <a:pt x="20" y="8"/>
                  </a:cubicBezTo>
                  <a:cubicBezTo>
                    <a:pt x="24" y="16"/>
                    <a:pt x="24" y="16"/>
                    <a:pt x="24" y="16"/>
                  </a:cubicBezTo>
                  <a:cubicBezTo>
                    <a:pt x="33" y="17"/>
                    <a:pt x="33" y="17"/>
                    <a:pt x="33" y="17"/>
                  </a:cubicBezTo>
                  <a:lnTo>
                    <a:pt x="26" y="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sp>
        <p:nvSpPr>
          <p:cNvPr id="7" name="Freeform 7"/>
          <p:cNvSpPr>
            <a:spLocks noEditPoints="1"/>
          </p:cNvSpPr>
          <p:nvPr/>
        </p:nvSpPr>
        <p:spPr bwMode="auto">
          <a:xfrm>
            <a:off x="10179050" y="6073776"/>
            <a:ext cx="481013" cy="481013"/>
          </a:xfrm>
          <a:custGeom>
            <a:avLst/>
            <a:gdLst>
              <a:gd name="T0" fmla="*/ 126 w 128"/>
              <a:gd name="T1" fmla="*/ 14 h 128"/>
              <a:gd name="T2" fmla="*/ 107 w 128"/>
              <a:gd name="T3" fmla="*/ 2 h 128"/>
              <a:gd name="T4" fmla="*/ 23 w 128"/>
              <a:gd name="T5" fmla="*/ 0 h 128"/>
              <a:gd name="T6" fmla="*/ 21 w 128"/>
              <a:gd name="T7" fmla="*/ 14 h 128"/>
              <a:gd name="T8" fmla="*/ 0 w 128"/>
              <a:gd name="T9" fmla="*/ 17 h 128"/>
              <a:gd name="T10" fmla="*/ 27 w 128"/>
              <a:gd name="T11" fmla="*/ 65 h 128"/>
              <a:gd name="T12" fmla="*/ 54 w 128"/>
              <a:gd name="T13" fmla="*/ 85 h 128"/>
              <a:gd name="T14" fmla="*/ 38 w 128"/>
              <a:gd name="T15" fmla="*/ 108 h 128"/>
              <a:gd name="T16" fmla="*/ 32 w 128"/>
              <a:gd name="T17" fmla="*/ 123 h 128"/>
              <a:gd name="T18" fmla="*/ 25 w 128"/>
              <a:gd name="T19" fmla="*/ 125 h 128"/>
              <a:gd name="T20" fmla="*/ 101 w 128"/>
              <a:gd name="T21" fmla="*/ 128 h 128"/>
              <a:gd name="T22" fmla="*/ 101 w 128"/>
              <a:gd name="T23" fmla="*/ 123 h 128"/>
              <a:gd name="T24" fmla="*/ 96 w 128"/>
              <a:gd name="T25" fmla="*/ 114 h 128"/>
              <a:gd name="T26" fmla="*/ 74 w 128"/>
              <a:gd name="T27" fmla="*/ 108 h 128"/>
              <a:gd name="T28" fmla="*/ 75 w 128"/>
              <a:gd name="T29" fmla="*/ 84 h 128"/>
              <a:gd name="T30" fmla="*/ 101 w 128"/>
              <a:gd name="T31" fmla="*/ 65 h 128"/>
              <a:gd name="T32" fmla="*/ 19 w 128"/>
              <a:gd name="T33" fmla="*/ 52 h 128"/>
              <a:gd name="T34" fmla="*/ 5 w 128"/>
              <a:gd name="T35" fmla="*/ 21 h 128"/>
              <a:gd name="T36" fmla="*/ 21 w 128"/>
              <a:gd name="T37" fmla="*/ 19 h 128"/>
              <a:gd name="T38" fmla="*/ 22 w 128"/>
              <a:gd name="T39" fmla="*/ 51 h 128"/>
              <a:gd name="T40" fmla="*/ 19 w 128"/>
              <a:gd name="T41" fmla="*/ 52 h 128"/>
              <a:gd name="T42" fmla="*/ 91 w 128"/>
              <a:gd name="T43" fmla="*/ 123 h 128"/>
              <a:gd name="T44" fmla="*/ 37 w 128"/>
              <a:gd name="T45" fmla="*/ 113 h 128"/>
              <a:gd name="T46" fmla="*/ 59 w 128"/>
              <a:gd name="T47" fmla="*/ 108 h 128"/>
              <a:gd name="T48" fmla="*/ 60 w 128"/>
              <a:gd name="T49" fmla="*/ 86 h 128"/>
              <a:gd name="T50" fmla="*/ 69 w 128"/>
              <a:gd name="T51" fmla="*/ 85 h 128"/>
              <a:gd name="T52" fmla="*/ 59 w 128"/>
              <a:gd name="T53" fmla="*/ 108 h 128"/>
              <a:gd name="T54" fmla="*/ 100 w 128"/>
              <a:gd name="T55" fmla="*/ 58 h 128"/>
              <a:gd name="T56" fmla="*/ 79 w 128"/>
              <a:gd name="T57" fmla="*/ 78 h 128"/>
              <a:gd name="T58" fmla="*/ 49 w 128"/>
              <a:gd name="T59" fmla="*/ 78 h 128"/>
              <a:gd name="T60" fmla="*/ 28 w 128"/>
              <a:gd name="T61" fmla="*/ 58 h 128"/>
              <a:gd name="T62" fmla="*/ 25 w 128"/>
              <a:gd name="T63" fmla="*/ 4 h 128"/>
              <a:gd name="T64" fmla="*/ 103 w 128"/>
              <a:gd name="T65" fmla="*/ 43 h 128"/>
              <a:gd name="T66" fmla="*/ 106 w 128"/>
              <a:gd name="T67" fmla="*/ 51 h 128"/>
              <a:gd name="T68" fmla="*/ 107 w 128"/>
              <a:gd name="T69" fmla="*/ 19 h 128"/>
              <a:gd name="T70" fmla="*/ 123 w 128"/>
              <a:gd name="T71" fmla="*/ 21 h 128"/>
              <a:gd name="T72" fmla="*/ 109 w 128"/>
              <a:gd name="T73" fmla="*/ 5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128">
                <a:moveTo>
                  <a:pt x="128" y="17"/>
                </a:moveTo>
                <a:cubicBezTo>
                  <a:pt x="128" y="15"/>
                  <a:pt x="127" y="14"/>
                  <a:pt x="126" y="14"/>
                </a:cubicBezTo>
                <a:cubicBezTo>
                  <a:pt x="107" y="14"/>
                  <a:pt x="107" y="14"/>
                  <a:pt x="107" y="14"/>
                </a:cubicBezTo>
                <a:cubicBezTo>
                  <a:pt x="107" y="2"/>
                  <a:pt x="107" y="2"/>
                  <a:pt x="107" y="2"/>
                </a:cubicBezTo>
                <a:cubicBezTo>
                  <a:pt x="107" y="1"/>
                  <a:pt x="106" y="0"/>
                  <a:pt x="105" y="0"/>
                </a:cubicBezTo>
                <a:cubicBezTo>
                  <a:pt x="23" y="0"/>
                  <a:pt x="23" y="0"/>
                  <a:pt x="23" y="0"/>
                </a:cubicBezTo>
                <a:cubicBezTo>
                  <a:pt x="22" y="0"/>
                  <a:pt x="21" y="1"/>
                  <a:pt x="21" y="2"/>
                </a:cubicBezTo>
                <a:cubicBezTo>
                  <a:pt x="21" y="14"/>
                  <a:pt x="21" y="14"/>
                  <a:pt x="21" y="14"/>
                </a:cubicBezTo>
                <a:cubicBezTo>
                  <a:pt x="2" y="14"/>
                  <a:pt x="2" y="14"/>
                  <a:pt x="2" y="14"/>
                </a:cubicBezTo>
                <a:cubicBezTo>
                  <a:pt x="1" y="14"/>
                  <a:pt x="0" y="15"/>
                  <a:pt x="0" y="17"/>
                </a:cubicBezTo>
                <a:cubicBezTo>
                  <a:pt x="1" y="36"/>
                  <a:pt x="11" y="54"/>
                  <a:pt x="27" y="65"/>
                </a:cubicBezTo>
                <a:cubicBezTo>
                  <a:pt x="27" y="65"/>
                  <a:pt x="27" y="65"/>
                  <a:pt x="27" y="65"/>
                </a:cubicBezTo>
                <a:cubicBezTo>
                  <a:pt x="33" y="75"/>
                  <a:pt x="42" y="82"/>
                  <a:pt x="53" y="84"/>
                </a:cubicBezTo>
                <a:cubicBezTo>
                  <a:pt x="54" y="85"/>
                  <a:pt x="54" y="85"/>
                  <a:pt x="54" y="85"/>
                </a:cubicBezTo>
                <a:cubicBezTo>
                  <a:pt x="54" y="108"/>
                  <a:pt x="54" y="108"/>
                  <a:pt x="54" y="108"/>
                </a:cubicBezTo>
                <a:cubicBezTo>
                  <a:pt x="38" y="108"/>
                  <a:pt x="38" y="108"/>
                  <a:pt x="38" y="108"/>
                </a:cubicBezTo>
                <a:cubicBezTo>
                  <a:pt x="35" y="108"/>
                  <a:pt x="32" y="111"/>
                  <a:pt x="32" y="114"/>
                </a:cubicBezTo>
                <a:cubicBezTo>
                  <a:pt x="32" y="123"/>
                  <a:pt x="32" y="123"/>
                  <a:pt x="32" y="123"/>
                </a:cubicBezTo>
                <a:cubicBezTo>
                  <a:pt x="27" y="123"/>
                  <a:pt x="27" y="123"/>
                  <a:pt x="27" y="123"/>
                </a:cubicBezTo>
                <a:cubicBezTo>
                  <a:pt x="26" y="123"/>
                  <a:pt x="25" y="124"/>
                  <a:pt x="25" y="125"/>
                </a:cubicBezTo>
                <a:cubicBezTo>
                  <a:pt x="25" y="127"/>
                  <a:pt x="26" y="128"/>
                  <a:pt x="27" y="128"/>
                </a:cubicBezTo>
                <a:cubicBezTo>
                  <a:pt x="101" y="128"/>
                  <a:pt x="101" y="128"/>
                  <a:pt x="101" y="128"/>
                </a:cubicBezTo>
                <a:cubicBezTo>
                  <a:pt x="102" y="128"/>
                  <a:pt x="103" y="127"/>
                  <a:pt x="103" y="125"/>
                </a:cubicBezTo>
                <a:cubicBezTo>
                  <a:pt x="103" y="124"/>
                  <a:pt x="102" y="123"/>
                  <a:pt x="101" y="123"/>
                </a:cubicBezTo>
                <a:cubicBezTo>
                  <a:pt x="96" y="123"/>
                  <a:pt x="96" y="123"/>
                  <a:pt x="96" y="123"/>
                </a:cubicBezTo>
                <a:cubicBezTo>
                  <a:pt x="96" y="114"/>
                  <a:pt x="96" y="114"/>
                  <a:pt x="96" y="114"/>
                </a:cubicBezTo>
                <a:cubicBezTo>
                  <a:pt x="96" y="111"/>
                  <a:pt x="93" y="108"/>
                  <a:pt x="90" y="108"/>
                </a:cubicBezTo>
                <a:cubicBezTo>
                  <a:pt x="74" y="108"/>
                  <a:pt x="74" y="108"/>
                  <a:pt x="74" y="108"/>
                </a:cubicBezTo>
                <a:cubicBezTo>
                  <a:pt x="74" y="85"/>
                  <a:pt x="74" y="85"/>
                  <a:pt x="74" y="85"/>
                </a:cubicBezTo>
                <a:cubicBezTo>
                  <a:pt x="75" y="84"/>
                  <a:pt x="75" y="84"/>
                  <a:pt x="75" y="84"/>
                </a:cubicBezTo>
                <a:cubicBezTo>
                  <a:pt x="86" y="82"/>
                  <a:pt x="95" y="75"/>
                  <a:pt x="101" y="65"/>
                </a:cubicBezTo>
                <a:cubicBezTo>
                  <a:pt x="101" y="65"/>
                  <a:pt x="101" y="65"/>
                  <a:pt x="101" y="65"/>
                </a:cubicBezTo>
                <a:cubicBezTo>
                  <a:pt x="117" y="54"/>
                  <a:pt x="127" y="36"/>
                  <a:pt x="128" y="17"/>
                </a:cubicBezTo>
                <a:close/>
                <a:moveTo>
                  <a:pt x="19" y="52"/>
                </a:moveTo>
                <a:cubicBezTo>
                  <a:pt x="15" y="47"/>
                  <a:pt x="12" y="42"/>
                  <a:pt x="9" y="36"/>
                </a:cubicBezTo>
                <a:cubicBezTo>
                  <a:pt x="7" y="31"/>
                  <a:pt x="6" y="26"/>
                  <a:pt x="5" y="21"/>
                </a:cubicBezTo>
                <a:cubicBezTo>
                  <a:pt x="5" y="19"/>
                  <a:pt x="5" y="19"/>
                  <a:pt x="5" y="19"/>
                </a:cubicBezTo>
                <a:cubicBezTo>
                  <a:pt x="21" y="19"/>
                  <a:pt x="21" y="19"/>
                  <a:pt x="21" y="19"/>
                </a:cubicBezTo>
                <a:cubicBezTo>
                  <a:pt x="21" y="43"/>
                  <a:pt x="21" y="43"/>
                  <a:pt x="21" y="43"/>
                </a:cubicBezTo>
                <a:cubicBezTo>
                  <a:pt x="21" y="45"/>
                  <a:pt x="21" y="48"/>
                  <a:pt x="22" y="51"/>
                </a:cubicBezTo>
                <a:cubicBezTo>
                  <a:pt x="23" y="56"/>
                  <a:pt x="23" y="56"/>
                  <a:pt x="23" y="56"/>
                </a:cubicBezTo>
                <a:lnTo>
                  <a:pt x="19" y="52"/>
                </a:lnTo>
                <a:close/>
                <a:moveTo>
                  <a:pt x="91" y="113"/>
                </a:moveTo>
                <a:cubicBezTo>
                  <a:pt x="91" y="123"/>
                  <a:pt x="91" y="123"/>
                  <a:pt x="91" y="123"/>
                </a:cubicBezTo>
                <a:cubicBezTo>
                  <a:pt x="37" y="123"/>
                  <a:pt x="37" y="123"/>
                  <a:pt x="37" y="123"/>
                </a:cubicBezTo>
                <a:cubicBezTo>
                  <a:pt x="37" y="113"/>
                  <a:pt x="37" y="113"/>
                  <a:pt x="37" y="113"/>
                </a:cubicBezTo>
                <a:lnTo>
                  <a:pt x="91" y="113"/>
                </a:lnTo>
                <a:close/>
                <a:moveTo>
                  <a:pt x="59" y="108"/>
                </a:moveTo>
                <a:cubicBezTo>
                  <a:pt x="59" y="85"/>
                  <a:pt x="59" y="85"/>
                  <a:pt x="59" y="85"/>
                </a:cubicBezTo>
                <a:cubicBezTo>
                  <a:pt x="60" y="86"/>
                  <a:pt x="60" y="86"/>
                  <a:pt x="60" y="86"/>
                </a:cubicBezTo>
                <a:cubicBezTo>
                  <a:pt x="63" y="86"/>
                  <a:pt x="65" y="86"/>
                  <a:pt x="68" y="86"/>
                </a:cubicBezTo>
                <a:cubicBezTo>
                  <a:pt x="69" y="85"/>
                  <a:pt x="69" y="85"/>
                  <a:pt x="69" y="85"/>
                </a:cubicBezTo>
                <a:cubicBezTo>
                  <a:pt x="69" y="108"/>
                  <a:pt x="69" y="108"/>
                  <a:pt x="69" y="108"/>
                </a:cubicBezTo>
                <a:lnTo>
                  <a:pt x="59" y="108"/>
                </a:lnTo>
                <a:close/>
                <a:moveTo>
                  <a:pt x="103" y="43"/>
                </a:moveTo>
                <a:cubicBezTo>
                  <a:pt x="103" y="48"/>
                  <a:pt x="102" y="53"/>
                  <a:pt x="100" y="58"/>
                </a:cubicBezTo>
                <a:cubicBezTo>
                  <a:pt x="98" y="62"/>
                  <a:pt x="95" y="66"/>
                  <a:pt x="91" y="70"/>
                </a:cubicBezTo>
                <a:cubicBezTo>
                  <a:pt x="88" y="73"/>
                  <a:pt x="84" y="76"/>
                  <a:pt x="79" y="78"/>
                </a:cubicBezTo>
                <a:cubicBezTo>
                  <a:pt x="74" y="80"/>
                  <a:pt x="69" y="81"/>
                  <a:pt x="64" y="81"/>
                </a:cubicBezTo>
                <a:cubicBezTo>
                  <a:pt x="59" y="81"/>
                  <a:pt x="54" y="80"/>
                  <a:pt x="49" y="78"/>
                </a:cubicBezTo>
                <a:cubicBezTo>
                  <a:pt x="44" y="76"/>
                  <a:pt x="40" y="73"/>
                  <a:pt x="37" y="70"/>
                </a:cubicBezTo>
                <a:cubicBezTo>
                  <a:pt x="33" y="66"/>
                  <a:pt x="30" y="62"/>
                  <a:pt x="28" y="58"/>
                </a:cubicBezTo>
                <a:cubicBezTo>
                  <a:pt x="26" y="53"/>
                  <a:pt x="25" y="48"/>
                  <a:pt x="25" y="43"/>
                </a:cubicBezTo>
                <a:cubicBezTo>
                  <a:pt x="25" y="4"/>
                  <a:pt x="25" y="4"/>
                  <a:pt x="25" y="4"/>
                </a:cubicBezTo>
                <a:cubicBezTo>
                  <a:pt x="103" y="4"/>
                  <a:pt x="103" y="4"/>
                  <a:pt x="103" y="4"/>
                </a:cubicBezTo>
                <a:lnTo>
                  <a:pt x="103" y="43"/>
                </a:lnTo>
                <a:close/>
                <a:moveTo>
                  <a:pt x="105" y="56"/>
                </a:moveTo>
                <a:cubicBezTo>
                  <a:pt x="106" y="51"/>
                  <a:pt x="106" y="51"/>
                  <a:pt x="106" y="51"/>
                </a:cubicBezTo>
                <a:cubicBezTo>
                  <a:pt x="107" y="48"/>
                  <a:pt x="107" y="45"/>
                  <a:pt x="107" y="43"/>
                </a:cubicBezTo>
                <a:cubicBezTo>
                  <a:pt x="107" y="19"/>
                  <a:pt x="107" y="19"/>
                  <a:pt x="107" y="19"/>
                </a:cubicBezTo>
                <a:cubicBezTo>
                  <a:pt x="123" y="19"/>
                  <a:pt x="123" y="19"/>
                  <a:pt x="123" y="19"/>
                </a:cubicBezTo>
                <a:cubicBezTo>
                  <a:pt x="123" y="21"/>
                  <a:pt x="123" y="21"/>
                  <a:pt x="123" y="21"/>
                </a:cubicBezTo>
                <a:cubicBezTo>
                  <a:pt x="122" y="26"/>
                  <a:pt x="121" y="31"/>
                  <a:pt x="119" y="36"/>
                </a:cubicBezTo>
                <a:cubicBezTo>
                  <a:pt x="116" y="42"/>
                  <a:pt x="113" y="47"/>
                  <a:pt x="109" y="52"/>
                </a:cubicBezTo>
                <a:lnTo>
                  <a:pt x="105" y="56"/>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nvGrpSpPr>
          <p:cNvPr id="4" name="组合 3">
            <a:extLst>
              <a:ext uri="{FF2B5EF4-FFF2-40B4-BE49-F238E27FC236}">
                <a16:creationId xmlns="" xmlns:a16="http://schemas.microsoft.com/office/drawing/2014/main" id="{544D6398-7182-4CF6-BF59-D91F07D778D6}"/>
              </a:ext>
            </a:extLst>
          </p:cNvPr>
          <p:cNvGrpSpPr/>
          <p:nvPr/>
        </p:nvGrpSpPr>
        <p:grpSpPr>
          <a:xfrm>
            <a:off x="9217025" y="6138863"/>
            <a:ext cx="481013" cy="349250"/>
            <a:chOff x="9217025" y="6138863"/>
            <a:chExt cx="481013" cy="349250"/>
          </a:xfrm>
        </p:grpSpPr>
        <p:sp>
          <p:nvSpPr>
            <p:cNvPr id="8" name="Freeform 8"/>
            <p:cNvSpPr>
              <a:spLocks/>
            </p:cNvSpPr>
            <p:nvPr/>
          </p:nvSpPr>
          <p:spPr bwMode="auto">
            <a:xfrm>
              <a:off x="9450388" y="6345238"/>
              <a:ext cx="15875" cy="74613"/>
            </a:xfrm>
            <a:custGeom>
              <a:avLst/>
              <a:gdLst>
                <a:gd name="T0" fmla="*/ 2 w 4"/>
                <a:gd name="T1" fmla="*/ 0 h 20"/>
                <a:gd name="T2" fmla="*/ 0 w 4"/>
                <a:gd name="T3" fmla="*/ 3 h 20"/>
                <a:gd name="T4" fmla="*/ 0 w 4"/>
                <a:gd name="T5" fmla="*/ 17 h 20"/>
                <a:gd name="T6" fmla="*/ 2 w 4"/>
                <a:gd name="T7" fmla="*/ 20 h 20"/>
                <a:gd name="T8" fmla="*/ 4 w 4"/>
                <a:gd name="T9" fmla="*/ 17 h 20"/>
                <a:gd name="T10" fmla="*/ 4 w 4"/>
                <a:gd name="T11" fmla="*/ 3 h 20"/>
                <a:gd name="T12" fmla="*/ 2 w 4"/>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4" h="20">
                  <a:moveTo>
                    <a:pt x="2" y="0"/>
                  </a:moveTo>
                  <a:cubicBezTo>
                    <a:pt x="1" y="0"/>
                    <a:pt x="0" y="1"/>
                    <a:pt x="0" y="3"/>
                  </a:cubicBezTo>
                  <a:cubicBezTo>
                    <a:pt x="0" y="17"/>
                    <a:pt x="0" y="17"/>
                    <a:pt x="0" y="17"/>
                  </a:cubicBezTo>
                  <a:cubicBezTo>
                    <a:pt x="0" y="19"/>
                    <a:pt x="1" y="20"/>
                    <a:pt x="2" y="20"/>
                  </a:cubicBezTo>
                  <a:cubicBezTo>
                    <a:pt x="3" y="20"/>
                    <a:pt x="4" y="19"/>
                    <a:pt x="4" y="17"/>
                  </a:cubicBezTo>
                  <a:cubicBezTo>
                    <a:pt x="4" y="3"/>
                    <a:pt x="4" y="3"/>
                    <a:pt x="4" y="3"/>
                  </a:cubicBezTo>
                  <a:cubicBezTo>
                    <a:pt x="4" y="1"/>
                    <a:pt x="3" y="0"/>
                    <a:pt x="2"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 name="Freeform 9"/>
            <p:cNvSpPr>
              <a:spLocks noEditPoints="1"/>
            </p:cNvSpPr>
            <p:nvPr/>
          </p:nvSpPr>
          <p:spPr bwMode="auto">
            <a:xfrm>
              <a:off x="9217025" y="6138863"/>
              <a:ext cx="481013" cy="349250"/>
            </a:xfrm>
            <a:custGeom>
              <a:avLst/>
              <a:gdLst>
                <a:gd name="T0" fmla="*/ 126 w 128"/>
                <a:gd name="T1" fmla="*/ 0 h 93"/>
                <a:gd name="T2" fmla="*/ 2 w 128"/>
                <a:gd name="T3" fmla="*/ 0 h 93"/>
                <a:gd name="T4" fmla="*/ 0 w 128"/>
                <a:gd name="T5" fmla="*/ 3 h 93"/>
                <a:gd name="T6" fmla="*/ 0 w 128"/>
                <a:gd name="T7" fmla="*/ 29 h 93"/>
                <a:gd name="T8" fmla="*/ 1 w 128"/>
                <a:gd name="T9" fmla="*/ 30 h 93"/>
                <a:gd name="T10" fmla="*/ 36 w 128"/>
                <a:gd name="T11" fmla="*/ 66 h 93"/>
                <a:gd name="T12" fmla="*/ 36 w 128"/>
                <a:gd name="T13" fmla="*/ 67 h 93"/>
                <a:gd name="T14" fmla="*/ 64 w 128"/>
                <a:gd name="T15" fmla="*/ 93 h 93"/>
                <a:gd name="T16" fmla="*/ 92 w 128"/>
                <a:gd name="T17" fmla="*/ 67 h 93"/>
                <a:gd name="T18" fmla="*/ 92 w 128"/>
                <a:gd name="T19" fmla="*/ 66 h 93"/>
                <a:gd name="T20" fmla="*/ 92 w 128"/>
                <a:gd name="T21" fmla="*/ 66 h 93"/>
                <a:gd name="T22" fmla="*/ 127 w 128"/>
                <a:gd name="T23" fmla="*/ 30 h 93"/>
                <a:gd name="T24" fmla="*/ 128 w 128"/>
                <a:gd name="T25" fmla="*/ 29 h 93"/>
                <a:gd name="T26" fmla="*/ 128 w 128"/>
                <a:gd name="T27" fmla="*/ 3 h 93"/>
                <a:gd name="T28" fmla="*/ 126 w 128"/>
                <a:gd name="T29" fmla="*/ 0 h 93"/>
                <a:gd name="T30" fmla="*/ 115 w 128"/>
                <a:gd name="T31" fmla="*/ 5 h 93"/>
                <a:gd name="T32" fmla="*/ 97 w 128"/>
                <a:gd name="T33" fmla="*/ 23 h 93"/>
                <a:gd name="T34" fmla="*/ 31 w 128"/>
                <a:gd name="T35" fmla="*/ 23 h 93"/>
                <a:gd name="T36" fmla="*/ 13 w 128"/>
                <a:gd name="T37" fmla="*/ 5 h 93"/>
                <a:gd name="T38" fmla="*/ 115 w 128"/>
                <a:gd name="T39" fmla="*/ 5 h 93"/>
                <a:gd name="T40" fmla="*/ 93 w 128"/>
                <a:gd name="T41" fmla="*/ 27 h 93"/>
                <a:gd name="T42" fmla="*/ 79 w 128"/>
                <a:gd name="T43" fmla="*/ 41 h 93"/>
                <a:gd name="T44" fmla="*/ 78 w 128"/>
                <a:gd name="T45" fmla="*/ 41 h 93"/>
                <a:gd name="T46" fmla="*/ 50 w 128"/>
                <a:gd name="T47" fmla="*/ 41 h 93"/>
                <a:gd name="T48" fmla="*/ 49 w 128"/>
                <a:gd name="T49" fmla="*/ 41 h 93"/>
                <a:gd name="T50" fmla="*/ 35 w 128"/>
                <a:gd name="T51" fmla="*/ 27 h 93"/>
                <a:gd name="T52" fmla="*/ 93 w 128"/>
                <a:gd name="T53" fmla="*/ 27 h 93"/>
                <a:gd name="T54" fmla="*/ 37 w 128"/>
                <a:gd name="T55" fmla="*/ 60 h 93"/>
                <a:gd name="T56" fmla="*/ 5 w 128"/>
                <a:gd name="T57" fmla="*/ 28 h 93"/>
                <a:gd name="T58" fmla="*/ 5 w 128"/>
                <a:gd name="T59" fmla="*/ 3 h 93"/>
                <a:gd name="T60" fmla="*/ 46 w 128"/>
                <a:gd name="T61" fmla="*/ 44 h 93"/>
                <a:gd name="T62" fmla="*/ 45 w 128"/>
                <a:gd name="T63" fmla="*/ 45 h 93"/>
                <a:gd name="T64" fmla="*/ 37 w 128"/>
                <a:gd name="T65" fmla="*/ 58 h 93"/>
                <a:gd name="T66" fmla="*/ 37 w 128"/>
                <a:gd name="T67" fmla="*/ 60 h 93"/>
                <a:gd name="T68" fmla="*/ 80 w 128"/>
                <a:gd name="T69" fmla="*/ 81 h 93"/>
                <a:gd name="T70" fmla="*/ 64 w 128"/>
                <a:gd name="T71" fmla="*/ 88 h 93"/>
                <a:gd name="T72" fmla="*/ 48 w 128"/>
                <a:gd name="T73" fmla="*/ 81 h 93"/>
                <a:gd name="T74" fmla="*/ 41 w 128"/>
                <a:gd name="T75" fmla="*/ 65 h 93"/>
                <a:gd name="T76" fmla="*/ 48 w 128"/>
                <a:gd name="T77" fmla="*/ 49 h 93"/>
                <a:gd name="T78" fmla="*/ 64 w 128"/>
                <a:gd name="T79" fmla="*/ 42 h 93"/>
                <a:gd name="T80" fmla="*/ 80 w 128"/>
                <a:gd name="T81" fmla="*/ 49 h 93"/>
                <a:gd name="T82" fmla="*/ 87 w 128"/>
                <a:gd name="T83" fmla="*/ 65 h 93"/>
                <a:gd name="T84" fmla="*/ 80 w 128"/>
                <a:gd name="T85" fmla="*/ 81 h 93"/>
                <a:gd name="T86" fmla="*/ 123 w 128"/>
                <a:gd name="T87" fmla="*/ 28 h 93"/>
                <a:gd name="T88" fmla="*/ 91 w 128"/>
                <a:gd name="T89" fmla="*/ 60 h 93"/>
                <a:gd name="T90" fmla="*/ 91 w 128"/>
                <a:gd name="T91" fmla="*/ 58 h 93"/>
                <a:gd name="T92" fmla="*/ 83 w 128"/>
                <a:gd name="T93" fmla="*/ 45 h 93"/>
                <a:gd name="T94" fmla="*/ 82 w 128"/>
                <a:gd name="T95" fmla="*/ 44 h 93"/>
                <a:gd name="T96" fmla="*/ 123 w 128"/>
                <a:gd name="T97" fmla="*/ 3 h 93"/>
                <a:gd name="T98" fmla="*/ 123 w 128"/>
                <a:gd name="T99" fmla="*/ 2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8" h="93">
                  <a:moveTo>
                    <a:pt x="126" y="0"/>
                  </a:moveTo>
                  <a:cubicBezTo>
                    <a:pt x="2" y="0"/>
                    <a:pt x="2" y="0"/>
                    <a:pt x="2" y="0"/>
                  </a:cubicBezTo>
                  <a:cubicBezTo>
                    <a:pt x="1" y="0"/>
                    <a:pt x="0" y="1"/>
                    <a:pt x="0" y="3"/>
                  </a:cubicBezTo>
                  <a:cubicBezTo>
                    <a:pt x="0" y="29"/>
                    <a:pt x="0" y="29"/>
                    <a:pt x="0" y="29"/>
                  </a:cubicBezTo>
                  <a:cubicBezTo>
                    <a:pt x="0" y="29"/>
                    <a:pt x="0" y="30"/>
                    <a:pt x="1" y="30"/>
                  </a:cubicBezTo>
                  <a:cubicBezTo>
                    <a:pt x="36" y="66"/>
                    <a:pt x="36" y="66"/>
                    <a:pt x="36" y="66"/>
                  </a:cubicBezTo>
                  <a:cubicBezTo>
                    <a:pt x="36" y="67"/>
                    <a:pt x="36" y="67"/>
                    <a:pt x="36" y="67"/>
                  </a:cubicBezTo>
                  <a:cubicBezTo>
                    <a:pt x="37" y="81"/>
                    <a:pt x="49" y="93"/>
                    <a:pt x="64" y="93"/>
                  </a:cubicBezTo>
                  <a:cubicBezTo>
                    <a:pt x="79" y="93"/>
                    <a:pt x="91" y="81"/>
                    <a:pt x="92" y="67"/>
                  </a:cubicBezTo>
                  <a:cubicBezTo>
                    <a:pt x="92" y="66"/>
                    <a:pt x="92" y="66"/>
                    <a:pt x="92" y="66"/>
                  </a:cubicBezTo>
                  <a:cubicBezTo>
                    <a:pt x="92" y="66"/>
                    <a:pt x="92" y="66"/>
                    <a:pt x="92" y="66"/>
                  </a:cubicBezTo>
                  <a:cubicBezTo>
                    <a:pt x="127" y="30"/>
                    <a:pt x="127" y="30"/>
                    <a:pt x="127" y="30"/>
                  </a:cubicBezTo>
                  <a:cubicBezTo>
                    <a:pt x="128" y="30"/>
                    <a:pt x="128" y="29"/>
                    <a:pt x="128" y="29"/>
                  </a:cubicBezTo>
                  <a:cubicBezTo>
                    <a:pt x="128" y="3"/>
                    <a:pt x="128" y="3"/>
                    <a:pt x="128" y="3"/>
                  </a:cubicBezTo>
                  <a:cubicBezTo>
                    <a:pt x="128" y="1"/>
                    <a:pt x="127" y="0"/>
                    <a:pt x="126" y="0"/>
                  </a:cubicBezTo>
                  <a:close/>
                  <a:moveTo>
                    <a:pt x="115" y="5"/>
                  </a:moveTo>
                  <a:cubicBezTo>
                    <a:pt x="97" y="23"/>
                    <a:pt x="97" y="23"/>
                    <a:pt x="97" y="23"/>
                  </a:cubicBezTo>
                  <a:cubicBezTo>
                    <a:pt x="31" y="23"/>
                    <a:pt x="31" y="23"/>
                    <a:pt x="31" y="23"/>
                  </a:cubicBezTo>
                  <a:cubicBezTo>
                    <a:pt x="13" y="5"/>
                    <a:pt x="13" y="5"/>
                    <a:pt x="13" y="5"/>
                  </a:cubicBezTo>
                  <a:lnTo>
                    <a:pt x="115" y="5"/>
                  </a:lnTo>
                  <a:close/>
                  <a:moveTo>
                    <a:pt x="93" y="27"/>
                  </a:moveTo>
                  <a:cubicBezTo>
                    <a:pt x="79" y="41"/>
                    <a:pt x="79" y="41"/>
                    <a:pt x="79" y="41"/>
                  </a:cubicBezTo>
                  <a:cubicBezTo>
                    <a:pt x="78" y="41"/>
                    <a:pt x="78" y="41"/>
                    <a:pt x="78" y="41"/>
                  </a:cubicBezTo>
                  <a:cubicBezTo>
                    <a:pt x="69" y="36"/>
                    <a:pt x="59" y="36"/>
                    <a:pt x="50" y="41"/>
                  </a:cubicBezTo>
                  <a:cubicBezTo>
                    <a:pt x="49" y="41"/>
                    <a:pt x="49" y="41"/>
                    <a:pt x="49" y="41"/>
                  </a:cubicBezTo>
                  <a:cubicBezTo>
                    <a:pt x="35" y="27"/>
                    <a:pt x="35" y="27"/>
                    <a:pt x="35" y="27"/>
                  </a:cubicBezTo>
                  <a:lnTo>
                    <a:pt x="93" y="27"/>
                  </a:lnTo>
                  <a:close/>
                  <a:moveTo>
                    <a:pt x="37" y="60"/>
                  </a:moveTo>
                  <a:cubicBezTo>
                    <a:pt x="5" y="28"/>
                    <a:pt x="5" y="28"/>
                    <a:pt x="5" y="28"/>
                  </a:cubicBezTo>
                  <a:cubicBezTo>
                    <a:pt x="5" y="3"/>
                    <a:pt x="5" y="3"/>
                    <a:pt x="5" y="3"/>
                  </a:cubicBezTo>
                  <a:cubicBezTo>
                    <a:pt x="46" y="44"/>
                    <a:pt x="46" y="44"/>
                    <a:pt x="46" y="44"/>
                  </a:cubicBezTo>
                  <a:cubicBezTo>
                    <a:pt x="45" y="45"/>
                    <a:pt x="45" y="45"/>
                    <a:pt x="45" y="45"/>
                  </a:cubicBezTo>
                  <a:cubicBezTo>
                    <a:pt x="41" y="49"/>
                    <a:pt x="38" y="53"/>
                    <a:pt x="37" y="58"/>
                  </a:cubicBezTo>
                  <a:lnTo>
                    <a:pt x="37" y="60"/>
                  </a:lnTo>
                  <a:close/>
                  <a:moveTo>
                    <a:pt x="80" y="81"/>
                  </a:moveTo>
                  <a:cubicBezTo>
                    <a:pt x="76" y="86"/>
                    <a:pt x="70" y="88"/>
                    <a:pt x="64" y="88"/>
                  </a:cubicBezTo>
                  <a:cubicBezTo>
                    <a:pt x="58" y="88"/>
                    <a:pt x="52" y="86"/>
                    <a:pt x="48" y="81"/>
                  </a:cubicBezTo>
                  <a:cubicBezTo>
                    <a:pt x="43" y="77"/>
                    <a:pt x="41" y="71"/>
                    <a:pt x="41" y="65"/>
                  </a:cubicBezTo>
                  <a:cubicBezTo>
                    <a:pt x="41" y="59"/>
                    <a:pt x="43" y="53"/>
                    <a:pt x="48" y="49"/>
                  </a:cubicBezTo>
                  <a:cubicBezTo>
                    <a:pt x="52" y="44"/>
                    <a:pt x="58" y="42"/>
                    <a:pt x="64" y="42"/>
                  </a:cubicBezTo>
                  <a:cubicBezTo>
                    <a:pt x="70" y="42"/>
                    <a:pt x="76" y="44"/>
                    <a:pt x="80" y="49"/>
                  </a:cubicBezTo>
                  <a:cubicBezTo>
                    <a:pt x="85" y="53"/>
                    <a:pt x="87" y="59"/>
                    <a:pt x="87" y="65"/>
                  </a:cubicBezTo>
                  <a:cubicBezTo>
                    <a:pt x="87" y="71"/>
                    <a:pt x="85" y="77"/>
                    <a:pt x="80" y="81"/>
                  </a:cubicBezTo>
                  <a:close/>
                  <a:moveTo>
                    <a:pt x="123" y="28"/>
                  </a:moveTo>
                  <a:cubicBezTo>
                    <a:pt x="91" y="60"/>
                    <a:pt x="91" y="60"/>
                    <a:pt x="91" y="60"/>
                  </a:cubicBezTo>
                  <a:cubicBezTo>
                    <a:pt x="91" y="58"/>
                    <a:pt x="91" y="58"/>
                    <a:pt x="91" y="58"/>
                  </a:cubicBezTo>
                  <a:cubicBezTo>
                    <a:pt x="89" y="53"/>
                    <a:pt x="87" y="49"/>
                    <a:pt x="83" y="45"/>
                  </a:cubicBezTo>
                  <a:cubicBezTo>
                    <a:pt x="82" y="44"/>
                    <a:pt x="82" y="44"/>
                    <a:pt x="82" y="44"/>
                  </a:cubicBezTo>
                  <a:cubicBezTo>
                    <a:pt x="123" y="3"/>
                    <a:pt x="123" y="3"/>
                    <a:pt x="123" y="3"/>
                  </a:cubicBezTo>
                  <a:lnTo>
                    <a:pt x="123" y="28"/>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sp>
        <p:nvSpPr>
          <p:cNvPr id="10" name="Freeform 10"/>
          <p:cNvSpPr>
            <a:spLocks noEditPoints="1"/>
          </p:cNvSpPr>
          <p:nvPr/>
        </p:nvSpPr>
        <p:spPr bwMode="auto">
          <a:xfrm>
            <a:off x="8256588" y="6073776"/>
            <a:ext cx="481013" cy="481013"/>
          </a:xfrm>
          <a:custGeom>
            <a:avLst/>
            <a:gdLst>
              <a:gd name="T0" fmla="*/ 122 w 128"/>
              <a:gd name="T1" fmla="*/ 93 h 128"/>
              <a:gd name="T2" fmla="*/ 127 w 128"/>
              <a:gd name="T3" fmla="*/ 31 h 128"/>
              <a:gd name="T4" fmla="*/ 128 w 128"/>
              <a:gd name="T5" fmla="*/ 6 h 128"/>
              <a:gd name="T6" fmla="*/ 6 w 128"/>
              <a:gd name="T7" fmla="*/ 0 h 128"/>
              <a:gd name="T8" fmla="*/ 0 w 128"/>
              <a:gd name="T9" fmla="*/ 28 h 128"/>
              <a:gd name="T10" fmla="*/ 72 w 128"/>
              <a:gd name="T11" fmla="*/ 34 h 128"/>
              <a:gd name="T12" fmla="*/ 0 w 128"/>
              <a:gd name="T13" fmla="*/ 97 h 128"/>
              <a:gd name="T14" fmla="*/ 6 w 128"/>
              <a:gd name="T15" fmla="*/ 128 h 128"/>
              <a:gd name="T16" fmla="*/ 128 w 128"/>
              <a:gd name="T17" fmla="*/ 122 h 128"/>
              <a:gd name="T18" fmla="*/ 5 w 128"/>
              <a:gd name="T19" fmla="*/ 29 h 128"/>
              <a:gd name="T20" fmla="*/ 17 w 128"/>
              <a:gd name="T21" fmla="*/ 4 h 128"/>
              <a:gd name="T22" fmla="*/ 20 w 128"/>
              <a:gd name="T23" fmla="*/ 15 h 128"/>
              <a:gd name="T24" fmla="*/ 22 w 128"/>
              <a:gd name="T25" fmla="*/ 4 h 128"/>
              <a:gd name="T26" fmla="*/ 32 w 128"/>
              <a:gd name="T27" fmla="*/ 13 h 128"/>
              <a:gd name="T28" fmla="*/ 37 w 128"/>
              <a:gd name="T29" fmla="*/ 13 h 128"/>
              <a:gd name="T30" fmla="*/ 47 w 128"/>
              <a:gd name="T31" fmla="*/ 4 h 128"/>
              <a:gd name="T32" fmla="*/ 49 w 128"/>
              <a:gd name="T33" fmla="*/ 15 h 128"/>
              <a:gd name="T34" fmla="*/ 51 w 128"/>
              <a:gd name="T35" fmla="*/ 4 h 128"/>
              <a:gd name="T36" fmla="*/ 62 w 128"/>
              <a:gd name="T37" fmla="*/ 13 h 128"/>
              <a:gd name="T38" fmla="*/ 66 w 128"/>
              <a:gd name="T39" fmla="*/ 13 h 128"/>
              <a:gd name="T40" fmla="*/ 77 w 128"/>
              <a:gd name="T41" fmla="*/ 4 h 128"/>
              <a:gd name="T42" fmla="*/ 79 w 128"/>
              <a:gd name="T43" fmla="*/ 15 h 128"/>
              <a:gd name="T44" fmla="*/ 81 w 128"/>
              <a:gd name="T45" fmla="*/ 4 h 128"/>
              <a:gd name="T46" fmla="*/ 91 w 128"/>
              <a:gd name="T47" fmla="*/ 13 h 128"/>
              <a:gd name="T48" fmla="*/ 96 w 128"/>
              <a:gd name="T49" fmla="*/ 13 h 128"/>
              <a:gd name="T50" fmla="*/ 106 w 128"/>
              <a:gd name="T51" fmla="*/ 4 h 128"/>
              <a:gd name="T52" fmla="*/ 109 w 128"/>
              <a:gd name="T53" fmla="*/ 15 h 128"/>
              <a:gd name="T54" fmla="*/ 111 w 128"/>
              <a:gd name="T55" fmla="*/ 4 h 128"/>
              <a:gd name="T56" fmla="*/ 123 w 128"/>
              <a:gd name="T57" fmla="*/ 29 h 128"/>
              <a:gd name="T58" fmla="*/ 79 w 128"/>
              <a:gd name="T59" fmla="*/ 34 h 128"/>
              <a:gd name="T60" fmla="*/ 49 w 128"/>
              <a:gd name="T61" fmla="*/ 93 h 128"/>
              <a:gd name="T62" fmla="*/ 79 w 128"/>
              <a:gd name="T63" fmla="*/ 34 h 128"/>
              <a:gd name="T64" fmla="*/ 5 w 128"/>
              <a:gd name="T65" fmla="*/ 123 h 128"/>
              <a:gd name="T66" fmla="*/ 17 w 128"/>
              <a:gd name="T67" fmla="*/ 98 h 128"/>
              <a:gd name="T68" fmla="*/ 20 w 128"/>
              <a:gd name="T69" fmla="*/ 109 h 128"/>
              <a:gd name="T70" fmla="*/ 22 w 128"/>
              <a:gd name="T71" fmla="*/ 98 h 128"/>
              <a:gd name="T72" fmla="*/ 32 w 128"/>
              <a:gd name="T73" fmla="*/ 107 h 128"/>
              <a:gd name="T74" fmla="*/ 37 w 128"/>
              <a:gd name="T75" fmla="*/ 107 h 128"/>
              <a:gd name="T76" fmla="*/ 47 w 128"/>
              <a:gd name="T77" fmla="*/ 98 h 128"/>
              <a:gd name="T78" fmla="*/ 49 w 128"/>
              <a:gd name="T79" fmla="*/ 109 h 128"/>
              <a:gd name="T80" fmla="*/ 51 w 128"/>
              <a:gd name="T81" fmla="*/ 98 h 128"/>
              <a:gd name="T82" fmla="*/ 62 w 128"/>
              <a:gd name="T83" fmla="*/ 107 h 128"/>
              <a:gd name="T84" fmla="*/ 66 w 128"/>
              <a:gd name="T85" fmla="*/ 107 h 128"/>
              <a:gd name="T86" fmla="*/ 77 w 128"/>
              <a:gd name="T87" fmla="*/ 98 h 128"/>
              <a:gd name="T88" fmla="*/ 79 w 128"/>
              <a:gd name="T89" fmla="*/ 109 h 128"/>
              <a:gd name="T90" fmla="*/ 81 w 128"/>
              <a:gd name="T91" fmla="*/ 98 h 128"/>
              <a:gd name="T92" fmla="*/ 91 w 128"/>
              <a:gd name="T93" fmla="*/ 107 h 128"/>
              <a:gd name="T94" fmla="*/ 96 w 128"/>
              <a:gd name="T95" fmla="*/ 107 h 128"/>
              <a:gd name="T96" fmla="*/ 106 w 128"/>
              <a:gd name="T97" fmla="*/ 98 h 128"/>
              <a:gd name="T98" fmla="*/ 109 w 128"/>
              <a:gd name="T99" fmla="*/ 109 h 128"/>
              <a:gd name="T100" fmla="*/ 111 w 128"/>
              <a:gd name="T101" fmla="*/ 98 h 128"/>
              <a:gd name="T102" fmla="*/ 123 w 128"/>
              <a:gd name="T103"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8" h="128">
                <a:moveTo>
                  <a:pt x="128" y="99"/>
                </a:moveTo>
                <a:cubicBezTo>
                  <a:pt x="128" y="96"/>
                  <a:pt x="125" y="93"/>
                  <a:pt x="122" y="93"/>
                </a:cubicBezTo>
                <a:cubicBezTo>
                  <a:pt x="56" y="93"/>
                  <a:pt x="56" y="93"/>
                  <a:pt x="56" y="93"/>
                </a:cubicBezTo>
                <a:cubicBezTo>
                  <a:pt x="127" y="31"/>
                  <a:pt x="127" y="31"/>
                  <a:pt x="127" y="31"/>
                </a:cubicBezTo>
                <a:cubicBezTo>
                  <a:pt x="128" y="31"/>
                  <a:pt x="128" y="30"/>
                  <a:pt x="128" y="30"/>
                </a:cubicBezTo>
                <a:cubicBezTo>
                  <a:pt x="128" y="6"/>
                  <a:pt x="128" y="6"/>
                  <a:pt x="128" y="6"/>
                </a:cubicBezTo>
                <a:cubicBezTo>
                  <a:pt x="128" y="2"/>
                  <a:pt x="125" y="0"/>
                  <a:pt x="122" y="0"/>
                </a:cubicBezTo>
                <a:cubicBezTo>
                  <a:pt x="6" y="0"/>
                  <a:pt x="6" y="0"/>
                  <a:pt x="6" y="0"/>
                </a:cubicBezTo>
                <a:cubicBezTo>
                  <a:pt x="3" y="0"/>
                  <a:pt x="0" y="2"/>
                  <a:pt x="0" y="6"/>
                </a:cubicBezTo>
                <a:cubicBezTo>
                  <a:pt x="0" y="28"/>
                  <a:pt x="0" y="28"/>
                  <a:pt x="0" y="28"/>
                </a:cubicBezTo>
                <a:cubicBezTo>
                  <a:pt x="0" y="31"/>
                  <a:pt x="3" y="34"/>
                  <a:pt x="6" y="34"/>
                </a:cubicBezTo>
                <a:cubicBezTo>
                  <a:pt x="72" y="34"/>
                  <a:pt x="72" y="34"/>
                  <a:pt x="72" y="34"/>
                </a:cubicBezTo>
                <a:cubicBezTo>
                  <a:pt x="1" y="96"/>
                  <a:pt x="1" y="96"/>
                  <a:pt x="1" y="96"/>
                </a:cubicBezTo>
                <a:cubicBezTo>
                  <a:pt x="0" y="96"/>
                  <a:pt x="0" y="97"/>
                  <a:pt x="0" y="97"/>
                </a:cubicBezTo>
                <a:cubicBezTo>
                  <a:pt x="0" y="122"/>
                  <a:pt x="0" y="122"/>
                  <a:pt x="0" y="122"/>
                </a:cubicBezTo>
                <a:cubicBezTo>
                  <a:pt x="0" y="125"/>
                  <a:pt x="3" y="128"/>
                  <a:pt x="6" y="128"/>
                </a:cubicBezTo>
                <a:cubicBezTo>
                  <a:pt x="122" y="128"/>
                  <a:pt x="122" y="128"/>
                  <a:pt x="122" y="128"/>
                </a:cubicBezTo>
                <a:cubicBezTo>
                  <a:pt x="125" y="128"/>
                  <a:pt x="128" y="125"/>
                  <a:pt x="128" y="122"/>
                </a:cubicBezTo>
                <a:lnTo>
                  <a:pt x="128" y="99"/>
                </a:lnTo>
                <a:close/>
                <a:moveTo>
                  <a:pt x="5" y="29"/>
                </a:moveTo>
                <a:cubicBezTo>
                  <a:pt x="5" y="4"/>
                  <a:pt x="5" y="4"/>
                  <a:pt x="5" y="4"/>
                </a:cubicBezTo>
                <a:cubicBezTo>
                  <a:pt x="17" y="4"/>
                  <a:pt x="17" y="4"/>
                  <a:pt x="17" y="4"/>
                </a:cubicBezTo>
                <a:cubicBezTo>
                  <a:pt x="17" y="13"/>
                  <a:pt x="17" y="13"/>
                  <a:pt x="17" y="13"/>
                </a:cubicBezTo>
                <a:cubicBezTo>
                  <a:pt x="17" y="14"/>
                  <a:pt x="18" y="15"/>
                  <a:pt x="20" y="15"/>
                </a:cubicBezTo>
                <a:cubicBezTo>
                  <a:pt x="21" y="15"/>
                  <a:pt x="22" y="14"/>
                  <a:pt x="22" y="13"/>
                </a:cubicBezTo>
                <a:cubicBezTo>
                  <a:pt x="22" y="4"/>
                  <a:pt x="22" y="4"/>
                  <a:pt x="22" y="4"/>
                </a:cubicBezTo>
                <a:cubicBezTo>
                  <a:pt x="32" y="4"/>
                  <a:pt x="32" y="4"/>
                  <a:pt x="32" y="4"/>
                </a:cubicBezTo>
                <a:cubicBezTo>
                  <a:pt x="32" y="13"/>
                  <a:pt x="32" y="13"/>
                  <a:pt x="32" y="13"/>
                </a:cubicBezTo>
                <a:cubicBezTo>
                  <a:pt x="32" y="14"/>
                  <a:pt x="33" y="15"/>
                  <a:pt x="34" y="15"/>
                </a:cubicBezTo>
                <a:cubicBezTo>
                  <a:pt x="36" y="15"/>
                  <a:pt x="37" y="14"/>
                  <a:pt x="37" y="13"/>
                </a:cubicBezTo>
                <a:cubicBezTo>
                  <a:pt x="37" y="4"/>
                  <a:pt x="37" y="4"/>
                  <a:pt x="37" y="4"/>
                </a:cubicBezTo>
                <a:cubicBezTo>
                  <a:pt x="47" y="4"/>
                  <a:pt x="47" y="4"/>
                  <a:pt x="47" y="4"/>
                </a:cubicBezTo>
                <a:cubicBezTo>
                  <a:pt x="47" y="13"/>
                  <a:pt x="47" y="13"/>
                  <a:pt x="47" y="13"/>
                </a:cubicBezTo>
                <a:cubicBezTo>
                  <a:pt x="47" y="14"/>
                  <a:pt x="48" y="15"/>
                  <a:pt x="49" y="15"/>
                </a:cubicBezTo>
                <a:cubicBezTo>
                  <a:pt x="50" y="15"/>
                  <a:pt x="51" y="14"/>
                  <a:pt x="51" y="13"/>
                </a:cubicBezTo>
                <a:cubicBezTo>
                  <a:pt x="51" y="4"/>
                  <a:pt x="51" y="4"/>
                  <a:pt x="51" y="4"/>
                </a:cubicBezTo>
                <a:cubicBezTo>
                  <a:pt x="62" y="4"/>
                  <a:pt x="62" y="4"/>
                  <a:pt x="62" y="4"/>
                </a:cubicBezTo>
                <a:cubicBezTo>
                  <a:pt x="62" y="13"/>
                  <a:pt x="62" y="13"/>
                  <a:pt x="62" y="13"/>
                </a:cubicBezTo>
                <a:cubicBezTo>
                  <a:pt x="62" y="14"/>
                  <a:pt x="63" y="15"/>
                  <a:pt x="64" y="15"/>
                </a:cubicBezTo>
                <a:cubicBezTo>
                  <a:pt x="65" y="15"/>
                  <a:pt x="66" y="14"/>
                  <a:pt x="66" y="13"/>
                </a:cubicBezTo>
                <a:cubicBezTo>
                  <a:pt x="66" y="4"/>
                  <a:pt x="66" y="4"/>
                  <a:pt x="66" y="4"/>
                </a:cubicBezTo>
                <a:cubicBezTo>
                  <a:pt x="77" y="4"/>
                  <a:pt x="77" y="4"/>
                  <a:pt x="77" y="4"/>
                </a:cubicBezTo>
                <a:cubicBezTo>
                  <a:pt x="77" y="13"/>
                  <a:pt x="77" y="13"/>
                  <a:pt x="77" y="13"/>
                </a:cubicBezTo>
                <a:cubicBezTo>
                  <a:pt x="77" y="14"/>
                  <a:pt x="78" y="15"/>
                  <a:pt x="79" y="15"/>
                </a:cubicBezTo>
                <a:cubicBezTo>
                  <a:pt x="80" y="15"/>
                  <a:pt x="81" y="14"/>
                  <a:pt x="81" y="13"/>
                </a:cubicBezTo>
                <a:cubicBezTo>
                  <a:pt x="81" y="4"/>
                  <a:pt x="81" y="4"/>
                  <a:pt x="81" y="4"/>
                </a:cubicBezTo>
                <a:cubicBezTo>
                  <a:pt x="91" y="4"/>
                  <a:pt x="91" y="4"/>
                  <a:pt x="91" y="4"/>
                </a:cubicBezTo>
                <a:cubicBezTo>
                  <a:pt x="91" y="13"/>
                  <a:pt x="91" y="13"/>
                  <a:pt x="91" y="13"/>
                </a:cubicBezTo>
                <a:cubicBezTo>
                  <a:pt x="91" y="14"/>
                  <a:pt x="92" y="15"/>
                  <a:pt x="94" y="15"/>
                </a:cubicBezTo>
                <a:cubicBezTo>
                  <a:pt x="95" y="15"/>
                  <a:pt x="96" y="14"/>
                  <a:pt x="96" y="13"/>
                </a:cubicBezTo>
                <a:cubicBezTo>
                  <a:pt x="96" y="4"/>
                  <a:pt x="96" y="4"/>
                  <a:pt x="96" y="4"/>
                </a:cubicBezTo>
                <a:cubicBezTo>
                  <a:pt x="106" y="4"/>
                  <a:pt x="106" y="4"/>
                  <a:pt x="106" y="4"/>
                </a:cubicBezTo>
                <a:cubicBezTo>
                  <a:pt x="106" y="13"/>
                  <a:pt x="106" y="13"/>
                  <a:pt x="106" y="13"/>
                </a:cubicBezTo>
                <a:cubicBezTo>
                  <a:pt x="106" y="14"/>
                  <a:pt x="107" y="15"/>
                  <a:pt x="109" y="15"/>
                </a:cubicBezTo>
                <a:cubicBezTo>
                  <a:pt x="110" y="15"/>
                  <a:pt x="111" y="14"/>
                  <a:pt x="111" y="13"/>
                </a:cubicBezTo>
                <a:cubicBezTo>
                  <a:pt x="111" y="4"/>
                  <a:pt x="111" y="4"/>
                  <a:pt x="111" y="4"/>
                </a:cubicBezTo>
                <a:cubicBezTo>
                  <a:pt x="123" y="4"/>
                  <a:pt x="123" y="4"/>
                  <a:pt x="123" y="4"/>
                </a:cubicBezTo>
                <a:cubicBezTo>
                  <a:pt x="123" y="29"/>
                  <a:pt x="123" y="29"/>
                  <a:pt x="123" y="29"/>
                </a:cubicBezTo>
                <a:lnTo>
                  <a:pt x="5" y="29"/>
                </a:lnTo>
                <a:close/>
                <a:moveTo>
                  <a:pt x="79" y="34"/>
                </a:moveTo>
                <a:cubicBezTo>
                  <a:pt x="117" y="34"/>
                  <a:pt x="117" y="34"/>
                  <a:pt x="117" y="34"/>
                </a:cubicBezTo>
                <a:cubicBezTo>
                  <a:pt x="49" y="93"/>
                  <a:pt x="49" y="93"/>
                  <a:pt x="49" y="93"/>
                </a:cubicBezTo>
                <a:cubicBezTo>
                  <a:pt x="10" y="93"/>
                  <a:pt x="10" y="93"/>
                  <a:pt x="10" y="93"/>
                </a:cubicBezTo>
                <a:lnTo>
                  <a:pt x="79" y="34"/>
                </a:lnTo>
                <a:close/>
                <a:moveTo>
                  <a:pt x="123" y="123"/>
                </a:moveTo>
                <a:cubicBezTo>
                  <a:pt x="5" y="123"/>
                  <a:pt x="5" y="123"/>
                  <a:pt x="5" y="123"/>
                </a:cubicBezTo>
                <a:cubicBezTo>
                  <a:pt x="5" y="98"/>
                  <a:pt x="5" y="98"/>
                  <a:pt x="5" y="98"/>
                </a:cubicBezTo>
                <a:cubicBezTo>
                  <a:pt x="17" y="98"/>
                  <a:pt x="17" y="98"/>
                  <a:pt x="17" y="98"/>
                </a:cubicBezTo>
                <a:cubicBezTo>
                  <a:pt x="17" y="107"/>
                  <a:pt x="17" y="107"/>
                  <a:pt x="17" y="107"/>
                </a:cubicBezTo>
                <a:cubicBezTo>
                  <a:pt x="17" y="108"/>
                  <a:pt x="18" y="109"/>
                  <a:pt x="20" y="109"/>
                </a:cubicBezTo>
                <a:cubicBezTo>
                  <a:pt x="21" y="109"/>
                  <a:pt x="22" y="108"/>
                  <a:pt x="22" y="107"/>
                </a:cubicBezTo>
                <a:cubicBezTo>
                  <a:pt x="22" y="98"/>
                  <a:pt x="22" y="98"/>
                  <a:pt x="22" y="98"/>
                </a:cubicBezTo>
                <a:cubicBezTo>
                  <a:pt x="32" y="98"/>
                  <a:pt x="32" y="98"/>
                  <a:pt x="32" y="98"/>
                </a:cubicBezTo>
                <a:cubicBezTo>
                  <a:pt x="32" y="107"/>
                  <a:pt x="32" y="107"/>
                  <a:pt x="32" y="107"/>
                </a:cubicBezTo>
                <a:cubicBezTo>
                  <a:pt x="32" y="108"/>
                  <a:pt x="33" y="109"/>
                  <a:pt x="34" y="109"/>
                </a:cubicBezTo>
                <a:cubicBezTo>
                  <a:pt x="36" y="109"/>
                  <a:pt x="37" y="108"/>
                  <a:pt x="37" y="107"/>
                </a:cubicBezTo>
                <a:cubicBezTo>
                  <a:pt x="37" y="98"/>
                  <a:pt x="37" y="98"/>
                  <a:pt x="37" y="98"/>
                </a:cubicBezTo>
                <a:cubicBezTo>
                  <a:pt x="47" y="98"/>
                  <a:pt x="47" y="98"/>
                  <a:pt x="47" y="98"/>
                </a:cubicBezTo>
                <a:cubicBezTo>
                  <a:pt x="47" y="107"/>
                  <a:pt x="47" y="107"/>
                  <a:pt x="47" y="107"/>
                </a:cubicBezTo>
                <a:cubicBezTo>
                  <a:pt x="47" y="108"/>
                  <a:pt x="48" y="109"/>
                  <a:pt x="49" y="109"/>
                </a:cubicBezTo>
                <a:cubicBezTo>
                  <a:pt x="50" y="109"/>
                  <a:pt x="51" y="108"/>
                  <a:pt x="51" y="107"/>
                </a:cubicBezTo>
                <a:cubicBezTo>
                  <a:pt x="51" y="98"/>
                  <a:pt x="51" y="98"/>
                  <a:pt x="51" y="98"/>
                </a:cubicBezTo>
                <a:cubicBezTo>
                  <a:pt x="62" y="98"/>
                  <a:pt x="62" y="98"/>
                  <a:pt x="62" y="98"/>
                </a:cubicBezTo>
                <a:cubicBezTo>
                  <a:pt x="62" y="107"/>
                  <a:pt x="62" y="107"/>
                  <a:pt x="62" y="107"/>
                </a:cubicBezTo>
                <a:cubicBezTo>
                  <a:pt x="62" y="108"/>
                  <a:pt x="63" y="109"/>
                  <a:pt x="64" y="109"/>
                </a:cubicBezTo>
                <a:cubicBezTo>
                  <a:pt x="65" y="109"/>
                  <a:pt x="66" y="108"/>
                  <a:pt x="66" y="107"/>
                </a:cubicBezTo>
                <a:cubicBezTo>
                  <a:pt x="66" y="98"/>
                  <a:pt x="66" y="98"/>
                  <a:pt x="66" y="98"/>
                </a:cubicBezTo>
                <a:cubicBezTo>
                  <a:pt x="77" y="98"/>
                  <a:pt x="77" y="98"/>
                  <a:pt x="77" y="98"/>
                </a:cubicBezTo>
                <a:cubicBezTo>
                  <a:pt x="77" y="107"/>
                  <a:pt x="77" y="107"/>
                  <a:pt x="77" y="107"/>
                </a:cubicBezTo>
                <a:cubicBezTo>
                  <a:pt x="77" y="108"/>
                  <a:pt x="78" y="109"/>
                  <a:pt x="79" y="109"/>
                </a:cubicBezTo>
                <a:cubicBezTo>
                  <a:pt x="80" y="109"/>
                  <a:pt x="81" y="108"/>
                  <a:pt x="81" y="107"/>
                </a:cubicBezTo>
                <a:cubicBezTo>
                  <a:pt x="81" y="98"/>
                  <a:pt x="81" y="98"/>
                  <a:pt x="81" y="98"/>
                </a:cubicBezTo>
                <a:cubicBezTo>
                  <a:pt x="91" y="98"/>
                  <a:pt x="91" y="98"/>
                  <a:pt x="91" y="98"/>
                </a:cubicBezTo>
                <a:cubicBezTo>
                  <a:pt x="91" y="107"/>
                  <a:pt x="91" y="107"/>
                  <a:pt x="91" y="107"/>
                </a:cubicBezTo>
                <a:cubicBezTo>
                  <a:pt x="91" y="108"/>
                  <a:pt x="92" y="109"/>
                  <a:pt x="94" y="109"/>
                </a:cubicBezTo>
                <a:cubicBezTo>
                  <a:pt x="95" y="109"/>
                  <a:pt x="96" y="108"/>
                  <a:pt x="96" y="107"/>
                </a:cubicBezTo>
                <a:cubicBezTo>
                  <a:pt x="96" y="98"/>
                  <a:pt x="96" y="98"/>
                  <a:pt x="96" y="98"/>
                </a:cubicBezTo>
                <a:cubicBezTo>
                  <a:pt x="106" y="98"/>
                  <a:pt x="106" y="98"/>
                  <a:pt x="106" y="98"/>
                </a:cubicBezTo>
                <a:cubicBezTo>
                  <a:pt x="106" y="107"/>
                  <a:pt x="106" y="107"/>
                  <a:pt x="106" y="107"/>
                </a:cubicBezTo>
                <a:cubicBezTo>
                  <a:pt x="106" y="108"/>
                  <a:pt x="107" y="109"/>
                  <a:pt x="109" y="109"/>
                </a:cubicBezTo>
                <a:cubicBezTo>
                  <a:pt x="110" y="109"/>
                  <a:pt x="111" y="108"/>
                  <a:pt x="111" y="107"/>
                </a:cubicBezTo>
                <a:cubicBezTo>
                  <a:pt x="111" y="98"/>
                  <a:pt x="111" y="98"/>
                  <a:pt x="111" y="98"/>
                </a:cubicBezTo>
                <a:cubicBezTo>
                  <a:pt x="123" y="98"/>
                  <a:pt x="123" y="98"/>
                  <a:pt x="123" y="98"/>
                </a:cubicBezTo>
                <a:lnTo>
                  <a:pt x="123" y="1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1" name="Freeform 11"/>
          <p:cNvSpPr>
            <a:spLocks noEditPoints="1"/>
          </p:cNvSpPr>
          <p:nvPr/>
        </p:nvSpPr>
        <p:spPr bwMode="auto">
          <a:xfrm>
            <a:off x="7351713" y="6073776"/>
            <a:ext cx="368300" cy="481013"/>
          </a:xfrm>
          <a:custGeom>
            <a:avLst/>
            <a:gdLst>
              <a:gd name="T0" fmla="*/ 98 w 98"/>
              <a:gd name="T1" fmla="*/ 85 h 128"/>
              <a:gd name="T2" fmla="*/ 81 w 98"/>
              <a:gd name="T3" fmla="*/ 48 h 128"/>
              <a:gd name="T4" fmla="*/ 81 w 98"/>
              <a:gd name="T5" fmla="*/ 48 h 128"/>
              <a:gd name="T6" fmla="*/ 81 w 98"/>
              <a:gd name="T7" fmla="*/ 6 h 128"/>
              <a:gd name="T8" fmla="*/ 75 w 98"/>
              <a:gd name="T9" fmla="*/ 0 h 128"/>
              <a:gd name="T10" fmla="*/ 23 w 98"/>
              <a:gd name="T11" fmla="*/ 0 h 128"/>
              <a:gd name="T12" fmla="*/ 17 w 98"/>
              <a:gd name="T13" fmla="*/ 6 h 128"/>
              <a:gd name="T14" fmla="*/ 17 w 98"/>
              <a:gd name="T15" fmla="*/ 48 h 128"/>
              <a:gd name="T16" fmla="*/ 17 w 98"/>
              <a:gd name="T17" fmla="*/ 48 h 128"/>
              <a:gd name="T18" fmla="*/ 0 w 98"/>
              <a:gd name="T19" fmla="*/ 85 h 128"/>
              <a:gd name="T20" fmla="*/ 25 w 98"/>
              <a:gd name="T21" fmla="*/ 127 h 128"/>
              <a:gd name="T22" fmla="*/ 26 w 98"/>
              <a:gd name="T23" fmla="*/ 128 h 128"/>
              <a:gd name="T24" fmla="*/ 72 w 98"/>
              <a:gd name="T25" fmla="*/ 128 h 128"/>
              <a:gd name="T26" fmla="*/ 73 w 98"/>
              <a:gd name="T27" fmla="*/ 127 h 128"/>
              <a:gd name="T28" fmla="*/ 98 w 98"/>
              <a:gd name="T29" fmla="*/ 85 h 128"/>
              <a:gd name="T30" fmla="*/ 22 w 98"/>
              <a:gd name="T31" fmla="*/ 4 h 128"/>
              <a:gd name="T32" fmla="*/ 76 w 98"/>
              <a:gd name="T33" fmla="*/ 4 h 128"/>
              <a:gd name="T34" fmla="*/ 76 w 98"/>
              <a:gd name="T35" fmla="*/ 44 h 128"/>
              <a:gd name="T36" fmla="*/ 74 w 98"/>
              <a:gd name="T37" fmla="*/ 43 h 128"/>
              <a:gd name="T38" fmla="*/ 67 w 98"/>
              <a:gd name="T39" fmla="*/ 39 h 128"/>
              <a:gd name="T40" fmla="*/ 66 w 98"/>
              <a:gd name="T41" fmla="*/ 39 h 128"/>
              <a:gd name="T42" fmla="*/ 66 w 98"/>
              <a:gd name="T43" fmla="*/ 20 h 128"/>
              <a:gd name="T44" fmla="*/ 60 w 98"/>
              <a:gd name="T45" fmla="*/ 14 h 128"/>
              <a:gd name="T46" fmla="*/ 38 w 98"/>
              <a:gd name="T47" fmla="*/ 14 h 128"/>
              <a:gd name="T48" fmla="*/ 32 w 98"/>
              <a:gd name="T49" fmla="*/ 20 h 128"/>
              <a:gd name="T50" fmla="*/ 32 w 98"/>
              <a:gd name="T51" fmla="*/ 39 h 128"/>
              <a:gd name="T52" fmla="*/ 31 w 98"/>
              <a:gd name="T53" fmla="*/ 39 h 128"/>
              <a:gd name="T54" fmla="*/ 24 w 98"/>
              <a:gd name="T55" fmla="*/ 43 h 128"/>
              <a:gd name="T56" fmla="*/ 22 w 98"/>
              <a:gd name="T57" fmla="*/ 44 h 128"/>
              <a:gd name="T58" fmla="*/ 22 w 98"/>
              <a:gd name="T59" fmla="*/ 4 h 128"/>
              <a:gd name="T60" fmla="*/ 62 w 98"/>
              <a:gd name="T61" fmla="*/ 19 h 128"/>
              <a:gd name="T62" fmla="*/ 62 w 98"/>
              <a:gd name="T63" fmla="*/ 38 h 128"/>
              <a:gd name="T64" fmla="*/ 60 w 98"/>
              <a:gd name="T65" fmla="*/ 37 h 128"/>
              <a:gd name="T66" fmla="*/ 38 w 98"/>
              <a:gd name="T67" fmla="*/ 37 h 128"/>
              <a:gd name="T68" fmla="*/ 36 w 98"/>
              <a:gd name="T69" fmla="*/ 38 h 128"/>
              <a:gd name="T70" fmla="*/ 36 w 98"/>
              <a:gd name="T71" fmla="*/ 19 h 128"/>
              <a:gd name="T72" fmla="*/ 62 w 98"/>
              <a:gd name="T73" fmla="*/ 19 h 128"/>
              <a:gd name="T74" fmla="*/ 71 w 98"/>
              <a:gd name="T75" fmla="*/ 123 h 128"/>
              <a:gd name="T76" fmla="*/ 71 w 98"/>
              <a:gd name="T77" fmla="*/ 123 h 128"/>
              <a:gd name="T78" fmla="*/ 27 w 98"/>
              <a:gd name="T79" fmla="*/ 123 h 128"/>
              <a:gd name="T80" fmla="*/ 27 w 98"/>
              <a:gd name="T81" fmla="*/ 123 h 128"/>
              <a:gd name="T82" fmla="*/ 11 w 98"/>
              <a:gd name="T83" fmla="*/ 108 h 128"/>
              <a:gd name="T84" fmla="*/ 5 w 98"/>
              <a:gd name="T85" fmla="*/ 85 h 128"/>
              <a:gd name="T86" fmla="*/ 8 w 98"/>
              <a:gd name="T87" fmla="*/ 67 h 128"/>
              <a:gd name="T88" fmla="*/ 18 w 98"/>
              <a:gd name="T89" fmla="*/ 53 h 128"/>
              <a:gd name="T90" fmla="*/ 32 w 98"/>
              <a:gd name="T91" fmla="*/ 44 h 128"/>
              <a:gd name="T92" fmla="*/ 66 w 98"/>
              <a:gd name="T93" fmla="*/ 44 h 128"/>
              <a:gd name="T94" fmla="*/ 80 w 98"/>
              <a:gd name="T95" fmla="*/ 53 h 128"/>
              <a:gd name="T96" fmla="*/ 90 w 98"/>
              <a:gd name="T97" fmla="*/ 67 h 128"/>
              <a:gd name="T98" fmla="*/ 93 w 98"/>
              <a:gd name="T99" fmla="*/ 85 h 128"/>
              <a:gd name="T100" fmla="*/ 87 w 98"/>
              <a:gd name="T101" fmla="*/ 108 h 128"/>
              <a:gd name="T102" fmla="*/ 71 w 98"/>
              <a:gd name="T103"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8" h="128">
                <a:moveTo>
                  <a:pt x="98" y="85"/>
                </a:moveTo>
                <a:cubicBezTo>
                  <a:pt x="98" y="71"/>
                  <a:pt x="92" y="58"/>
                  <a:pt x="81" y="48"/>
                </a:cubicBezTo>
                <a:cubicBezTo>
                  <a:pt x="81" y="48"/>
                  <a:pt x="81" y="48"/>
                  <a:pt x="81" y="48"/>
                </a:cubicBezTo>
                <a:cubicBezTo>
                  <a:pt x="81" y="6"/>
                  <a:pt x="81" y="6"/>
                  <a:pt x="81" y="6"/>
                </a:cubicBezTo>
                <a:cubicBezTo>
                  <a:pt x="81" y="2"/>
                  <a:pt x="78" y="0"/>
                  <a:pt x="75" y="0"/>
                </a:cubicBezTo>
                <a:cubicBezTo>
                  <a:pt x="23" y="0"/>
                  <a:pt x="23" y="0"/>
                  <a:pt x="23" y="0"/>
                </a:cubicBezTo>
                <a:cubicBezTo>
                  <a:pt x="20" y="0"/>
                  <a:pt x="17" y="2"/>
                  <a:pt x="17" y="6"/>
                </a:cubicBezTo>
                <a:cubicBezTo>
                  <a:pt x="17" y="48"/>
                  <a:pt x="17" y="48"/>
                  <a:pt x="17" y="48"/>
                </a:cubicBezTo>
                <a:cubicBezTo>
                  <a:pt x="17" y="48"/>
                  <a:pt x="17" y="48"/>
                  <a:pt x="17" y="48"/>
                </a:cubicBezTo>
                <a:cubicBezTo>
                  <a:pt x="6" y="58"/>
                  <a:pt x="0" y="71"/>
                  <a:pt x="0" y="85"/>
                </a:cubicBezTo>
                <a:cubicBezTo>
                  <a:pt x="0" y="102"/>
                  <a:pt x="10" y="119"/>
                  <a:pt x="25" y="127"/>
                </a:cubicBezTo>
                <a:cubicBezTo>
                  <a:pt x="26" y="127"/>
                  <a:pt x="26" y="128"/>
                  <a:pt x="26" y="128"/>
                </a:cubicBezTo>
                <a:cubicBezTo>
                  <a:pt x="72" y="128"/>
                  <a:pt x="72" y="128"/>
                  <a:pt x="72" y="128"/>
                </a:cubicBezTo>
                <a:cubicBezTo>
                  <a:pt x="72" y="128"/>
                  <a:pt x="72" y="127"/>
                  <a:pt x="73" y="127"/>
                </a:cubicBezTo>
                <a:cubicBezTo>
                  <a:pt x="88" y="119"/>
                  <a:pt x="98" y="102"/>
                  <a:pt x="98" y="85"/>
                </a:cubicBezTo>
                <a:close/>
                <a:moveTo>
                  <a:pt x="22" y="4"/>
                </a:moveTo>
                <a:cubicBezTo>
                  <a:pt x="76" y="4"/>
                  <a:pt x="76" y="4"/>
                  <a:pt x="76" y="4"/>
                </a:cubicBezTo>
                <a:cubicBezTo>
                  <a:pt x="76" y="44"/>
                  <a:pt x="76" y="44"/>
                  <a:pt x="76" y="44"/>
                </a:cubicBezTo>
                <a:cubicBezTo>
                  <a:pt x="74" y="43"/>
                  <a:pt x="74" y="43"/>
                  <a:pt x="74" y="43"/>
                </a:cubicBezTo>
                <a:cubicBezTo>
                  <a:pt x="72" y="42"/>
                  <a:pt x="70" y="40"/>
                  <a:pt x="67" y="39"/>
                </a:cubicBezTo>
                <a:cubicBezTo>
                  <a:pt x="66" y="39"/>
                  <a:pt x="66" y="39"/>
                  <a:pt x="66" y="39"/>
                </a:cubicBezTo>
                <a:cubicBezTo>
                  <a:pt x="66" y="20"/>
                  <a:pt x="66" y="20"/>
                  <a:pt x="66" y="20"/>
                </a:cubicBezTo>
                <a:cubicBezTo>
                  <a:pt x="66" y="17"/>
                  <a:pt x="63" y="14"/>
                  <a:pt x="60" y="14"/>
                </a:cubicBezTo>
                <a:cubicBezTo>
                  <a:pt x="38" y="14"/>
                  <a:pt x="38" y="14"/>
                  <a:pt x="38" y="14"/>
                </a:cubicBezTo>
                <a:cubicBezTo>
                  <a:pt x="35" y="14"/>
                  <a:pt x="32" y="17"/>
                  <a:pt x="32" y="20"/>
                </a:cubicBezTo>
                <a:cubicBezTo>
                  <a:pt x="32" y="39"/>
                  <a:pt x="32" y="39"/>
                  <a:pt x="32" y="39"/>
                </a:cubicBezTo>
                <a:cubicBezTo>
                  <a:pt x="31" y="39"/>
                  <a:pt x="31" y="39"/>
                  <a:pt x="31" y="39"/>
                </a:cubicBezTo>
                <a:cubicBezTo>
                  <a:pt x="28" y="40"/>
                  <a:pt x="26" y="42"/>
                  <a:pt x="24" y="43"/>
                </a:cubicBezTo>
                <a:cubicBezTo>
                  <a:pt x="22" y="44"/>
                  <a:pt x="22" y="44"/>
                  <a:pt x="22" y="44"/>
                </a:cubicBezTo>
                <a:lnTo>
                  <a:pt x="22" y="4"/>
                </a:lnTo>
                <a:close/>
                <a:moveTo>
                  <a:pt x="62" y="19"/>
                </a:moveTo>
                <a:cubicBezTo>
                  <a:pt x="62" y="38"/>
                  <a:pt x="62" y="38"/>
                  <a:pt x="62" y="38"/>
                </a:cubicBezTo>
                <a:cubicBezTo>
                  <a:pt x="60" y="37"/>
                  <a:pt x="60" y="37"/>
                  <a:pt x="60" y="37"/>
                </a:cubicBezTo>
                <a:cubicBezTo>
                  <a:pt x="53" y="36"/>
                  <a:pt x="45" y="36"/>
                  <a:pt x="38" y="37"/>
                </a:cubicBezTo>
                <a:cubicBezTo>
                  <a:pt x="36" y="38"/>
                  <a:pt x="36" y="38"/>
                  <a:pt x="36" y="38"/>
                </a:cubicBezTo>
                <a:cubicBezTo>
                  <a:pt x="36" y="19"/>
                  <a:pt x="36" y="19"/>
                  <a:pt x="36" y="19"/>
                </a:cubicBezTo>
                <a:lnTo>
                  <a:pt x="62" y="19"/>
                </a:lnTo>
                <a:close/>
                <a:moveTo>
                  <a:pt x="71" y="123"/>
                </a:moveTo>
                <a:cubicBezTo>
                  <a:pt x="71" y="123"/>
                  <a:pt x="71" y="123"/>
                  <a:pt x="71" y="123"/>
                </a:cubicBezTo>
                <a:cubicBezTo>
                  <a:pt x="27" y="123"/>
                  <a:pt x="27" y="123"/>
                  <a:pt x="27" y="123"/>
                </a:cubicBezTo>
                <a:cubicBezTo>
                  <a:pt x="27" y="123"/>
                  <a:pt x="27" y="123"/>
                  <a:pt x="27" y="123"/>
                </a:cubicBezTo>
                <a:cubicBezTo>
                  <a:pt x="20" y="119"/>
                  <a:pt x="15" y="114"/>
                  <a:pt x="11" y="108"/>
                </a:cubicBezTo>
                <a:cubicBezTo>
                  <a:pt x="7" y="101"/>
                  <a:pt x="5" y="93"/>
                  <a:pt x="5" y="85"/>
                </a:cubicBezTo>
                <a:cubicBezTo>
                  <a:pt x="5" y="79"/>
                  <a:pt x="6" y="73"/>
                  <a:pt x="8" y="67"/>
                </a:cubicBezTo>
                <a:cubicBezTo>
                  <a:pt x="11" y="62"/>
                  <a:pt x="14" y="58"/>
                  <a:pt x="18" y="53"/>
                </a:cubicBezTo>
                <a:cubicBezTo>
                  <a:pt x="22" y="49"/>
                  <a:pt x="27" y="46"/>
                  <a:pt x="32" y="44"/>
                </a:cubicBezTo>
                <a:cubicBezTo>
                  <a:pt x="43" y="39"/>
                  <a:pt x="55" y="39"/>
                  <a:pt x="66" y="44"/>
                </a:cubicBezTo>
                <a:cubicBezTo>
                  <a:pt x="71" y="46"/>
                  <a:pt x="76" y="49"/>
                  <a:pt x="80" y="53"/>
                </a:cubicBezTo>
                <a:cubicBezTo>
                  <a:pt x="84" y="58"/>
                  <a:pt x="87" y="62"/>
                  <a:pt x="90" y="67"/>
                </a:cubicBezTo>
                <a:cubicBezTo>
                  <a:pt x="92" y="73"/>
                  <a:pt x="93" y="79"/>
                  <a:pt x="93" y="85"/>
                </a:cubicBezTo>
                <a:cubicBezTo>
                  <a:pt x="93" y="93"/>
                  <a:pt x="91" y="101"/>
                  <a:pt x="87" y="108"/>
                </a:cubicBezTo>
                <a:cubicBezTo>
                  <a:pt x="83" y="114"/>
                  <a:pt x="78" y="119"/>
                  <a:pt x="71" y="123"/>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2" name="Freeform 12"/>
          <p:cNvSpPr>
            <a:spLocks noEditPoints="1"/>
          </p:cNvSpPr>
          <p:nvPr/>
        </p:nvSpPr>
        <p:spPr bwMode="auto">
          <a:xfrm>
            <a:off x="6334125" y="6164263"/>
            <a:ext cx="481013" cy="296863"/>
          </a:xfrm>
          <a:custGeom>
            <a:avLst/>
            <a:gdLst>
              <a:gd name="T0" fmla="*/ 118 w 128"/>
              <a:gd name="T1" fmla="*/ 15 h 79"/>
              <a:gd name="T2" fmla="*/ 113 w 128"/>
              <a:gd name="T3" fmla="*/ 16 h 79"/>
              <a:gd name="T4" fmla="*/ 103 w 128"/>
              <a:gd name="T5" fmla="*/ 0 h 79"/>
              <a:gd name="T6" fmla="*/ 94 w 128"/>
              <a:gd name="T7" fmla="*/ 30 h 79"/>
              <a:gd name="T8" fmla="*/ 34 w 128"/>
              <a:gd name="T9" fmla="*/ 10 h 79"/>
              <a:gd name="T10" fmla="*/ 15 w 128"/>
              <a:gd name="T11" fmla="*/ 10 h 79"/>
              <a:gd name="T12" fmla="*/ 13 w 128"/>
              <a:gd name="T13" fmla="*/ 16 h 79"/>
              <a:gd name="T14" fmla="*/ 0 w 128"/>
              <a:gd name="T15" fmla="*/ 25 h 79"/>
              <a:gd name="T16" fmla="*/ 10 w 128"/>
              <a:gd name="T17" fmla="*/ 64 h 79"/>
              <a:gd name="T18" fmla="*/ 15 w 128"/>
              <a:gd name="T19" fmla="*/ 63 h 79"/>
              <a:gd name="T20" fmla="*/ 25 w 128"/>
              <a:gd name="T21" fmla="*/ 79 h 79"/>
              <a:gd name="T22" fmla="*/ 34 w 128"/>
              <a:gd name="T23" fmla="*/ 49 h 79"/>
              <a:gd name="T24" fmla="*/ 94 w 128"/>
              <a:gd name="T25" fmla="*/ 69 h 79"/>
              <a:gd name="T26" fmla="*/ 113 w 128"/>
              <a:gd name="T27" fmla="*/ 69 h 79"/>
              <a:gd name="T28" fmla="*/ 115 w 128"/>
              <a:gd name="T29" fmla="*/ 63 h 79"/>
              <a:gd name="T30" fmla="*/ 128 w 128"/>
              <a:gd name="T31" fmla="*/ 54 h 79"/>
              <a:gd name="T32" fmla="*/ 15 w 128"/>
              <a:gd name="T33" fmla="*/ 54 h 79"/>
              <a:gd name="T34" fmla="*/ 5 w 128"/>
              <a:gd name="T35" fmla="*/ 54 h 79"/>
              <a:gd name="T36" fmla="*/ 10 w 128"/>
              <a:gd name="T37" fmla="*/ 20 h 79"/>
              <a:gd name="T38" fmla="*/ 15 w 128"/>
              <a:gd name="T39" fmla="*/ 54 h 79"/>
              <a:gd name="T40" fmla="*/ 25 w 128"/>
              <a:gd name="T41" fmla="*/ 74 h 79"/>
              <a:gd name="T42" fmla="*/ 19 w 128"/>
              <a:gd name="T43" fmla="*/ 10 h 79"/>
              <a:gd name="T44" fmla="*/ 30 w 128"/>
              <a:gd name="T45" fmla="*/ 10 h 79"/>
              <a:gd name="T46" fmla="*/ 94 w 128"/>
              <a:gd name="T47" fmla="*/ 45 h 79"/>
              <a:gd name="T48" fmla="*/ 34 w 128"/>
              <a:gd name="T49" fmla="*/ 34 h 79"/>
              <a:gd name="T50" fmla="*/ 94 w 128"/>
              <a:gd name="T51" fmla="*/ 45 h 79"/>
              <a:gd name="T52" fmla="*/ 103 w 128"/>
              <a:gd name="T53" fmla="*/ 74 h 79"/>
              <a:gd name="T54" fmla="*/ 98 w 128"/>
              <a:gd name="T55" fmla="*/ 10 h 79"/>
              <a:gd name="T56" fmla="*/ 109 w 128"/>
              <a:gd name="T57" fmla="*/ 10 h 79"/>
              <a:gd name="T58" fmla="*/ 123 w 128"/>
              <a:gd name="T59" fmla="*/ 54 h 79"/>
              <a:gd name="T60" fmla="*/ 113 w 128"/>
              <a:gd name="T61" fmla="*/ 54 h 79"/>
              <a:gd name="T62" fmla="*/ 118 w 128"/>
              <a:gd name="T63" fmla="*/ 20 h 79"/>
              <a:gd name="T64" fmla="*/ 123 w 128"/>
              <a:gd name="T65" fmla="*/ 5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79">
                <a:moveTo>
                  <a:pt x="128" y="25"/>
                </a:moveTo>
                <a:cubicBezTo>
                  <a:pt x="128" y="19"/>
                  <a:pt x="124" y="15"/>
                  <a:pt x="118" y="15"/>
                </a:cubicBezTo>
                <a:cubicBezTo>
                  <a:pt x="117" y="15"/>
                  <a:pt x="116" y="15"/>
                  <a:pt x="115" y="16"/>
                </a:cubicBezTo>
                <a:cubicBezTo>
                  <a:pt x="113" y="16"/>
                  <a:pt x="113" y="16"/>
                  <a:pt x="113" y="16"/>
                </a:cubicBezTo>
                <a:cubicBezTo>
                  <a:pt x="113" y="10"/>
                  <a:pt x="113" y="10"/>
                  <a:pt x="113" y="10"/>
                </a:cubicBezTo>
                <a:cubicBezTo>
                  <a:pt x="113" y="5"/>
                  <a:pt x="109" y="0"/>
                  <a:pt x="103" y="0"/>
                </a:cubicBezTo>
                <a:cubicBezTo>
                  <a:pt x="98" y="0"/>
                  <a:pt x="94" y="5"/>
                  <a:pt x="94" y="10"/>
                </a:cubicBezTo>
                <a:cubicBezTo>
                  <a:pt x="94" y="30"/>
                  <a:pt x="94" y="30"/>
                  <a:pt x="94" y="30"/>
                </a:cubicBezTo>
                <a:cubicBezTo>
                  <a:pt x="34" y="30"/>
                  <a:pt x="34" y="30"/>
                  <a:pt x="34" y="30"/>
                </a:cubicBezTo>
                <a:cubicBezTo>
                  <a:pt x="34" y="10"/>
                  <a:pt x="34" y="10"/>
                  <a:pt x="34" y="10"/>
                </a:cubicBezTo>
                <a:cubicBezTo>
                  <a:pt x="34" y="5"/>
                  <a:pt x="30" y="0"/>
                  <a:pt x="25" y="0"/>
                </a:cubicBezTo>
                <a:cubicBezTo>
                  <a:pt x="19" y="0"/>
                  <a:pt x="15" y="5"/>
                  <a:pt x="15" y="10"/>
                </a:cubicBezTo>
                <a:cubicBezTo>
                  <a:pt x="15" y="16"/>
                  <a:pt x="15" y="16"/>
                  <a:pt x="15" y="16"/>
                </a:cubicBezTo>
                <a:cubicBezTo>
                  <a:pt x="13" y="16"/>
                  <a:pt x="13" y="16"/>
                  <a:pt x="13" y="16"/>
                </a:cubicBezTo>
                <a:cubicBezTo>
                  <a:pt x="12" y="15"/>
                  <a:pt x="11" y="15"/>
                  <a:pt x="10" y="15"/>
                </a:cubicBezTo>
                <a:cubicBezTo>
                  <a:pt x="4" y="15"/>
                  <a:pt x="0" y="19"/>
                  <a:pt x="0" y="25"/>
                </a:cubicBezTo>
                <a:cubicBezTo>
                  <a:pt x="0" y="54"/>
                  <a:pt x="0" y="54"/>
                  <a:pt x="0" y="54"/>
                </a:cubicBezTo>
                <a:cubicBezTo>
                  <a:pt x="0" y="60"/>
                  <a:pt x="4" y="64"/>
                  <a:pt x="10" y="64"/>
                </a:cubicBezTo>
                <a:cubicBezTo>
                  <a:pt x="11" y="64"/>
                  <a:pt x="12" y="64"/>
                  <a:pt x="13" y="63"/>
                </a:cubicBezTo>
                <a:cubicBezTo>
                  <a:pt x="15" y="63"/>
                  <a:pt x="15" y="63"/>
                  <a:pt x="15" y="63"/>
                </a:cubicBezTo>
                <a:cubicBezTo>
                  <a:pt x="15" y="69"/>
                  <a:pt x="15" y="69"/>
                  <a:pt x="15" y="69"/>
                </a:cubicBezTo>
                <a:cubicBezTo>
                  <a:pt x="15" y="75"/>
                  <a:pt x="19" y="79"/>
                  <a:pt x="25" y="79"/>
                </a:cubicBezTo>
                <a:cubicBezTo>
                  <a:pt x="30" y="79"/>
                  <a:pt x="34" y="75"/>
                  <a:pt x="34" y="69"/>
                </a:cubicBezTo>
                <a:cubicBezTo>
                  <a:pt x="34" y="49"/>
                  <a:pt x="34" y="49"/>
                  <a:pt x="34" y="49"/>
                </a:cubicBezTo>
                <a:cubicBezTo>
                  <a:pt x="94" y="49"/>
                  <a:pt x="94" y="49"/>
                  <a:pt x="94" y="49"/>
                </a:cubicBezTo>
                <a:cubicBezTo>
                  <a:pt x="94" y="69"/>
                  <a:pt x="94" y="69"/>
                  <a:pt x="94" y="69"/>
                </a:cubicBezTo>
                <a:cubicBezTo>
                  <a:pt x="94" y="75"/>
                  <a:pt x="98" y="79"/>
                  <a:pt x="103" y="79"/>
                </a:cubicBezTo>
                <a:cubicBezTo>
                  <a:pt x="109" y="79"/>
                  <a:pt x="113" y="75"/>
                  <a:pt x="113" y="69"/>
                </a:cubicBezTo>
                <a:cubicBezTo>
                  <a:pt x="113" y="63"/>
                  <a:pt x="113" y="63"/>
                  <a:pt x="113" y="63"/>
                </a:cubicBezTo>
                <a:cubicBezTo>
                  <a:pt x="115" y="63"/>
                  <a:pt x="115" y="63"/>
                  <a:pt x="115" y="63"/>
                </a:cubicBezTo>
                <a:cubicBezTo>
                  <a:pt x="116" y="64"/>
                  <a:pt x="117" y="64"/>
                  <a:pt x="118" y="64"/>
                </a:cubicBezTo>
                <a:cubicBezTo>
                  <a:pt x="124" y="64"/>
                  <a:pt x="128" y="60"/>
                  <a:pt x="128" y="54"/>
                </a:cubicBezTo>
                <a:lnTo>
                  <a:pt x="128" y="25"/>
                </a:lnTo>
                <a:close/>
                <a:moveTo>
                  <a:pt x="15" y="54"/>
                </a:moveTo>
                <a:cubicBezTo>
                  <a:pt x="15" y="57"/>
                  <a:pt x="13" y="59"/>
                  <a:pt x="10" y="59"/>
                </a:cubicBezTo>
                <a:cubicBezTo>
                  <a:pt x="7" y="59"/>
                  <a:pt x="5" y="57"/>
                  <a:pt x="5" y="54"/>
                </a:cubicBezTo>
                <a:cubicBezTo>
                  <a:pt x="5" y="25"/>
                  <a:pt x="5" y="25"/>
                  <a:pt x="5" y="25"/>
                </a:cubicBezTo>
                <a:cubicBezTo>
                  <a:pt x="5" y="22"/>
                  <a:pt x="7" y="20"/>
                  <a:pt x="10" y="20"/>
                </a:cubicBezTo>
                <a:cubicBezTo>
                  <a:pt x="13" y="20"/>
                  <a:pt x="15" y="22"/>
                  <a:pt x="15" y="25"/>
                </a:cubicBezTo>
                <a:lnTo>
                  <a:pt x="15" y="54"/>
                </a:lnTo>
                <a:close/>
                <a:moveTo>
                  <a:pt x="30" y="69"/>
                </a:moveTo>
                <a:cubicBezTo>
                  <a:pt x="30" y="72"/>
                  <a:pt x="27" y="74"/>
                  <a:pt x="25" y="74"/>
                </a:cubicBezTo>
                <a:cubicBezTo>
                  <a:pt x="22" y="74"/>
                  <a:pt x="19" y="72"/>
                  <a:pt x="19" y="69"/>
                </a:cubicBezTo>
                <a:cubicBezTo>
                  <a:pt x="19" y="10"/>
                  <a:pt x="19" y="10"/>
                  <a:pt x="19" y="10"/>
                </a:cubicBezTo>
                <a:cubicBezTo>
                  <a:pt x="19" y="7"/>
                  <a:pt x="22" y="5"/>
                  <a:pt x="25" y="5"/>
                </a:cubicBezTo>
                <a:cubicBezTo>
                  <a:pt x="27" y="5"/>
                  <a:pt x="30" y="7"/>
                  <a:pt x="30" y="10"/>
                </a:cubicBezTo>
                <a:lnTo>
                  <a:pt x="30" y="69"/>
                </a:lnTo>
                <a:close/>
                <a:moveTo>
                  <a:pt x="94" y="45"/>
                </a:moveTo>
                <a:cubicBezTo>
                  <a:pt x="34" y="45"/>
                  <a:pt x="34" y="45"/>
                  <a:pt x="34" y="45"/>
                </a:cubicBezTo>
                <a:cubicBezTo>
                  <a:pt x="34" y="34"/>
                  <a:pt x="34" y="34"/>
                  <a:pt x="34" y="34"/>
                </a:cubicBezTo>
                <a:cubicBezTo>
                  <a:pt x="94" y="34"/>
                  <a:pt x="94" y="34"/>
                  <a:pt x="94" y="34"/>
                </a:cubicBezTo>
                <a:lnTo>
                  <a:pt x="94" y="45"/>
                </a:lnTo>
                <a:close/>
                <a:moveTo>
                  <a:pt x="109" y="69"/>
                </a:moveTo>
                <a:cubicBezTo>
                  <a:pt x="109" y="72"/>
                  <a:pt x="106" y="74"/>
                  <a:pt x="103" y="74"/>
                </a:cubicBezTo>
                <a:cubicBezTo>
                  <a:pt x="101" y="74"/>
                  <a:pt x="98" y="72"/>
                  <a:pt x="98" y="69"/>
                </a:cubicBezTo>
                <a:cubicBezTo>
                  <a:pt x="98" y="10"/>
                  <a:pt x="98" y="10"/>
                  <a:pt x="98" y="10"/>
                </a:cubicBezTo>
                <a:cubicBezTo>
                  <a:pt x="98" y="7"/>
                  <a:pt x="101" y="5"/>
                  <a:pt x="103" y="5"/>
                </a:cubicBezTo>
                <a:cubicBezTo>
                  <a:pt x="106" y="5"/>
                  <a:pt x="109" y="7"/>
                  <a:pt x="109" y="10"/>
                </a:cubicBezTo>
                <a:lnTo>
                  <a:pt x="109" y="69"/>
                </a:lnTo>
                <a:close/>
                <a:moveTo>
                  <a:pt x="123" y="54"/>
                </a:moveTo>
                <a:cubicBezTo>
                  <a:pt x="123" y="57"/>
                  <a:pt x="121" y="59"/>
                  <a:pt x="118" y="59"/>
                </a:cubicBezTo>
                <a:cubicBezTo>
                  <a:pt x="115" y="59"/>
                  <a:pt x="113" y="57"/>
                  <a:pt x="113" y="54"/>
                </a:cubicBezTo>
                <a:cubicBezTo>
                  <a:pt x="113" y="25"/>
                  <a:pt x="113" y="25"/>
                  <a:pt x="113" y="25"/>
                </a:cubicBezTo>
                <a:cubicBezTo>
                  <a:pt x="113" y="22"/>
                  <a:pt x="115" y="20"/>
                  <a:pt x="118" y="20"/>
                </a:cubicBezTo>
                <a:cubicBezTo>
                  <a:pt x="121" y="20"/>
                  <a:pt x="123" y="22"/>
                  <a:pt x="123" y="25"/>
                </a:cubicBezTo>
                <a:lnTo>
                  <a:pt x="123" y="54"/>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3" name="Freeform 13"/>
          <p:cNvSpPr>
            <a:spLocks noEditPoints="1"/>
          </p:cNvSpPr>
          <p:nvPr/>
        </p:nvSpPr>
        <p:spPr bwMode="auto">
          <a:xfrm>
            <a:off x="5437188" y="6067426"/>
            <a:ext cx="352425" cy="487363"/>
          </a:xfrm>
          <a:custGeom>
            <a:avLst/>
            <a:gdLst>
              <a:gd name="T0" fmla="*/ 75 w 94"/>
              <a:gd name="T1" fmla="*/ 125 h 130"/>
              <a:gd name="T2" fmla="*/ 82 w 94"/>
              <a:gd name="T3" fmla="*/ 129 h 130"/>
              <a:gd name="T4" fmla="*/ 89 w 94"/>
              <a:gd name="T5" fmla="*/ 128 h 130"/>
              <a:gd name="T6" fmla="*/ 93 w 94"/>
              <a:gd name="T7" fmla="*/ 126 h 130"/>
              <a:gd name="T8" fmla="*/ 94 w 94"/>
              <a:gd name="T9" fmla="*/ 121 h 130"/>
              <a:gd name="T10" fmla="*/ 86 w 94"/>
              <a:gd name="T11" fmla="*/ 77 h 130"/>
              <a:gd name="T12" fmla="*/ 79 w 94"/>
              <a:gd name="T13" fmla="*/ 73 h 130"/>
              <a:gd name="T14" fmla="*/ 78 w 94"/>
              <a:gd name="T15" fmla="*/ 73 h 130"/>
              <a:gd name="T16" fmla="*/ 67 w 94"/>
              <a:gd name="T17" fmla="*/ 19 h 130"/>
              <a:gd name="T18" fmla="*/ 43 w 94"/>
              <a:gd name="T19" fmla="*/ 2 h 130"/>
              <a:gd name="T20" fmla="*/ 26 w 94"/>
              <a:gd name="T21" fmla="*/ 20 h 130"/>
              <a:gd name="T22" fmla="*/ 16 w 94"/>
              <a:gd name="T23" fmla="*/ 73 h 130"/>
              <a:gd name="T24" fmla="*/ 15 w 94"/>
              <a:gd name="T25" fmla="*/ 73 h 130"/>
              <a:gd name="T26" fmla="*/ 14 w 94"/>
              <a:gd name="T27" fmla="*/ 73 h 130"/>
              <a:gd name="T28" fmla="*/ 8 w 94"/>
              <a:gd name="T29" fmla="*/ 77 h 130"/>
              <a:gd name="T30" fmla="*/ 0 w 94"/>
              <a:gd name="T31" fmla="*/ 121 h 130"/>
              <a:gd name="T32" fmla="*/ 1 w 94"/>
              <a:gd name="T33" fmla="*/ 126 h 130"/>
              <a:gd name="T34" fmla="*/ 5 w 94"/>
              <a:gd name="T35" fmla="*/ 128 h 130"/>
              <a:gd name="T36" fmla="*/ 12 w 94"/>
              <a:gd name="T37" fmla="*/ 129 h 130"/>
              <a:gd name="T38" fmla="*/ 19 w 94"/>
              <a:gd name="T39" fmla="*/ 125 h 130"/>
              <a:gd name="T40" fmla="*/ 27 w 94"/>
              <a:gd name="T41" fmla="*/ 81 h 130"/>
              <a:gd name="T42" fmla="*/ 22 w 94"/>
              <a:gd name="T43" fmla="*/ 74 h 130"/>
              <a:gd name="T44" fmla="*/ 21 w 94"/>
              <a:gd name="T45" fmla="*/ 74 h 130"/>
              <a:gd name="T46" fmla="*/ 29 w 94"/>
              <a:gd name="T47" fmla="*/ 33 h 130"/>
              <a:gd name="T48" fmla="*/ 31 w 94"/>
              <a:gd name="T49" fmla="*/ 35 h 130"/>
              <a:gd name="T50" fmla="*/ 51 w 94"/>
              <a:gd name="T51" fmla="*/ 43 h 130"/>
              <a:gd name="T52" fmla="*/ 63 w 94"/>
              <a:gd name="T53" fmla="*/ 35 h 130"/>
              <a:gd name="T54" fmla="*/ 65 w 94"/>
              <a:gd name="T55" fmla="*/ 33 h 130"/>
              <a:gd name="T56" fmla="*/ 73 w 94"/>
              <a:gd name="T57" fmla="*/ 74 h 130"/>
              <a:gd name="T58" fmla="*/ 72 w 94"/>
              <a:gd name="T59" fmla="*/ 74 h 130"/>
              <a:gd name="T60" fmla="*/ 68 w 94"/>
              <a:gd name="T61" fmla="*/ 76 h 130"/>
              <a:gd name="T62" fmla="*/ 67 w 94"/>
              <a:gd name="T63" fmla="*/ 81 h 130"/>
              <a:gd name="T64" fmla="*/ 75 w 94"/>
              <a:gd name="T65" fmla="*/ 125 h 130"/>
              <a:gd name="T66" fmla="*/ 23 w 94"/>
              <a:gd name="T67" fmla="*/ 79 h 130"/>
              <a:gd name="T68" fmla="*/ 14 w 94"/>
              <a:gd name="T69" fmla="*/ 125 h 130"/>
              <a:gd name="T70" fmla="*/ 4 w 94"/>
              <a:gd name="T71" fmla="*/ 123 h 130"/>
              <a:gd name="T72" fmla="*/ 13 w 94"/>
              <a:gd name="T73" fmla="*/ 77 h 130"/>
              <a:gd name="T74" fmla="*/ 23 w 94"/>
              <a:gd name="T75" fmla="*/ 79 h 130"/>
              <a:gd name="T76" fmla="*/ 63 w 94"/>
              <a:gd name="T77" fmla="*/ 21 h 130"/>
              <a:gd name="T78" fmla="*/ 60 w 94"/>
              <a:gd name="T79" fmla="*/ 32 h 130"/>
              <a:gd name="T80" fmla="*/ 50 w 94"/>
              <a:gd name="T81" fmla="*/ 38 h 130"/>
              <a:gd name="T82" fmla="*/ 47 w 94"/>
              <a:gd name="T83" fmla="*/ 39 h 130"/>
              <a:gd name="T84" fmla="*/ 31 w 94"/>
              <a:gd name="T85" fmla="*/ 25 h 130"/>
              <a:gd name="T86" fmla="*/ 31 w 94"/>
              <a:gd name="T87" fmla="*/ 21 h 130"/>
              <a:gd name="T88" fmla="*/ 31 w 94"/>
              <a:gd name="T89" fmla="*/ 21 h 130"/>
              <a:gd name="T90" fmla="*/ 31 w 94"/>
              <a:gd name="T91" fmla="*/ 21 h 130"/>
              <a:gd name="T92" fmla="*/ 31 w 94"/>
              <a:gd name="T93" fmla="*/ 21 h 130"/>
              <a:gd name="T94" fmla="*/ 31 w 94"/>
              <a:gd name="T95" fmla="*/ 20 h 130"/>
              <a:gd name="T96" fmla="*/ 34 w 94"/>
              <a:gd name="T97" fmla="*/ 13 h 130"/>
              <a:gd name="T98" fmla="*/ 44 w 94"/>
              <a:gd name="T99" fmla="*/ 6 h 130"/>
              <a:gd name="T100" fmla="*/ 63 w 94"/>
              <a:gd name="T101" fmla="*/ 19 h 130"/>
              <a:gd name="T102" fmla="*/ 63 w 94"/>
              <a:gd name="T103" fmla="*/ 21 h 130"/>
              <a:gd name="T104" fmla="*/ 81 w 94"/>
              <a:gd name="T105" fmla="*/ 77 h 130"/>
              <a:gd name="T106" fmla="*/ 90 w 94"/>
              <a:gd name="T107" fmla="*/ 123 h 130"/>
              <a:gd name="T108" fmla="*/ 80 w 94"/>
              <a:gd name="T109" fmla="*/ 125 h 130"/>
              <a:gd name="T110" fmla="*/ 71 w 94"/>
              <a:gd name="T111" fmla="*/ 79 h 130"/>
              <a:gd name="T112" fmla="*/ 81 w 94"/>
              <a:gd name="T113" fmla="*/ 7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0">
                <a:moveTo>
                  <a:pt x="75" y="125"/>
                </a:moveTo>
                <a:cubicBezTo>
                  <a:pt x="76" y="128"/>
                  <a:pt x="79" y="130"/>
                  <a:pt x="82" y="129"/>
                </a:cubicBezTo>
                <a:cubicBezTo>
                  <a:pt x="89" y="128"/>
                  <a:pt x="89" y="128"/>
                  <a:pt x="89" y="128"/>
                </a:cubicBezTo>
                <a:cubicBezTo>
                  <a:pt x="91" y="128"/>
                  <a:pt x="92" y="127"/>
                  <a:pt x="93" y="126"/>
                </a:cubicBezTo>
                <a:cubicBezTo>
                  <a:pt x="94" y="124"/>
                  <a:pt x="94" y="123"/>
                  <a:pt x="94" y="121"/>
                </a:cubicBezTo>
                <a:cubicBezTo>
                  <a:pt x="86" y="77"/>
                  <a:pt x="86" y="77"/>
                  <a:pt x="86" y="77"/>
                </a:cubicBezTo>
                <a:cubicBezTo>
                  <a:pt x="85" y="74"/>
                  <a:pt x="82" y="72"/>
                  <a:pt x="79" y="73"/>
                </a:cubicBezTo>
                <a:cubicBezTo>
                  <a:pt x="78" y="73"/>
                  <a:pt x="78" y="73"/>
                  <a:pt x="78" y="73"/>
                </a:cubicBezTo>
                <a:cubicBezTo>
                  <a:pt x="67" y="19"/>
                  <a:pt x="67" y="19"/>
                  <a:pt x="67" y="19"/>
                </a:cubicBezTo>
                <a:cubicBezTo>
                  <a:pt x="65" y="7"/>
                  <a:pt x="55" y="0"/>
                  <a:pt x="43" y="2"/>
                </a:cubicBezTo>
                <a:cubicBezTo>
                  <a:pt x="34" y="4"/>
                  <a:pt x="28" y="11"/>
                  <a:pt x="26" y="20"/>
                </a:cubicBezTo>
                <a:cubicBezTo>
                  <a:pt x="16" y="73"/>
                  <a:pt x="16" y="73"/>
                  <a:pt x="16" y="73"/>
                </a:cubicBezTo>
                <a:cubicBezTo>
                  <a:pt x="15" y="73"/>
                  <a:pt x="15" y="73"/>
                  <a:pt x="15" y="73"/>
                </a:cubicBezTo>
                <a:cubicBezTo>
                  <a:pt x="15" y="73"/>
                  <a:pt x="14" y="73"/>
                  <a:pt x="14" y="73"/>
                </a:cubicBezTo>
                <a:cubicBezTo>
                  <a:pt x="11" y="73"/>
                  <a:pt x="9" y="75"/>
                  <a:pt x="8" y="77"/>
                </a:cubicBezTo>
                <a:cubicBezTo>
                  <a:pt x="0" y="121"/>
                  <a:pt x="0" y="121"/>
                  <a:pt x="0" y="121"/>
                </a:cubicBezTo>
                <a:cubicBezTo>
                  <a:pt x="0" y="123"/>
                  <a:pt x="0" y="124"/>
                  <a:pt x="1" y="126"/>
                </a:cubicBezTo>
                <a:cubicBezTo>
                  <a:pt x="2" y="127"/>
                  <a:pt x="3" y="128"/>
                  <a:pt x="5" y="128"/>
                </a:cubicBezTo>
                <a:cubicBezTo>
                  <a:pt x="12" y="129"/>
                  <a:pt x="12" y="129"/>
                  <a:pt x="12" y="129"/>
                </a:cubicBezTo>
                <a:cubicBezTo>
                  <a:pt x="15" y="130"/>
                  <a:pt x="18" y="128"/>
                  <a:pt x="19" y="125"/>
                </a:cubicBezTo>
                <a:cubicBezTo>
                  <a:pt x="27" y="81"/>
                  <a:pt x="27" y="81"/>
                  <a:pt x="27" y="81"/>
                </a:cubicBezTo>
                <a:cubicBezTo>
                  <a:pt x="28" y="78"/>
                  <a:pt x="26" y="75"/>
                  <a:pt x="22" y="74"/>
                </a:cubicBezTo>
                <a:cubicBezTo>
                  <a:pt x="21" y="74"/>
                  <a:pt x="21" y="74"/>
                  <a:pt x="21" y="74"/>
                </a:cubicBezTo>
                <a:cubicBezTo>
                  <a:pt x="29" y="33"/>
                  <a:pt x="29" y="33"/>
                  <a:pt x="29" y="33"/>
                </a:cubicBezTo>
                <a:cubicBezTo>
                  <a:pt x="31" y="35"/>
                  <a:pt x="31" y="35"/>
                  <a:pt x="31" y="35"/>
                </a:cubicBezTo>
                <a:cubicBezTo>
                  <a:pt x="35" y="41"/>
                  <a:pt x="43" y="44"/>
                  <a:pt x="51" y="43"/>
                </a:cubicBezTo>
                <a:cubicBezTo>
                  <a:pt x="56" y="42"/>
                  <a:pt x="60" y="39"/>
                  <a:pt x="63" y="35"/>
                </a:cubicBezTo>
                <a:cubicBezTo>
                  <a:pt x="65" y="33"/>
                  <a:pt x="65" y="33"/>
                  <a:pt x="65" y="33"/>
                </a:cubicBezTo>
                <a:cubicBezTo>
                  <a:pt x="73" y="74"/>
                  <a:pt x="73" y="74"/>
                  <a:pt x="73" y="74"/>
                </a:cubicBezTo>
                <a:cubicBezTo>
                  <a:pt x="72" y="74"/>
                  <a:pt x="72" y="74"/>
                  <a:pt x="72" y="74"/>
                </a:cubicBezTo>
                <a:cubicBezTo>
                  <a:pt x="70" y="74"/>
                  <a:pt x="69" y="75"/>
                  <a:pt x="68" y="76"/>
                </a:cubicBezTo>
                <a:cubicBezTo>
                  <a:pt x="67" y="78"/>
                  <a:pt x="67" y="79"/>
                  <a:pt x="67" y="81"/>
                </a:cubicBezTo>
                <a:lnTo>
                  <a:pt x="75" y="125"/>
                </a:lnTo>
                <a:close/>
                <a:moveTo>
                  <a:pt x="23" y="79"/>
                </a:moveTo>
                <a:cubicBezTo>
                  <a:pt x="14" y="125"/>
                  <a:pt x="14" y="125"/>
                  <a:pt x="14" y="125"/>
                </a:cubicBezTo>
                <a:cubicBezTo>
                  <a:pt x="4" y="123"/>
                  <a:pt x="4" y="123"/>
                  <a:pt x="4" y="123"/>
                </a:cubicBezTo>
                <a:cubicBezTo>
                  <a:pt x="13" y="77"/>
                  <a:pt x="13" y="77"/>
                  <a:pt x="13" y="77"/>
                </a:cubicBezTo>
                <a:lnTo>
                  <a:pt x="23" y="79"/>
                </a:lnTo>
                <a:close/>
                <a:moveTo>
                  <a:pt x="63" y="21"/>
                </a:moveTo>
                <a:cubicBezTo>
                  <a:pt x="63" y="25"/>
                  <a:pt x="62" y="29"/>
                  <a:pt x="60" y="32"/>
                </a:cubicBezTo>
                <a:cubicBezTo>
                  <a:pt x="58" y="35"/>
                  <a:pt x="54" y="38"/>
                  <a:pt x="50" y="38"/>
                </a:cubicBezTo>
                <a:cubicBezTo>
                  <a:pt x="49" y="39"/>
                  <a:pt x="48" y="39"/>
                  <a:pt x="47" y="39"/>
                </a:cubicBezTo>
                <a:cubicBezTo>
                  <a:pt x="39" y="39"/>
                  <a:pt x="32" y="33"/>
                  <a:pt x="31" y="25"/>
                </a:cubicBezTo>
                <a:cubicBezTo>
                  <a:pt x="31" y="24"/>
                  <a:pt x="31" y="23"/>
                  <a:pt x="31" y="21"/>
                </a:cubicBezTo>
                <a:cubicBezTo>
                  <a:pt x="31" y="21"/>
                  <a:pt x="31" y="21"/>
                  <a:pt x="31" y="21"/>
                </a:cubicBezTo>
                <a:cubicBezTo>
                  <a:pt x="31" y="21"/>
                  <a:pt x="31" y="21"/>
                  <a:pt x="31" y="21"/>
                </a:cubicBezTo>
                <a:cubicBezTo>
                  <a:pt x="31" y="21"/>
                  <a:pt x="31" y="21"/>
                  <a:pt x="31" y="21"/>
                </a:cubicBezTo>
                <a:cubicBezTo>
                  <a:pt x="31" y="20"/>
                  <a:pt x="31" y="20"/>
                  <a:pt x="31" y="20"/>
                </a:cubicBezTo>
                <a:cubicBezTo>
                  <a:pt x="31" y="17"/>
                  <a:pt x="32" y="15"/>
                  <a:pt x="34" y="13"/>
                </a:cubicBezTo>
                <a:cubicBezTo>
                  <a:pt x="36" y="10"/>
                  <a:pt x="40" y="7"/>
                  <a:pt x="44" y="6"/>
                </a:cubicBezTo>
                <a:cubicBezTo>
                  <a:pt x="53" y="5"/>
                  <a:pt x="61" y="11"/>
                  <a:pt x="63" y="19"/>
                </a:cubicBezTo>
                <a:cubicBezTo>
                  <a:pt x="63" y="21"/>
                  <a:pt x="63" y="21"/>
                  <a:pt x="63" y="21"/>
                </a:cubicBezTo>
                <a:close/>
                <a:moveTo>
                  <a:pt x="81" y="77"/>
                </a:moveTo>
                <a:cubicBezTo>
                  <a:pt x="90" y="123"/>
                  <a:pt x="90" y="123"/>
                  <a:pt x="90" y="123"/>
                </a:cubicBezTo>
                <a:cubicBezTo>
                  <a:pt x="80" y="125"/>
                  <a:pt x="80" y="125"/>
                  <a:pt x="80" y="125"/>
                </a:cubicBezTo>
                <a:cubicBezTo>
                  <a:pt x="71" y="79"/>
                  <a:pt x="71" y="79"/>
                  <a:pt x="71" y="79"/>
                </a:cubicBezTo>
                <a:lnTo>
                  <a:pt x="81" y="77"/>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nvGrpSpPr>
          <p:cNvPr id="181" name="组合 180">
            <a:extLst>
              <a:ext uri="{FF2B5EF4-FFF2-40B4-BE49-F238E27FC236}">
                <a16:creationId xmlns="" xmlns:a16="http://schemas.microsoft.com/office/drawing/2014/main" id="{B739E21A-A399-4948-BDCA-C781C060D3F8}"/>
              </a:ext>
            </a:extLst>
          </p:cNvPr>
          <p:cNvGrpSpPr/>
          <p:nvPr/>
        </p:nvGrpSpPr>
        <p:grpSpPr>
          <a:xfrm>
            <a:off x="4546600" y="6073776"/>
            <a:ext cx="211138" cy="481013"/>
            <a:chOff x="4546600" y="6073776"/>
            <a:chExt cx="211138" cy="481013"/>
          </a:xfrm>
        </p:grpSpPr>
        <p:sp>
          <p:nvSpPr>
            <p:cNvPr id="14" name="Freeform 14"/>
            <p:cNvSpPr>
              <a:spLocks noEditPoints="1"/>
            </p:cNvSpPr>
            <p:nvPr/>
          </p:nvSpPr>
          <p:spPr bwMode="auto">
            <a:xfrm>
              <a:off x="4546600" y="6073776"/>
              <a:ext cx="211138" cy="481013"/>
            </a:xfrm>
            <a:custGeom>
              <a:avLst/>
              <a:gdLst>
                <a:gd name="T0" fmla="*/ 50 w 56"/>
                <a:gd name="T1" fmla="*/ 27 h 128"/>
                <a:gd name="T2" fmla="*/ 45 w 56"/>
                <a:gd name="T3" fmla="*/ 27 h 128"/>
                <a:gd name="T4" fmla="*/ 45 w 56"/>
                <a:gd name="T5" fmla="*/ 13 h 128"/>
                <a:gd name="T6" fmla="*/ 39 w 56"/>
                <a:gd name="T7" fmla="*/ 7 h 128"/>
                <a:gd name="T8" fmla="*/ 30 w 56"/>
                <a:gd name="T9" fmla="*/ 7 h 128"/>
                <a:gd name="T10" fmla="*/ 30 w 56"/>
                <a:gd name="T11" fmla="*/ 2 h 128"/>
                <a:gd name="T12" fmla="*/ 28 w 56"/>
                <a:gd name="T13" fmla="*/ 0 h 128"/>
                <a:gd name="T14" fmla="*/ 26 w 56"/>
                <a:gd name="T15" fmla="*/ 2 h 128"/>
                <a:gd name="T16" fmla="*/ 26 w 56"/>
                <a:gd name="T17" fmla="*/ 7 h 128"/>
                <a:gd name="T18" fmla="*/ 17 w 56"/>
                <a:gd name="T19" fmla="*/ 7 h 128"/>
                <a:gd name="T20" fmla="*/ 11 w 56"/>
                <a:gd name="T21" fmla="*/ 13 h 128"/>
                <a:gd name="T22" fmla="*/ 11 w 56"/>
                <a:gd name="T23" fmla="*/ 27 h 128"/>
                <a:gd name="T24" fmla="*/ 6 w 56"/>
                <a:gd name="T25" fmla="*/ 27 h 128"/>
                <a:gd name="T26" fmla="*/ 0 w 56"/>
                <a:gd name="T27" fmla="*/ 33 h 128"/>
                <a:gd name="T28" fmla="*/ 0 w 56"/>
                <a:gd name="T29" fmla="*/ 122 h 128"/>
                <a:gd name="T30" fmla="*/ 6 w 56"/>
                <a:gd name="T31" fmla="*/ 128 h 128"/>
                <a:gd name="T32" fmla="*/ 50 w 56"/>
                <a:gd name="T33" fmla="*/ 128 h 128"/>
                <a:gd name="T34" fmla="*/ 56 w 56"/>
                <a:gd name="T35" fmla="*/ 122 h 128"/>
                <a:gd name="T36" fmla="*/ 56 w 56"/>
                <a:gd name="T37" fmla="*/ 33 h 128"/>
                <a:gd name="T38" fmla="*/ 50 w 56"/>
                <a:gd name="T39" fmla="*/ 27 h 128"/>
                <a:gd name="T40" fmla="*/ 15 w 56"/>
                <a:gd name="T41" fmla="*/ 12 h 128"/>
                <a:gd name="T42" fmla="*/ 41 w 56"/>
                <a:gd name="T43" fmla="*/ 12 h 128"/>
                <a:gd name="T44" fmla="*/ 41 w 56"/>
                <a:gd name="T45" fmla="*/ 27 h 128"/>
                <a:gd name="T46" fmla="*/ 15 w 56"/>
                <a:gd name="T47" fmla="*/ 27 h 128"/>
                <a:gd name="T48" fmla="*/ 15 w 56"/>
                <a:gd name="T49" fmla="*/ 12 h 128"/>
                <a:gd name="T50" fmla="*/ 52 w 56"/>
                <a:gd name="T51" fmla="*/ 123 h 128"/>
                <a:gd name="T52" fmla="*/ 4 w 56"/>
                <a:gd name="T53" fmla="*/ 123 h 128"/>
                <a:gd name="T54" fmla="*/ 4 w 56"/>
                <a:gd name="T55" fmla="*/ 31 h 128"/>
                <a:gd name="T56" fmla="*/ 52 w 56"/>
                <a:gd name="T57" fmla="*/ 31 h 128"/>
                <a:gd name="T58" fmla="*/ 52 w 56"/>
                <a:gd name="T59"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 h="128">
                  <a:moveTo>
                    <a:pt x="50" y="27"/>
                  </a:moveTo>
                  <a:cubicBezTo>
                    <a:pt x="45" y="27"/>
                    <a:pt x="45" y="27"/>
                    <a:pt x="45" y="27"/>
                  </a:cubicBezTo>
                  <a:cubicBezTo>
                    <a:pt x="45" y="13"/>
                    <a:pt x="45" y="13"/>
                    <a:pt x="45" y="13"/>
                  </a:cubicBezTo>
                  <a:cubicBezTo>
                    <a:pt x="45" y="10"/>
                    <a:pt x="42" y="7"/>
                    <a:pt x="39" y="7"/>
                  </a:cubicBezTo>
                  <a:cubicBezTo>
                    <a:pt x="30" y="7"/>
                    <a:pt x="30" y="7"/>
                    <a:pt x="30" y="7"/>
                  </a:cubicBezTo>
                  <a:cubicBezTo>
                    <a:pt x="30" y="2"/>
                    <a:pt x="30" y="2"/>
                    <a:pt x="30" y="2"/>
                  </a:cubicBezTo>
                  <a:cubicBezTo>
                    <a:pt x="30" y="1"/>
                    <a:pt x="29" y="0"/>
                    <a:pt x="28" y="0"/>
                  </a:cubicBezTo>
                  <a:cubicBezTo>
                    <a:pt x="27" y="0"/>
                    <a:pt x="26" y="1"/>
                    <a:pt x="26" y="2"/>
                  </a:cubicBezTo>
                  <a:cubicBezTo>
                    <a:pt x="26" y="7"/>
                    <a:pt x="26" y="7"/>
                    <a:pt x="26" y="7"/>
                  </a:cubicBezTo>
                  <a:cubicBezTo>
                    <a:pt x="17" y="7"/>
                    <a:pt x="17" y="7"/>
                    <a:pt x="17" y="7"/>
                  </a:cubicBezTo>
                  <a:cubicBezTo>
                    <a:pt x="14" y="7"/>
                    <a:pt x="11" y="10"/>
                    <a:pt x="11" y="13"/>
                  </a:cubicBezTo>
                  <a:cubicBezTo>
                    <a:pt x="11" y="27"/>
                    <a:pt x="11" y="27"/>
                    <a:pt x="11" y="27"/>
                  </a:cubicBezTo>
                  <a:cubicBezTo>
                    <a:pt x="6" y="27"/>
                    <a:pt x="6" y="27"/>
                    <a:pt x="6" y="27"/>
                  </a:cubicBezTo>
                  <a:cubicBezTo>
                    <a:pt x="2" y="27"/>
                    <a:pt x="0" y="29"/>
                    <a:pt x="0" y="33"/>
                  </a:cubicBezTo>
                  <a:cubicBezTo>
                    <a:pt x="0" y="122"/>
                    <a:pt x="0" y="122"/>
                    <a:pt x="0" y="122"/>
                  </a:cubicBezTo>
                  <a:cubicBezTo>
                    <a:pt x="0" y="125"/>
                    <a:pt x="2" y="128"/>
                    <a:pt x="6" y="128"/>
                  </a:cubicBezTo>
                  <a:cubicBezTo>
                    <a:pt x="50" y="128"/>
                    <a:pt x="50" y="128"/>
                    <a:pt x="50" y="128"/>
                  </a:cubicBezTo>
                  <a:cubicBezTo>
                    <a:pt x="54" y="128"/>
                    <a:pt x="56" y="125"/>
                    <a:pt x="56" y="122"/>
                  </a:cubicBezTo>
                  <a:cubicBezTo>
                    <a:pt x="56" y="33"/>
                    <a:pt x="56" y="33"/>
                    <a:pt x="56" y="33"/>
                  </a:cubicBezTo>
                  <a:cubicBezTo>
                    <a:pt x="56" y="29"/>
                    <a:pt x="54" y="27"/>
                    <a:pt x="50" y="27"/>
                  </a:cubicBezTo>
                  <a:close/>
                  <a:moveTo>
                    <a:pt x="15" y="12"/>
                  </a:moveTo>
                  <a:cubicBezTo>
                    <a:pt x="41" y="12"/>
                    <a:pt x="41" y="12"/>
                    <a:pt x="41" y="12"/>
                  </a:cubicBezTo>
                  <a:cubicBezTo>
                    <a:pt x="41" y="27"/>
                    <a:pt x="41" y="27"/>
                    <a:pt x="41" y="27"/>
                  </a:cubicBezTo>
                  <a:cubicBezTo>
                    <a:pt x="15" y="27"/>
                    <a:pt x="15" y="27"/>
                    <a:pt x="15" y="27"/>
                  </a:cubicBezTo>
                  <a:lnTo>
                    <a:pt x="15" y="12"/>
                  </a:lnTo>
                  <a:close/>
                  <a:moveTo>
                    <a:pt x="52" y="123"/>
                  </a:moveTo>
                  <a:cubicBezTo>
                    <a:pt x="4" y="123"/>
                    <a:pt x="4" y="123"/>
                    <a:pt x="4" y="123"/>
                  </a:cubicBezTo>
                  <a:cubicBezTo>
                    <a:pt x="4" y="31"/>
                    <a:pt x="4" y="31"/>
                    <a:pt x="4" y="31"/>
                  </a:cubicBezTo>
                  <a:cubicBezTo>
                    <a:pt x="52" y="31"/>
                    <a:pt x="52" y="31"/>
                    <a:pt x="52" y="31"/>
                  </a:cubicBezTo>
                  <a:lnTo>
                    <a:pt x="52" y="1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5" name="Freeform 15"/>
            <p:cNvSpPr>
              <a:spLocks/>
            </p:cNvSpPr>
            <p:nvPr/>
          </p:nvSpPr>
          <p:spPr bwMode="auto">
            <a:xfrm>
              <a:off x="4606925" y="6243638"/>
              <a:ext cx="19050" cy="239713"/>
            </a:xfrm>
            <a:custGeom>
              <a:avLst/>
              <a:gdLst>
                <a:gd name="T0" fmla="*/ 3 w 5"/>
                <a:gd name="T1" fmla="*/ 64 h 64"/>
                <a:gd name="T2" fmla="*/ 5 w 5"/>
                <a:gd name="T3" fmla="*/ 62 h 64"/>
                <a:gd name="T4" fmla="*/ 5 w 5"/>
                <a:gd name="T5" fmla="*/ 2 h 64"/>
                <a:gd name="T6" fmla="*/ 3 w 5"/>
                <a:gd name="T7" fmla="*/ 0 h 64"/>
                <a:gd name="T8" fmla="*/ 0 w 5"/>
                <a:gd name="T9" fmla="*/ 2 h 64"/>
                <a:gd name="T10" fmla="*/ 0 w 5"/>
                <a:gd name="T11" fmla="*/ 62 h 64"/>
                <a:gd name="T12" fmla="*/ 3 w 5"/>
                <a:gd name="T13" fmla="*/ 64 h 64"/>
              </a:gdLst>
              <a:ahLst/>
              <a:cxnLst>
                <a:cxn ang="0">
                  <a:pos x="T0" y="T1"/>
                </a:cxn>
                <a:cxn ang="0">
                  <a:pos x="T2" y="T3"/>
                </a:cxn>
                <a:cxn ang="0">
                  <a:pos x="T4" y="T5"/>
                </a:cxn>
                <a:cxn ang="0">
                  <a:pos x="T6" y="T7"/>
                </a:cxn>
                <a:cxn ang="0">
                  <a:pos x="T8" y="T9"/>
                </a:cxn>
                <a:cxn ang="0">
                  <a:pos x="T10" y="T11"/>
                </a:cxn>
                <a:cxn ang="0">
                  <a:pos x="T12" y="T13"/>
                </a:cxn>
              </a:cxnLst>
              <a:rect l="0" t="0" r="r" b="b"/>
              <a:pathLst>
                <a:path w="5" h="64">
                  <a:moveTo>
                    <a:pt x="3" y="64"/>
                  </a:moveTo>
                  <a:cubicBezTo>
                    <a:pt x="4" y="64"/>
                    <a:pt x="5" y="63"/>
                    <a:pt x="5" y="62"/>
                  </a:cubicBezTo>
                  <a:cubicBezTo>
                    <a:pt x="5" y="2"/>
                    <a:pt x="5" y="2"/>
                    <a:pt x="5" y="2"/>
                  </a:cubicBezTo>
                  <a:cubicBezTo>
                    <a:pt x="5" y="1"/>
                    <a:pt x="4" y="0"/>
                    <a:pt x="3" y="0"/>
                  </a:cubicBezTo>
                  <a:cubicBezTo>
                    <a:pt x="1" y="0"/>
                    <a:pt x="0" y="1"/>
                    <a:pt x="0" y="2"/>
                  </a:cubicBezTo>
                  <a:cubicBezTo>
                    <a:pt x="0" y="62"/>
                    <a:pt x="0" y="62"/>
                    <a:pt x="0" y="62"/>
                  </a:cubicBezTo>
                  <a:cubicBezTo>
                    <a:pt x="0" y="63"/>
                    <a:pt x="1" y="64"/>
                    <a:pt x="3" y="6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6" name="Freeform 16"/>
            <p:cNvSpPr>
              <a:spLocks/>
            </p:cNvSpPr>
            <p:nvPr/>
          </p:nvSpPr>
          <p:spPr bwMode="auto">
            <a:xfrm>
              <a:off x="4678363" y="6243638"/>
              <a:ext cx="19050" cy="239713"/>
            </a:xfrm>
            <a:custGeom>
              <a:avLst/>
              <a:gdLst>
                <a:gd name="T0" fmla="*/ 2 w 5"/>
                <a:gd name="T1" fmla="*/ 64 h 64"/>
                <a:gd name="T2" fmla="*/ 5 w 5"/>
                <a:gd name="T3" fmla="*/ 62 h 64"/>
                <a:gd name="T4" fmla="*/ 5 w 5"/>
                <a:gd name="T5" fmla="*/ 2 h 64"/>
                <a:gd name="T6" fmla="*/ 2 w 5"/>
                <a:gd name="T7" fmla="*/ 0 h 64"/>
                <a:gd name="T8" fmla="*/ 0 w 5"/>
                <a:gd name="T9" fmla="*/ 2 h 64"/>
                <a:gd name="T10" fmla="*/ 0 w 5"/>
                <a:gd name="T11" fmla="*/ 62 h 64"/>
                <a:gd name="T12" fmla="*/ 2 w 5"/>
                <a:gd name="T13" fmla="*/ 64 h 64"/>
              </a:gdLst>
              <a:ahLst/>
              <a:cxnLst>
                <a:cxn ang="0">
                  <a:pos x="T0" y="T1"/>
                </a:cxn>
                <a:cxn ang="0">
                  <a:pos x="T2" y="T3"/>
                </a:cxn>
                <a:cxn ang="0">
                  <a:pos x="T4" y="T5"/>
                </a:cxn>
                <a:cxn ang="0">
                  <a:pos x="T6" y="T7"/>
                </a:cxn>
                <a:cxn ang="0">
                  <a:pos x="T8" y="T9"/>
                </a:cxn>
                <a:cxn ang="0">
                  <a:pos x="T10" y="T11"/>
                </a:cxn>
                <a:cxn ang="0">
                  <a:pos x="T12" y="T13"/>
                </a:cxn>
              </a:cxnLst>
              <a:rect l="0" t="0" r="r" b="b"/>
              <a:pathLst>
                <a:path w="5" h="64">
                  <a:moveTo>
                    <a:pt x="2" y="64"/>
                  </a:moveTo>
                  <a:cubicBezTo>
                    <a:pt x="4" y="64"/>
                    <a:pt x="5" y="63"/>
                    <a:pt x="5" y="62"/>
                  </a:cubicBezTo>
                  <a:cubicBezTo>
                    <a:pt x="5" y="2"/>
                    <a:pt x="5" y="2"/>
                    <a:pt x="5" y="2"/>
                  </a:cubicBezTo>
                  <a:cubicBezTo>
                    <a:pt x="5" y="1"/>
                    <a:pt x="4" y="0"/>
                    <a:pt x="2" y="0"/>
                  </a:cubicBezTo>
                  <a:cubicBezTo>
                    <a:pt x="1" y="0"/>
                    <a:pt x="0" y="1"/>
                    <a:pt x="0" y="2"/>
                  </a:cubicBezTo>
                  <a:cubicBezTo>
                    <a:pt x="0" y="62"/>
                    <a:pt x="0" y="62"/>
                    <a:pt x="0" y="62"/>
                  </a:cubicBezTo>
                  <a:cubicBezTo>
                    <a:pt x="0" y="63"/>
                    <a:pt x="1" y="64"/>
                    <a:pt x="2" y="6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182" name="组合 181">
            <a:extLst>
              <a:ext uri="{FF2B5EF4-FFF2-40B4-BE49-F238E27FC236}">
                <a16:creationId xmlns="" xmlns:a16="http://schemas.microsoft.com/office/drawing/2014/main" id="{BF7F38AB-FCF9-43A3-A179-DAC2B4EDA431}"/>
              </a:ext>
            </a:extLst>
          </p:cNvPr>
          <p:cNvGrpSpPr/>
          <p:nvPr/>
        </p:nvGrpSpPr>
        <p:grpSpPr>
          <a:xfrm>
            <a:off x="3530600" y="6073776"/>
            <a:ext cx="322263" cy="481013"/>
            <a:chOff x="3530600" y="6073776"/>
            <a:chExt cx="322263" cy="481013"/>
          </a:xfrm>
        </p:grpSpPr>
        <p:sp>
          <p:nvSpPr>
            <p:cNvPr id="17" name="Freeform 17"/>
            <p:cNvSpPr>
              <a:spLocks noEditPoints="1"/>
            </p:cNvSpPr>
            <p:nvPr/>
          </p:nvSpPr>
          <p:spPr bwMode="auto">
            <a:xfrm>
              <a:off x="3530600" y="6073776"/>
              <a:ext cx="322263" cy="481013"/>
            </a:xfrm>
            <a:custGeom>
              <a:avLst/>
              <a:gdLst>
                <a:gd name="T0" fmla="*/ 80 w 86"/>
                <a:gd name="T1" fmla="*/ 14 h 128"/>
                <a:gd name="T2" fmla="*/ 71 w 86"/>
                <a:gd name="T3" fmla="*/ 14 h 128"/>
                <a:gd name="T4" fmla="*/ 71 w 86"/>
                <a:gd name="T5" fmla="*/ 6 h 128"/>
                <a:gd name="T6" fmla="*/ 65 w 86"/>
                <a:gd name="T7" fmla="*/ 0 h 128"/>
                <a:gd name="T8" fmla="*/ 21 w 86"/>
                <a:gd name="T9" fmla="*/ 0 h 128"/>
                <a:gd name="T10" fmla="*/ 15 w 86"/>
                <a:gd name="T11" fmla="*/ 6 h 128"/>
                <a:gd name="T12" fmla="*/ 15 w 86"/>
                <a:gd name="T13" fmla="*/ 14 h 128"/>
                <a:gd name="T14" fmla="*/ 6 w 86"/>
                <a:gd name="T15" fmla="*/ 14 h 128"/>
                <a:gd name="T16" fmla="*/ 0 w 86"/>
                <a:gd name="T17" fmla="*/ 20 h 128"/>
                <a:gd name="T18" fmla="*/ 0 w 86"/>
                <a:gd name="T19" fmla="*/ 122 h 128"/>
                <a:gd name="T20" fmla="*/ 6 w 86"/>
                <a:gd name="T21" fmla="*/ 128 h 128"/>
                <a:gd name="T22" fmla="*/ 80 w 86"/>
                <a:gd name="T23" fmla="*/ 128 h 128"/>
                <a:gd name="T24" fmla="*/ 86 w 86"/>
                <a:gd name="T25" fmla="*/ 122 h 128"/>
                <a:gd name="T26" fmla="*/ 86 w 86"/>
                <a:gd name="T27" fmla="*/ 20 h 128"/>
                <a:gd name="T28" fmla="*/ 80 w 86"/>
                <a:gd name="T29" fmla="*/ 14 h 128"/>
                <a:gd name="T30" fmla="*/ 56 w 86"/>
                <a:gd name="T31" fmla="*/ 4 h 128"/>
                <a:gd name="T32" fmla="*/ 67 w 86"/>
                <a:gd name="T33" fmla="*/ 4 h 128"/>
                <a:gd name="T34" fmla="*/ 67 w 86"/>
                <a:gd name="T35" fmla="*/ 14 h 128"/>
                <a:gd name="T36" fmla="*/ 56 w 86"/>
                <a:gd name="T37" fmla="*/ 14 h 128"/>
                <a:gd name="T38" fmla="*/ 56 w 86"/>
                <a:gd name="T39" fmla="*/ 4 h 128"/>
                <a:gd name="T40" fmla="*/ 34 w 86"/>
                <a:gd name="T41" fmla="*/ 4 h 128"/>
                <a:gd name="T42" fmla="*/ 52 w 86"/>
                <a:gd name="T43" fmla="*/ 4 h 128"/>
                <a:gd name="T44" fmla="*/ 52 w 86"/>
                <a:gd name="T45" fmla="*/ 14 h 128"/>
                <a:gd name="T46" fmla="*/ 34 w 86"/>
                <a:gd name="T47" fmla="*/ 14 h 128"/>
                <a:gd name="T48" fmla="*/ 34 w 86"/>
                <a:gd name="T49" fmla="*/ 4 h 128"/>
                <a:gd name="T50" fmla="*/ 19 w 86"/>
                <a:gd name="T51" fmla="*/ 4 h 128"/>
                <a:gd name="T52" fmla="*/ 30 w 86"/>
                <a:gd name="T53" fmla="*/ 4 h 128"/>
                <a:gd name="T54" fmla="*/ 30 w 86"/>
                <a:gd name="T55" fmla="*/ 14 h 128"/>
                <a:gd name="T56" fmla="*/ 19 w 86"/>
                <a:gd name="T57" fmla="*/ 14 h 128"/>
                <a:gd name="T58" fmla="*/ 19 w 86"/>
                <a:gd name="T59" fmla="*/ 4 h 128"/>
                <a:gd name="T60" fmla="*/ 82 w 86"/>
                <a:gd name="T61" fmla="*/ 123 h 128"/>
                <a:gd name="T62" fmla="*/ 4 w 86"/>
                <a:gd name="T63" fmla="*/ 123 h 128"/>
                <a:gd name="T64" fmla="*/ 4 w 86"/>
                <a:gd name="T65" fmla="*/ 19 h 128"/>
                <a:gd name="T66" fmla="*/ 82 w 86"/>
                <a:gd name="T67" fmla="*/ 19 h 128"/>
                <a:gd name="T68" fmla="*/ 82 w 86"/>
                <a:gd name="T69"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6" h="128">
                  <a:moveTo>
                    <a:pt x="80" y="14"/>
                  </a:moveTo>
                  <a:cubicBezTo>
                    <a:pt x="71" y="14"/>
                    <a:pt x="71" y="14"/>
                    <a:pt x="71" y="14"/>
                  </a:cubicBezTo>
                  <a:cubicBezTo>
                    <a:pt x="71" y="6"/>
                    <a:pt x="71" y="6"/>
                    <a:pt x="71" y="6"/>
                  </a:cubicBezTo>
                  <a:cubicBezTo>
                    <a:pt x="71" y="2"/>
                    <a:pt x="69" y="0"/>
                    <a:pt x="65" y="0"/>
                  </a:cubicBezTo>
                  <a:cubicBezTo>
                    <a:pt x="21" y="0"/>
                    <a:pt x="21" y="0"/>
                    <a:pt x="21" y="0"/>
                  </a:cubicBezTo>
                  <a:cubicBezTo>
                    <a:pt x="17" y="0"/>
                    <a:pt x="15" y="2"/>
                    <a:pt x="15" y="6"/>
                  </a:cubicBezTo>
                  <a:cubicBezTo>
                    <a:pt x="15" y="14"/>
                    <a:pt x="15" y="14"/>
                    <a:pt x="15" y="14"/>
                  </a:cubicBezTo>
                  <a:cubicBezTo>
                    <a:pt x="6" y="14"/>
                    <a:pt x="6" y="14"/>
                    <a:pt x="6" y="14"/>
                  </a:cubicBezTo>
                  <a:cubicBezTo>
                    <a:pt x="3" y="14"/>
                    <a:pt x="0" y="17"/>
                    <a:pt x="0" y="20"/>
                  </a:cubicBezTo>
                  <a:cubicBezTo>
                    <a:pt x="0" y="122"/>
                    <a:pt x="0" y="122"/>
                    <a:pt x="0" y="122"/>
                  </a:cubicBezTo>
                  <a:cubicBezTo>
                    <a:pt x="0" y="125"/>
                    <a:pt x="3" y="128"/>
                    <a:pt x="6" y="128"/>
                  </a:cubicBezTo>
                  <a:cubicBezTo>
                    <a:pt x="80" y="128"/>
                    <a:pt x="80" y="128"/>
                    <a:pt x="80" y="128"/>
                  </a:cubicBezTo>
                  <a:cubicBezTo>
                    <a:pt x="83" y="128"/>
                    <a:pt x="86" y="125"/>
                    <a:pt x="86" y="122"/>
                  </a:cubicBezTo>
                  <a:cubicBezTo>
                    <a:pt x="86" y="20"/>
                    <a:pt x="86" y="20"/>
                    <a:pt x="86" y="20"/>
                  </a:cubicBezTo>
                  <a:cubicBezTo>
                    <a:pt x="86" y="17"/>
                    <a:pt x="83" y="14"/>
                    <a:pt x="80" y="14"/>
                  </a:cubicBezTo>
                  <a:close/>
                  <a:moveTo>
                    <a:pt x="56" y="4"/>
                  </a:moveTo>
                  <a:cubicBezTo>
                    <a:pt x="67" y="4"/>
                    <a:pt x="67" y="4"/>
                    <a:pt x="67" y="4"/>
                  </a:cubicBezTo>
                  <a:cubicBezTo>
                    <a:pt x="67" y="14"/>
                    <a:pt x="67" y="14"/>
                    <a:pt x="67" y="14"/>
                  </a:cubicBezTo>
                  <a:cubicBezTo>
                    <a:pt x="56" y="14"/>
                    <a:pt x="56" y="14"/>
                    <a:pt x="56" y="14"/>
                  </a:cubicBezTo>
                  <a:lnTo>
                    <a:pt x="56" y="4"/>
                  </a:lnTo>
                  <a:close/>
                  <a:moveTo>
                    <a:pt x="34" y="4"/>
                  </a:moveTo>
                  <a:cubicBezTo>
                    <a:pt x="52" y="4"/>
                    <a:pt x="52" y="4"/>
                    <a:pt x="52" y="4"/>
                  </a:cubicBezTo>
                  <a:cubicBezTo>
                    <a:pt x="52" y="14"/>
                    <a:pt x="52" y="14"/>
                    <a:pt x="52" y="14"/>
                  </a:cubicBezTo>
                  <a:cubicBezTo>
                    <a:pt x="34" y="14"/>
                    <a:pt x="34" y="14"/>
                    <a:pt x="34" y="14"/>
                  </a:cubicBezTo>
                  <a:lnTo>
                    <a:pt x="34" y="4"/>
                  </a:lnTo>
                  <a:close/>
                  <a:moveTo>
                    <a:pt x="19" y="4"/>
                  </a:moveTo>
                  <a:cubicBezTo>
                    <a:pt x="30" y="4"/>
                    <a:pt x="30" y="4"/>
                    <a:pt x="30" y="4"/>
                  </a:cubicBezTo>
                  <a:cubicBezTo>
                    <a:pt x="30" y="14"/>
                    <a:pt x="30" y="14"/>
                    <a:pt x="30" y="14"/>
                  </a:cubicBezTo>
                  <a:cubicBezTo>
                    <a:pt x="19" y="14"/>
                    <a:pt x="19" y="14"/>
                    <a:pt x="19" y="14"/>
                  </a:cubicBezTo>
                  <a:lnTo>
                    <a:pt x="19" y="4"/>
                  </a:lnTo>
                  <a:close/>
                  <a:moveTo>
                    <a:pt x="82" y="123"/>
                  </a:moveTo>
                  <a:cubicBezTo>
                    <a:pt x="4" y="123"/>
                    <a:pt x="4" y="123"/>
                    <a:pt x="4" y="123"/>
                  </a:cubicBezTo>
                  <a:cubicBezTo>
                    <a:pt x="4" y="19"/>
                    <a:pt x="4" y="19"/>
                    <a:pt x="4" y="19"/>
                  </a:cubicBezTo>
                  <a:cubicBezTo>
                    <a:pt x="82" y="19"/>
                    <a:pt x="82" y="19"/>
                    <a:pt x="82" y="19"/>
                  </a:cubicBezTo>
                  <a:lnTo>
                    <a:pt x="82" y="1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8" name="Freeform 18"/>
            <p:cNvSpPr>
              <a:spLocks noEditPoints="1"/>
            </p:cNvSpPr>
            <p:nvPr/>
          </p:nvSpPr>
          <p:spPr bwMode="auto">
            <a:xfrm>
              <a:off x="3586163" y="6265863"/>
              <a:ext cx="209550" cy="153988"/>
            </a:xfrm>
            <a:custGeom>
              <a:avLst/>
              <a:gdLst>
                <a:gd name="T0" fmla="*/ 6 w 56"/>
                <a:gd name="T1" fmla="*/ 41 h 41"/>
                <a:gd name="T2" fmla="*/ 50 w 56"/>
                <a:gd name="T3" fmla="*/ 41 h 41"/>
                <a:gd name="T4" fmla="*/ 56 w 56"/>
                <a:gd name="T5" fmla="*/ 35 h 41"/>
                <a:gd name="T6" fmla="*/ 56 w 56"/>
                <a:gd name="T7" fmla="*/ 6 h 41"/>
                <a:gd name="T8" fmla="*/ 50 w 56"/>
                <a:gd name="T9" fmla="*/ 0 h 41"/>
                <a:gd name="T10" fmla="*/ 6 w 56"/>
                <a:gd name="T11" fmla="*/ 0 h 41"/>
                <a:gd name="T12" fmla="*/ 0 w 56"/>
                <a:gd name="T13" fmla="*/ 6 h 41"/>
                <a:gd name="T14" fmla="*/ 0 w 56"/>
                <a:gd name="T15" fmla="*/ 35 h 41"/>
                <a:gd name="T16" fmla="*/ 6 w 56"/>
                <a:gd name="T17" fmla="*/ 41 h 41"/>
                <a:gd name="T18" fmla="*/ 4 w 56"/>
                <a:gd name="T19" fmla="*/ 4 h 41"/>
                <a:gd name="T20" fmla="*/ 52 w 56"/>
                <a:gd name="T21" fmla="*/ 4 h 41"/>
                <a:gd name="T22" fmla="*/ 52 w 56"/>
                <a:gd name="T23" fmla="*/ 37 h 41"/>
                <a:gd name="T24" fmla="*/ 4 w 56"/>
                <a:gd name="T25" fmla="*/ 37 h 41"/>
                <a:gd name="T26" fmla="*/ 4 w 56"/>
                <a:gd name="T27"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41">
                  <a:moveTo>
                    <a:pt x="6" y="41"/>
                  </a:moveTo>
                  <a:cubicBezTo>
                    <a:pt x="50" y="41"/>
                    <a:pt x="50" y="41"/>
                    <a:pt x="50" y="41"/>
                  </a:cubicBezTo>
                  <a:cubicBezTo>
                    <a:pt x="54" y="41"/>
                    <a:pt x="56" y="39"/>
                    <a:pt x="56" y="35"/>
                  </a:cubicBezTo>
                  <a:cubicBezTo>
                    <a:pt x="56" y="6"/>
                    <a:pt x="56" y="6"/>
                    <a:pt x="56" y="6"/>
                  </a:cubicBezTo>
                  <a:cubicBezTo>
                    <a:pt x="56" y="2"/>
                    <a:pt x="54" y="0"/>
                    <a:pt x="50" y="0"/>
                  </a:cubicBezTo>
                  <a:cubicBezTo>
                    <a:pt x="6" y="0"/>
                    <a:pt x="6" y="0"/>
                    <a:pt x="6" y="0"/>
                  </a:cubicBezTo>
                  <a:cubicBezTo>
                    <a:pt x="2" y="0"/>
                    <a:pt x="0" y="2"/>
                    <a:pt x="0" y="6"/>
                  </a:cubicBezTo>
                  <a:cubicBezTo>
                    <a:pt x="0" y="35"/>
                    <a:pt x="0" y="35"/>
                    <a:pt x="0" y="35"/>
                  </a:cubicBezTo>
                  <a:cubicBezTo>
                    <a:pt x="0" y="39"/>
                    <a:pt x="2" y="41"/>
                    <a:pt x="6" y="41"/>
                  </a:cubicBezTo>
                  <a:close/>
                  <a:moveTo>
                    <a:pt x="4" y="4"/>
                  </a:moveTo>
                  <a:cubicBezTo>
                    <a:pt x="52" y="4"/>
                    <a:pt x="52" y="4"/>
                    <a:pt x="52" y="4"/>
                  </a:cubicBezTo>
                  <a:cubicBezTo>
                    <a:pt x="52" y="37"/>
                    <a:pt x="52" y="37"/>
                    <a:pt x="52" y="37"/>
                  </a:cubicBezTo>
                  <a:cubicBezTo>
                    <a:pt x="4" y="37"/>
                    <a:pt x="4" y="37"/>
                    <a:pt x="4" y="37"/>
                  </a:cubicBezTo>
                  <a:lnTo>
                    <a:pt x="4" y="4"/>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183" name="组合 182">
            <a:extLst>
              <a:ext uri="{FF2B5EF4-FFF2-40B4-BE49-F238E27FC236}">
                <a16:creationId xmlns="" xmlns:a16="http://schemas.microsoft.com/office/drawing/2014/main" id="{65FFA811-0D53-41A6-89E3-25C203791C23}"/>
              </a:ext>
            </a:extLst>
          </p:cNvPr>
          <p:cNvGrpSpPr/>
          <p:nvPr/>
        </p:nvGrpSpPr>
        <p:grpSpPr>
          <a:xfrm>
            <a:off x="2519363" y="6070601"/>
            <a:ext cx="420688" cy="481013"/>
            <a:chOff x="2519363" y="6070601"/>
            <a:chExt cx="420688" cy="481013"/>
          </a:xfrm>
        </p:grpSpPr>
        <p:sp>
          <p:nvSpPr>
            <p:cNvPr id="19" name="Freeform 19"/>
            <p:cNvSpPr>
              <a:spLocks noEditPoints="1"/>
            </p:cNvSpPr>
            <p:nvPr/>
          </p:nvSpPr>
          <p:spPr bwMode="auto">
            <a:xfrm>
              <a:off x="2519363" y="6070601"/>
              <a:ext cx="420688" cy="481013"/>
            </a:xfrm>
            <a:custGeom>
              <a:avLst/>
              <a:gdLst>
                <a:gd name="T0" fmla="*/ 98 w 112"/>
                <a:gd name="T1" fmla="*/ 35 h 128"/>
                <a:gd name="T2" fmla="*/ 97 w 112"/>
                <a:gd name="T3" fmla="*/ 34 h 128"/>
                <a:gd name="T4" fmla="*/ 103 w 112"/>
                <a:gd name="T5" fmla="*/ 29 h 128"/>
                <a:gd name="T6" fmla="*/ 103 w 112"/>
                <a:gd name="T7" fmla="*/ 26 h 128"/>
                <a:gd name="T8" fmla="*/ 100 w 112"/>
                <a:gd name="T9" fmla="*/ 26 h 128"/>
                <a:gd name="T10" fmla="*/ 94 w 112"/>
                <a:gd name="T11" fmla="*/ 31 h 128"/>
                <a:gd name="T12" fmla="*/ 93 w 112"/>
                <a:gd name="T13" fmla="*/ 30 h 128"/>
                <a:gd name="T14" fmla="*/ 60 w 112"/>
                <a:gd name="T15" fmla="*/ 16 h 128"/>
                <a:gd name="T16" fmla="*/ 58 w 112"/>
                <a:gd name="T17" fmla="*/ 16 h 128"/>
                <a:gd name="T18" fmla="*/ 58 w 112"/>
                <a:gd name="T19" fmla="*/ 5 h 128"/>
                <a:gd name="T20" fmla="*/ 63 w 112"/>
                <a:gd name="T21" fmla="*/ 5 h 128"/>
                <a:gd name="T22" fmla="*/ 66 w 112"/>
                <a:gd name="T23" fmla="*/ 3 h 128"/>
                <a:gd name="T24" fmla="*/ 63 w 112"/>
                <a:gd name="T25" fmla="*/ 0 h 128"/>
                <a:gd name="T26" fmla="*/ 49 w 112"/>
                <a:gd name="T27" fmla="*/ 0 h 128"/>
                <a:gd name="T28" fmla="*/ 46 w 112"/>
                <a:gd name="T29" fmla="*/ 3 h 128"/>
                <a:gd name="T30" fmla="*/ 49 w 112"/>
                <a:gd name="T31" fmla="*/ 5 h 128"/>
                <a:gd name="T32" fmla="*/ 54 w 112"/>
                <a:gd name="T33" fmla="*/ 5 h 128"/>
                <a:gd name="T34" fmla="*/ 54 w 112"/>
                <a:gd name="T35" fmla="*/ 16 h 128"/>
                <a:gd name="T36" fmla="*/ 52 w 112"/>
                <a:gd name="T37" fmla="*/ 16 h 128"/>
                <a:gd name="T38" fmla="*/ 0 w 112"/>
                <a:gd name="T39" fmla="*/ 72 h 128"/>
                <a:gd name="T40" fmla="*/ 56 w 112"/>
                <a:gd name="T41" fmla="*/ 128 h 128"/>
                <a:gd name="T42" fmla="*/ 112 w 112"/>
                <a:gd name="T43" fmla="*/ 72 h 128"/>
                <a:gd name="T44" fmla="*/ 98 w 112"/>
                <a:gd name="T45" fmla="*/ 35 h 128"/>
                <a:gd name="T46" fmla="*/ 92 w 112"/>
                <a:gd name="T47" fmla="*/ 109 h 128"/>
                <a:gd name="T48" fmla="*/ 76 w 112"/>
                <a:gd name="T49" fmla="*/ 120 h 128"/>
                <a:gd name="T50" fmla="*/ 56 w 112"/>
                <a:gd name="T51" fmla="*/ 124 h 128"/>
                <a:gd name="T52" fmla="*/ 36 w 112"/>
                <a:gd name="T53" fmla="*/ 120 h 128"/>
                <a:gd name="T54" fmla="*/ 20 w 112"/>
                <a:gd name="T55" fmla="*/ 109 h 128"/>
                <a:gd name="T56" fmla="*/ 8 w 112"/>
                <a:gd name="T57" fmla="*/ 92 h 128"/>
                <a:gd name="T58" fmla="*/ 4 w 112"/>
                <a:gd name="T59" fmla="*/ 72 h 128"/>
                <a:gd name="T60" fmla="*/ 8 w 112"/>
                <a:gd name="T61" fmla="*/ 52 h 128"/>
                <a:gd name="T62" fmla="*/ 20 w 112"/>
                <a:gd name="T63" fmla="*/ 36 h 128"/>
                <a:gd name="T64" fmla="*/ 36 w 112"/>
                <a:gd name="T65" fmla="*/ 25 h 128"/>
                <a:gd name="T66" fmla="*/ 76 w 112"/>
                <a:gd name="T67" fmla="*/ 25 h 128"/>
                <a:gd name="T68" fmla="*/ 92 w 112"/>
                <a:gd name="T69" fmla="*/ 36 h 128"/>
                <a:gd name="T70" fmla="*/ 104 w 112"/>
                <a:gd name="T71" fmla="*/ 52 h 128"/>
                <a:gd name="T72" fmla="*/ 108 w 112"/>
                <a:gd name="T73" fmla="*/ 72 h 128"/>
                <a:gd name="T74" fmla="*/ 104 w 112"/>
                <a:gd name="T75" fmla="*/ 92 h 128"/>
                <a:gd name="T76" fmla="*/ 92 w 112"/>
                <a:gd name="T77" fmla="*/ 10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28">
                  <a:moveTo>
                    <a:pt x="98" y="35"/>
                  </a:moveTo>
                  <a:cubicBezTo>
                    <a:pt x="97" y="34"/>
                    <a:pt x="97" y="34"/>
                    <a:pt x="97" y="34"/>
                  </a:cubicBezTo>
                  <a:cubicBezTo>
                    <a:pt x="103" y="29"/>
                    <a:pt x="103" y="29"/>
                    <a:pt x="103" y="29"/>
                  </a:cubicBezTo>
                  <a:cubicBezTo>
                    <a:pt x="104" y="28"/>
                    <a:pt x="104" y="27"/>
                    <a:pt x="103" y="26"/>
                  </a:cubicBezTo>
                  <a:cubicBezTo>
                    <a:pt x="102" y="25"/>
                    <a:pt x="100" y="25"/>
                    <a:pt x="100" y="26"/>
                  </a:cubicBezTo>
                  <a:cubicBezTo>
                    <a:pt x="94" y="31"/>
                    <a:pt x="94" y="31"/>
                    <a:pt x="94" y="31"/>
                  </a:cubicBezTo>
                  <a:cubicBezTo>
                    <a:pt x="93" y="30"/>
                    <a:pt x="93" y="30"/>
                    <a:pt x="93" y="30"/>
                  </a:cubicBezTo>
                  <a:cubicBezTo>
                    <a:pt x="84" y="22"/>
                    <a:pt x="72" y="17"/>
                    <a:pt x="60" y="16"/>
                  </a:cubicBezTo>
                  <a:cubicBezTo>
                    <a:pt x="58" y="16"/>
                    <a:pt x="58" y="16"/>
                    <a:pt x="58" y="16"/>
                  </a:cubicBezTo>
                  <a:cubicBezTo>
                    <a:pt x="58" y="5"/>
                    <a:pt x="58" y="5"/>
                    <a:pt x="58" y="5"/>
                  </a:cubicBezTo>
                  <a:cubicBezTo>
                    <a:pt x="63" y="5"/>
                    <a:pt x="63" y="5"/>
                    <a:pt x="63" y="5"/>
                  </a:cubicBezTo>
                  <a:cubicBezTo>
                    <a:pt x="65" y="5"/>
                    <a:pt x="66" y="4"/>
                    <a:pt x="66" y="3"/>
                  </a:cubicBezTo>
                  <a:cubicBezTo>
                    <a:pt x="66" y="1"/>
                    <a:pt x="65" y="0"/>
                    <a:pt x="63" y="0"/>
                  </a:cubicBezTo>
                  <a:cubicBezTo>
                    <a:pt x="49" y="0"/>
                    <a:pt x="49" y="0"/>
                    <a:pt x="49" y="0"/>
                  </a:cubicBezTo>
                  <a:cubicBezTo>
                    <a:pt x="47" y="0"/>
                    <a:pt x="46" y="1"/>
                    <a:pt x="46" y="3"/>
                  </a:cubicBezTo>
                  <a:cubicBezTo>
                    <a:pt x="46" y="4"/>
                    <a:pt x="47" y="5"/>
                    <a:pt x="49" y="5"/>
                  </a:cubicBezTo>
                  <a:cubicBezTo>
                    <a:pt x="54" y="5"/>
                    <a:pt x="54" y="5"/>
                    <a:pt x="54" y="5"/>
                  </a:cubicBezTo>
                  <a:cubicBezTo>
                    <a:pt x="54" y="16"/>
                    <a:pt x="54" y="16"/>
                    <a:pt x="54" y="16"/>
                  </a:cubicBezTo>
                  <a:cubicBezTo>
                    <a:pt x="52" y="16"/>
                    <a:pt x="52" y="16"/>
                    <a:pt x="52" y="16"/>
                  </a:cubicBezTo>
                  <a:cubicBezTo>
                    <a:pt x="23" y="18"/>
                    <a:pt x="0" y="43"/>
                    <a:pt x="0" y="72"/>
                  </a:cubicBezTo>
                  <a:cubicBezTo>
                    <a:pt x="0" y="103"/>
                    <a:pt x="25" y="128"/>
                    <a:pt x="56" y="128"/>
                  </a:cubicBezTo>
                  <a:cubicBezTo>
                    <a:pt x="87" y="128"/>
                    <a:pt x="112" y="103"/>
                    <a:pt x="112" y="72"/>
                  </a:cubicBezTo>
                  <a:cubicBezTo>
                    <a:pt x="112" y="59"/>
                    <a:pt x="107" y="46"/>
                    <a:pt x="98" y="35"/>
                  </a:cubicBezTo>
                  <a:close/>
                  <a:moveTo>
                    <a:pt x="92" y="109"/>
                  </a:moveTo>
                  <a:cubicBezTo>
                    <a:pt x="88" y="114"/>
                    <a:pt x="82" y="117"/>
                    <a:pt x="76" y="120"/>
                  </a:cubicBezTo>
                  <a:cubicBezTo>
                    <a:pt x="70" y="123"/>
                    <a:pt x="63" y="124"/>
                    <a:pt x="56" y="124"/>
                  </a:cubicBezTo>
                  <a:cubicBezTo>
                    <a:pt x="49" y="124"/>
                    <a:pt x="42" y="123"/>
                    <a:pt x="36" y="120"/>
                  </a:cubicBezTo>
                  <a:cubicBezTo>
                    <a:pt x="30" y="117"/>
                    <a:pt x="24" y="114"/>
                    <a:pt x="20" y="109"/>
                  </a:cubicBezTo>
                  <a:cubicBezTo>
                    <a:pt x="15" y="104"/>
                    <a:pt x="11" y="99"/>
                    <a:pt x="8" y="92"/>
                  </a:cubicBezTo>
                  <a:cubicBezTo>
                    <a:pt x="6" y="86"/>
                    <a:pt x="4" y="79"/>
                    <a:pt x="4" y="72"/>
                  </a:cubicBezTo>
                  <a:cubicBezTo>
                    <a:pt x="4" y="65"/>
                    <a:pt x="6" y="59"/>
                    <a:pt x="8" y="52"/>
                  </a:cubicBezTo>
                  <a:cubicBezTo>
                    <a:pt x="11" y="46"/>
                    <a:pt x="15" y="41"/>
                    <a:pt x="20" y="36"/>
                  </a:cubicBezTo>
                  <a:cubicBezTo>
                    <a:pt x="24" y="31"/>
                    <a:pt x="30" y="27"/>
                    <a:pt x="36" y="25"/>
                  </a:cubicBezTo>
                  <a:cubicBezTo>
                    <a:pt x="49" y="19"/>
                    <a:pt x="63" y="19"/>
                    <a:pt x="76" y="25"/>
                  </a:cubicBezTo>
                  <a:cubicBezTo>
                    <a:pt x="82" y="27"/>
                    <a:pt x="88" y="31"/>
                    <a:pt x="92" y="36"/>
                  </a:cubicBezTo>
                  <a:cubicBezTo>
                    <a:pt x="97" y="41"/>
                    <a:pt x="101" y="46"/>
                    <a:pt x="104" y="52"/>
                  </a:cubicBezTo>
                  <a:cubicBezTo>
                    <a:pt x="106" y="59"/>
                    <a:pt x="108" y="65"/>
                    <a:pt x="108" y="72"/>
                  </a:cubicBezTo>
                  <a:cubicBezTo>
                    <a:pt x="108" y="79"/>
                    <a:pt x="106" y="86"/>
                    <a:pt x="104" y="92"/>
                  </a:cubicBezTo>
                  <a:cubicBezTo>
                    <a:pt x="101" y="99"/>
                    <a:pt x="97" y="104"/>
                    <a:pt x="92" y="109"/>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0" name="Freeform 20"/>
            <p:cNvSpPr>
              <a:spLocks noEditPoints="1"/>
            </p:cNvSpPr>
            <p:nvPr/>
          </p:nvSpPr>
          <p:spPr bwMode="auto">
            <a:xfrm>
              <a:off x="2692400" y="6202363"/>
              <a:ext cx="74613" cy="176213"/>
            </a:xfrm>
            <a:custGeom>
              <a:avLst/>
              <a:gdLst>
                <a:gd name="T0" fmla="*/ 13 w 20"/>
                <a:gd name="T1" fmla="*/ 28 h 47"/>
                <a:gd name="T2" fmla="*/ 12 w 20"/>
                <a:gd name="T3" fmla="*/ 28 h 47"/>
                <a:gd name="T4" fmla="*/ 12 w 20"/>
                <a:gd name="T5" fmla="*/ 2 h 47"/>
                <a:gd name="T6" fmla="*/ 10 w 20"/>
                <a:gd name="T7" fmla="*/ 0 h 47"/>
                <a:gd name="T8" fmla="*/ 8 w 20"/>
                <a:gd name="T9" fmla="*/ 2 h 47"/>
                <a:gd name="T10" fmla="*/ 8 w 20"/>
                <a:gd name="T11" fmla="*/ 28 h 47"/>
                <a:gd name="T12" fmla="*/ 7 w 20"/>
                <a:gd name="T13" fmla="*/ 28 h 47"/>
                <a:gd name="T14" fmla="*/ 0 w 20"/>
                <a:gd name="T15" fmla="*/ 37 h 47"/>
                <a:gd name="T16" fmla="*/ 10 w 20"/>
                <a:gd name="T17" fmla="*/ 47 h 47"/>
                <a:gd name="T18" fmla="*/ 20 w 20"/>
                <a:gd name="T19" fmla="*/ 37 h 47"/>
                <a:gd name="T20" fmla="*/ 13 w 20"/>
                <a:gd name="T21" fmla="*/ 28 h 47"/>
                <a:gd name="T22" fmla="*/ 10 w 20"/>
                <a:gd name="T23" fmla="*/ 42 h 47"/>
                <a:gd name="T24" fmla="*/ 5 w 20"/>
                <a:gd name="T25" fmla="*/ 37 h 47"/>
                <a:gd name="T26" fmla="*/ 10 w 20"/>
                <a:gd name="T27" fmla="*/ 32 h 47"/>
                <a:gd name="T28" fmla="*/ 10 w 20"/>
                <a:gd name="T29" fmla="*/ 32 h 47"/>
                <a:gd name="T30" fmla="*/ 15 w 20"/>
                <a:gd name="T31" fmla="*/ 37 h 47"/>
                <a:gd name="T32" fmla="*/ 10 w 20"/>
                <a:gd name="T33" fmla="*/ 4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47">
                  <a:moveTo>
                    <a:pt x="13" y="28"/>
                  </a:moveTo>
                  <a:cubicBezTo>
                    <a:pt x="12" y="28"/>
                    <a:pt x="12" y="28"/>
                    <a:pt x="12" y="28"/>
                  </a:cubicBezTo>
                  <a:cubicBezTo>
                    <a:pt x="12" y="2"/>
                    <a:pt x="12" y="2"/>
                    <a:pt x="12" y="2"/>
                  </a:cubicBezTo>
                  <a:cubicBezTo>
                    <a:pt x="12" y="1"/>
                    <a:pt x="11" y="0"/>
                    <a:pt x="10" y="0"/>
                  </a:cubicBezTo>
                  <a:cubicBezTo>
                    <a:pt x="9" y="0"/>
                    <a:pt x="8" y="1"/>
                    <a:pt x="8" y="2"/>
                  </a:cubicBezTo>
                  <a:cubicBezTo>
                    <a:pt x="8" y="28"/>
                    <a:pt x="8" y="28"/>
                    <a:pt x="8" y="28"/>
                  </a:cubicBezTo>
                  <a:cubicBezTo>
                    <a:pt x="7" y="28"/>
                    <a:pt x="7" y="28"/>
                    <a:pt x="7" y="28"/>
                  </a:cubicBezTo>
                  <a:cubicBezTo>
                    <a:pt x="3" y="30"/>
                    <a:pt x="0" y="33"/>
                    <a:pt x="0" y="37"/>
                  </a:cubicBezTo>
                  <a:cubicBezTo>
                    <a:pt x="0" y="43"/>
                    <a:pt x="5" y="47"/>
                    <a:pt x="10" y="47"/>
                  </a:cubicBezTo>
                  <a:cubicBezTo>
                    <a:pt x="15" y="47"/>
                    <a:pt x="20" y="43"/>
                    <a:pt x="20" y="37"/>
                  </a:cubicBezTo>
                  <a:cubicBezTo>
                    <a:pt x="20" y="33"/>
                    <a:pt x="17" y="30"/>
                    <a:pt x="13" y="28"/>
                  </a:cubicBezTo>
                  <a:close/>
                  <a:moveTo>
                    <a:pt x="10" y="42"/>
                  </a:moveTo>
                  <a:cubicBezTo>
                    <a:pt x="7" y="42"/>
                    <a:pt x="5" y="40"/>
                    <a:pt x="5" y="37"/>
                  </a:cubicBezTo>
                  <a:cubicBezTo>
                    <a:pt x="5" y="35"/>
                    <a:pt x="7" y="32"/>
                    <a:pt x="10" y="32"/>
                  </a:cubicBezTo>
                  <a:cubicBezTo>
                    <a:pt x="10" y="32"/>
                    <a:pt x="10" y="32"/>
                    <a:pt x="10" y="32"/>
                  </a:cubicBezTo>
                  <a:cubicBezTo>
                    <a:pt x="13" y="32"/>
                    <a:pt x="15" y="35"/>
                    <a:pt x="15" y="37"/>
                  </a:cubicBezTo>
                  <a:cubicBezTo>
                    <a:pt x="15" y="40"/>
                    <a:pt x="13" y="42"/>
                    <a:pt x="10" y="42"/>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184" name="组合 183">
            <a:extLst>
              <a:ext uri="{FF2B5EF4-FFF2-40B4-BE49-F238E27FC236}">
                <a16:creationId xmlns="" xmlns:a16="http://schemas.microsoft.com/office/drawing/2014/main" id="{AB4A3DAD-0EE4-41AD-BE39-51F42352575E}"/>
              </a:ext>
            </a:extLst>
          </p:cNvPr>
          <p:cNvGrpSpPr/>
          <p:nvPr/>
        </p:nvGrpSpPr>
        <p:grpSpPr>
          <a:xfrm>
            <a:off x="1528763" y="6108701"/>
            <a:ext cx="481013" cy="409575"/>
            <a:chOff x="1528763" y="6108701"/>
            <a:chExt cx="481013" cy="409575"/>
          </a:xfrm>
        </p:grpSpPr>
        <p:sp>
          <p:nvSpPr>
            <p:cNvPr id="21" name="Freeform 21"/>
            <p:cNvSpPr>
              <a:spLocks noEditPoints="1"/>
            </p:cNvSpPr>
            <p:nvPr/>
          </p:nvSpPr>
          <p:spPr bwMode="auto">
            <a:xfrm>
              <a:off x="1528763" y="6108701"/>
              <a:ext cx="481013" cy="409575"/>
            </a:xfrm>
            <a:custGeom>
              <a:avLst/>
              <a:gdLst>
                <a:gd name="T0" fmla="*/ 122 w 128"/>
                <a:gd name="T1" fmla="*/ 15 h 109"/>
                <a:gd name="T2" fmla="*/ 91 w 128"/>
                <a:gd name="T3" fmla="*/ 15 h 109"/>
                <a:gd name="T4" fmla="*/ 91 w 128"/>
                <a:gd name="T5" fmla="*/ 15 h 109"/>
                <a:gd name="T6" fmla="*/ 64 w 128"/>
                <a:gd name="T7" fmla="*/ 0 h 109"/>
                <a:gd name="T8" fmla="*/ 37 w 128"/>
                <a:gd name="T9" fmla="*/ 15 h 109"/>
                <a:gd name="T10" fmla="*/ 37 w 128"/>
                <a:gd name="T11" fmla="*/ 15 h 109"/>
                <a:gd name="T12" fmla="*/ 6 w 128"/>
                <a:gd name="T13" fmla="*/ 15 h 109"/>
                <a:gd name="T14" fmla="*/ 0 w 128"/>
                <a:gd name="T15" fmla="*/ 21 h 109"/>
                <a:gd name="T16" fmla="*/ 0 w 128"/>
                <a:gd name="T17" fmla="*/ 103 h 109"/>
                <a:gd name="T18" fmla="*/ 6 w 128"/>
                <a:gd name="T19" fmla="*/ 109 h 109"/>
                <a:gd name="T20" fmla="*/ 122 w 128"/>
                <a:gd name="T21" fmla="*/ 109 h 109"/>
                <a:gd name="T22" fmla="*/ 128 w 128"/>
                <a:gd name="T23" fmla="*/ 103 h 109"/>
                <a:gd name="T24" fmla="*/ 128 w 128"/>
                <a:gd name="T25" fmla="*/ 21 h 109"/>
                <a:gd name="T26" fmla="*/ 122 w 128"/>
                <a:gd name="T27" fmla="*/ 15 h 109"/>
                <a:gd name="T28" fmla="*/ 45 w 128"/>
                <a:gd name="T29" fmla="*/ 13 h 109"/>
                <a:gd name="T30" fmla="*/ 64 w 128"/>
                <a:gd name="T31" fmla="*/ 5 h 109"/>
                <a:gd name="T32" fmla="*/ 83 w 128"/>
                <a:gd name="T33" fmla="*/ 13 h 109"/>
                <a:gd name="T34" fmla="*/ 91 w 128"/>
                <a:gd name="T35" fmla="*/ 32 h 109"/>
                <a:gd name="T36" fmla="*/ 83 w 128"/>
                <a:gd name="T37" fmla="*/ 52 h 109"/>
                <a:gd name="T38" fmla="*/ 64 w 128"/>
                <a:gd name="T39" fmla="*/ 60 h 109"/>
                <a:gd name="T40" fmla="*/ 45 w 128"/>
                <a:gd name="T41" fmla="*/ 52 h 109"/>
                <a:gd name="T42" fmla="*/ 37 w 128"/>
                <a:gd name="T43" fmla="*/ 32 h 109"/>
                <a:gd name="T44" fmla="*/ 45 w 128"/>
                <a:gd name="T45" fmla="*/ 13 h 109"/>
                <a:gd name="T46" fmla="*/ 123 w 128"/>
                <a:gd name="T47" fmla="*/ 104 h 109"/>
                <a:gd name="T48" fmla="*/ 5 w 128"/>
                <a:gd name="T49" fmla="*/ 104 h 109"/>
                <a:gd name="T50" fmla="*/ 5 w 128"/>
                <a:gd name="T51" fmla="*/ 20 h 109"/>
                <a:gd name="T52" fmla="*/ 35 w 128"/>
                <a:gd name="T53" fmla="*/ 20 h 109"/>
                <a:gd name="T54" fmla="*/ 34 w 128"/>
                <a:gd name="T55" fmla="*/ 22 h 109"/>
                <a:gd name="T56" fmla="*/ 32 w 128"/>
                <a:gd name="T57" fmla="*/ 32 h 109"/>
                <a:gd name="T58" fmla="*/ 64 w 128"/>
                <a:gd name="T59" fmla="*/ 64 h 109"/>
                <a:gd name="T60" fmla="*/ 96 w 128"/>
                <a:gd name="T61" fmla="*/ 32 h 109"/>
                <a:gd name="T62" fmla="*/ 94 w 128"/>
                <a:gd name="T63" fmla="*/ 22 h 109"/>
                <a:gd name="T64" fmla="*/ 93 w 128"/>
                <a:gd name="T65" fmla="*/ 20 h 109"/>
                <a:gd name="T66" fmla="*/ 123 w 128"/>
                <a:gd name="T67" fmla="*/ 20 h 109"/>
                <a:gd name="T68" fmla="*/ 123 w 128"/>
                <a:gd name="T69" fmla="*/ 104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09">
                  <a:moveTo>
                    <a:pt x="122" y="15"/>
                  </a:moveTo>
                  <a:cubicBezTo>
                    <a:pt x="91" y="15"/>
                    <a:pt x="91" y="15"/>
                    <a:pt x="91" y="15"/>
                  </a:cubicBezTo>
                  <a:cubicBezTo>
                    <a:pt x="91" y="15"/>
                    <a:pt x="91" y="15"/>
                    <a:pt x="91" y="15"/>
                  </a:cubicBezTo>
                  <a:cubicBezTo>
                    <a:pt x="85" y="6"/>
                    <a:pt x="75" y="0"/>
                    <a:pt x="64" y="0"/>
                  </a:cubicBezTo>
                  <a:cubicBezTo>
                    <a:pt x="53" y="0"/>
                    <a:pt x="43" y="6"/>
                    <a:pt x="37" y="15"/>
                  </a:cubicBezTo>
                  <a:cubicBezTo>
                    <a:pt x="37" y="15"/>
                    <a:pt x="37" y="15"/>
                    <a:pt x="37" y="15"/>
                  </a:cubicBezTo>
                  <a:cubicBezTo>
                    <a:pt x="6" y="15"/>
                    <a:pt x="6" y="15"/>
                    <a:pt x="6" y="15"/>
                  </a:cubicBezTo>
                  <a:cubicBezTo>
                    <a:pt x="3" y="15"/>
                    <a:pt x="0" y="18"/>
                    <a:pt x="0" y="21"/>
                  </a:cubicBezTo>
                  <a:cubicBezTo>
                    <a:pt x="0" y="103"/>
                    <a:pt x="0" y="103"/>
                    <a:pt x="0" y="103"/>
                  </a:cubicBezTo>
                  <a:cubicBezTo>
                    <a:pt x="0" y="106"/>
                    <a:pt x="3" y="109"/>
                    <a:pt x="6" y="109"/>
                  </a:cubicBezTo>
                  <a:cubicBezTo>
                    <a:pt x="122" y="109"/>
                    <a:pt x="122" y="109"/>
                    <a:pt x="122" y="109"/>
                  </a:cubicBezTo>
                  <a:cubicBezTo>
                    <a:pt x="125" y="109"/>
                    <a:pt x="128" y="106"/>
                    <a:pt x="128" y="103"/>
                  </a:cubicBezTo>
                  <a:cubicBezTo>
                    <a:pt x="128" y="21"/>
                    <a:pt x="128" y="21"/>
                    <a:pt x="128" y="21"/>
                  </a:cubicBezTo>
                  <a:cubicBezTo>
                    <a:pt x="128" y="18"/>
                    <a:pt x="125" y="15"/>
                    <a:pt x="122" y="15"/>
                  </a:cubicBezTo>
                  <a:close/>
                  <a:moveTo>
                    <a:pt x="45" y="13"/>
                  </a:moveTo>
                  <a:cubicBezTo>
                    <a:pt x="50" y="8"/>
                    <a:pt x="57" y="5"/>
                    <a:pt x="64" y="5"/>
                  </a:cubicBezTo>
                  <a:cubicBezTo>
                    <a:pt x="71" y="5"/>
                    <a:pt x="78" y="8"/>
                    <a:pt x="83" y="13"/>
                  </a:cubicBezTo>
                  <a:cubicBezTo>
                    <a:pt x="89" y="18"/>
                    <a:pt x="91" y="25"/>
                    <a:pt x="91" y="32"/>
                  </a:cubicBezTo>
                  <a:cubicBezTo>
                    <a:pt x="91" y="40"/>
                    <a:pt x="89" y="47"/>
                    <a:pt x="83" y="52"/>
                  </a:cubicBezTo>
                  <a:cubicBezTo>
                    <a:pt x="78" y="57"/>
                    <a:pt x="71" y="60"/>
                    <a:pt x="64" y="60"/>
                  </a:cubicBezTo>
                  <a:cubicBezTo>
                    <a:pt x="57" y="60"/>
                    <a:pt x="50" y="57"/>
                    <a:pt x="45" y="52"/>
                  </a:cubicBezTo>
                  <a:cubicBezTo>
                    <a:pt x="39" y="47"/>
                    <a:pt x="37" y="40"/>
                    <a:pt x="37" y="32"/>
                  </a:cubicBezTo>
                  <a:cubicBezTo>
                    <a:pt x="37" y="25"/>
                    <a:pt x="39" y="18"/>
                    <a:pt x="45" y="13"/>
                  </a:cubicBezTo>
                  <a:close/>
                  <a:moveTo>
                    <a:pt x="123" y="104"/>
                  </a:moveTo>
                  <a:cubicBezTo>
                    <a:pt x="5" y="104"/>
                    <a:pt x="5" y="104"/>
                    <a:pt x="5" y="104"/>
                  </a:cubicBezTo>
                  <a:cubicBezTo>
                    <a:pt x="5" y="20"/>
                    <a:pt x="5" y="20"/>
                    <a:pt x="5" y="20"/>
                  </a:cubicBezTo>
                  <a:cubicBezTo>
                    <a:pt x="35" y="20"/>
                    <a:pt x="35" y="20"/>
                    <a:pt x="35" y="20"/>
                  </a:cubicBezTo>
                  <a:cubicBezTo>
                    <a:pt x="34" y="22"/>
                    <a:pt x="34" y="22"/>
                    <a:pt x="34" y="22"/>
                  </a:cubicBezTo>
                  <a:cubicBezTo>
                    <a:pt x="33" y="25"/>
                    <a:pt x="32" y="29"/>
                    <a:pt x="32" y="32"/>
                  </a:cubicBezTo>
                  <a:cubicBezTo>
                    <a:pt x="32" y="50"/>
                    <a:pt x="46" y="64"/>
                    <a:pt x="64" y="64"/>
                  </a:cubicBezTo>
                  <a:cubicBezTo>
                    <a:pt x="82" y="64"/>
                    <a:pt x="96" y="50"/>
                    <a:pt x="96" y="32"/>
                  </a:cubicBezTo>
                  <a:cubicBezTo>
                    <a:pt x="96" y="29"/>
                    <a:pt x="95" y="25"/>
                    <a:pt x="94" y="22"/>
                  </a:cubicBezTo>
                  <a:cubicBezTo>
                    <a:pt x="93" y="20"/>
                    <a:pt x="93" y="20"/>
                    <a:pt x="93" y="20"/>
                  </a:cubicBezTo>
                  <a:cubicBezTo>
                    <a:pt x="123" y="20"/>
                    <a:pt x="123" y="20"/>
                    <a:pt x="123" y="20"/>
                  </a:cubicBezTo>
                  <a:lnTo>
                    <a:pt x="123" y="104"/>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2" name="Freeform 22"/>
            <p:cNvSpPr>
              <a:spLocks/>
            </p:cNvSpPr>
            <p:nvPr/>
          </p:nvSpPr>
          <p:spPr bwMode="auto">
            <a:xfrm>
              <a:off x="1762125" y="6164263"/>
              <a:ext cx="14288" cy="74613"/>
            </a:xfrm>
            <a:custGeom>
              <a:avLst/>
              <a:gdLst>
                <a:gd name="T0" fmla="*/ 2 w 4"/>
                <a:gd name="T1" fmla="*/ 20 h 20"/>
                <a:gd name="T2" fmla="*/ 4 w 4"/>
                <a:gd name="T3" fmla="*/ 18 h 20"/>
                <a:gd name="T4" fmla="*/ 4 w 4"/>
                <a:gd name="T5" fmla="*/ 2 h 20"/>
                <a:gd name="T6" fmla="*/ 2 w 4"/>
                <a:gd name="T7" fmla="*/ 0 h 20"/>
                <a:gd name="T8" fmla="*/ 0 w 4"/>
                <a:gd name="T9" fmla="*/ 2 h 20"/>
                <a:gd name="T10" fmla="*/ 0 w 4"/>
                <a:gd name="T11" fmla="*/ 18 h 20"/>
                <a:gd name="T12" fmla="*/ 2 w 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4" h="20">
                  <a:moveTo>
                    <a:pt x="2" y="20"/>
                  </a:moveTo>
                  <a:cubicBezTo>
                    <a:pt x="3" y="20"/>
                    <a:pt x="4" y="19"/>
                    <a:pt x="4" y="18"/>
                  </a:cubicBezTo>
                  <a:cubicBezTo>
                    <a:pt x="4" y="2"/>
                    <a:pt x="4" y="2"/>
                    <a:pt x="4" y="2"/>
                  </a:cubicBezTo>
                  <a:cubicBezTo>
                    <a:pt x="4" y="1"/>
                    <a:pt x="3" y="0"/>
                    <a:pt x="2" y="0"/>
                  </a:cubicBezTo>
                  <a:cubicBezTo>
                    <a:pt x="1" y="0"/>
                    <a:pt x="0" y="1"/>
                    <a:pt x="0" y="2"/>
                  </a:cubicBezTo>
                  <a:cubicBezTo>
                    <a:pt x="0" y="18"/>
                    <a:pt x="0" y="18"/>
                    <a:pt x="0" y="18"/>
                  </a:cubicBezTo>
                  <a:cubicBezTo>
                    <a:pt x="0" y="19"/>
                    <a:pt x="1" y="20"/>
                    <a:pt x="2" y="2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3" name="Freeform 23"/>
            <p:cNvSpPr>
              <a:spLocks/>
            </p:cNvSpPr>
            <p:nvPr/>
          </p:nvSpPr>
          <p:spPr bwMode="auto">
            <a:xfrm>
              <a:off x="1633538" y="6389688"/>
              <a:ext cx="271463" cy="15875"/>
            </a:xfrm>
            <a:custGeom>
              <a:avLst/>
              <a:gdLst>
                <a:gd name="T0" fmla="*/ 0 w 72"/>
                <a:gd name="T1" fmla="*/ 2 h 4"/>
                <a:gd name="T2" fmla="*/ 2 w 72"/>
                <a:gd name="T3" fmla="*/ 4 h 4"/>
                <a:gd name="T4" fmla="*/ 70 w 72"/>
                <a:gd name="T5" fmla="*/ 4 h 4"/>
                <a:gd name="T6" fmla="*/ 72 w 72"/>
                <a:gd name="T7" fmla="*/ 2 h 4"/>
                <a:gd name="T8" fmla="*/ 70 w 72"/>
                <a:gd name="T9" fmla="*/ 0 h 4"/>
                <a:gd name="T10" fmla="*/ 2 w 72"/>
                <a:gd name="T11" fmla="*/ 0 h 4"/>
                <a:gd name="T12" fmla="*/ 0 w 72"/>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72" h="4">
                  <a:moveTo>
                    <a:pt x="0" y="2"/>
                  </a:moveTo>
                  <a:cubicBezTo>
                    <a:pt x="0" y="3"/>
                    <a:pt x="1" y="4"/>
                    <a:pt x="2" y="4"/>
                  </a:cubicBezTo>
                  <a:cubicBezTo>
                    <a:pt x="70" y="4"/>
                    <a:pt x="70" y="4"/>
                    <a:pt x="70" y="4"/>
                  </a:cubicBezTo>
                  <a:cubicBezTo>
                    <a:pt x="71" y="4"/>
                    <a:pt x="72" y="3"/>
                    <a:pt x="72" y="2"/>
                  </a:cubicBezTo>
                  <a:cubicBezTo>
                    <a:pt x="72" y="1"/>
                    <a:pt x="71" y="0"/>
                    <a:pt x="70" y="0"/>
                  </a:cubicBezTo>
                  <a:cubicBezTo>
                    <a:pt x="2" y="0"/>
                    <a:pt x="2" y="0"/>
                    <a:pt x="2" y="0"/>
                  </a:cubicBezTo>
                  <a:cubicBezTo>
                    <a:pt x="1" y="0"/>
                    <a:pt x="0" y="1"/>
                    <a:pt x="0" y="2"/>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4" name="Freeform 24"/>
            <p:cNvSpPr>
              <a:spLocks/>
            </p:cNvSpPr>
            <p:nvPr/>
          </p:nvSpPr>
          <p:spPr bwMode="auto">
            <a:xfrm>
              <a:off x="1674813" y="6442076"/>
              <a:ext cx="187325" cy="19050"/>
            </a:xfrm>
            <a:custGeom>
              <a:avLst/>
              <a:gdLst>
                <a:gd name="T0" fmla="*/ 48 w 50"/>
                <a:gd name="T1" fmla="*/ 0 h 5"/>
                <a:gd name="T2" fmla="*/ 2 w 50"/>
                <a:gd name="T3" fmla="*/ 0 h 5"/>
                <a:gd name="T4" fmla="*/ 0 w 50"/>
                <a:gd name="T5" fmla="*/ 3 h 5"/>
                <a:gd name="T6" fmla="*/ 2 w 50"/>
                <a:gd name="T7" fmla="*/ 5 h 5"/>
                <a:gd name="T8" fmla="*/ 48 w 50"/>
                <a:gd name="T9" fmla="*/ 5 h 5"/>
                <a:gd name="T10" fmla="*/ 50 w 50"/>
                <a:gd name="T11" fmla="*/ 3 h 5"/>
                <a:gd name="T12" fmla="*/ 48 w 50"/>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0" h="5">
                  <a:moveTo>
                    <a:pt x="48" y="0"/>
                  </a:moveTo>
                  <a:cubicBezTo>
                    <a:pt x="2" y="0"/>
                    <a:pt x="2" y="0"/>
                    <a:pt x="2" y="0"/>
                  </a:cubicBezTo>
                  <a:cubicBezTo>
                    <a:pt x="1" y="0"/>
                    <a:pt x="0" y="1"/>
                    <a:pt x="0" y="3"/>
                  </a:cubicBezTo>
                  <a:cubicBezTo>
                    <a:pt x="0" y="4"/>
                    <a:pt x="1" y="5"/>
                    <a:pt x="2" y="5"/>
                  </a:cubicBezTo>
                  <a:cubicBezTo>
                    <a:pt x="48" y="5"/>
                    <a:pt x="48" y="5"/>
                    <a:pt x="48" y="5"/>
                  </a:cubicBezTo>
                  <a:cubicBezTo>
                    <a:pt x="49" y="5"/>
                    <a:pt x="50" y="4"/>
                    <a:pt x="50" y="3"/>
                  </a:cubicBezTo>
                  <a:cubicBezTo>
                    <a:pt x="50" y="1"/>
                    <a:pt x="49" y="0"/>
                    <a:pt x="48"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sp>
        <p:nvSpPr>
          <p:cNvPr id="25" name="Freeform 25"/>
          <p:cNvSpPr>
            <a:spLocks noEditPoints="1"/>
          </p:cNvSpPr>
          <p:nvPr/>
        </p:nvSpPr>
        <p:spPr bwMode="auto">
          <a:xfrm>
            <a:off x="568325" y="6134101"/>
            <a:ext cx="479425" cy="357188"/>
          </a:xfrm>
          <a:custGeom>
            <a:avLst/>
            <a:gdLst>
              <a:gd name="T0" fmla="*/ 124 w 128"/>
              <a:gd name="T1" fmla="*/ 57 h 95"/>
              <a:gd name="T2" fmla="*/ 118 w 128"/>
              <a:gd name="T3" fmla="*/ 32 h 95"/>
              <a:gd name="T4" fmla="*/ 112 w 128"/>
              <a:gd name="T5" fmla="*/ 23 h 95"/>
              <a:gd name="T6" fmla="*/ 95 w 128"/>
              <a:gd name="T7" fmla="*/ 18 h 95"/>
              <a:gd name="T8" fmla="*/ 90 w 128"/>
              <a:gd name="T9" fmla="*/ 17 h 95"/>
              <a:gd name="T10" fmla="*/ 89 w 128"/>
              <a:gd name="T11" fmla="*/ 17 h 95"/>
              <a:gd name="T12" fmla="*/ 89 w 128"/>
              <a:gd name="T13" fmla="*/ 6 h 95"/>
              <a:gd name="T14" fmla="*/ 83 w 128"/>
              <a:gd name="T15" fmla="*/ 0 h 95"/>
              <a:gd name="T16" fmla="*/ 45 w 128"/>
              <a:gd name="T17" fmla="*/ 0 h 95"/>
              <a:gd name="T18" fmla="*/ 39 w 128"/>
              <a:gd name="T19" fmla="*/ 6 h 95"/>
              <a:gd name="T20" fmla="*/ 39 w 128"/>
              <a:gd name="T21" fmla="*/ 17 h 95"/>
              <a:gd name="T22" fmla="*/ 38 w 128"/>
              <a:gd name="T23" fmla="*/ 17 h 95"/>
              <a:gd name="T24" fmla="*/ 33 w 128"/>
              <a:gd name="T25" fmla="*/ 18 h 95"/>
              <a:gd name="T26" fmla="*/ 16 w 128"/>
              <a:gd name="T27" fmla="*/ 23 h 95"/>
              <a:gd name="T28" fmla="*/ 10 w 128"/>
              <a:gd name="T29" fmla="*/ 32 h 95"/>
              <a:gd name="T30" fmla="*/ 4 w 128"/>
              <a:gd name="T31" fmla="*/ 57 h 95"/>
              <a:gd name="T32" fmla="*/ 0 w 128"/>
              <a:gd name="T33" fmla="*/ 85 h 95"/>
              <a:gd name="T34" fmla="*/ 4 w 128"/>
              <a:gd name="T35" fmla="*/ 92 h 95"/>
              <a:gd name="T36" fmla="*/ 12 w 128"/>
              <a:gd name="T37" fmla="*/ 95 h 95"/>
              <a:gd name="T38" fmla="*/ 116 w 128"/>
              <a:gd name="T39" fmla="*/ 95 h 95"/>
              <a:gd name="T40" fmla="*/ 124 w 128"/>
              <a:gd name="T41" fmla="*/ 92 h 95"/>
              <a:gd name="T42" fmla="*/ 128 w 128"/>
              <a:gd name="T43" fmla="*/ 85 h 95"/>
              <a:gd name="T44" fmla="*/ 124 w 128"/>
              <a:gd name="T45" fmla="*/ 57 h 95"/>
              <a:gd name="T46" fmla="*/ 44 w 128"/>
              <a:gd name="T47" fmla="*/ 4 h 95"/>
              <a:gd name="T48" fmla="*/ 84 w 128"/>
              <a:gd name="T49" fmla="*/ 4 h 95"/>
              <a:gd name="T50" fmla="*/ 84 w 128"/>
              <a:gd name="T51" fmla="*/ 17 h 95"/>
              <a:gd name="T52" fmla="*/ 82 w 128"/>
              <a:gd name="T53" fmla="*/ 16 h 95"/>
              <a:gd name="T54" fmla="*/ 64 w 128"/>
              <a:gd name="T55" fmla="*/ 15 h 95"/>
              <a:gd name="T56" fmla="*/ 46 w 128"/>
              <a:gd name="T57" fmla="*/ 16 h 95"/>
              <a:gd name="T58" fmla="*/ 44 w 128"/>
              <a:gd name="T59" fmla="*/ 17 h 95"/>
              <a:gd name="T60" fmla="*/ 44 w 128"/>
              <a:gd name="T61" fmla="*/ 4 h 95"/>
              <a:gd name="T62" fmla="*/ 123 w 128"/>
              <a:gd name="T63" fmla="*/ 84 h 95"/>
              <a:gd name="T64" fmla="*/ 116 w 128"/>
              <a:gd name="T65" fmla="*/ 91 h 95"/>
              <a:gd name="T66" fmla="*/ 12 w 128"/>
              <a:gd name="T67" fmla="*/ 91 h 95"/>
              <a:gd name="T68" fmla="*/ 5 w 128"/>
              <a:gd name="T69" fmla="*/ 84 h 95"/>
              <a:gd name="T70" fmla="*/ 9 w 128"/>
              <a:gd name="T71" fmla="*/ 58 h 95"/>
              <a:gd name="T72" fmla="*/ 14 w 128"/>
              <a:gd name="T73" fmla="*/ 33 h 95"/>
              <a:gd name="T74" fmla="*/ 18 w 128"/>
              <a:gd name="T75" fmla="*/ 27 h 95"/>
              <a:gd name="T76" fmla="*/ 34 w 128"/>
              <a:gd name="T77" fmla="*/ 23 h 95"/>
              <a:gd name="T78" fmla="*/ 64 w 128"/>
              <a:gd name="T79" fmla="*/ 20 h 95"/>
              <a:gd name="T80" fmla="*/ 94 w 128"/>
              <a:gd name="T81" fmla="*/ 23 h 95"/>
              <a:gd name="T82" fmla="*/ 110 w 128"/>
              <a:gd name="T83" fmla="*/ 27 h 95"/>
              <a:gd name="T84" fmla="*/ 114 w 128"/>
              <a:gd name="T85" fmla="*/ 33 h 95"/>
              <a:gd name="T86" fmla="*/ 119 w 128"/>
              <a:gd name="T87" fmla="*/ 58 h 95"/>
              <a:gd name="T88" fmla="*/ 123 w 128"/>
              <a:gd name="T89" fmla="*/ 84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8" h="95">
                <a:moveTo>
                  <a:pt x="124" y="57"/>
                </a:moveTo>
                <a:cubicBezTo>
                  <a:pt x="121" y="45"/>
                  <a:pt x="119" y="34"/>
                  <a:pt x="118" y="32"/>
                </a:cubicBezTo>
                <a:cubicBezTo>
                  <a:pt x="118" y="30"/>
                  <a:pt x="117" y="26"/>
                  <a:pt x="112" y="23"/>
                </a:cubicBezTo>
                <a:cubicBezTo>
                  <a:pt x="110" y="22"/>
                  <a:pt x="103" y="20"/>
                  <a:pt x="95" y="18"/>
                </a:cubicBezTo>
                <a:cubicBezTo>
                  <a:pt x="93" y="18"/>
                  <a:pt x="91" y="18"/>
                  <a:pt x="90" y="17"/>
                </a:cubicBezTo>
                <a:cubicBezTo>
                  <a:pt x="89" y="17"/>
                  <a:pt x="89" y="17"/>
                  <a:pt x="89" y="17"/>
                </a:cubicBezTo>
                <a:cubicBezTo>
                  <a:pt x="89" y="6"/>
                  <a:pt x="89" y="6"/>
                  <a:pt x="89" y="6"/>
                </a:cubicBezTo>
                <a:cubicBezTo>
                  <a:pt x="89" y="3"/>
                  <a:pt x="86" y="0"/>
                  <a:pt x="83" y="0"/>
                </a:cubicBezTo>
                <a:cubicBezTo>
                  <a:pt x="45" y="0"/>
                  <a:pt x="45" y="0"/>
                  <a:pt x="45" y="0"/>
                </a:cubicBezTo>
                <a:cubicBezTo>
                  <a:pt x="42" y="0"/>
                  <a:pt x="39" y="3"/>
                  <a:pt x="39" y="6"/>
                </a:cubicBezTo>
                <a:cubicBezTo>
                  <a:pt x="39" y="17"/>
                  <a:pt x="39" y="17"/>
                  <a:pt x="39" y="17"/>
                </a:cubicBezTo>
                <a:cubicBezTo>
                  <a:pt x="38" y="17"/>
                  <a:pt x="38" y="17"/>
                  <a:pt x="38" y="17"/>
                </a:cubicBezTo>
                <a:cubicBezTo>
                  <a:pt x="37" y="18"/>
                  <a:pt x="35" y="18"/>
                  <a:pt x="33" y="18"/>
                </a:cubicBezTo>
                <a:cubicBezTo>
                  <a:pt x="25" y="20"/>
                  <a:pt x="18" y="22"/>
                  <a:pt x="16" y="23"/>
                </a:cubicBezTo>
                <a:cubicBezTo>
                  <a:pt x="11" y="26"/>
                  <a:pt x="10" y="30"/>
                  <a:pt x="10" y="32"/>
                </a:cubicBezTo>
                <a:cubicBezTo>
                  <a:pt x="9" y="34"/>
                  <a:pt x="7" y="45"/>
                  <a:pt x="4" y="57"/>
                </a:cubicBezTo>
                <a:cubicBezTo>
                  <a:pt x="0" y="81"/>
                  <a:pt x="0" y="84"/>
                  <a:pt x="0" y="85"/>
                </a:cubicBezTo>
                <a:cubicBezTo>
                  <a:pt x="0" y="88"/>
                  <a:pt x="1" y="90"/>
                  <a:pt x="4" y="92"/>
                </a:cubicBezTo>
                <a:cubicBezTo>
                  <a:pt x="6" y="94"/>
                  <a:pt x="9" y="95"/>
                  <a:pt x="12" y="95"/>
                </a:cubicBezTo>
                <a:cubicBezTo>
                  <a:pt x="116" y="95"/>
                  <a:pt x="116" y="95"/>
                  <a:pt x="116" y="95"/>
                </a:cubicBezTo>
                <a:cubicBezTo>
                  <a:pt x="119" y="95"/>
                  <a:pt x="122" y="94"/>
                  <a:pt x="124" y="92"/>
                </a:cubicBezTo>
                <a:cubicBezTo>
                  <a:pt x="127" y="90"/>
                  <a:pt x="128" y="88"/>
                  <a:pt x="128" y="85"/>
                </a:cubicBezTo>
                <a:cubicBezTo>
                  <a:pt x="128" y="84"/>
                  <a:pt x="128" y="81"/>
                  <a:pt x="124" y="57"/>
                </a:cubicBezTo>
                <a:close/>
                <a:moveTo>
                  <a:pt x="44" y="4"/>
                </a:moveTo>
                <a:cubicBezTo>
                  <a:pt x="84" y="4"/>
                  <a:pt x="84" y="4"/>
                  <a:pt x="84" y="4"/>
                </a:cubicBezTo>
                <a:cubicBezTo>
                  <a:pt x="84" y="17"/>
                  <a:pt x="84" y="17"/>
                  <a:pt x="84" y="17"/>
                </a:cubicBezTo>
                <a:cubicBezTo>
                  <a:pt x="82" y="16"/>
                  <a:pt x="82" y="16"/>
                  <a:pt x="82" y="16"/>
                </a:cubicBezTo>
                <a:cubicBezTo>
                  <a:pt x="76" y="16"/>
                  <a:pt x="70" y="15"/>
                  <a:pt x="64" y="15"/>
                </a:cubicBezTo>
                <a:cubicBezTo>
                  <a:pt x="58" y="15"/>
                  <a:pt x="52" y="16"/>
                  <a:pt x="46" y="16"/>
                </a:cubicBezTo>
                <a:cubicBezTo>
                  <a:pt x="44" y="17"/>
                  <a:pt x="44" y="17"/>
                  <a:pt x="44" y="17"/>
                </a:cubicBezTo>
                <a:lnTo>
                  <a:pt x="44" y="4"/>
                </a:lnTo>
                <a:close/>
                <a:moveTo>
                  <a:pt x="123" y="84"/>
                </a:moveTo>
                <a:cubicBezTo>
                  <a:pt x="123" y="89"/>
                  <a:pt x="119" y="91"/>
                  <a:pt x="116" y="91"/>
                </a:cubicBezTo>
                <a:cubicBezTo>
                  <a:pt x="12" y="91"/>
                  <a:pt x="12" y="91"/>
                  <a:pt x="12" y="91"/>
                </a:cubicBezTo>
                <a:cubicBezTo>
                  <a:pt x="9" y="91"/>
                  <a:pt x="5" y="89"/>
                  <a:pt x="5" y="84"/>
                </a:cubicBezTo>
                <a:cubicBezTo>
                  <a:pt x="5" y="84"/>
                  <a:pt x="5" y="80"/>
                  <a:pt x="9" y="58"/>
                </a:cubicBezTo>
                <a:cubicBezTo>
                  <a:pt x="11" y="46"/>
                  <a:pt x="14" y="35"/>
                  <a:pt x="14" y="33"/>
                </a:cubicBezTo>
                <a:cubicBezTo>
                  <a:pt x="14" y="31"/>
                  <a:pt x="15" y="29"/>
                  <a:pt x="18" y="27"/>
                </a:cubicBezTo>
                <a:cubicBezTo>
                  <a:pt x="19" y="26"/>
                  <a:pt x="25" y="25"/>
                  <a:pt x="34" y="23"/>
                </a:cubicBezTo>
                <a:cubicBezTo>
                  <a:pt x="44" y="21"/>
                  <a:pt x="55" y="20"/>
                  <a:pt x="64" y="20"/>
                </a:cubicBezTo>
                <a:cubicBezTo>
                  <a:pt x="73" y="20"/>
                  <a:pt x="84" y="21"/>
                  <a:pt x="94" y="23"/>
                </a:cubicBezTo>
                <a:cubicBezTo>
                  <a:pt x="103" y="25"/>
                  <a:pt x="109" y="26"/>
                  <a:pt x="110" y="27"/>
                </a:cubicBezTo>
                <a:cubicBezTo>
                  <a:pt x="113" y="29"/>
                  <a:pt x="114" y="31"/>
                  <a:pt x="114" y="33"/>
                </a:cubicBezTo>
                <a:cubicBezTo>
                  <a:pt x="114" y="35"/>
                  <a:pt x="117" y="46"/>
                  <a:pt x="119" y="58"/>
                </a:cubicBezTo>
                <a:cubicBezTo>
                  <a:pt x="123" y="79"/>
                  <a:pt x="123" y="83"/>
                  <a:pt x="123" y="8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6" name="Freeform 26"/>
          <p:cNvSpPr>
            <a:spLocks noEditPoints="1"/>
          </p:cNvSpPr>
          <p:nvPr/>
        </p:nvSpPr>
        <p:spPr bwMode="auto">
          <a:xfrm>
            <a:off x="11353800" y="5265738"/>
            <a:ext cx="211138" cy="211138"/>
          </a:xfrm>
          <a:custGeom>
            <a:avLst/>
            <a:gdLst>
              <a:gd name="T0" fmla="*/ 28 w 56"/>
              <a:gd name="T1" fmla="*/ 56 h 56"/>
              <a:gd name="T2" fmla="*/ 56 w 56"/>
              <a:gd name="T3" fmla="*/ 28 h 56"/>
              <a:gd name="T4" fmla="*/ 28 w 56"/>
              <a:gd name="T5" fmla="*/ 0 h 56"/>
              <a:gd name="T6" fmla="*/ 0 w 56"/>
              <a:gd name="T7" fmla="*/ 28 h 56"/>
              <a:gd name="T8" fmla="*/ 28 w 56"/>
              <a:gd name="T9" fmla="*/ 56 h 56"/>
              <a:gd name="T10" fmla="*/ 11 w 56"/>
              <a:gd name="T11" fmla="*/ 11 h 56"/>
              <a:gd name="T12" fmla="*/ 28 w 56"/>
              <a:gd name="T13" fmla="*/ 5 h 56"/>
              <a:gd name="T14" fmla="*/ 45 w 56"/>
              <a:gd name="T15" fmla="*/ 11 h 56"/>
              <a:gd name="T16" fmla="*/ 52 w 56"/>
              <a:gd name="T17" fmla="*/ 28 h 56"/>
              <a:gd name="T18" fmla="*/ 45 w 56"/>
              <a:gd name="T19" fmla="*/ 45 h 56"/>
              <a:gd name="T20" fmla="*/ 28 w 56"/>
              <a:gd name="T21" fmla="*/ 52 h 56"/>
              <a:gd name="T22" fmla="*/ 11 w 56"/>
              <a:gd name="T23" fmla="*/ 45 h 56"/>
              <a:gd name="T24" fmla="*/ 4 w 56"/>
              <a:gd name="T25" fmla="*/ 28 h 56"/>
              <a:gd name="T26" fmla="*/ 11 w 56"/>
              <a:gd name="T27" fmla="*/ 1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56">
                <a:moveTo>
                  <a:pt x="28" y="56"/>
                </a:moveTo>
                <a:cubicBezTo>
                  <a:pt x="44" y="56"/>
                  <a:pt x="56" y="44"/>
                  <a:pt x="56" y="28"/>
                </a:cubicBezTo>
                <a:cubicBezTo>
                  <a:pt x="56" y="13"/>
                  <a:pt x="44" y="0"/>
                  <a:pt x="28" y="0"/>
                </a:cubicBezTo>
                <a:cubicBezTo>
                  <a:pt x="12" y="0"/>
                  <a:pt x="0" y="13"/>
                  <a:pt x="0" y="28"/>
                </a:cubicBezTo>
                <a:cubicBezTo>
                  <a:pt x="0" y="44"/>
                  <a:pt x="12" y="56"/>
                  <a:pt x="28" y="56"/>
                </a:cubicBezTo>
                <a:close/>
                <a:moveTo>
                  <a:pt x="11" y="11"/>
                </a:moveTo>
                <a:cubicBezTo>
                  <a:pt x="16" y="7"/>
                  <a:pt x="22" y="5"/>
                  <a:pt x="28" y="5"/>
                </a:cubicBezTo>
                <a:cubicBezTo>
                  <a:pt x="34" y="5"/>
                  <a:pt x="40" y="7"/>
                  <a:pt x="45" y="11"/>
                </a:cubicBezTo>
                <a:cubicBezTo>
                  <a:pt x="49" y="16"/>
                  <a:pt x="52" y="22"/>
                  <a:pt x="52" y="28"/>
                </a:cubicBezTo>
                <a:cubicBezTo>
                  <a:pt x="52" y="35"/>
                  <a:pt x="49" y="40"/>
                  <a:pt x="45" y="45"/>
                </a:cubicBezTo>
                <a:cubicBezTo>
                  <a:pt x="40" y="49"/>
                  <a:pt x="34" y="52"/>
                  <a:pt x="28" y="52"/>
                </a:cubicBezTo>
                <a:cubicBezTo>
                  <a:pt x="22" y="52"/>
                  <a:pt x="16" y="49"/>
                  <a:pt x="11" y="45"/>
                </a:cubicBezTo>
                <a:cubicBezTo>
                  <a:pt x="7" y="40"/>
                  <a:pt x="4" y="35"/>
                  <a:pt x="4" y="28"/>
                </a:cubicBezTo>
                <a:cubicBezTo>
                  <a:pt x="4" y="22"/>
                  <a:pt x="7" y="16"/>
                  <a:pt x="11" y="11"/>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7" name="Freeform 27"/>
          <p:cNvSpPr>
            <a:spLocks noEditPoints="1"/>
          </p:cNvSpPr>
          <p:nvPr/>
        </p:nvSpPr>
        <p:spPr bwMode="auto">
          <a:xfrm>
            <a:off x="11422063" y="5337176"/>
            <a:ext cx="74613" cy="71438"/>
          </a:xfrm>
          <a:custGeom>
            <a:avLst/>
            <a:gdLst>
              <a:gd name="T0" fmla="*/ 10 w 20"/>
              <a:gd name="T1" fmla="*/ 19 h 19"/>
              <a:gd name="T2" fmla="*/ 20 w 20"/>
              <a:gd name="T3" fmla="*/ 9 h 19"/>
              <a:gd name="T4" fmla="*/ 10 w 20"/>
              <a:gd name="T5" fmla="*/ 0 h 19"/>
              <a:gd name="T6" fmla="*/ 0 w 20"/>
              <a:gd name="T7" fmla="*/ 9 h 19"/>
              <a:gd name="T8" fmla="*/ 10 w 20"/>
              <a:gd name="T9" fmla="*/ 19 h 19"/>
              <a:gd name="T10" fmla="*/ 10 w 20"/>
              <a:gd name="T11" fmla="*/ 4 h 19"/>
              <a:gd name="T12" fmla="*/ 15 w 20"/>
              <a:gd name="T13" fmla="*/ 9 h 19"/>
              <a:gd name="T14" fmla="*/ 10 w 20"/>
              <a:gd name="T15" fmla="*/ 14 h 19"/>
              <a:gd name="T16" fmla="*/ 5 w 20"/>
              <a:gd name="T17" fmla="*/ 9 h 19"/>
              <a:gd name="T18" fmla="*/ 10 w 20"/>
              <a:gd name="T19"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19">
                <a:moveTo>
                  <a:pt x="10" y="19"/>
                </a:moveTo>
                <a:cubicBezTo>
                  <a:pt x="15" y="19"/>
                  <a:pt x="20" y="15"/>
                  <a:pt x="20" y="9"/>
                </a:cubicBezTo>
                <a:cubicBezTo>
                  <a:pt x="20" y="4"/>
                  <a:pt x="15" y="0"/>
                  <a:pt x="10" y="0"/>
                </a:cubicBezTo>
                <a:cubicBezTo>
                  <a:pt x="5" y="0"/>
                  <a:pt x="0" y="4"/>
                  <a:pt x="0" y="9"/>
                </a:cubicBezTo>
                <a:cubicBezTo>
                  <a:pt x="0" y="15"/>
                  <a:pt x="5" y="19"/>
                  <a:pt x="10" y="19"/>
                </a:cubicBezTo>
                <a:close/>
                <a:moveTo>
                  <a:pt x="10" y="4"/>
                </a:moveTo>
                <a:cubicBezTo>
                  <a:pt x="13" y="4"/>
                  <a:pt x="15" y="6"/>
                  <a:pt x="15" y="9"/>
                </a:cubicBezTo>
                <a:cubicBezTo>
                  <a:pt x="15" y="12"/>
                  <a:pt x="13" y="14"/>
                  <a:pt x="10" y="14"/>
                </a:cubicBezTo>
                <a:cubicBezTo>
                  <a:pt x="7" y="14"/>
                  <a:pt x="5" y="12"/>
                  <a:pt x="5" y="9"/>
                </a:cubicBezTo>
                <a:cubicBezTo>
                  <a:pt x="5" y="6"/>
                  <a:pt x="7" y="4"/>
                  <a:pt x="10" y="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8" name="Freeform 28"/>
          <p:cNvSpPr>
            <a:spLocks/>
          </p:cNvSpPr>
          <p:nvPr/>
        </p:nvSpPr>
        <p:spPr bwMode="auto">
          <a:xfrm>
            <a:off x="11196638" y="5292726"/>
            <a:ext cx="101600" cy="19050"/>
          </a:xfrm>
          <a:custGeom>
            <a:avLst/>
            <a:gdLst>
              <a:gd name="T0" fmla="*/ 24 w 27"/>
              <a:gd name="T1" fmla="*/ 0 h 5"/>
              <a:gd name="T2" fmla="*/ 2 w 27"/>
              <a:gd name="T3" fmla="*/ 0 h 5"/>
              <a:gd name="T4" fmla="*/ 0 w 27"/>
              <a:gd name="T5" fmla="*/ 3 h 5"/>
              <a:gd name="T6" fmla="*/ 2 w 27"/>
              <a:gd name="T7" fmla="*/ 5 h 5"/>
              <a:gd name="T8" fmla="*/ 24 w 27"/>
              <a:gd name="T9" fmla="*/ 5 h 5"/>
              <a:gd name="T10" fmla="*/ 27 w 27"/>
              <a:gd name="T11" fmla="*/ 3 h 5"/>
              <a:gd name="T12" fmla="*/ 24 w 27"/>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7" h="5">
                <a:moveTo>
                  <a:pt x="24" y="0"/>
                </a:moveTo>
                <a:cubicBezTo>
                  <a:pt x="2" y="0"/>
                  <a:pt x="2" y="0"/>
                  <a:pt x="2" y="0"/>
                </a:cubicBezTo>
                <a:cubicBezTo>
                  <a:pt x="1" y="0"/>
                  <a:pt x="0" y="1"/>
                  <a:pt x="0" y="3"/>
                </a:cubicBezTo>
                <a:cubicBezTo>
                  <a:pt x="0" y="4"/>
                  <a:pt x="1" y="5"/>
                  <a:pt x="2" y="5"/>
                </a:cubicBezTo>
                <a:cubicBezTo>
                  <a:pt x="24" y="5"/>
                  <a:pt x="24" y="5"/>
                  <a:pt x="24" y="5"/>
                </a:cubicBezTo>
                <a:cubicBezTo>
                  <a:pt x="26" y="5"/>
                  <a:pt x="27" y="4"/>
                  <a:pt x="27" y="3"/>
                </a:cubicBezTo>
                <a:cubicBezTo>
                  <a:pt x="27" y="1"/>
                  <a:pt x="26" y="0"/>
                  <a:pt x="24"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9" name="Freeform 29"/>
          <p:cNvSpPr>
            <a:spLocks noEditPoints="1"/>
          </p:cNvSpPr>
          <p:nvPr/>
        </p:nvSpPr>
        <p:spPr bwMode="auto">
          <a:xfrm>
            <a:off x="11139488" y="5168901"/>
            <a:ext cx="481013" cy="363538"/>
          </a:xfrm>
          <a:custGeom>
            <a:avLst/>
            <a:gdLst>
              <a:gd name="T0" fmla="*/ 122 w 128"/>
              <a:gd name="T1" fmla="*/ 11 h 97"/>
              <a:gd name="T2" fmla="*/ 49 w 128"/>
              <a:gd name="T3" fmla="*/ 11 h 97"/>
              <a:gd name="T4" fmla="*/ 49 w 128"/>
              <a:gd name="T5" fmla="*/ 6 h 97"/>
              <a:gd name="T6" fmla="*/ 43 w 128"/>
              <a:gd name="T7" fmla="*/ 0 h 97"/>
              <a:gd name="T8" fmla="*/ 21 w 128"/>
              <a:gd name="T9" fmla="*/ 0 h 97"/>
              <a:gd name="T10" fmla="*/ 15 w 128"/>
              <a:gd name="T11" fmla="*/ 6 h 97"/>
              <a:gd name="T12" fmla="*/ 15 w 128"/>
              <a:gd name="T13" fmla="*/ 11 h 97"/>
              <a:gd name="T14" fmla="*/ 6 w 128"/>
              <a:gd name="T15" fmla="*/ 11 h 97"/>
              <a:gd name="T16" fmla="*/ 0 w 128"/>
              <a:gd name="T17" fmla="*/ 17 h 97"/>
              <a:gd name="T18" fmla="*/ 0 w 128"/>
              <a:gd name="T19" fmla="*/ 91 h 97"/>
              <a:gd name="T20" fmla="*/ 6 w 128"/>
              <a:gd name="T21" fmla="*/ 97 h 97"/>
              <a:gd name="T22" fmla="*/ 122 w 128"/>
              <a:gd name="T23" fmla="*/ 97 h 97"/>
              <a:gd name="T24" fmla="*/ 128 w 128"/>
              <a:gd name="T25" fmla="*/ 91 h 97"/>
              <a:gd name="T26" fmla="*/ 128 w 128"/>
              <a:gd name="T27" fmla="*/ 17 h 97"/>
              <a:gd name="T28" fmla="*/ 122 w 128"/>
              <a:gd name="T29" fmla="*/ 11 h 97"/>
              <a:gd name="T30" fmla="*/ 123 w 128"/>
              <a:gd name="T31" fmla="*/ 93 h 97"/>
              <a:gd name="T32" fmla="*/ 5 w 128"/>
              <a:gd name="T33" fmla="*/ 93 h 97"/>
              <a:gd name="T34" fmla="*/ 5 w 128"/>
              <a:gd name="T35" fmla="*/ 16 h 97"/>
              <a:gd name="T36" fmla="*/ 19 w 128"/>
              <a:gd name="T37" fmla="*/ 16 h 97"/>
              <a:gd name="T38" fmla="*/ 19 w 128"/>
              <a:gd name="T39" fmla="*/ 4 h 97"/>
              <a:gd name="T40" fmla="*/ 44 w 128"/>
              <a:gd name="T41" fmla="*/ 4 h 97"/>
              <a:gd name="T42" fmla="*/ 44 w 128"/>
              <a:gd name="T43" fmla="*/ 16 h 97"/>
              <a:gd name="T44" fmla="*/ 123 w 128"/>
              <a:gd name="T45" fmla="*/ 16 h 97"/>
              <a:gd name="T46" fmla="*/ 123 w 128"/>
              <a:gd name="T47" fmla="*/ 9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8" h="97">
                <a:moveTo>
                  <a:pt x="122" y="11"/>
                </a:moveTo>
                <a:cubicBezTo>
                  <a:pt x="49" y="11"/>
                  <a:pt x="49" y="11"/>
                  <a:pt x="49" y="11"/>
                </a:cubicBezTo>
                <a:cubicBezTo>
                  <a:pt x="49" y="6"/>
                  <a:pt x="49" y="6"/>
                  <a:pt x="49" y="6"/>
                </a:cubicBezTo>
                <a:cubicBezTo>
                  <a:pt x="49" y="3"/>
                  <a:pt x="46" y="0"/>
                  <a:pt x="43" y="0"/>
                </a:cubicBezTo>
                <a:cubicBezTo>
                  <a:pt x="21" y="0"/>
                  <a:pt x="21" y="0"/>
                  <a:pt x="21" y="0"/>
                </a:cubicBezTo>
                <a:cubicBezTo>
                  <a:pt x="18" y="0"/>
                  <a:pt x="15" y="3"/>
                  <a:pt x="15" y="6"/>
                </a:cubicBezTo>
                <a:cubicBezTo>
                  <a:pt x="15" y="11"/>
                  <a:pt x="15" y="11"/>
                  <a:pt x="15" y="11"/>
                </a:cubicBezTo>
                <a:cubicBezTo>
                  <a:pt x="6" y="11"/>
                  <a:pt x="6" y="11"/>
                  <a:pt x="6" y="11"/>
                </a:cubicBezTo>
                <a:cubicBezTo>
                  <a:pt x="3" y="11"/>
                  <a:pt x="0" y="14"/>
                  <a:pt x="0" y="17"/>
                </a:cubicBezTo>
                <a:cubicBezTo>
                  <a:pt x="0" y="91"/>
                  <a:pt x="0" y="91"/>
                  <a:pt x="0" y="91"/>
                </a:cubicBezTo>
                <a:cubicBezTo>
                  <a:pt x="0" y="95"/>
                  <a:pt x="3" y="97"/>
                  <a:pt x="6" y="97"/>
                </a:cubicBezTo>
                <a:cubicBezTo>
                  <a:pt x="122" y="97"/>
                  <a:pt x="122" y="97"/>
                  <a:pt x="122" y="97"/>
                </a:cubicBezTo>
                <a:cubicBezTo>
                  <a:pt x="125" y="97"/>
                  <a:pt x="128" y="95"/>
                  <a:pt x="128" y="91"/>
                </a:cubicBezTo>
                <a:cubicBezTo>
                  <a:pt x="128" y="17"/>
                  <a:pt x="128" y="17"/>
                  <a:pt x="128" y="17"/>
                </a:cubicBezTo>
                <a:cubicBezTo>
                  <a:pt x="128" y="14"/>
                  <a:pt x="125" y="11"/>
                  <a:pt x="122" y="11"/>
                </a:cubicBezTo>
                <a:close/>
                <a:moveTo>
                  <a:pt x="123" y="93"/>
                </a:moveTo>
                <a:cubicBezTo>
                  <a:pt x="5" y="93"/>
                  <a:pt x="5" y="93"/>
                  <a:pt x="5" y="93"/>
                </a:cubicBezTo>
                <a:cubicBezTo>
                  <a:pt x="5" y="16"/>
                  <a:pt x="5" y="16"/>
                  <a:pt x="5" y="16"/>
                </a:cubicBezTo>
                <a:cubicBezTo>
                  <a:pt x="19" y="16"/>
                  <a:pt x="19" y="16"/>
                  <a:pt x="19" y="16"/>
                </a:cubicBezTo>
                <a:cubicBezTo>
                  <a:pt x="19" y="4"/>
                  <a:pt x="19" y="4"/>
                  <a:pt x="19" y="4"/>
                </a:cubicBezTo>
                <a:cubicBezTo>
                  <a:pt x="44" y="4"/>
                  <a:pt x="44" y="4"/>
                  <a:pt x="44" y="4"/>
                </a:cubicBezTo>
                <a:cubicBezTo>
                  <a:pt x="44" y="16"/>
                  <a:pt x="44" y="16"/>
                  <a:pt x="44" y="16"/>
                </a:cubicBezTo>
                <a:cubicBezTo>
                  <a:pt x="123" y="16"/>
                  <a:pt x="123" y="16"/>
                  <a:pt x="123" y="16"/>
                </a:cubicBezTo>
                <a:lnTo>
                  <a:pt x="123" y="9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0" name="Freeform 30"/>
          <p:cNvSpPr>
            <a:spLocks noEditPoints="1"/>
          </p:cNvSpPr>
          <p:nvPr/>
        </p:nvSpPr>
        <p:spPr bwMode="auto">
          <a:xfrm>
            <a:off x="10167938" y="5194301"/>
            <a:ext cx="495300" cy="307975"/>
          </a:xfrm>
          <a:custGeom>
            <a:avLst/>
            <a:gdLst>
              <a:gd name="T0" fmla="*/ 111 w 132"/>
              <a:gd name="T1" fmla="*/ 26 h 82"/>
              <a:gd name="T2" fmla="*/ 118 w 132"/>
              <a:gd name="T3" fmla="*/ 28 h 82"/>
              <a:gd name="T4" fmla="*/ 127 w 132"/>
              <a:gd name="T5" fmla="*/ 24 h 82"/>
              <a:gd name="T6" fmla="*/ 127 w 132"/>
              <a:gd name="T7" fmla="*/ 5 h 82"/>
              <a:gd name="T8" fmla="*/ 108 w 132"/>
              <a:gd name="T9" fmla="*/ 5 h 82"/>
              <a:gd name="T10" fmla="*/ 106 w 132"/>
              <a:gd name="T11" fmla="*/ 21 h 82"/>
              <a:gd name="T12" fmla="*/ 107 w 132"/>
              <a:gd name="T13" fmla="*/ 22 h 82"/>
              <a:gd name="T14" fmla="*/ 61 w 132"/>
              <a:gd name="T15" fmla="*/ 68 h 82"/>
              <a:gd name="T16" fmla="*/ 39 w 132"/>
              <a:gd name="T17" fmla="*/ 77 h 82"/>
              <a:gd name="T18" fmla="*/ 17 w 132"/>
              <a:gd name="T19" fmla="*/ 68 h 82"/>
              <a:gd name="T20" fmla="*/ 8 w 132"/>
              <a:gd name="T21" fmla="*/ 46 h 82"/>
              <a:gd name="T22" fmla="*/ 17 w 132"/>
              <a:gd name="T23" fmla="*/ 24 h 82"/>
              <a:gd name="T24" fmla="*/ 23 w 132"/>
              <a:gd name="T25" fmla="*/ 18 h 82"/>
              <a:gd name="T26" fmla="*/ 23 w 132"/>
              <a:gd name="T27" fmla="*/ 35 h 82"/>
              <a:gd name="T28" fmla="*/ 25 w 132"/>
              <a:gd name="T29" fmla="*/ 37 h 82"/>
              <a:gd name="T30" fmla="*/ 28 w 132"/>
              <a:gd name="T31" fmla="*/ 35 h 82"/>
              <a:gd name="T32" fmla="*/ 28 w 132"/>
              <a:gd name="T33" fmla="*/ 12 h 82"/>
              <a:gd name="T34" fmla="*/ 25 w 132"/>
              <a:gd name="T35" fmla="*/ 10 h 82"/>
              <a:gd name="T36" fmla="*/ 24 w 132"/>
              <a:gd name="T37" fmla="*/ 11 h 82"/>
              <a:gd name="T38" fmla="*/ 13 w 132"/>
              <a:gd name="T39" fmla="*/ 21 h 82"/>
              <a:gd name="T40" fmla="*/ 13 w 132"/>
              <a:gd name="T41" fmla="*/ 72 h 82"/>
              <a:gd name="T42" fmla="*/ 39 w 132"/>
              <a:gd name="T43" fmla="*/ 82 h 82"/>
              <a:gd name="T44" fmla="*/ 64 w 132"/>
              <a:gd name="T45" fmla="*/ 72 h 82"/>
              <a:gd name="T46" fmla="*/ 110 w 132"/>
              <a:gd name="T47" fmla="*/ 26 h 82"/>
              <a:gd name="T48" fmla="*/ 111 w 132"/>
              <a:gd name="T49" fmla="*/ 26 h 82"/>
              <a:gd name="T50" fmla="*/ 111 w 132"/>
              <a:gd name="T51" fmla="*/ 8 h 82"/>
              <a:gd name="T52" fmla="*/ 124 w 132"/>
              <a:gd name="T53" fmla="*/ 8 h 82"/>
              <a:gd name="T54" fmla="*/ 124 w 132"/>
              <a:gd name="T55" fmla="*/ 21 h 82"/>
              <a:gd name="T56" fmla="*/ 118 w 132"/>
              <a:gd name="T57" fmla="*/ 23 h 82"/>
              <a:gd name="T58" fmla="*/ 111 w 132"/>
              <a:gd name="T59" fmla="*/ 21 h 82"/>
              <a:gd name="T60" fmla="*/ 109 w 132"/>
              <a:gd name="T61" fmla="*/ 15 h 82"/>
              <a:gd name="T62" fmla="*/ 111 w 132"/>
              <a:gd name="T63" fmla="*/ 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82">
                <a:moveTo>
                  <a:pt x="111" y="26"/>
                </a:moveTo>
                <a:cubicBezTo>
                  <a:pt x="113" y="27"/>
                  <a:pt x="115" y="28"/>
                  <a:pt x="118" y="28"/>
                </a:cubicBezTo>
                <a:cubicBezTo>
                  <a:pt x="121" y="28"/>
                  <a:pt x="125" y="27"/>
                  <a:pt x="127" y="24"/>
                </a:cubicBezTo>
                <a:cubicBezTo>
                  <a:pt x="132" y="19"/>
                  <a:pt x="132" y="10"/>
                  <a:pt x="127" y="5"/>
                </a:cubicBezTo>
                <a:cubicBezTo>
                  <a:pt x="122" y="0"/>
                  <a:pt x="113" y="0"/>
                  <a:pt x="108" y="5"/>
                </a:cubicBezTo>
                <a:cubicBezTo>
                  <a:pt x="104" y="9"/>
                  <a:pt x="103" y="16"/>
                  <a:pt x="106" y="21"/>
                </a:cubicBezTo>
                <a:cubicBezTo>
                  <a:pt x="107" y="22"/>
                  <a:pt x="107" y="22"/>
                  <a:pt x="107" y="22"/>
                </a:cubicBezTo>
                <a:cubicBezTo>
                  <a:pt x="61" y="68"/>
                  <a:pt x="61" y="68"/>
                  <a:pt x="61" y="68"/>
                </a:cubicBezTo>
                <a:cubicBezTo>
                  <a:pt x="55" y="74"/>
                  <a:pt x="47" y="77"/>
                  <a:pt x="39" y="77"/>
                </a:cubicBezTo>
                <a:cubicBezTo>
                  <a:pt x="30" y="77"/>
                  <a:pt x="23" y="74"/>
                  <a:pt x="17" y="68"/>
                </a:cubicBezTo>
                <a:cubicBezTo>
                  <a:pt x="11" y="62"/>
                  <a:pt x="8" y="55"/>
                  <a:pt x="8" y="46"/>
                </a:cubicBezTo>
                <a:cubicBezTo>
                  <a:pt x="8" y="38"/>
                  <a:pt x="11" y="30"/>
                  <a:pt x="17" y="24"/>
                </a:cubicBezTo>
                <a:cubicBezTo>
                  <a:pt x="23" y="18"/>
                  <a:pt x="23" y="18"/>
                  <a:pt x="23" y="18"/>
                </a:cubicBezTo>
                <a:cubicBezTo>
                  <a:pt x="23" y="35"/>
                  <a:pt x="23" y="35"/>
                  <a:pt x="23" y="35"/>
                </a:cubicBezTo>
                <a:cubicBezTo>
                  <a:pt x="23" y="36"/>
                  <a:pt x="24" y="37"/>
                  <a:pt x="25" y="37"/>
                </a:cubicBezTo>
                <a:cubicBezTo>
                  <a:pt x="27" y="37"/>
                  <a:pt x="28" y="36"/>
                  <a:pt x="28" y="35"/>
                </a:cubicBezTo>
                <a:cubicBezTo>
                  <a:pt x="28" y="12"/>
                  <a:pt x="28" y="12"/>
                  <a:pt x="28" y="12"/>
                </a:cubicBezTo>
                <a:cubicBezTo>
                  <a:pt x="28" y="11"/>
                  <a:pt x="27" y="10"/>
                  <a:pt x="25" y="10"/>
                </a:cubicBezTo>
                <a:cubicBezTo>
                  <a:pt x="25" y="10"/>
                  <a:pt x="24" y="10"/>
                  <a:pt x="24" y="11"/>
                </a:cubicBezTo>
                <a:cubicBezTo>
                  <a:pt x="13" y="21"/>
                  <a:pt x="13" y="21"/>
                  <a:pt x="13" y="21"/>
                </a:cubicBezTo>
                <a:cubicBezTo>
                  <a:pt x="0" y="35"/>
                  <a:pt x="0" y="58"/>
                  <a:pt x="13" y="72"/>
                </a:cubicBezTo>
                <a:cubicBezTo>
                  <a:pt x="20" y="78"/>
                  <a:pt x="29" y="82"/>
                  <a:pt x="39" y="82"/>
                </a:cubicBezTo>
                <a:cubicBezTo>
                  <a:pt x="48" y="82"/>
                  <a:pt x="57" y="78"/>
                  <a:pt x="64" y="72"/>
                </a:cubicBezTo>
                <a:cubicBezTo>
                  <a:pt x="110" y="26"/>
                  <a:pt x="110" y="26"/>
                  <a:pt x="110" y="26"/>
                </a:cubicBezTo>
                <a:lnTo>
                  <a:pt x="111" y="26"/>
                </a:lnTo>
                <a:close/>
                <a:moveTo>
                  <a:pt x="111" y="8"/>
                </a:moveTo>
                <a:cubicBezTo>
                  <a:pt x="115" y="5"/>
                  <a:pt x="121" y="5"/>
                  <a:pt x="124" y="8"/>
                </a:cubicBezTo>
                <a:cubicBezTo>
                  <a:pt x="127" y="12"/>
                  <a:pt x="127" y="17"/>
                  <a:pt x="124" y="21"/>
                </a:cubicBezTo>
                <a:cubicBezTo>
                  <a:pt x="122" y="22"/>
                  <a:pt x="120" y="23"/>
                  <a:pt x="118" y="23"/>
                </a:cubicBezTo>
                <a:cubicBezTo>
                  <a:pt x="115" y="23"/>
                  <a:pt x="113" y="22"/>
                  <a:pt x="111" y="21"/>
                </a:cubicBezTo>
                <a:cubicBezTo>
                  <a:pt x="110" y="19"/>
                  <a:pt x="109" y="17"/>
                  <a:pt x="109" y="15"/>
                </a:cubicBezTo>
                <a:cubicBezTo>
                  <a:pt x="109" y="12"/>
                  <a:pt x="110" y="10"/>
                  <a:pt x="111" y="8"/>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1" name="Freeform 31"/>
          <p:cNvSpPr>
            <a:spLocks noEditPoints="1"/>
          </p:cNvSpPr>
          <p:nvPr/>
        </p:nvSpPr>
        <p:spPr bwMode="auto">
          <a:xfrm>
            <a:off x="9210675" y="5111751"/>
            <a:ext cx="487363" cy="481013"/>
          </a:xfrm>
          <a:custGeom>
            <a:avLst/>
            <a:gdLst>
              <a:gd name="T0" fmla="*/ 129 w 130"/>
              <a:gd name="T1" fmla="*/ 47 h 128"/>
              <a:gd name="T2" fmla="*/ 83 w 130"/>
              <a:gd name="T3" fmla="*/ 1 h 128"/>
              <a:gd name="T4" fmla="*/ 82 w 130"/>
              <a:gd name="T5" fmla="*/ 1 h 128"/>
              <a:gd name="T6" fmla="*/ 82 w 130"/>
              <a:gd name="T7" fmla="*/ 0 h 128"/>
              <a:gd name="T8" fmla="*/ 81 w 130"/>
              <a:gd name="T9" fmla="*/ 0 h 128"/>
              <a:gd name="T10" fmla="*/ 79 w 130"/>
              <a:gd name="T11" fmla="*/ 0 h 128"/>
              <a:gd name="T12" fmla="*/ 66 w 130"/>
              <a:gd name="T13" fmla="*/ 13 h 128"/>
              <a:gd name="T14" fmla="*/ 66 w 130"/>
              <a:gd name="T15" fmla="*/ 14 h 128"/>
              <a:gd name="T16" fmla="*/ 56 w 130"/>
              <a:gd name="T17" fmla="*/ 44 h 128"/>
              <a:gd name="T18" fmla="*/ 8 w 130"/>
              <a:gd name="T19" fmla="*/ 92 h 128"/>
              <a:gd name="T20" fmla="*/ 8 w 130"/>
              <a:gd name="T21" fmla="*/ 121 h 128"/>
              <a:gd name="T22" fmla="*/ 23 w 130"/>
              <a:gd name="T23" fmla="*/ 128 h 128"/>
              <a:gd name="T24" fmla="*/ 38 w 130"/>
              <a:gd name="T25" fmla="*/ 121 h 128"/>
              <a:gd name="T26" fmla="*/ 86 w 130"/>
              <a:gd name="T27" fmla="*/ 73 h 128"/>
              <a:gd name="T28" fmla="*/ 116 w 130"/>
              <a:gd name="T29" fmla="*/ 64 h 128"/>
              <a:gd name="T30" fmla="*/ 117 w 130"/>
              <a:gd name="T31" fmla="*/ 63 h 128"/>
              <a:gd name="T32" fmla="*/ 117 w 130"/>
              <a:gd name="T33" fmla="*/ 63 h 128"/>
              <a:gd name="T34" fmla="*/ 129 w 130"/>
              <a:gd name="T35" fmla="*/ 51 h 128"/>
              <a:gd name="T36" fmla="*/ 129 w 130"/>
              <a:gd name="T37" fmla="*/ 47 h 128"/>
              <a:gd name="T38" fmla="*/ 34 w 130"/>
              <a:gd name="T39" fmla="*/ 118 h 128"/>
              <a:gd name="T40" fmla="*/ 23 w 130"/>
              <a:gd name="T41" fmla="*/ 123 h 128"/>
              <a:gd name="T42" fmla="*/ 11 w 130"/>
              <a:gd name="T43" fmla="*/ 118 h 128"/>
              <a:gd name="T44" fmla="*/ 11 w 130"/>
              <a:gd name="T45" fmla="*/ 95 h 128"/>
              <a:gd name="T46" fmla="*/ 59 w 130"/>
              <a:gd name="T47" fmla="*/ 48 h 128"/>
              <a:gd name="T48" fmla="*/ 82 w 130"/>
              <a:gd name="T49" fmla="*/ 71 h 128"/>
              <a:gd name="T50" fmla="*/ 34 w 130"/>
              <a:gd name="T51" fmla="*/ 118 h 128"/>
              <a:gd name="T52" fmla="*/ 114 w 130"/>
              <a:gd name="T53" fmla="*/ 60 h 128"/>
              <a:gd name="T54" fmla="*/ 86 w 130"/>
              <a:gd name="T55" fmla="*/ 68 h 128"/>
              <a:gd name="T56" fmla="*/ 61 w 130"/>
              <a:gd name="T57" fmla="*/ 43 h 128"/>
              <a:gd name="T58" fmla="*/ 70 w 130"/>
              <a:gd name="T59" fmla="*/ 15 h 128"/>
              <a:gd name="T60" fmla="*/ 81 w 130"/>
              <a:gd name="T61" fmla="*/ 5 h 128"/>
              <a:gd name="T62" fmla="*/ 125 w 130"/>
              <a:gd name="T63" fmla="*/ 49 h 128"/>
              <a:gd name="T64" fmla="*/ 114 w 130"/>
              <a:gd name="T65" fmla="*/ 6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0" h="128">
                <a:moveTo>
                  <a:pt x="129" y="47"/>
                </a:moveTo>
                <a:cubicBezTo>
                  <a:pt x="83" y="1"/>
                  <a:pt x="83" y="1"/>
                  <a:pt x="83" y="1"/>
                </a:cubicBezTo>
                <a:cubicBezTo>
                  <a:pt x="82" y="1"/>
                  <a:pt x="82" y="1"/>
                  <a:pt x="82" y="1"/>
                </a:cubicBezTo>
                <a:cubicBezTo>
                  <a:pt x="82" y="0"/>
                  <a:pt x="82" y="0"/>
                  <a:pt x="82" y="0"/>
                </a:cubicBezTo>
                <a:cubicBezTo>
                  <a:pt x="82" y="0"/>
                  <a:pt x="81" y="0"/>
                  <a:pt x="81" y="0"/>
                </a:cubicBezTo>
                <a:cubicBezTo>
                  <a:pt x="80" y="0"/>
                  <a:pt x="79" y="0"/>
                  <a:pt x="79" y="0"/>
                </a:cubicBezTo>
                <a:cubicBezTo>
                  <a:pt x="66" y="13"/>
                  <a:pt x="66" y="13"/>
                  <a:pt x="66" y="13"/>
                </a:cubicBezTo>
                <a:cubicBezTo>
                  <a:pt x="66" y="13"/>
                  <a:pt x="66" y="13"/>
                  <a:pt x="66" y="14"/>
                </a:cubicBezTo>
                <a:cubicBezTo>
                  <a:pt x="56" y="44"/>
                  <a:pt x="56" y="44"/>
                  <a:pt x="56" y="44"/>
                </a:cubicBezTo>
                <a:cubicBezTo>
                  <a:pt x="8" y="92"/>
                  <a:pt x="8" y="92"/>
                  <a:pt x="8" y="92"/>
                </a:cubicBezTo>
                <a:cubicBezTo>
                  <a:pt x="0" y="100"/>
                  <a:pt x="0" y="113"/>
                  <a:pt x="8" y="121"/>
                </a:cubicBezTo>
                <a:cubicBezTo>
                  <a:pt x="12" y="125"/>
                  <a:pt x="17" y="128"/>
                  <a:pt x="23" y="128"/>
                </a:cubicBezTo>
                <a:cubicBezTo>
                  <a:pt x="28" y="128"/>
                  <a:pt x="34" y="125"/>
                  <a:pt x="38" y="121"/>
                </a:cubicBezTo>
                <a:cubicBezTo>
                  <a:pt x="86" y="73"/>
                  <a:pt x="86" y="73"/>
                  <a:pt x="86" y="73"/>
                </a:cubicBezTo>
                <a:cubicBezTo>
                  <a:pt x="116" y="64"/>
                  <a:pt x="116" y="64"/>
                  <a:pt x="116" y="64"/>
                </a:cubicBezTo>
                <a:cubicBezTo>
                  <a:pt x="116" y="64"/>
                  <a:pt x="116" y="63"/>
                  <a:pt x="117" y="63"/>
                </a:cubicBezTo>
                <a:cubicBezTo>
                  <a:pt x="117" y="63"/>
                  <a:pt x="117" y="63"/>
                  <a:pt x="117" y="63"/>
                </a:cubicBezTo>
                <a:cubicBezTo>
                  <a:pt x="129" y="51"/>
                  <a:pt x="129" y="51"/>
                  <a:pt x="129" y="51"/>
                </a:cubicBezTo>
                <a:cubicBezTo>
                  <a:pt x="130" y="50"/>
                  <a:pt x="130" y="48"/>
                  <a:pt x="129" y="47"/>
                </a:cubicBezTo>
                <a:close/>
                <a:moveTo>
                  <a:pt x="34" y="118"/>
                </a:moveTo>
                <a:cubicBezTo>
                  <a:pt x="31" y="121"/>
                  <a:pt x="27" y="123"/>
                  <a:pt x="23" y="123"/>
                </a:cubicBezTo>
                <a:cubicBezTo>
                  <a:pt x="18" y="123"/>
                  <a:pt x="14" y="121"/>
                  <a:pt x="11" y="118"/>
                </a:cubicBezTo>
                <a:cubicBezTo>
                  <a:pt x="5" y="112"/>
                  <a:pt x="5" y="102"/>
                  <a:pt x="11" y="95"/>
                </a:cubicBezTo>
                <a:cubicBezTo>
                  <a:pt x="59" y="48"/>
                  <a:pt x="59" y="48"/>
                  <a:pt x="59" y="48"/>
                </a:cubicBezTo>
                <a:cubicBezTo>
                  <a:pt x="82" y="71"/>
                  <a:pt x="82" y="71"/>
                  <a:pt x="82" y="71"/>
                </a:cubicBezTo>
                <a:lnTo>
                  <a:pt x="34" y="118"/>
                </a:lnTo>
                <a:close/>
                <a:moveTo>
                  <a:pt x="114" y="60"/>
                </a:moveTo>
                <a:cubicBezTo>
                  <a:pt x="86" y="68"/>
                  <a:pt x="86" y="68"/>
                  <a:pt x="86" y="68"/>
                </a:cubicBezTo>
                <a:cubicBezTo>
                  <a:pt x="61" y="43"/>
                  <a:pt x="61" y="43"/>
                  <a:pt x="61" y="43"/>
                </a:cubicBezTo>
                <a:cubicBezTo>
                  <a:pt x="70" y="15"/>
                  <a:pt x="70" y="15"/>
                  <a:pt x="70" y="15"/>
                </a:cubicBezTo>
                <a:cubicBezTo>
                  <a:pt x="81" y="5"/>
                  <a:pt x="81" y="5"/>
                  <a:pt x="81" y="5"/>
                </a:cubicBezTo>
                <a:cubicBezTo>
                  <a:pt x="125" y="49"/>
                  <a:pt x="125" y="49"/>
                  <a:pt x="125" y="49"/>
                </a:cubicBezTo>
                <a:lnTo>
                  <a:pt x="114" y="60"/>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2" name="Freeform 32"/>
          <p:cNvSpPr>
            <a:spLocks/>
          </p:cNvSpPr>
          <p:nvPr/>
        </p:nvSpPr>
        <p:spPr bwMode="auto">
          <a:xfrm>
            <a:off x="9359900" y="5419726"/>
            <a:ext cx="26988" cy="30163"/>
          </a:xfrm>
          <a:custGeom>
            <a:avLst/>
            <a:gdLst>
              <a:gd name="T0" fmla="*/ 4 w 7"/>
              <a:gd name="T1" fmla="*/ 0 h 8"/>
              <a:gd name="T2" fmla="*/ 1 w 7"/>
              <a:gd name="T3" fmla="*/ 2 h 8"/>
              <a:gd name="T4" fmla="*/ 1 w 7"/>
              <a:gd name="T5" fmla="*/ 7 h 8"/>
              <a:gd name="T6" fmla="*/ 6 w 7"/>
              <a:gd name="T7" fmla="*/ 7 h 8"/>
              <a:gd name="T8" fmla="*/ 6 w 7"/>
              <a:gd name="T9" fmla="*/ 2 h 8"/>
              <a:gd name="T10" fmla="*/ 4 w 7"/>
              <a:gd name="T11" fmla="*/ 0 h 8"/>
            </a:gdLst>
            <a:ahLst/>
            <a:cxnLst>
              <a:cxn ang="0">
                <a:pos x="T0" y="T1"/>
              </a:cxn>
              <a:cxn ang="0">
                <a:pos x="T2" y="T3"/>
              </a:cxn>
              <a:cxn ang="0">
                <a:pos x="T4" y="T5"/>
              </a:cxn>
              <a:cxn ang="0">
                <a:pos x="T6" y="T7"/>
              </a:cxn>
              <a:cxn ang="0">
                <a:pos x="T8" y="T9"/>
              </a:cxn>
              <a:cxn ang="0">
                <a:pos x="T10" y="T11"/>
              </a:cxn>
            </a:cxnLst>
            <a:rect l="0" t="0" r="r" b="b"/>
            <a:pathLst>
              <a:path w="7" h="8">
                <a:moveTo>
                  <a:pt x="4" y="0"/>
                </a:moveTo>
                <a:cubicBezTo>
                  <a:pt x="3" y="0"/>
                  <a:pt x="2" y="1"/>
                  <a:pt x="1" y="2"/>
                </a:cubicBezTo>
                <a:cubicBezTo>
                  <a:pt x="0" y="3"/>
                  <a:pt x="0" y="5"/>
                  <a:pt x="1" y="7"/>
                </a:cubicBezTo>
                <a:cubicBezTo>
                  <a:pt x="2" y="8"/>
                  <a:pt x="5" y="8"/>
                  <a:pt x="6" y="7"/>
                </a:cubicBezTo>
                <a:cubicBezTo>
                  <a:pt x="7" y="5"/>
                  <a:pt x="7" y="3"/>
                  <a:pt x="6" y="2"/>
                </a:cubicBezTo>
                <a:cubicBezTo>
                  <a:pt x="5" y="1"/>
                  <a:pt x="4" y="0"/>
                  <a:pt x="4"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3" name="Freeform 33"/>
          <p:cNvSpPr>
            <a:spLocks noEditPoints="1"/>
          </p:cNvSpPr>
          <p:nvPr/>
        </p:nvSpPr>
        <p:spPr bwMode="auto">
          <a:xfrm>
            <a:off x="8264525" y="5111751"/>
            <a:ext cx="465138" cy="481013"/>
          </a:xfrm>
          <a:custGeom>
            <a:avLst/>
            <a:gdLst>
              <a:gd name="T0" fmla="*/ 124 w 124"/>
              <a:gd name="T1" fmla="*/ 77 h 128"/>
              <a:gd name="T2" fmla="*/ 110 w 124"/>
              <a:gd name="T3" fmla="*/ 21 h 128"/>
              <a:gd name="T4" fmla="*/ 94 w 124"/>
              <a:gd name="T5" fmla="*/ 19 h 128"/>
              <a:gd name="T6" fmla="*/ 88 w 124"/>
              <a:gd name="T7" fmla="*/ 0 h 128"/>
              <a:gd name="T8" fmla="*/ 67 w 124"/>
              <a:gd name="T9" fmla="*/ 6 h 128"/>
              <a:gd name="T10" fmla="*/ 57 w 124"/>
              <a:gd name="T11" fmla="*/ 27 h 128"/>
              <a:gd name="T12" fmla="*/ 51 w 124"/>
              <a:gd name="T13" fmla="*/ 0 h 128"/>
              <a:gd name="T14" fmla="*/ 30 w 124"/>
              <a:gd name="T15" fmla="*/ 6 h 128"/>
              <a:gd name="T16" fmla="*/ 17 w 124"/>
              <a:gd name="T17" fmla="*/ 19 h 128"/>
              <a:gd name="T18" fmla="*/ 0 w 124"/>
              <a:gd name="T19" fmla="*/ 77 h 128"/>
              <a:gd name="T20" fmla="*/ 0 w 124"/>
              <a:gd name="T21" fmla="*/ 122 h 128"/>
              <a:gd name="T22" fmla="*/ 36 w 124"/>
              <a:gd name="T23" fmla="*/ 128 h 128"/>
              <a:gd name="T24" fmla="*/ 42 w 124"/>
              <a:gd name="T25" fmla="*/ 76 h 128"/>
              <a:gd name="T26" fmla="*/ 55 w 124"/>
              <a:gd name="T27" fmla="*/ 76 h 128"/>
              <a:gd name="T28" fmla="*/ 57 w 124"/>
              <a:gd name="T29" fmla="*/ 68 h 128"/>
              <a:gd name="T30" fmla="*/ 67 w 124"/>
              <a:gd name="T31" fmla="*/ 73 h 128"/>
              <a:gd name="T32" fmla="*/ 81 w 124"/>
              <a:gd name="T33" fmla="*/ 76 h 128"/>
              <a:gd name="T34" fmla="*/ 82 w 124"/>
              <a:gd name="T35" fmla="*/ 122 h 128"/>
              <a:gd name="T36" fmla="*/ 118 w 124"/>
              <a:gd name="T37" fmla="*/ 128 h 128"/>
              <a:gd name="T38" fmla="*/ 124 w 124"/>
              <a:gd name="T39" fmla="*/ 78 h 128"/>
              <a:gd name="T40" fmla="*/ 37 w 124"/>
              <a:gd name="T41" fmla="*/ 71 h 128"/>
              <a:gd name="T42" fmla="*/ 5 w 124"/>
              <a:gd name="T43" fmla="*/ 123 h 128"/>
              <a:gd name="T44" fmla="*/ 18 w 124"/>
              <a:gd name="T45" fmla="*/ 24 h 128"/>
              <a:gd name="T46" fmla="*/ 52 w 124"/>
              <a:gd name="T47" fmla="*/ 71 h 128"/>
              <a:gd name="T48" fmla="*/ 35 w 124"/>
              <a:gd name="T49" fmla="*/ 19 h 128"/>
              <a:gd name="T50" fmla="*/ 52 w 124"/>
              <a:gd name="T51" fmla="*/ 4 h 128"/>
              <a:gd name="T52" fmla="*/ 67 w 124"/>
              <a:gd name="T53" fmla="*/ 64 h 128"/>
              <a:gd name="T54" fmla="*/ 57 w 124"/>
              <a:gd name="T55" fmla="*/ 31 h 128"/>
              <a:gd name="T56" fmla="*/ 67 w 124"/>
              <a:gd name="T57" fmla="*/ 64 h 128"/>
              <a:gd name="T58" fmla="*/ 89 w 124"/>
              <a:gd name="T59" fmla="*/ 4 h 128"/>
              <a:gd name="T60" fmla="*/ 72 w 124"/>
              <a:gd name="T61" fmla="*/ 19 h 128"/>
              <a:gd name="T62" fmla="*/ 87 w 124"/>
              <a:gd name="T63" fmla="*/ 123 h 128"/>
              <a:gd name="T64" fmla="*/ 72 w 124"/>
              <a:gd name="T65" fmla="*/ 71 h 128"/>
              <a:gd name="T66" fmla="*/ 106 w 124"/>
              <a:gd name="T67" fmla="*/ 24 h 128"/>
              <a:gd name="T68" fmla="*/ 119 w 124"/>
              <a:gd name="T69"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4" h="128">
                <a:moveTo>
                  <a:pt x="124" y="78"/>
                </a:moveTo>
                <a:cubicBezTo>
                  <a:pt x="124" y="77"/>
                  <a:pt x="124" y="77"/>
                  <a:pt x="124" y="77"/>
                </a:cubicBezTo>
                <a:cubicBezTo>
                  <a:pt x="123" y="77"/>
                  <a:pt x="123" y="77"/>
                  <a:pt x="123" y="77"/>
                </a:cubicBezTo>
                <a:cubicBezTo>
                  <a:pt x="110" y="21"/>
                  <a:pt x="110" y="21"/>
                  <a:pt x="110" y="21"/>
                </a:cubicBezTo>
                <a:cubicBezTo>
                  <a:pt x="109" y="20"/>
                  <a:pt x="108" y="19"/>
                  <a:pt x="107" y="19"/>
                </a:cubicBezTo>
                <a:cubicBezTo>
                  <a:pt x="94" y="19"/>
                  <a:pt x="94" y="19"/>
                  <a:pt x="94" y="19"/>
                </a:cubicBezTo>
                <a:cubicBezTo>
                  <a:pt x="94" y="6"/>
                  <a:pt x="94" y="6"/>
                  <a:pt x="94" y="6"/>
                </a:cubicBezTo>
                <a:cubicBezTo>
                  <a:pt x="94" y="2"/>
                  <a:pt x="91" y="0"/>
                  <a:pt x="88" y="0"/>
                </a:cubicBezTo>
                <a:cubicBezTo>
                  <a:pt x="73" y="0"/>
                  <a:pt x="73" y="0"/>
                  <a:pt x="73" y="0"/>
                </a:cubicBezTo>
                <a:cubicBezTo>
                  <a:pt x="70" y="0"/>
                  <a:pt x="67" y="2"/>
                  <a:pt x="67" y="6"/>
                </a:cubicBezTo>
                <a:cubicBezTo>
                  <a:pt x="67" y="27"/>
                  <a:pt x="67" y="27"/>
                  <a:pt x="67" y="27"/>
                </a:cubicBezTo>
                <a:cubicBezTo>
                  <a:pt x="57" y="27"/>
                  <a:pt x="57" y="27"/>
                  <a:pt x="57" y="27"/>
                </a:cubicBezTo>
                <a:cubicBezTo>
                  <a:pt x="57" y="6"/>
                  <a:pt x="57" y="6"/>
                  <a:pt x="57" y="6"/>
                </a:cubicBezTo>
                <a:cubicBezTo>
                  <a:pt x="57" y="2"/>
                  <a:pt x="54" y="0"/>
                  <a:pt x="51" y="0"/>
                </a:cubicBezTo>
                <a:cubicBezTo>
                  <a:pt x="36" y="0"/>
                  <a:pt x="36" y="0"/>
                  <a:pt x="36" y="0"/>
                </a:cubicBezTo>
                <a:cubicBezTo>
                  <a:pt x="33" y="0"/>
                  <a:pt x="30" y="2"/>
                  <a:pt x="30" y="6"/>
                </a:cubicBezTo>
                <a:cubicBezTo>
                  <a:pt x="30" y="19"/>
                  <a:pt x="30" y="19"/>
                  <a:pt x="30" y="19"/>
                </a:cubicBezTo>
                <a:cubicBezTo>
                  <a:pt x="17" y="19"/>
                  <a:pt x="17" y="19"/>
                  <a:pt x="17" y="19"/>
                </a:cubicBezTo>
                <a:cubicBezTo>
                  <a:pt x="16" y="19"/>
                  <a:pt x="15" y="20"/>
                  <a:pt x="14" y="21"/>
                </a:cubicBezTo>
                <a:cubicBezTo>
                  <a:pt x="0" y="77"/>
                  <a:pt x="0" y="77"/>
                  <a:pt x="0" y="77"/>
                </a:cubicBezTo>
                <a:cubicBezTo>
                  <a:pt x="0" y="77"/>
                  <a:pt x="0" y="77"/>
                  <a:pt x="0" y="78"/>
                </a:cubicBezTo>
                <a:cubicBezTo>
                  <a:pt x="0" y="122"/>
                  <a:pt x="0" y="122"/>
                  <a:pt x="0" y="122"/>
                </a:cubicBezTo>
                <a:cubicBezTo>
                  <a:pt x="0" y="125"/>
                  <a:pt x="3" y="128"/>
                  <a:pt x="6" y="128"/>
                </a:cubicBezTo>
                <a:cubicBezTo>
                  <a:pt x="36" y="128"/>
                  <a:pt x="36" y="128"/>
                  <a:pt x="36" y="128"/>
                </a:cubicBezTo>
                <a:cubicBezTo>
                  <a:pt x="39" y="128"/>
                  <a:pt x="42" y="125"/>
                  <a:pt x="42" y="122"/>
                </a:cubicBezTo>
                <a:cubicBezTo>
                  <a:pt x="42" y="76"/>
                  <a:pt x="42" y="76"/>
                  <a:pt x="42" y="76"/>
                </a:cubicBezTo>
                <a:cubicBezTo>
                  <a:pt x="55" y="76"/>
                  <a:pt x="55" y="76"/>
                  <a:pt x="55" y="76"/>
                </a:cubicBezTo>
                <a:cubicBezTo>
                  <a:pt x="55" y="76"/>
                  <a:pt x="55" y="76"/>
                  <a:pt x="55" y="76"/>
                </a:cubicBezTo>
                <a:cubicBezTo>
                  <a:pt x="56" y="76"/>
                  <a:pt x="57" y="75"/>
                  <a:pt x="57" y="73"/>
                </a:cubicBezTo>
                <a:cubicBezTo>
                  <a:pt x="57" y="68"/>
                  <a:pt x="57" y="68"/>
                  <a:pt x="57" y="68"/>
                </a:cubicBezTo>
                <a:cubicBezTo>
                  <a:pt x="67" y="68"/>
                  <a:pt x="67" y="68"/>
                  <a:pt x="67" y="68"/>
                </a:cubicBezTo>
                <a:cubicBezTo>
                  <a:pt x="67" y="73"/>
                  <a:pt x="67" y="73"/>
                  <a:pt x="67" y="73"/>
                </a:cubicBezTo>
                <a:cubicBezTo>
                  <a:pt x="67" y="75"/>
                  <a:pt x="68" y="76"/>
                  <a:pt x="69" y="76"/>
                </a:cubicBezTo>
                <a:cubicBezTo>
                  <a:pt x="81" y="76"/>
                  <a:pt x="81" y="76"/>
                  <a:pt x="81" y="76"/>
                </a:cubicBezTo>
                <a:cubicBezTo>
                  <a:pt x="82" y="76"/>
                  <a:pt x="82" y="76"/>
                  <a:pt x="82" y="76"/>
                </a:cubicBezTo>
                <a:cubicBezTo>
                  <a:pt x="82" y="122"/>
                  <a:pt x="82" y="122"/>
                  <a:pt x="82" y="122"/>
                </a:cubicBezTo>
                <a:cubicBezTo>
                  <a:pt x="82" y="125"/>
                  <a:pt x="85" y="128"/>
                  <a:pt x="88" y="128"/>
                </a:cubicBezTo>
                <a:cubicBezTo>
                  <a:pt x="118" y="128"/>
                  <a:pt x="118" y="128"/>
                  <a:pt x="118" y="128"/>
                </a:cubicBezTo>
                <a:cubicBezTo>
                  <a:pt x="121" y="128"/>
                  <a:pt x="124" y="125"/>
                  <a:pt x="124" y="122"/>
                </a:cubicBezTo>
                <a:lnTo>
                  <a:pt x="124" y="78"/>
                </a:lnTo>
                <a:close/>
                <a:moveTo>
                  <a:pt x="52" y="71"/>
                </a:moveTo>
                <a:cubicBezTo>
                  <a:pt x="37" y="71"/>
                  <a:pt x="37" y="71"/>
                  <a:pt x="37" y="71"/>
                </a:cubicBezTo>
                <a:cubicBezTo>
                  <a:pt x="37" y="123"/>
                  <a:pt x="37" y="123"/>
                  <a:pt x="37" y="123"/>
                </a:cubicBezTo>
                <a:cubicBezTo>
                  <a:pt x="5" y="123"/>
                  <a:pt x="5" y="123"/>
                  <a:pt x="5" y="123"/>
                </a:cubicBezTo>
                <a:cubicBezTo>
                  <a:pt x="5" y="78"/>
                  <a:pt x="5" y="78"/>
                  <a:pt x="5" y="78"/>
                </a:cubicBezTo>
                <a:cubicBezTo>
                  <a:pt x="18" y="24"/>
                  <a:pt x="18" y="24"/>
                  <a:pt x="18" y="24"/>
                </a:cubicBezTo>
                <a:cubicBezTo>
                  <a:pt x="52" y="24"/>
                  <a:pt x="52" y="24"/>
                  <a:pt x="52" y="24"/>
                </a:cubicBezTo>
                <a:lnTo>
                  <a:pt x="52" y="71"/>
                </a:lnTo>
                <a:close/>
                <a:moveTo>
                  <a:pt x="52" y="19"/>
                </a:moveTo>
                <a:cubicBezTo>
                  <a:pt x="35" y="19"/>
                  <a:pt x="35" y="19"/>
                  <a:pt x="35" y="19"/>
                </a:cubicBezTo>
                <a:cubicBezTo>
                  <a:pt x="35" y="4"/>
                  <a:pt x="35" y="4"/>
                  <a:pt x="35" y="4"/>
                </a:cubicBezTo>
                <a:cubicBezTo>
                  <a:pt x="52" y="4"/>
                  <a:pt x="52" y="4"/>
                  <a:pt x="52" y="4"/>
                </a:cubicBezTo>
                <a:lnTo>
                  <a:pt x="52" y="19"/>
                </a:lnTo>
                <a:close/>
                <a:moveTo>
                  <a:pt x="67" y="64"/>
                </a:moveTo>
                <a:cubicBezTo>
                  <a:pt x="57" y="64"/>
                  <a:pt x="57" y="64"/>
                  <a:pt x="57" y="64"/>
                </a:cubicBezTo>
                <a:cubicBezTo>
                  <a:pt x="57" y="31"/>
                  <a:pt x="57" y="31"/>
                  <a:pt x="57" y="31"/>
                </a:cubicBezTo>
                <a:cubicBezTo>
                  <a:pt x="67" y="31"/>
                  <a:pt x="67" y="31"/>
                  <a:pt x="67" y="31"/>
                </a:cubicBezTo>
                <a:lnTo>
                  <a:pt x="67" y="64"/>
                </a:lnTo>
                <a:close/>
                <a:moveTo>
                  <a:pt x="72" y="4"/>
                </a:moveTo>
                <a:cubicBezTo>
                  <a:pt x="89" y="4"/>
                  <a:pt x="89" y="4"/>
                  <a:pt x="89" y="4"/>
                </a:cubicBezTo>
                <a:cubicBezTo>
                  <a:pt x="89" y="19"/>
                  <a:pt x="89" y="19"/>
                  <a:pt x="89" y="19"/>
                </a:cubicBezTo>
                <a:cubicBezTo>
                  <a:pt x="72" y="19"/>
                  <a:pt x="72" y="19"/>
                  <a:pt x="72" y="19"/>
                </a:cubicBezTo>
                <a:lnTo>
                  <a:pt x="72" y="4"/>
                </a:lnTo>
                <a:close/>
                <a:moveTo>
                  <a:pt x="87" y="123"/>
                </a:moveTo>
                <a:cubicBezTo>
                  <a:pt x="87" y="71"/>
                  <a:pt x="87" y="71"/>
                  <a:pt x="87" y="71"/>
                </a:cubicBezTo>
                <a:cubicBezTo>
                  <a:pt x="72" y="71"/>
                  <a:pt x="72" y="71"/>
                  <a:pt x="72" y="71"/>
                </a:cubicBezTo>
                <a:cubicBezTo>
                  <a:pt x="72" y="24"/>
                  <a:pt x="72" y="24"/>
                  <a:pt x="72" y="24"/>
                </a:cubicBezTo>
                <a:cubicBezTo>
                  <a:pt x="106" y="24"/>
                  <a:pt x="106" y="24"/>
                  <a:pt x="106" y="24"/>
                </a:cubicBezTo>
                <a:cubicBezTo>
                  <a:pt x="119" y="78"/>
                  <a:pt x="119" y="78"/>
                  <a:pt x="119" y="78"/>
                </a:cubicBezTo>
                <a:cubicBezTo>
                  <a:pt x="119" y="123"/>
                  <a:pt x="119" y="123"/>
                  <a:pt x="119" y="123"/>
                </a:cubicBezTo>
                <a:lnTo>
                  <a:pt x="87" y="1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4" name="Freeform 34"/>
          <p:cNvSpPr>
            <a:spLocks noEditPoints="1"/>
          </p:cNvSpPr>
          <p:nvPr/>
        </p:nvSpPr>
        <p:spPr bwMode="auto">
          <a:xfrm>
            <a:off x="7423150" y="5108576"/>
            <a:ext cx="225425" cy="334963"/>
          </a:xfrm>
          <a:custGeom>
            <a:avLst/>
            <a:gdLst>
              <a:gd name="T0" fmla="*/ 30 w 60"/>
              <a:gd name="T1" fmla="*/ 89 h 89"/>
              <a:gd name="T2" fmla="*/ 32 w 60"/>
              <a:gd name="T3" fmla="*/ 89 h 89"/>
              <a:gd name="T4" fmla="*/ 60 w 60"/>
              <a:gd name="T5" fmla="*/ 59 h 89"/>
              <a:gd name="T6" fmla="*/ 55 w 60"/>
              <a:gd name="T7" fmla="*/ 44 h 89"/>
              <a:gd name="T8" fmla="*/ 31 w 60"/>
              <a:gd name="T9" fmla="*/ 1 h 89"/>
              <a:gd name="T10" fmla="*/ 29 w 60"/>
              <a:gd name="T11" fmla="*/ 1 h 89"/>
              <a:gd name="T12" fmla="*/ 5 w 60"/>
              <a:gd name="T13" fmla="*/ 44 h 89"/>
              <a:gd name="T14" fmla="*/ 0 w 60"/>
              <a:gd name="T15" fmla="*/ 59 h 89"/>
              <a:gd name="T16" fmla="*/ 30 w 60"/>
              <a:gd name="T17" fmla="*/ 89 h 89"/>
              <a:gd name="T18" fmla="*/ 32 w 60"/>
              <a:gd name="T19" fmla="*/ 84 h 89"/>
              <a:gd name="T20" fmla="*/ 30 w 60"/>
              <a:gd name="T21" fmla="*/ 84 h 89"/>
              <a:gd name="T22" fmla="*/ 20 w 60"/>
              <a:gd name="T23" fmla="*/ 74 h 89"/>
              <a:gd name="T24" fmla="*/ 22 w 60"/>
              <a:gd name="T25" fmla="*/ 68 h 89"/>
              <a:gd name="T26" fmla="*/ 31 w 60"/>
              <a:gd name="T27" fmla="*/ 52 h 89"/>
              <a:gd name="T28" fmla="*/ 40 w 60"/>
              <a:gd name="T29" fmla="*/ 68 h 89"/>
              <a:gd name="T30" fmla="*/ 41 w 60"/>
              <a:gd name="T31" fmla="*/ 74 h 89"/>
              <a:gd name="T32" fmla="*/ 32 w 60"/>
              <a:gd name="T33" fmla="*/ 84 h 89"/>
              <a:gd name="T34" fmla="*/ 8 w 60"/>
              <a:gd name="T35" fmla="*/ 47 h 89"/>
              <a:gd name="T36" fmla="*/ 30 w 60"/>
              <a:gd name="T37" fmla="*/ 9 h 89"/>
              <a:gd name="T38" fmla="*/ 51 w 60"/>
              <a:gd name="T39" fmla="*/ 46 h 89"/>
              <a:gd name="T40" fmla="*/ 55 w 60"/>
              <a:gd name="T41" fmla="*/ 59 h 89"/>
              <a:gd name="T42" fmla="*/ 48 w 60"/>
              <a:gd name="T43" fmla="*/ 76 h 89"/>
              <a:gd name="T44" fmla="*/ 45 w 60"/>
              <a:gd name="T45" fmla="*/ 80 h 89"/>
              <a:gd name="T46" fmla="*/ 46 w 60"/>
              <a:gd name="T47" fmla="*/ 75 h 89"/>
              <a:gd name="T48" fmla="*/ 46 w 60"/>
              <a:gd name="T49" fmla="*/ 74 h 89"/>
              <a:gd name="T50" fmla="*/ 44 w 60"/>
              <a:gd name="T51" fmla="*/ 66 h 89"/>
              <a:gd name="T52" fmla="*/ 31 w 60"/>
              <a:gd name="T53" fmla="*/ 43 h 89"/>
              <a:gd name="T54" fmla="*/ 18 w 60"/>
              <a:gd name="T55" fmla="*/ 66 h 89"/>
              <a:gd name="T56" fmla="*/ 15 w 60"/>
              <a:gd name="T57" fmla="*/ 74 h 89"/>
              <a:gd name="T58" fmla="*/ 16 w 60"/>
              <a:gd name="T59" fmla="*/ 77 h 89"/>
              <a:gd name="T60" fmla="*/ 17 w 60"/>
              <a:gd name="T61" fmla="*/ 81 h 89"/>
              <a:gd name="T62" fmla="*/ 13 w 60"/>
              <a:gd name="T63" fmla="*/ 78 h 89"/>
              <a:gd name="T64" fmla="*/ 12 w 60"/>
              <a:gd name="T65" fmla="*/ 77 h 89"/>
              <a:gd name="T66" fmla="*/ 5 w 60"/>
              <a:gd name="T67" fmla="*/ 59 h 89"/>
              <a:gd name="T68" fmla="*/ 8 w 60"/>
              <a:gd name="T69" fmla="*/ 47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0" h="89">
                <a:moveTo>
                  <a:pt x="30" y="89"/>
                </a:moveTo>
                <a:cubicBezTo>
                  <a:pt x="30" y="89"/>
                  <a:pt x="32" y="89"/>
                  <a:pt x="32" y="89"/>
                </a:cubicBezTo>
                <a:cubicBezTo>
                  <a:pt x="48" y="88"/>
                  <a:pt x="60" y="75"/>
                  <a:pt x="60" y="59"/>
                </a:cubicBezTo>
                <a:cubicBezTo>
                  <a:pt x="60" y="54"/>
                  <a:pt x="58" y="49"/>
                  <a:pt x="55" y="44"/>
                </a:cubicBezTo>
                <a:cubicBezTo>
                  <a:pt x="31" y="1"/>
                  <a:pt x="31" y="1"/>
                  <a:pt x="31" y="1"/>
                </a:cubicBezTo>
                <a:cubicBezTo>
                  <a:pt x="31" y="0"/>
                  <a:pt x="29" y="0"/>
                  <a:pt x="29" y="1"/>
                </a:cubicBezTo>
                <a:cubicBezTo>
                  <a:pt x="5" y="44"/>
                  <a:pt x="5" y="44"/>
                  <a:pt x="5" y="44"/>
                </a:cubicBezTo>
                <a:cubicBezTo>
                  <a:pt x="2" y="49"/>
                  <a:pt x="0" y="54"/>
                  <a:pt x="0" y="59"/>
                </a:cubicBezTo>
                <a:cubicBezTo>
                  <a:pt x="0" y="76"/>
                  <a:pt x="14" y="89"/>
                  <a:pt x="30" y="89"/>
                </a:cubicBezTo>
                <a:close/>
                <a:moveTo>
                  <a:pt x="32" y="84"/>
                </a:moveTo>
                <a:cubicBezTo>
                  <a:pt x="31" y="84"/>
                  <a:pt x="31" y="84"/>
                  <a:pt x="30" y="84"/>
                </a:cubicBezTo>
                <a:cubicBezTo>
                  <a:pt x="25" y="84"/>
                  <a:pt x="20" y="79"/>
                  <a:pt x="20" y="74"/>
                </a:cubicBezTo>
                <a:cubicBezTo>
                  <a:pt x="20" y="72"/>
                  <a:pt x="21" y="70"/>
                  <a:pt x="22" y="68"/>
                </a:cubicBezTo>
                <a:cubicBezTo>
                  <a:pt x="31" y="52"/>
                  <a:pt x="31" y="52"/>
                  <a:pt x="31" y="52"/>
                </a:cubicBezTo>
                <a:cubicBezTo>
                  <a:pt x="40" y="68"/>
                  <a:pt x="40" y="68"/>
                  <a:pt x="40" y="68"/>
                </a:cubicBezTo>
                <a:cubicBezTo>
                  <a:pt x="41" y="70"/>
                  <a:pt x="41" y="72"/>
                  <a:pt x="41" y="74"/>
                </a:cubicBezTo>
                <a:cubicBezTo>
                  <a:pt x="41" y="79"/>
                  <a:pt x="37" y="84"/>
                  <a:pt x="32" y="84"/>
                </a:cubicBezTo>
                <a:close/>
                <a:moveTo>
                  <a:pt x="8" y="47"/>
                </a:moveTo>
                <a:cubicBezTo>
                  <a:pt x="30" y="9"/>
                  <a:pt x="30" y="9"/>
                  <a:pt x="30" y="9"/>
                </a:cubicBezTo>
                <a:cubicBezTo>
                  <a:pt x="51" y="46"/>
                  <a:pt x="51" y="46"/>
                  <a:pt x="51" y="46"/>
                </a:cubicBezTo>
                <a:cubicBezTo>
                  <a:pt x="54" y="50"/>
                  <a:pt x="55" y="55"/>
                  <a:pt x="55" y="59"/>
                </a:cubicBezTo>
                <a:cubicBezTo>
                  <a:pt x="55" y="66"/>
                  <a:pt x="53" y="72"/>
                  <a:pt x="48" y="76"/>
                </a:cubicBezTo>
                <a:cubicBezTo>
                  <a:pt x="45" y="80"/>
                  <a:pt x="45" y="80"/>
                  <a:pt x="45" y="80"/>
                </a:cubicBezTo>
                <a:cubicBezTo>
                  <a:pt x="46" y="75"/>
                  <a:pt x="46" y="75"/>
                  <a:pt x="46" y="75"/>
                </a:cubicBezTo>
                <a:cubicBezTo>
                  <a:pt x="46" y="75"/>
                  <a:pt x="46" y="74"/>
                  <a:pt x="46" y="74"/>
                </a:cubicBezTo>
                <a:cubicBezTo>
                  <a:pt x="46" y="71"/>
                  <a:pt x="45" y="68"/>
                  <a:pt x="44" y="66"/>
                </a:cubicBezTo>
                <a:cubicBezTo>
                  <a:pt x="31" y="43"/>
                  <a:pt x="31" y="43"/>
                  <a:pt x="31" y="43"/>
                </a:cubicBezTo>
                <a:cubicBezTo>
                  <a:pt x="18" y="66"/>
                  <a:pt x="18" y="66"/>
                  <a:pt x="18" y="66"/>
                </a:cubicBezTo>
                <a:cubicBezTo>
                  <a:pt x="16" y="68"/>
                  <a:pt x="15" y="71"/>
                  <a:pt x="15" y="74"/>
                </a:cubicBezTo>
                <a:cubicBezTo>
                  <a:pt x="15" y="75"/>
                  <a:pt x="16" y="76"/>
                  <a:pt x="16" y="77"/>
                </a:cubicBezTo>
                <a:cubicBezTo>
                  <a:pt x="17" y="81"/>
                  <a:pt x="17" y="81"/>
                  <a:pt x="17" y="81"/>
                </a:cubicBezTo>
                <a:cubicBezTo>
                  <a:pt x="13" y="78"/>
                  <a:pt x="13" y="78"/>
                  <a:pt x="13" y="78"/>
                </a:cubicBezTo>
                <a:cubicBezTo>
                  <a:pt x="13" y="78"/>
                  <a:pt x="13" y="77"/>
                  <a:pt x="12" y="77"/>
                </a:cubicBezTo>
                <a:cubicBezTo>
                  <a:pt x="8" y="72"/>
                  <a:pt x="5" y="66"/>
                  <a:pt x="5" y="59"/>
                </a:cubicBezTo>
                <a:cubicBezTo>
                  <a:pt x="5" y="55"/>
                  <a:pt x="6" y="50"/>
                  <a:pt x="8" y="47"/>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5" name="Freeform 35"/>
          <p:cNvSpPr>
            <a:spLocks noEditPoints="1"/>
          </p:cNvSpPr>
          <p:nvPr/>
        </p:nvSpPr>
        <p:spPr bwMode="auto">
          <a:xfrm>
            <a:off x="7296150" y="5443538"/>
            <a:ext cx="479425" cy="149225"/>
          </a:xfrm>
          <a:custGeom>
            <a:avLst/>
            <a:gdLst>
              <a:gd name="T0" fmla="*/ 125 w 128"/>
              <a:gd name="T1" fmla="*/ 21 h 40"/>
              <a:gd name="T2" fmla="*/ 123 w 128"/>
              <a:gd name="T3" fmla="*/ 20 h 40"/>
              <a:gd name="T4" fmla="*/ 125 w 128"/>
              <a:gd name="T5" fmla="*/ 19 h 40"/>
              <a:gd name="T6" fmla="*/ 128 w 128"/>
              <a:gd name="T7" fmla="*/ 13 h 40"/>
              <a:gd name="T8" fmla="*/ 127 w 128"/>
              <a:gd name="T9" fmla="*/ 5 h 40"/>
              <a:gd name="T10" fmla="*/ 120 w 128"/>
              <a:gd name="T11" fmla="*/ 1 h 40"/>
              <a:gd name="T12" fmla="*/ 64 w 128"/>
              <a:gd name="T13" fmla="*/ 10 h 40"/>
              <a:gd name="T14" fmla="*/ 64 w 128"/>
              <a:gd name="T15" fmla="*/ 10 h 40"/>
              <a:gd name="T16" fmla="*/ 8 w 128"/>
              <a:gd name="T17" fmla="*/ 1 h 40"/>
              <a:gd name="T18" fmla="*/ 1 w 128"/>
              <a:gd name="T19" fmla="*/ 5 h 40"/>
              <a:gd name="T20" fmla="*/ 0 w 128"/>
              <a:gd name="T21" fmla="*/ 13 h 40"/>
              <a:gd name="T22" fmla="*/ 3 w 128"/>
              <a:gd name="T23" fmla="*/ 19 h 40"/>
              <a:gd name="T24" fmla="*/ 5 w 128"/>
              <a:gd name="T25" fmla="*/ 20 h 40"/>
              <a:gd name="T26" fmla="*/ 3 w 128"/>
              <a:gd name="T27" fmla="*/ 21 h 40"/>
              <a:gd name="T28" fmla="*/ 0 w 128"/>
              <a:gd name="T29" fmla="*/ 27 h 40"/>
              <a:gd name="T30" fmla="*/ 1 w 128"/>
              <a:gd name="T31" fmla="*/ 35 h 40"/>
              <a:gd name="T32" fmla="*/ 8 w 128"/>
              <a:gd name="T33" fmla="*/ 39 h 40"/>
              <a:gd name="T34" fmla="*/ 64 w 128"/>
              <a:gd name="T35" fmla="*/ 30 h 40"/>
              <a:gd name="T36" fmla="*/ 64 w 128"/>
              <a:gd name="T37" fmla="*/ 30 h 40"/>
              <a:gd name="T38" fmla="*/ 120 w 128"/>
              <a:gd name="T39" fmla="*/ 39 h 40"/>
              <a:gd name="T40" fmla="*/ 127 w 128"/>
              <a:gd name="T41" fmla="*/ 35 h 40"/>
              <a:gd name="T42" fmla="*/ 128 w 128"/>
              <a:gd name="T43" fmla="*/ 27 h 40"/>
              <a:gd name="T44" fmla="*/ 125 w 128"/>
              <a:gd name="T45" fmla="*/ 21 h 40"/>
              <a:gd name="T46" fmla="*/ 122 w 128"/>
              <a:gd name="T47" fmla="*/ 5 h 40"/>
              <a:gd name="T48" fmla="*/ 124 w 128"/>
              <a:gd name="T49" fmla="*/ 15 h 40"/>
              <a:gd name="T50" fmla="*/ 108 w 128"/>
              <a:gd name="T51" fmla="*/ 18 h 40"/>
              <a:gd name="T52" fmla="*/ 77 w 128"/>
              <a:gd name="T53" fmla="*/ 13 h 40"/>
              <a:gd name="T54" fmla="*/ 122 w 128"/>
              <a:gd name="T55" fmla="*/ 5 h 40"/>
              <a:gd name="T56" fmla="*/ 6 w 128"/>
              <a:gd name="T57" fmla="*/ 35 h 40"/>
              <a:gd name="T58" fmla="*/ 4 w 128"/>
              <a:gd name="T59" fmla="*/ 25 h 40"/>
              <a:gd name="T60" fmla="*/ 20 w 128"/>
              <a:gd name="T61" fmla="*/ 22 h 40"/>
              <a:gd name="T62" fmla="*/ 51 w 128"/>
              <a:gd name="T63" fmla="*/ 28 h 40"/>
              <a:gd name="T64" fmla="*/ 6 w 128"/>
              <a:gd name="T65" fmla="*/ 35 h 40"/>
              <a:gd name="T66" fmla="*/ 122 w 128"/>
              <a:gd name="T67" fmla="*/ 35 h 40"/>
              <a:gd name="T68" fmla="*/ 4 w 128"/>
              <a:gd name="T69" fmla="*/ 15 h 40"/>
              <a:gd name="T70" fmla="*/ 6 w 128"/>
              <a:gd name="T71" fmla="*/ 5 h 40"/>
              <a:gd name="T72" fmla="*/ 124 w 128"/>
              <a:gd name="T73" fmla="*/ 25 h 40"/>
              <a:gd name="T74" fmla="*/ 122 w 128"/>
              <a:gd name="T75"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40">
                <a:moveTo>
                  <a:pt x="125" y="21"/>
                </a:moveTo>
                <a:cubicBezTo>
                  <a:pt x="123" y="20"/>
                  <a:pt x="123" y="20"/>
                  <a:pt x="123" y="20"/>
                </a:cubicBezTo>
                <a:cubicBezTo>
                  <a:pt x="125" y="19"/>
                  <a:pt x="125" y="19"/>
                  <a:pt x="125" y="19"/>
                </a:cubicBezTo>
                <a:cubicBezTo>
                  <a:pt x="127" y="18"/>
                  <a:pt x="128" y="15"/>
                  <a:pt x="128" y="13"/>
                </a:cubicBezTo>
                <a:cubicBezTo>
                  <a:pt x="127" y="5"/>
                  <a:pt x="127" y="5"/>
                  <a:pt x="127" y="5"/>
                </a:cubicBezTo>
                <a:cubicBezTo>
                  <a:pt x="126" y="2"/>
                  <a:pt x="123" y="0"/>
                  <a:pt x="120" y="1"/>
                </a:cubicBezTo>
                <a:cubicBezTo>
                  <a:pt x="64" y="10"/>
                  <a:pt x="64" y="10"/>
                  <a:pt x="64" y="10"/>
                </a:cubicBezTo>
                <a:cubicBezTo>
                  <a:pt x="64" y="10"/>
                  <a:pt x="64" y="10"/>
                  <a:pt x="64" y="10"/>
                </a:cubicBezTo>
                <a:cubicBezTo>
                  <a:pt x="8" y="1"/>
                  <a:pt x="8" y="1"/>
                  <a:pt x="8" y="1"/>
                </a:cubicBezTo>
                <a:cubicBezTo>
                  <a:pt x="5" y="0"/>
                  <a:pt x="2" y="2"/>
                  <a:pt x="1" y="5"/>
                </a:cubicBezTo>
                <a:cubicBezTo>
                  <a:pt x="0" y="13"/>
                  <a:pt x="0" y="13"/>
                  <a:pt x="0" y="13"/>
                </a:cubicBezTo>
                <a:cubicBezTo>
                  <a:pt x="0" y="15"/>
                  <a:pt x="1" y="18"/>
                  <a:pt x="3" y="19"/>
                </a:cubicBezTo>
                <a:cubicBezTo>
                  <a:pt x="5" y="20"/>
                  <a:pt x="5" y="20"/>
                  <a:pt x="5" y="20"/>
                </a:cubicBezTo>
                <a:cubicBezTo>
                  <a:pt x="3" y="21"/>
                  <a:pt x="3" y="21"/>
                  <a:pt x="3" y="21"/>
                </a:cubicBezTo>
                <a:cubicBezTo>
                  <a:pt x="1" y="23"/>
                  <a:pt x="0" y="25"/>
                  <a:pt x="0" y="27"/>
                </a:cubicBezTo>
                <a:cubicBezTo>
                  <a:pt x="1" y="35"/>
                  <a:pt x="1" y="35"/>
                  <a:pt x="1" y="35"/>
                </a:cubicBezTo>
                <a:cubicBezTo>
                  <a:pt x="2" y="38"/>
                  <a:pt x="5" y="40"/>
                  <a:pt x="8" y="39"/>
                </a:cubicBezTo>
                <a:cubicBezTo>
                  <a:pt x="64" y="30"/>
                  <a:pt x="64" y="30"/>
                  <a:pt x="64" y="30"/>
                </a:cubicBezTo>
                <a:cubicBezTo>
                  <a:pt x="64" y="30"/>
                  <a:pt x="64" y="30"/>
                  <a:pt x="64" y="30"/>
                </a:cubicBezTo>
                <a:cubicBezTo>
                  <a:pt x="120" y="39"/>
                  <a:pt x="120" y="39"/>
                  <a:pt x="120" y="39"/>
                </a:cubicBezTo>
                <a:cubicBezTo>
                  <a:pt x="123" y="40"/>
                  <a:pt x="126" y="38"/>
                  <a:pt x="127" y="35"/>
                </a:cubicBezTo>
                <a:cubicBezTo>
                  <a:pt x="128" y="27"/>
                  <a:pt x="128" y="27"/>
                  <a:pt x="128" y="27"/>
                </a:cubicBezTo>
                <a:cubicBezTo>
                  <a:pt x="128" y="25"/>
                  <a:pt x="127" y="23"/>
                  <a:pt x="125" y="21"/>
                </a:cubicBezTo>
                <a:close/>
                <a:moveTo>
                  <a:pt x="122" y="5"/>
                </a:moveTo>
                <a:cubicBezTo>
                  <a:pt x="124" y="15"/>
                  <a:pt x="124" y="15"/>
                  <a:pt x="124" y="15"/>
                </a:cubicBezTo>
                <a:cubicBezTo>
                  <a:pt x="108" y="18"/>
                  <a:pt x="108" y="18"/>
                  <a:pt x="108" y="18"/>
                </a:cubicBezTo>
                <a:cubicBezTo>
                  <a:pt x="77" y="13"/>
                  <a:pt x="77" y="13"/>
                  <a:pt x="77" y="13"/>
                </a:cubicBezTo>
                <a:lnTo>
                  <a:pt x="122" y="5"/>
                </a:lnTo>
                <a:close/>
                <a:moveTo>
                  <a:pt x="6" y="35"/>
                </a:moveTo>
                <a:cubicBezTo>
                  <a:pt x="4" y="25"/>
                  <a:pt x="4" y="25"/>
                  <a:pt x="4" y="25"/>
                </a:cubicBezTo>
                <a:cubicBezTo>
                  <a:pt x="20" y="22"/>
                  <a:pt x="20" y="22"/>
                  <a:pt x="20" y="22"/>
                </a:cubicBezTo>
                <a:cubicBezTo>
                  <a:pt x="51" y="28"/>
                  <a:pt x="51" y="28"/>
                  <a:pt x="51" y="28"/>
                </a:cubicBezTo>
                <a:lnTo>
                  <a:pt x="6" y="35"/>
                </a:lnTo>
                <a:close/>
                <a:moveTo>
                  <a:pt x="122" y="35"/>
                </a:moveTo>
                <a:cubicBezTo>
                  <a:pt x="4" y="15"/>
                  <a:pt x="4" y="15"/>
                  <a:pt x="4" y="15"/>
                </a:cubicBezTo>
                <a:cubicBezTo>
                  <a:pt x="6" y="5"/>
                  <a:pt x="6" y="5"/>
                  <a:pt x="6" y="5"/>
                </a:cubicBezTo>
                <a:cubicBezTo>
                  <a:pt x="124" y="25"/>
                  <a:pt x="124" y="25"/>
                  <a:pt x="124" y="25"/>
                </a:cubicBezTo>
                <a:lnTo>
                  <a:pt x="122" y="35"/>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6" name="Freeform 36"/>
          <p:cNvSpPr>
            <a:spLocks/>
          </p:cNvSpPr>
          <p:nvPr/>
        </p:nvSpPr>
        <p:spPr bwMode="auto">
          <a:xfrm>
            <a:off x="6334125" y="5487988"/>
            <a:ext cx="19050" cy="33338"/>
          </a:xfrm>
          <a:custGeom>
            <a:avLst/>
            <a:gdLst>
              <a:gd name="T0" fmla="*/ 2 w 5"/>
              <a:gd name="T1" fmla="*/ 0 h 9"/>
              <a:gd name="T2" fmla="*/ 0 w 5"/>
              <a:gd name="T3" fmla="*/ 3 h 9"/>
              <a:gd name="T4" fmla="*/ 0 w 5"/>
              <a:gd name="T5" fmla="*/ 9 h 9"/>
              <a:gd name="T6" fmla="*/ 5 w 5"/>
              <a:gd name="T7" fmla="*/ 9 h 9"/>
              <a:gd name="T8" fmla="*/ 5 w 5"/>
              <a:gd name="T9" fmla="*/ 3 h 9"/>
              <a:gd name="T10" fmla="*/ 2 w 5"/>
              <a:gd name="T11" fmla="*/ 0 h 9"/>
            </a:gdLst>
            <a:ahLst/>
            <a:cxnLst>
              <a:cxn ang="0">
                <a:pos x="T0" y="T1"/>
              </a:cxn>
              <a:cxn ang="0">
                <a:pos x="T2" y="T3"/>
              </a:cxn>
              <a:cxn ang="0">
                <a:pos x="T4" y="T5"/>
              </a:cxn>
              <a:cxn ang="0">
                <a:pos x="T6" y="T7"/>
              </a:cxn>
              <a:cxn ang="0">
                <a:pos x="T8" y="T9"/>
              </a:cxn>
              <a:cxn ang="0">
                <a:pos x="T10" y="T11"/>
              </a:cxn>
            </a:cxnLst>
            <a:rect l="0" t="0" r="r" b="b"/>
            <a:pathLst>
              <a:path w="5" h="9">
                <a:moveTo>
                  <a:pt x="2" y="0"/>
                </a:moveTo>
                <a:cubicBezTo>
                  <a:pt x="1" y="0"/>
                  <a:pt x="0" y="1"/>
                  <a:pt x="0" y="3"/>
                </a:cubicBezTo>
                <a:cubicBezTo>
                  <a:pt x="0" y="9"/>
                  <a:pt x="0" y="9"/>
                  <a:pt x="0" y="9"/>
                </a:cubicBezTo>
                <a:cubicBezTo>
                  <a:pt x="5" y="9"/>
                  <a:pt x="5" y="9"/>
                  <a:pt x="5" y="9"/>
                </a:cubicBezTo>
                <a:cubicBezTo>
                  <a:pt x="5" y="3"/>
                  <a:pt x="5" y="3"/>
                  <a:pt x="5" y="3"/>
                </a:cubicBezTo>
                <a:cubicBezTo>
                  <a:pt x="5" y="1"/>
                  <a:pt x="4" y="0"/>
                  <a:pt x="2"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7" name="Freeform 37"/>
          <p:cNvSpPr>
            <a:spLocks/>
          </p:cNvSpPr>
          <p:nvPr/>
        </p:nvSpPr>
        <p:spPr bwMode="auto">
          <a:xfrm>
            <a:off x="6796088" y="5487988"/>
            <a:ext cx="19050" cy="33338"/>
          </a:xfrm>
          <a:custGeom>
            <a:avLst/>
            <a:gdLst>
              <a:gd name="T0" fmla="*/ 3 w 5"/>
              <a:gd name="T1" fmla="*/ 0 h 9"/>
              <a:gd name="T2" fmla="*/ 0 w 5"/>
              <a:gd name="T3" fmla="*/ 3 h 9"/>
              <a:gd name="T4" fmla="*/ 0 w 5"/>
              <a:gd name="T5" fmla="*/ 9 h 9"/>
              <a:gd name="T6" fmla="*/ 5 w 5"/>
              <a:gd name="T7" fmla="*/ 9 h 9"/>
              <a:gd name="T8" fmla="*/ 5 w 5"/>
              <a:gd name="T9" fmla="*/ 3 h 9"/>
              <a:gd name="T10" fmla="*/ 3 w 5"/>
              <a:gd name="T11" fmla="*/ 0 h 9"/>
            </a:gdLst>
            <a:ahLst/>
            <a:cxnLst>
              <a:cxn ang="0">
                <a:pos x="T0" y="T1"/>
              </a:cxn>
              <a:cxn ang="0">
                <a:pos x="T2" y="T3"/>
              </a:cxn>
              <a:cxn ang="0">
                <a:pos x="T4" y="T5"/>
              </a:cxn>
              <a:cxn ang="0">
                <a:pos x="T6" y="T7"/>
              </a:cxn>
              <a:cxn ang="0">
                <a:pos x="T8" y="T9"/>
              </a:cxn>
              <a:cxn ang="0">
                <a:pos x="T10" y="T11"/>
              </a:cxn>
            </a:cxnLst>
            <a:rect l="0" t="0" r="r" b="b"/>
            <a:pathLst>
              <a:path w="5" h="9">
                <a:moveTo>
                  <a:pt x="3" y="0"/>
                </a:moveTo>
                <a:cubicBezTo>
                  <a:pt x="1" y="0"/>
                  <a:pt x="0" y="1"/>
                  <a:pt x="0" y="3"/>
                </a:cubicBezTo>
                <a:cubicBezTo>
                  <a:pt x="0" y="9"/>
                  <a:pt x="0" y="9"/>
                  <a:pt x="0" y="9"/>
                </a:cubicBezTo>
                <a:cubicBezTo>
                  <a:pt x="5" y="9"/>
                  <a:pt x="5" y="9"/>
                  <a:pt x="5" y="9"/>
                </a:cubicBezTo>
                <a:cubicBezTo>
                  <a:pt x="5" y="3"/>
                  <a:pt x="5" y="3"/>
                  <a:pt x="5" y="3"/>
                </a:cubicBezTo>
                <a:cubicBezTo>
                  <a:pt x="5" y="1"/>
                  <a:pt x="4" y="0"/>
                  <a:pt x="3"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8" name="Freeform 38"/>
          <p:cNvSpPr>
            <a:spLocks noEditPoints="1"/>
          </p:cNvSpPr>
          <p:nvPr/>
        </p:nvSpPr>
        <p:spPr bwMode="auto">
          <a:xfrm>
            <a:off x="6367463" y="5180013"/>
            <a:ext cx="414338" cy="341313"/>
          </a:xfrm>
          <a:custGeom>
            <a:avLst/>
            <a:gdLst>
              <a:gd name="T0" fmla="*/ 53 w 110"/>
              <a:gd name="T1" fmla="*/ 2 h 91"/>
              <a:gd name="T2" fmla="*/ 53 w 110"/>
              <a:gd name="T3" fmla="*/ 2 h 91"/>
              <a:gd name="T4" fmla="*/ 0 w 110"/>
              <a:gd name="T5" fmla="*/ 91 h 91"/>
              <a:gd name="T6" fmla="*/ 36 w 110"/>
              <a:gd name="T7" fmla="*/ 91 h 91"/>
              <a:gd name="T8" fmla="*/ 38 w 110"/>
              <a:gd name="T9" fmla="*/ 89 h 91"/>
              <a:gd name="T10" fmla="*/ 54 w 110"/>
              <a:gd name="T11" fmla="*/ 9 h 91"/>
              <a:gd name="T12" fmla="*/ 55 w 110"/>
              <a:gd name="T13" fmla="*/ 7 h 91"/>
              <a:gd name="T14" fmla="*/ 56 w 110"/>
              <a:gd name="T15" fmla="*/ 10 h 91"/>
              <a:gd name="T16" fmla="*/ 72 w 110"/>
              <a:gd name="T17" fmla="*/ 89 h 91"/>
              <a:gd name="T18" fmla="*/ 74 w 110"/>
              <a:gd name="T19" fmla="*/ 91 h 91"/>
              <a:gd name="T20" fmla="*/ 110 w 110"/>
              <a:gd name="T21" fmla="*/ 91 h 91"/>
              <a:gd name="T22" fmla="*/ 57 w 110"/>
              <a:gd name="T23" fmla="*/ 2 h 91"/>
              <a:gd name="T24" fmla="*/ 53 w 110"/>
              <a:gd name="T25" fmla="*/ 2 h 91"/>
              <a:gd name="T26" fmla="*/ 34 w 110"/>
              <a:gd name="T27" fmla="*/ 86 h 91"/>
              <a:gd name="T28" fmla="*/ 8 w 110"/>
              <a:gd name="T29" fmla="*/ 86 h 91"/>
              <a:gd name="T30" fmla="*/ 47 w 110"/>
              <a:gd name="T31" fmla="*/ 21 h 91"/>
              <a:gd name="T32" fmla="*/ 34 w 110"/>
              <a:gd name="T33" fmla="*/ 86 h 91"/>
              <a:gd name="T34" fmla="*/ 102 w 110"/>
              <a:gd name="T35" fmla="*/ 86 h 91"/>
              <a:gd name="T36" fmla="*/ 76 w 110"/>
              <a:gd name="T37" fmla="*/ 86 h 91"/>
              <a:gd name="T38" fmla="*/ 63 w 110"/>
              <a:gd name="T39" fmla="*/ 21 h 91"/>
              <a:gd name="T40" fmla="*/ 102 w 110"/>
              <a:gd name="T41" fmla="*/ 8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91">
                <a:moveTo>
                  <a:pt x="53" y="2"/>
                </a:moveTo>
                <a:cubicBezTo>
                  <a:pt x="53" y="2"/>
                  <a:pt x="53" y="2"/>
                  <a:pt x="53" y="2"/>
                </a:cubicBezTo>
                <a:cubicBezTo>
                  <a:pt x="0" y="91"/>
                  <a:pt x="0" y="91"/>
                  <a:pt x="0" y="91"/>
                </a:cubicBezTo>
                <a:cubicBezTo>
                  <a:pt x="36" y="91"/>
                  <a:pt x="36" y="91"/>
                  <a:pt x="36" y="91"/>
                </a:cubicBezTo>
                <a:cubicBezTo>
                  <a:pt x="37" y="91"/>
                  <a:pt x="38" y="90"/>
                  <a:pt x="38" y="89"/>
                </a:cubicBezTo>
                <a:cubicBezTo>
                  <a:pt x="54" y="9"/>
                  <a:pt x="54" y="9"/>
                  <a:pt x="54" y="9"/>
                </a:cubicBezTo>
                <a:cubicBezTo>
                  <a:pt x="55" y="7"/>
                  <a:pt x="55" y="7"/>
                  <a:pt x="55" y="7"/>
                </a:cubicBezTo>
                <a:cubicBezTo>
                  <a:pt x="56" y="10"/>
                  <a:pt x="56" y="10"/>
                  <a:pt x="56" y="10"/>
                </a:cubicBezTo>
                <a:cubicBezTo>
                  <a:pt x="72" y="89"/>
                  <a:pt x="72" y="89"/>
                  <a:pt x="72" y="89"/>
                </a:cubicBezTo>
                <a:cubicBezTo>
                  <a:pt x="72" y="90"/>
                  <a:pt x="73" y="91"/>
                  <a:pt x="74" y="91"/>
                </a:cubicBezTo>
                <a:cubicBezTo>
                  <a:pt x="110" y="91"/>
                  <a:pt x="110" y="91"/>
                  <a:pt x="110" y="91"/>
                </a:cubicBezTo>
                <a:cubicBezTo>
                  <a:pt x="57" y="2"/>
                  <a:pt x="57" y="2"/>
                  <a:pt x="57" y="2"/>
                </a:cubicBezTo>
                <a:cubicBezTo>
                  <a:pt x="56" y="0"/>
                  <a:pt x="54" y="0"/>
                  <a:pt x="53" y="2"/>
                </a:cubicBezTo>
                <a:close/>
                <a:moveTo>
                  <a:pt x="34" y="86"/>
                </a:moveTo>
                <a:cubicBezTo>
                  <a:pt x="8" y="86"/>
                  <a:pt x="8" y="86"/>
                  <a:pt x="8" y="86"/>
                </a:cubicBezTo>
                <a:cubicBezTo>
                  <a:pt x="47" y="21"/>
                  <a:pt x="47" y="21"/>
                  <a:pt x="47" y="21"/>
                </a:cubicBezTo>
                <a:lnTo>
                  <a:pt x="34" y="86"/>
                </a:lnTo>
                <a:close/>
                <a:moveTo>
                  <a:pt x="102" y="86"/>
                </a:moveTo>
                <a:cubicBezTo>
                  <a:pt x="76" y="86"/>
                  <a:pt x="76" y="86"/>
                  <a:pt x="76" y="86"/>
                </a:cubicBezTo>
                <a:cubicBezTo>
                  <a:pt x="63" y="21"/>
                  <a:pt x="63" y="21"/>
                  <a:pt x="63" y="21"/>
                </a:cubicBezTo>
                <a:lnTo>
                  <a:pt x="102" y="86"/>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9" name="Freeform 39"/>
          <p:cNvSpPr>
            <a:spLocks noEditPoints="1"/>
          </p:cNvSpPr>
          <p:nvPr/>
        </p:nvSpPr>
        <p:spPr bwMode="auto">
          <a:xfrm>
            <a:off x="5373688" y="5210176"/>
            <a:ext cx="423863" cy="225425"/>
          </a:xfrm>
          <a:custGeom>
            <a:avLst/>
            <a:gdLst>
              <a:gd name="T0" fmla="*/ 113 w 113"/>
              <a:gd name="T1" fmla="*/ 30 h 60"/>
              <a:gd name="T2" fmla="*/ 113 w 113"/>
              <a:gd name="T3" fmla="*/ 6 h 60"/>
              <a:gd name="T4" fmla="*/ 107 w 113"/>
              <a:gd name="T5" fmla="*/ 0 h 60"/>
              <a:gd name="T6" fmla="*/ 6 w 113"/>
              <a:gd name="T7" fmla="*/ 0 h 60"/>
              <a:gd name="T8" fmla="*/ 0 w 113"/>
              <a:gd name="T9" fmla="*/ 6 h 60"/>
              <a:gd name="T10" fmla="*/ 0 w 113"/>
              <a:gd name="T11" fmla="*/ 30 h 60"/>
              <a:gd name="T12" fmla="*/ 29 w 113"/>
              <a:gd name="T13" fmla="*/ 60 h 60"/>
              <a:gd name="T14" fmla="*/ 44 w 113"/>
              <a:gd name="T15" fmla="*/ 60 h 60"/>
              <a:gd name="T16" fmla="*/ 55 w 113"/>
              <a:gd name="T17" fmla="*/ 54 h 60"/>
              <a:gd name="T18" fmla="*/ 57 w 113"/>
              <a:gd name="T19" fmla="*/ 53 h 60"/>
              <a:gd name="T20" fmla="*/ 58 w 113"/>
              <a:gd name="T21" fmla="*/ 54 h 60"/>
              <a:gd name="T22" fmla="*/ 69 w 113"/>
              <a:gd name="T23" fmla="*/ 60 h 60"/>
              <a:gd name="T24" fmla="*/ 84 w 113"/>
              <a:gd name="T25" fmla="*/ 60 h 60"/>
              <a:gd name="T26" fmla="*/ 113 w 113"/>
              <a:gd name="T27" fmla="*/ 30 h 60"/>
              <a:gd name="T28" fmla="*/ 84 w 113"/>
              <a:gd name="T29" fmla="*/ 55 h 60"/>
              <a:gd name="T30" fmla="*/ 69 w 113"/>
              <a:gd name="T31" fmla="*/ 55 h 60"/>
              <a:gd name="T32" fmla="*/ 62 w 113"/>
              <a:gd name="T33" fmla="*/ 52 h 60"/>
              <a:gd name="T34" fmla="*/ 57 w 113"/>
              <a:gd name="T35" fmla="*/ 44 h 60"/>
              <a:gd name="T36" fmla="*/ 52 w 113"/>
              <a:gd name="T37" fmla="*/ 52 h 60"/>
              <a:gd name="T38" fmla="*/ 44 w 113"/>
              <a:gd name="T39" fmla="*/ 55 h 60"/>
              <a:gd name="T40" fmla="*/ 29 w 113"/>
              <a:gd name="T41" fmla="*/ 55 h 60"/>
              <a:gd name="T42" fmla="*/ 12 w 113"/>
              <a:gd name="T43" fmla="*/ 48 h 60"/>
              <a:gd name="T44" fmla="*/ 5 w 113"/>
              <a:gd name="T45" fmla="*/ 30 h 60"/>
              <a:gd name="T46" fmla="*/ 5 w 113"/>
              <a:gd name="T47" fmla="*/ 4 h 60"/>
              <a:gd name="T48" fmla="*/ 109 w 113"/>
              <a:gd name="T49" fmla="*/ 4 h 60"/>
              <a:gd name="T50" fmla="*/ 109 w 113"/>
              <a:gd name="T51" fmla="*/ 30 h 60"/>
              <a:gd name="T52" fmla="*/ 101 w 113"/>
              <a:gd name="T53" fmla="*/ 48 h 60"/>
              <a:gd name="T54" fmla="*/ 84 w 113"/>
              <a:gd name="T55" fmla="*/ 5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3" h="60">
                <a:moveTo>
                  <a:pt x="113" y="30"/>
                </a:moveTo>
                <a:cubicBezTo>
                  <a:pt x="113" y="6"/>
                  <a:pt x="113" y="6"/>
                  <a:pt x="113" y="6"/>
                </a:cubicBezTo>
                <a:cubicBezTo>
                  <a:pt x="113" y="2"/>
                  <a:pt x="110" y="0"/>
                  <a:pt x="107" y="0"/>
                </a:cubicBezTo>
                <a:cubicBezTo>
                  <a:pt x="6" y="0"/>
                  <a:pt x="6" y="0"/>
                  <a:pt x="6" y="0"/>
                </a:cubicBezTo>
                <a:cubicBezTo>
                  <a:pt x="3" y="0"/>
                  <a:pt x="0" y="2"/>
                  <a:pt x="0" y="6"/>
                </a:cubicBezTo>
                <a:cubicBezTo>
                  <a:pt x="0" y="30"/>
                  <a:pt x="0" y="30"/>
                  <a:pt x="0" y="30"/>
                </a:cubicBezTo>
                <a:cubicBezTo>
                  <a:pt x="0" y="46"/>
                  <a:pt x="13" y="59"/>
                  <a:pt x="29" y="60"/>
                </a:cubicBezTo>
                <a:cubicBezTo>
                  <a:pt x="44" y="60"/>
                  <a:pt x="44" y="60"/>
                  <a:pt x="44" y="60"/>
                </a:cubicBezTo>
                <a:cubicBezTo>
                  <a:pt x="50" y="60"/>
                  <a:pt x="53" y="58"/>
                  <a:pt x="55" y="54"/>
                </a:cubicBezTo>
                <a:cubicBezTo>
                  <a:pt x="57" y="53"/>
                  <a:pt x="57" y="53"/>
                  <a:pt x="57" y="53"/>
                </a:cubicBezTo>
                <a:cubicBezTo>
                  <a:pt x="58" y="54"/>
                  <a:pt x="58" y="54"/>
                  <a:pt x="58" y="54"/>
                </a:cubicBezTo>
                <a:cubicBezTo>
                  <a:pt x="60" y="58"/>
                  <a:pt x="64" y="60"/>
                  <a:pt x="69" y="60"/>
                </a:cubicBezTo>
                <a:cubicBezTo>
                  <a:pt x="84" y="60"/>
                  <a:pt x="84" y="60"/>
                  <a:pt x="84" y="60"/>
                </a:cubicBezTo>
                <a:cubicBezTo>
                  <a:pt x="100" y="59"/>
                  <a:pt x="113" y="46"/>
                  <a:pt x="113" y="30"/>
                </a:cubicBezTo>
                <a:close/>
                <a:moveTo>
                  <a:pt x="84" y="55"/>
                </a:moveTo>
                <a:cubicBezTo>
                  <a:pt x="69" y="55"/>
                  <a:pt x="69" y="55"/>
                  <a:pt x="69" y="55"/>
                </a:cubicBezTo>
                <a:cubicBezTo>
                  <a:pt x="65" y="55"/>
                  <a:pt x="63" y="54"/>
                  <a:pt x="62" y="52"/>
                </a:cubicBezTo>
                <a:cubicBezTo>
                  <a:pt x="57" y="44"/>
                  <a:pt x="57" y="44"/>
                  <a:pt x="57" y="44"/>
                </a:cubicBezTo>
                <a:cubicBezTo>
                  <a:pt x="52" y="52"/>
                  <a:pt x="52" y="52"/>
                  <a:pt x="52" y="52"/>
                </a:cubicBezTo>
                <a:cubicBezTo>
                  <a:pt x="50" y="54"/>
                  <a:pt x="48" y="55"/>
                  <a:pt x="44" y="55"/>
                </a:cubicBezTo>
                <a:cubicBezTo>
                  <a:pt x="29" y="55"/>
                  <a:pt x="29" y="55"/>
                  <a:pt x="29" y="55"/>
                </a:cubicBezTo>
                <a:cubicBezTo>
                  <a:pt x="23" y="55"/>
                  <a:pt x="16" y="52"/>
                  <a:pt x="12" y="48"/>
                </a:cubicBezTo>
                <a:cubicBezTo>
                  <a:pt x="7" y="43"/>
                  <a:pt x="5" y="36"/>
                  <a:pt x="5" y="30"/>
                </a:cubicBezTo>
                <a:cubicBezTo>
                  <a:pt x="5" y="4"/>
                  <a:pt x="5" y="4"/>
                  <a:pt x="5" y="4"/>
                </a:cubicBezTo>
                <a:cubicBezTo>
                  <a:pt x="109" y="4"/>
                  <a:pt x="109" y="4"/>
                  <a:pt x="109" y="4"/>
                </a:cubicBezTo>
                <a:cubicBezTo>
                  <a:pt x="109" y="30"/>
                  <a:pt x="109" y="30"/>
                  <a:pt x="109" y="30"/>
                </a:cubicBezTo>
                <a:cubicBezTo>
                  <a:pt x="109" y="36"/>
                  <a:pt x="106" y="43"/>
                  <a:pt x="101" y="48"/>
                </a:cubicBezTo>
                <a:cubicBezTo>
                  <a:pt x="97" y="52"/>
                  <a:pt x="90" y="55"/>
                  <a:pt x="84" y="5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0" name="Freeform 40"/>
          <p:cNvSpPr>
            <a:spLocks/>
          </p:cNvSpPr>
          <p:nvPr/>
        </p:nvSpPr>
        <p:spPr bwMode="auto">
          <a:xfrm>
            <a:off x="5699125" y="5122863"/>
            <a:ext cx="153988" cy="455613"/>
          </a:xfrm>
          <a:custGeom>
            <a:avLst/>
            <a:gdLst>
              <a:gd name="T0" fmla="*/ 39 w 41"/>
              <a:gd name="T1" fmla="*/ 0 h 121"/>
              <a:gd name="T2" fmla="*/ 36 w 41"/>
              <a:gd name="T3" fmla="*/ 3 h 121"/>
              <a:gd name="T4" fmla="*/ 36 w 41"/>
              <a:gd name="T5" fmla="*/ 78 h 121"/>
              <a:gd name="T6" fmla="*/ 28 w 41"/>
              <a:gd name="T7" fmla="*/ 100 h 121"/>
              <a:gd name="T8" fmla="*/ 6 w 41"/>
              <a:gd name="T9" fmla="*/ 109 h 121"/>
              <a:gd name="T10" fmla="*/ 5 w 41"/>
              <a:gd name="T11" fmla="*/ 109 h 121"/>
              <a:gd name="T12" fmla="*/ 5 w 41"/>
              <a:gd name="T13" fmla="*/ 104 h 121"/>
              <a:gd name="T14" fmla="*/ 2 w 41"/>
              <a:gd name="T15" fmla="*/ 101 h 121"/>
              <a:gd name="T16" fmla="*/ 0 w 41"/>
              <a:gd name="T17" fmla="*/ 104 h 121"/>
              <a:gd name="T18" fmla="*/ 0 w 41"/>
              <a:gd name="T19" fmla="*/ 119 h 121"/>
              <a:gd name="T20" fmla="*/ 2 w 41"/>
              <a:gd name="T21" fmla="*/ 121 h 121"/>
              <a:gd name="T22" fmla="*/ 5 w 41"/>
              <a:gd name="T23" fmla="*/ 119 h 121"/>
              <a:gd name="T24" fmla="*/ 5 w 41"/>
              <a:gd name="T25" fmla="*/ 113 h 121"/>
              <a:gd name="T26" fmla="*/ 6 w 41"/>
              <a:gd name="T27" fmla="*/ 113 h 121"/>
              <a:gd name="T28" fmla="*/ 41 w 41"/>
              <a:gd name="T29" fmla="*/ 78 h 121"/>
              <a:gd name="T30" fmla="*/ 41 w 41"/>
              <a:gd name="T31" fmla="*/ 3 h 121"/>
              <a:gd name="T32" fmla="*/ 39 w 41"/>
              <a:gd name="T33"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 h="121">
                <a:moveTo>
                  <a:pt x="39" y="0"/>
                </a:moveTo>
                <a:cubicBezTo>
                  <a:pt x="37" y="0"/>
                  <a:pt x="36" y="1"/>
                  <a:pt x="36" y="3"/>
                </a:cubicBezTo>
                <a:cubicBezTo>
                  <a:pt x="36" y="78"/>
                  <a:pt x="36" y="78"/>
                  <a:pt x="36" y="78"/>
                </a:cubicBezTo>
                <a:cubicBezTo>
                  <a:pt x="36" y="87"/>
                  <a:pt x="33" y="94"/>
                  <a:pt x="28" y="100"/>
                </a:cubicBezTo>
                <a:cubicBezTo>
                  <a:pt x="22" y="106"/>
                  <a:pt x="14" y="109"/>
                  <a:pt x="6" y="109"/>
                </a:cubicBezTo>
                <a:cubicBezTo>
                  <a:pt x="5" y="109"/>
                  <a:pt x="5" y="109"/>
                  <a:pt x="5" y="109"/>
                </a:cubicBezTo>
                <a:cubicBezTo>
                  <a:pt x="5" y="104"/>
                  <a:pt x="5" y="104"/>
                  <a:pt x="5" y="104"/>
                </a:cubicBezTo>
                <a:cubicBezTo>
                  <a:pt x="5" y="102"/>
                  <a:pt x="4" y="101"/>
                  <a:pt x="2" y="101"/>
                </a:cubicBezTo>
                <a:cubicBezTo>
                  <a:pt x="1" y="101"/>
                  <a:pt x="0" y="102"/>
                  <a:pt x="0" y="104"/>
                </a:cubicBezTo>
                <a:cubicBezTo>
                  <a:pt x="0" y="119"/>
                  <a:pt x="0" y="119"/>
                  <a:pt x="0" y="119"/>
                </a:cubicBezTo>
                <a:cubicBezTo>
                  <a:pt x="0" y="120"/>
                  <a:pt x="1" y="121"/>
                  <a:pt x="2" y="121"/>
                </a:cubicBezTo>
                <a:cubicBezTo>
                  <a:pt x="4" y="121"/>
                  <a:pt x="5" y="120"/>
                  <a:pt x="5" y="119"/>
                </a:cubicBezTo>
                <a:cubicBezTo>
                  <a:pt x="5" y="113"/>
                  <a:pt x="5" y="113"/>
                  <a:pt x="5" y="113"/>
                </a:cubicBezTo>
                <a:cubicBezTo>
                  <a:pt x="6" y="113"/>
                  <a:pt x="6" y="113"/>
                  <a:pt x="6" y="113"/>
                </a:cubicBezTo>
                <a:cubicBezTo>
                  <a:pt x="25" y="113"/>
                  <a:pt x="41" y="98"/>
                  <a:pt x="41" y="78"/>
                </a:cubicBezTo>
                <a:cubicBezTo>
                  <a:pt x="41" y="3"/>
                  <a:pt x="41" y="3"/>
                  <a:pt x="41" y="3"/>
                </a:cubicBezTo>
                <a:cubicBezTo>
                  <a:pt x="41" y="1"/>
                  <a:pt x="40" y="0"/>
                  <a:pt x="39"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1" name="Freeform 41"/>
          <p:cNvSpPr>
            <a:spLocks noEditPoints="1"/>
          </p:cNvSpPr>
          <p:nvPr/>
        </p:nvSpPr>
        <p:spPr bwMode="auto">
          <a:xfrm>
            <a:off x="4559300" y="5326063"/>
            <a:ext cx="187325" cy="184150"/>
          </a:xfrm>
          <a:custGeom>
            <a:avLst/>
            <a:gdLst>
              <a:gd name="T0" fmla="*/ 47 w 50"/>
              <a:gd name="T1" fmla="*/ 22 h 49"/>
              <a:gd name="T2" fmla="*/ 42 w 50"/>
              <a:gd name="T3" fmla="*/ 22 h 49"/>
              <a:gd name="T4" fmla="*/ 42 w 50"/>
              <a:gd name="T5" fmla="*/ 21 h 49"/>
              <a:gd name="T6" fmla="*/ 39 w 50"/>
              <a:gd name="T7" fmla="*/ 15 h 49"/>
              <a:gd name="T8" fmla="*/ 39 w 50"/>
              <a:gd name="T9" fmla="*/ 14 h 49"/>
              <a:gd name="T10" fmla="*/ 42 w 50"/>
              <a:gd name="T11" fmla="*/ 11 h 49"/>
              <a:gd name="T12" fmla="*/ 42 w 50"/>
              <a:gd name="T13" fmla="*/ 7 h 49"/>
              <a:gd name="T14" fmla="*/ 39 w 50"/>
              <a:gd name="T15" fmla="*/ 7 h 49"/>
              <a:gd name="T16" fmla="*/ 35 w 50"/>
              <a:gd name="T17" fmla="*/ 11 h 49"/>
              <a:gd name="T18" fmla="*/ 34 w 50"/>
              <a:gd name="T19" fmla="*/ 10 h 49"/>
              <a:gd name="T20" fmla="*/ 28 w 50"/>
              <a:gd name="T21" fmla="*/ 8 h 49"/>
              <a:gd name="T22" fmla="*/ 27 w 50"/>
              <a:gd name="T23" fmla="*/ 8 h 49"/>
              <a:gd name="T24" fmla="*/ 27 w 50"/>
              <a:gd name="T25" fmla="*/ 2 h 49"/>
              <a:gd name="T26" fmla="*/ 25 w 50"/>
              <a:gd name="T27" fmla="*/ 0 h 49"/>
              <a:gd name="T28" fmla="*/ 23 w 50"/>
              <a:gd name="T29" fmla="*/ 2 h 49"/>
              <a:gd name="T30" fmla="*/ 23 w 50"/>
              <a:gd name="T31" fmla="*/ 8 h 49"/>
              <a:gd name="T32" fmla="*/ 22 w 50"/>
              <a:gd name="T33" fmla="*/ 8 h 49"/>
              <a:gd name="T34" fmla="*/ 16 w 50"/>
              <a:gd name="T35" fmla="*/ 10 h 49"/>
              <a:gd name="T36" fmla="*/ 15 w 50"/>
              <a:gd name="T37" fmla="*/ 11 h 49"/>
              <a:gd name="T38" fmla="*/ 11 w 50"/>
              <a:gd name="T39" fmla="*/ 7 h 49"/>
              <a:gd name="T40" fmla="*/ 8 w 50"/>
              <a:gd name="T41" fmla="*/ 7 h 49"/>
              <a:gd name="T42" fmla="*/ 8 w 50"/>
              <a:gd name="T43" fmla="*/ 11 h 49"/>
              <a:gd name="T44" fmla="*/ 11 w 50"/>
              <a:gd name="T45" fmla="*/ 14 h 49"/>
              <a:gd name="T46" fmla="*/ 11 w 50"/>
              <a:gd name="T47" fmla="*/ 15 h 49"/>
              <a:gd name="T48" fmla="*/ 8 w 50"/>
              <a:gd name="T49" fmla="*/ 21 h 49"/>
              <a:gd name="T50" fmla="*/ 8 w 50"/>
              <a:gd name="T51" fmla="*/ 22 h 49"/>
              <a:gd name="T52" fmla="*/ 3 w 50"/>
              <a:gd name="T53" fmla="*/ 22 h 49"/>
              <a:gd name="T54" fmla="*/ 0 w 50"/>
              <a:gd name="T55" fmla="*/ 25 h 49"/>
              <a:gd name="T56" fmla="*/ 3 w 50"/>
              <a:gd name="T57" fmla="*/ 27 h 49"/>
              <a:gd name="T58" fmla="*/ 8 w 50"/>
              <a:gd name="T59" fmla="*/ 27 h 49"/>
              <a:gd name="T60" fmla="*/ 8 w 50"/>
              <a:gd name="T61" fmla="*/ 28 h 49"/>
              <a:gd name="T62" fmla="*/ 11 w 50"/>
              <a:gd name="T63" fmla="*/ 34 h 49"/>
              <a:gd name="T64" fmla="*/ 11 w 50"/>
              <a:gd name="T65" fmla="*/ 35 h 49"/>
              <a:gd name="T66" fmla="*/ 8 w 50"/>
              <a:gd name="T67" fmla="*/ 39 h 49"/>
              <a:gd name="T68" fmla="*/ 8 w 50"/>
              <a:gd name="T69" fmla="*/ 42 h 49"/>
              <a:gd name="T70" fmla="*/ 11 w 50"/>
              <a:gd name="T71" fmla="*/ 42 h 49"/>
              <a:gd name="T72" fmla="*/ 15 w 50"/>
              <a:gd name="T73" fmla="*/ 38 h 49"/>
              <a:gd name="T74" fmla="*/ 16 w 50"/>
              <a:gd name="T75" fmla="*/ 39 h 49"/>
              <a:gd name="T76" fmla="*/ 22 w 50"/>
              <a:gd name="T77" fmla="*/ 41 h 49"/>
              <a:gd name="T78" fmla="*/ 23 w 50"/>
              <a:gd name="T79" fmla="*/ 42 h 49"/>
              <a:gd name="T80" fmla="*/ 23 w 50"/>
              <a:gd name="T81" fmla="*/ 47 h 49"/>
              <a:gd name="T82" fmla="*/ 25 w 50"/>
              <a:gd name="T83" fmla="*/ 49 h 49"/>
              <a:gd name="T84" fmla="*/ 27 w 50"/>
              <a:gd name="T85" fmla="*/ 47 h 49"/>
              <a:gd name="T86" fmla="*/ 27 w 50"/>
              <a:gd name="T87" fmla="*/ 42 h 49"/>
              <a:gd name="T88" fmla="*/ 28 w 50"/>
              <a:gd name="T89" fmla="*/ 41 h 49"/>
              <a:gd name="T90" fmla="*/ 34 w 50"/>
              <a:gd name="T91" fmla="*/ 39 h 49"/>
              <a:gd name="T92" fmla="*/ 35 w 50"/>
              <a:gd name="T93" fmla="*/ 38 h 49"/>
              <a:gd name="T94" fmla="*/ 39 w 50"/>
              <a:gd name="T95" fmla="*/ 42 h 49"/>
              <a:gd name="T96" fmla="*/ 42 w 50"/>
              <a:gd name="T97" fmla="*/ 42 h 49"/>
              <a:gd name="T98" fmla="*/ 42 w 50"/>
              <a:gd name="T99" fmla="*/ 39 h 49"/>
              <a:gd name="T100" fmla="*/ 39 w 50"/>
              <a:gd name="T101" fmla="*/ 35 h 49"/>
              <a:gd name="T102" fmla="*/ 39 w 50"/>
              <a:gd name="T103" fmla="*/ 34 h 49"/>
              <a:gd name="T104" fmla="*/ 42 w 50"/>
              <a:gd name="T105" fmla="*/ 28 h 49"/>
              <a:gd name="T106" fmla="*/ 42 w 50"/>
              <a:gd name="T107" fmla="*/ 27 h 49"/>
              <a:gd name="T108" fmla="*/ 47 w 50"/>
              <a:gd name="T109" fmla="*/ 27 h 49"/>
              <a:gd name="T110" fmla="*/ 50 w 50"/>
              <a:gd name="T111" fmla="*/ 25 h 49"/>
              <a:gd name="T112" fmla="*/ 47 w 50"/>
              <a:gd name="T113" fmla="*/ 22 h 49"/>
              <a:gd name="T114" fmla="*/ 25 w 50"/>
              <a:gd name="T115" fmla="*/ 37 h 49"/>
              <a:gd name="T116" fmla="*/ 12 w 50"/>
              <a:gd name="T117" fmla="*/ 25 h 49"/>
              <a:gd name="T118" fmla="*/ 25 w 50"/>
              <a:gd name="T119" fmla="*/ 12 h 49"/>
              <a:gd name="T120" fmla="*/ 38 w 50"/>
              <a:gd name="T121" fmla="*/ 25 h 49"/>
              <a:gd name="T122" fmla="*/ 25 w 50"/>
              <a:gd name="T123" fmla="*/ 3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0" h="49">
                <a:moveTo>
                  <a:pt x="47" y="22"/>
                </a:moveTo>
                <a:cubicBezTo>
                  <a:pt x="42" y="22"/>
                  <a:pt x="42" y="22"/>
                  <a:pt x="42" y="22"/>
                </a:cubicBezTo>
                <a:cubicBezTo>
                  <a:pt x="42" y="21"/>
                  <a:pt x="42" y="21"/>
                  <a:pt x="42" y="21"/>
                </a:cubicBezTo>
                <a:cubicBezTo>
                  <a:pt x="41" y="19"/>
                  <a:pt x="40" y="17"/>
                  <a:pt x="39" y="15"/>
                </a:cubicBezTo>
                <a:cubicBezTo>
                  <a:pt x="39" y="14"/>
                  <a:pt x="39" y="14"/>
                  <a:pt x="39" y="14"/>
                </a:cubicBezTo>
                <a:cubicBezTo>
                  <a:pt x="42" y="11"/>
                  <a:pt x="42" y="11"/>
                  <a:pt x="42" y="11"/>
                </a:cubicBezTo>
                <a:cubicBezTo>
                  <a:pt x="43" y="10"/>
                  <a:pt x="43" y="8"/>
                  <a:pt x="42" y="7"/>
                </a:cubicBezTo>
                <a:cubicBezTo>
                  <a:pt x="41" y="6"/>
                  <a:pt x="40" y="6"/>
                  <a:pt x="39" y="7"/>
                </a:cubicBezTo>
                <a:cubicBezTo>
                  <a:pt x="35" y="11"/>
                  <a:pt x="35" y="11"/>
                  <a:pt x="35" y="11"/>
                </a:cubicBezTo>
                <a:cubicBezTo>
                  <a:pt x="34" y="10"/>
                  <a:pt x="34" y="10"/>
                  <a:pt x="34" y="10"/>
                </a:cubicBezTo>
                <a:cubicBezTo>
                  <a:pt x="33" y="9"/>
                  <a:pt x="31" y="8"/>
                  <a:pt x="28" y="8"/>
                </a:cubicBezTo>
                <a:cubicBezTo>
                  <a:pt x="27" y="8"/>
                  <a:pt x="27" y="8"/>
                  <a:pt x="27" y="8"/>
                </a:cubicBezTo>
                <a:cubicBezTo>
                  <a:pt x="27" y="2"/>
                  <a:pt x="27" y="2"/>
                  <a:pt x="27" y="2"/>
                </a:cubicBezTo>
                <a:cubicBezTo>
                  <a:pt x="27" y="1"/>
                  <a:pt x="26" y="0"/>
                  <a:pt x="25" y="0"/>
                </a:cubicBezTo>
                <a:cubicBezTo>
                  <a:pt x="24" y="0"/>
                  <a:pt x="23" y="1"/>
                  <a:pt x="23" y="2"/>
                </a:cubicBezTo>
                <a:cubicBezTo>
                  <a:pt x="23" y="8"/>
                  <a:pt x="23" y="8"/>
                  <a:pt x="23" y="8"/>
                </a:cubicBezTo>
                <a:cubicBezTo>
                  <a:pt x="22" y="8"/>
                  <a:pt x="22" y="8"/>
                  <a:pt x="22" y="8"/>
                </a:cubicBezTo>
                <a:cubicBezTo>
                  <a:pt x="19" y="8"/>
                  <a:pt x="17" y="9"/>
                  <a:pt x="16" y="10"/>
                </a:cubicBezTo>
                <a:cubicBezTo>
                  <a:pt x="15" y="11"/>
                  <a:pt x="15" y="11"/>
                  <a:pt x="15" y="11"/>
                </a:cubicBezTo>
                <a:cubicBezTo>
                  <a:pt x="11" y="7"/>
                  <a:pt x="11" y="7"/>
                  <a:pt x="11" y="7"/>
                </a:cubicBezTo>
                <a:cubicBezTo>
                  <a:pt x="10" y="6"/>
                  <a:pt x="9" y="6"/>
                  <a:pt x="8" y="7"/>
                </a:cubicBezTo>
                <a:cubicBezTo>
                  <a:pt x="7" y="8"/>
                  <a:pt x="7" y="10"/>
                  <a:pt x="8" y="11"/>
                </a:cubicBezTo>
                <a:cubicBezTo>
                  <a:pt x="11" y="14"/>
                  <a:pt x="11" y="14"/>
                  <a:pt x="11" y="14"/>
                </a:cubicBezTo>
                <a:cubicBezTo>
                  <a:pt x="11" y="15"/>
                  <a:pt x="11" y="15"/>
                  <a:pt x="11" y="15"/>
                </a:cubicBezTo>
                <a:cubicBezTo>
                  <a:pt x="10" y="17"/>
                  <a:pt x="9" y="19"/>
                  <a:pt x="8" y="21"/>
                </a:cubicBezTo>
                <a:cubicBezTo>
                  <a:pt x="8" y="22"/>
                  <a:pt x="8" y="22"/>
                  <a:pt x="8" y="22"/>
                </a:cubicBezTo>
                <a:cubicBezTo>
                  <a:pt x="3" y="22"/>
                  <a:pt x="3" y="22"/>
                  <a:pt x="3" y="22"/>
                </a:cubicBezTo>
                <a:cubicBezTo>
                  <a:pt x="2" y="22"/>
                  <a:pt x="0" y="23"/>
                  <a:pt x="0" y="25"/>
                </a:cubicBezTo>
                <a:cubicBezTo>
                  <a:pt x="0" y="26"/>
                  <a:pt x="2" y="27"/>
                  <a:pt x="3" y="27"/>
                </a:cubicBezTo>
                <a:cubicBezTo>
                  <a:pt x="8" y="27"/>
                  <a:pt x="8" y="27"/>
                  <a:pt x="8" y="27"/>
                </a:cubicBezTo>
                <a:cubicBezTo>
                  <a:pt x="8" y="28"/>
                  <a:pt x="8" y="28"/>
                  <a:pt x="8" y="28"/>
                </a:cubicBezTo>
                <a:cubicBezTo>
                  <a:pt x="9" y="30"/>
                  <a:pt x="10" y="32"/>
                  <a:pt x="11" y="34"/>
                </a:cubicBezTo>
                <a:cubicBezTo>
                  <a:pt x="11" y="35"/>
                  <a:pt x="11" y="35"/>
                  <a:pt x="11" y="35"/>
                </a:cubicBezTo>
                <a:cubicBezTo>
                  <a:pt x="8" y="39"/>
                  <a:pt x="8" y="39"/>
                  <a:pt x="8" y="39"/>
                </a:cubicBezTo>
                <a:cubicBezTo>
                  <a:pt x="7" y="40"/>
                  <a:pt x="7" y="41"/>
                  <a:pt x="8" y="42"/>
                </a:cubicBezTo>
                <a:cubicBezTo>
                  <a:pt x="9" y="43"/>
                  <a:pt x="10" y="43"/>
                  <a:pt x="11" y="42"/>
                </a:cubicBezTo>
                <a:cubicBezTo>
                  <a:pt x="15" y="38"/>
                  <a:pt x="15" y="38"/>
                  <a:pt x="15" y="38"/>
                </a:cubicBezTo>
                <a:cubicBezTo>
                  <a:pt x="16" y="39"/>
                  <a:pt x="16" y="39"/>
                  <a:pt x="16" y="39"/>
                </a:cubicBezTo>
                <a:cubicBezTo>
                  <a:pt x="17" y="40"/>
                  <a:pt x="19" y="41"/>
                  <a:pt x="22" y="41"/>
                </a:cubicBezTo>
                <a:cubicBezTo>
                  <a:pt x="23" y="42"/>
                  <a:pt x="23" y="42"/>
                  <a:pt x="23" y="42"/>
                </a:cubicBezTo>
                <a:cubicBezTo>
                  <a:pt x="23" y="47"/>
                  <a:pt x="23" y="47"/>
                  <a:pt x="23" y="47"/>
                </a:cubicBezTo>
                <a:cubicBezTo>
                  <a:pt x="23" y="48"/>
                  <a:pt x="24" y="49"/>
                  <a:pt x="25" y="49"/>
                </a:cubicBezTo>
                <a:cubicBezTo>
                  <a:pt x="26" y="49"/>
                  <a:pt x="27" y="48"/>
                  <a:pt x="27" y="47"/>
                </a:cubicBezTo>
                <a:cubicBezTo>
                  <a:pt x="27" y="42"/>
                  <a:pt x="27" y="42"/>
                  <a:pt x="27" y="42"/>
                </a:cubicBezTo>
                <a:cubicBezTo>
                  <a:pt x="28" y="41"/>
                  <a:pt x="28" y="41"/>
                  <a:pt x="28" y="41"/>
                </a:cubicBezTo>
                <a:cubicBezTo>
                  <a:pt x="31" y="41"/>
                  <a:pt x="33" y="40"/>
                  <a:pt x="34" y="39"/>
                </a:cubicBezTo>
                <a:cubicBezTo>
                  <a:pt x="35" y="38"/>
                  <a:pt x="35" y="38"/>
                  <a:pt x="35" y="38"/>
                </a:cubicBezTo>
                <a:cubicBezTo>
                  <a:pt x="39" y="42"/>
                  <a:pt x="39" y="42"/>
                  <a:pt x="39" y="42"/>
                </a:cubicBezTo>
                <a:cubicBezTo>
                  <a:pt x="40" y="43"/>
                  <a:pt x="41" y="43"/>
                  <a:pt x="42" y="42"/>
                </a:cubicBezTo>
                <a:cubicBezTo>
                  <a:pt x="43" y="41"/>
                  <a:pt x="43" y="40"/>
                  <a:pt x="42" y="39"/>
                </a:cubicBezTo>
                <a:cubicBezTo>
                  <a:pt x="39" y="35"/>
                  <a:pt x="39" y="35"/>
                  <a:pt x="39" y="35"/>
                </a:cubicBezTo>
                <a:cubicBezTo>
                  <a:pt x="39" y="34"/>
                  <a:pt x="39" y="34"/>
                  <a:pt x="39" y="34"/>
                </a:cubicBezTo>
                <a:cubicBezTo>
                  <a:pt x="40" y="32"/>
                  <a:pt x="41" y="30"/>
                  <a:pt x="42" y="28"/>
                </a:cubicBezTo>
                <a:cubicBezTo>
                  <a:pt x="42" y="27"/>
                  <a:pt x="42" y="27"/>
                  <a:pt x="42" y="27"/>
                </a:cubicBezTo>
                <a:cubicBezTo>
                  <a:pt x="47" y="27"/>
                  <a:pt x="47" y="27"/>
                  <a:pt x="47" y="27"/>
                </a:cubicBezTo>
                <a:cubicBezTo>
                  <a:pt x="49" y="27"/>
                  <a:pt x="50" y="26"/>
                  <a:pt x="50" y="25"/>
                </a:cubicBezTo>
                <a:cubicBezTo>
                  <a:pt x="50" y="23"/>
                  <a:pt x="49" y="22"/>
                  <a:pt x="47" y="22"/>
                </a:cubicBezTo>
                <a:close/>
                <a:moveTo>
                  <a:pt x="25" y="37"/>
                </a:moveTo>
                <a:cubicBezTo>
                  <a:pt x="18" y="37"/>
                  <a:pt x="12" y="32"/>
                  <a:pt x="12" y="25"/>
                </a:cubicBezTo>
                <a:cubicBezTo>
                  <a:pt x="12" y="18"/>
                  <a:pt x="18" y="12"/>
                  <a:pt x="25" y="12"/>
                </a:cubicBezTo>
                <a:cubicBezTo>
                  <a:pt x="32" y="12"/>
                  <a:pt x="38" y="18"/>
                  <a:pt x="38" y="25"/>
                </a:cubicBezTo>
                <a:cubicBezTo>
                  <a:pt x="38" y="32"/>
                  <a:pt x="32" y="37"/>
                  <a:pt x="25" y="37"/>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2" name="Freeform 42"/>
          <p:cNvSpPr>
            <a:spLocks noEditPoints="1"/>
          </p:cNvSpPr>
          <p:nvPr/>
        </p:nvSpPr>
        <p:spPr bwMode="auto">
          <a:xfrm>
            <a:off x="4479925" y="5111751"/>
            <a:ext cx="344488" cy="481013"/>
          </a:xfrm>
          <a:custGeom>
            <a:avLst/>
            <a:gdLst>
              <a:gd name="T0" fmla="*/ 82 w 92"/>
              <a:gd name="T1" fmla="*/ 29 h 128"/>
              <a:gd name="T2" fmla="*/ 80 w 92"/>
              <a:gd name="T3" fmla="*/ 27 h 128"/>
              <a:gd name="T4" fmla="*/ 62 w 92"/>
              <a:gd name="T5" fmla="*/ 27 h 128"/>
              <a:gd name="T6" fmla="*/ 62 w 92"/>
              <a:gd name="T7" fmla="*/ 6 h 128"/>
              <a:gd name="T8" fmla="*/ 56 w 92"/>
              <a:gd name="T9" fmla="*/ 0 h 128"/>
              <a:gd name="T10" fmla="*/ 36 w 92"/>
              <a:gd name="T11" fmla="*/ 0 h 128"/>
              <a:gd name="T12" fmla="*/ 30 w 92"/>
              <a:gd name="T13" fmla="*/ 6 h 128"/>
              <a:gd name="T14" fmla="*/ 30 w 92"/>
              <a:gd name="T15" fmla="*/ 27 h 128"/>
              <a:gd name="T16" fmla="*/ 12 w 92"/>
              <a:gd name="T17" fmla="*/ 27 h 128"/>
              <a:gd name="T18" fmla="*/ 10 w 92"/>
              <a:gd name="T19" fmla="*/ 29 h 128"/>
              <a:gd name="T20" fmla="*/ 0 w 92"/>
              <a:gd name="T21" fmla="*/ 125 h 128"/>
              <a:gd name="T22" fmla="*/ 2 w 92"/>
              <a:gd name="T23" fmla="*/ 128 h 128"/>
              <a:gd name="T24" fmla="*/ 90 w 92"/>
              <a:gd name="T25" fmla="*/ 128 h 128"/>
              <a:gd name="T26" fmla="*/ 90 w 92"/>
              <a:gd name="T27" fmla="*/ 128 h 128"/>
              <a:gd name="T28" fmla="*/ 92 w 92"/>
              <a:gd name="T29" fmla="*/ 125 h 128"/>
              <a:gd name="T30" fmla="*/ 82 w 92"/>
              <a:gd name="T31" fmla="*/ 29 h 128"/>
              <a:gd name="T32" fmla="*/ 35 w 92"/>
              <a:gd name="T33" fmla="*/ 4 h 128"/>
              <a:gd name="T34" fmla="*/ 57 w 92"/>
              <a:gd name="T35" fmla="*/ 4 h 128"/>
              <a:gd name="T36" fmla="*/ 57 w 92"/>
              <a:gd name="T37" fmla="*/ 27 h 128"/>
              <a:gd name="T38" fmla="*/ 35 w 92"/>
              <a:gd name="T39" fmla="*/ 27 h 128"/>
              <a:gd name="T40" fmla="*/ 35 w 92"/>
              <a:gd name="T41" fmla="*/ 4 h 128"/>
              <a:gd name="T42" fmla="*/ 4 w 92"/>
              <a:gd name="T43" fmla="*/ 123 h 128"/>
              <a:gd name="T44" fmla="*/ 14 w 92"/>
              <a:gd name="T45" fmla="*/ 31 h 128"/>
              <a:gd name="T46" fmla="*/ 78 w 92"/>
              <a:gd name="T47" fmla="*/ 31 h 128"/>
              <a:gd name="T48" fmla="*/ 88 w 92"/>
              <a:gd name="T49" fmla="*/ 123 h 128"/>
              <a:gd name="T50" fmla="*/ 4 w 92"/>
              <a:gd name="T51"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2" h="128">
                <a:moveTo>
                  <a:pt x="82" y="29"/>
                </a:moveTo>
                <a:cubicBezTo>
                  <a:pt x="82" y="28"/>
                  <a:pt x="81" y="27"/>
                  <a:pt x="80" y="27"/>
                </a:cubicBezTo>
                <a:cubicBezTo>
                  <a:pt x="62" y="27"/>
                  <a:pt x="62" y="27"/>
                  <a:pt x="62" y="27"/>
                </a:cubicBezTo>
                <a:cubicBezTo>
                  <a:pt x="62" y="6"/>
                  <a:pt x="62" y="6"/>
                  <a:pt x="62" y="6"/>
                </a:cubicBezTo>
                <a:cubicBezTo>
                  <a:pt x="62" y="2"/>
                  <a:pt x="59" y="0"/>
                  <a:pt x="56" y="0"/>
                </a:cubicBezTo>
                <a:cubicBezTo>
                  <a:pt x="36" y="0"/>
                  <a:pt x="36" y="0"/>
                  <a:pt x="36" y="0"/>
                </a:cubicBezTo>
                <a:cubicBezTo>
                  <a:pt x="33" y="0"/>
                  <a:pt x="30" y="2"/>
                  <a:pt x="30" y="6"/>
                </a:cubicBezTo>
                <a:cubicBezTo>
                  <a:pt x="30" y="27"/>
                  <a:pt x="30" y="27"/>
                  <a:pt x="30" y="27"/>
                </a:cubicBezTo>
                <a:cubicBezTo>
                  <a:pt x="12" y="27"/>
                  <a:pt x="12" y="27"/>
                  <a:pt x="12" y="27"/>
                </a:cubicBezTo>
                <a:cubicBezTo>
                  <a:pt x="11" y="27"/>
                  <a:pt x="10" y="28"/>
                  <a:pt x="10" y="29"/>
                </a:cubicBezTo>
                <a:cubicBezTo>
                  <a:pt x="0" y="125"/>
                  <a:pt x="0" y="125"/>
                  <a:pt x="0" y="125"/>
                </a:cubicBezTo>
                <a:cubicBezTo>
                  <a:pt x="0" y="127"/>
                  <a:pt x="1" y="128"/>
                  <a:pt x="2" y="128"/>
                </a:cubicBezTo>
                <a:cubicBezTo>
                  <a:pt x="90" y="128"/>
                  <a:pt x="90" y="128"/>
                  <a:pt x="90" y="128"/>
                </a:cubicBezTo>
                <a:cubicBezTo>
                  <a:pt x="90" y="128"/>
                  <a:pt x="90" y="128"/>
                  <a:pt x="90" y="128"/>
                </a:cubicBezTo>
                <a:cubicBezTo>
                  <a:pt x="91" y="128"/>
                  <a:pt x="92" y="127"/>
                  <a:pt x="92" y="125"/>
                </a:cubicBezTo>
                <a:lnTo>
                  <a:pt x="82" y="29"/>
                </a:lnTo>
                <a:close/>
                <a:moveTo>
                  <a:pt x="35" y="4"/>
                </a:moveTo>
                <a:cubicBezTo>
                  <a:pt x="57" y="4"/>
                  <a:pt x="57" y="4"/>
                  <a:pt x="57" y="4"/>
                </a:cubicBezTo>
                <a:cubicBezTo>
                  <a:pt x="57" y="27"/>
                  <a:pt x="57" y="27"/>
                  <a:pt x="57" y="27"/>
                </a:cubicBezTo>
                <a:cubicBezTo>
                  <a:pt x="35" y="27"/>
                  <a:pt x="35" y="27"/>
                  <a:pt x="35" y="27"/>
                </a:cubicBezTo>
                <a:lnTo>
                  <a:pt x="35" y="4"/>
                </a:lnTo>
                <a:close/>
                <a:moveTo>
                  <a:pt x="4" y="123"/>
                </a:moveTo>
                <a:cubicBezTo>
                  <a:pt x="14" y="31"/>
                  <a:pt x="14" y="31"/>
                  <a:pt x="14" y="31"/>
                </a:cubicBezTo>
                <a:cubicBezTo>
                  <a:pt x="78" y="31"/>
                  <a:pt x="78" y="31"/>
                  <a:pt x="78" y="31"/>
                </a:cubicBezTo>
                <a:cubicBezTo>
                  <a:pt x="88" y="123"/>
                  <a:pt x="88" y="123"/>
                  <a:pt x="88" y="123"/>
                </a:cubicBezTo>
                <a:lnTo>
                  <a:pt x="4" y="1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3" name="Freeform 43"/>
          <p:cNvSpPr>
            <a:spLocks noEditPoints="1"/>
          </p:cNvSpPr>
          <p:nvPr/>
        </p:nvSpPr>
        <p:spPr bwMode="auto">
          <a:xfrm>
            <a:off x="3451225" y="5111751"/>
            <a:ext cx="503238" cy="481013"/>
          </a:xfrm>
          <a:custGeom>
            <a:avLst/>
            <a:gdLst>
              <a:gd name="T0" fmla="*/ 112 w 134"/>
              <a:gd name="T1" fmla="*/ 16 h 128"/>
              <a:gd name="T2" fmla="*/ 107 w 134"/>
              <a:gd name="T3" fmla="*/ 15 h 128"/>
              <a:gd name="T4" fmla="*/ 106 w 134"/>
              <a:gd name="T5" fmla="*/ 16 h 128"/>
              <a:gd name="T6" fmla="*/ 106 w 134"/>
              <a:gd name="T7" fmla="*/ 15 h 128"/>
              <a:gd name="T8" fmla="*/ 64 w 134"/>
              <a:gd name="T9" fmla="*/ 0 h 128"/>
              <a:gd name="T10" fmla="*/ 19 w 134"/>
              <a:gd name="T11" fmla="*/ 18 h 128"/>
              <a:gd name="T12" fmla="*/ 0 w 134"/>
              <a:gd name="T13" fmla="*/ 64 h 128"/>
              <a:gd name="T14" fmla="*/ 19 w 134"/>
              <a:gd name="T15" fmla="*/ 109 h 128"/>
              <a:gd name="T16" fmla="*/ 64 w 134"/>
              <a:gd name="T17" fmla="*/ 128 h 128"/>
              <a:gd name="T18" fmla="*/ 109 w 134"/>
              <a:gd name="T19" fmla="*/ 109 h 128"/>
              <a:gd name="T20" fmla="*/ 113 w 134"/>
              <a:gd name="T21" fmla="*/ 22 h 128"/>
              <a:gd name="T22" fmla="*/ 112 w 134"/>
              <a:gd name="T23" fmla="*/ 21 h 128"/>
              <a:gd name="T24" fmla="*/ 112 w 134"/>
              <a:gd name="T25" fmla="*/ 20 h 128"/>
              <a:gd name="T26" fmla="*/ 112 w 134"/>
              <a:gd name="T27" fmla="*/ 16 h 128"/>
              <a:gd name="T28" fmla="*/ 16 w 134"/>
              <a:gd name="T29" fmla="*/ 93 h 128"/>
              <a:gd name="T30" fmla="*/ 16 w 134"/>
              <a:gd name="T31" fmla="*/ 98 h 128"/>
              <a:gd name="T32" fmla="*/ 13 w 134"/>
              <a:gd name="T33" fmla="*/ 94 h 128"/>
              <a:gd name="T34" fmla="*/ 9 w 134"/>
              <a:gd name="T35" fmla="*/ 86 h 128"/>
              <a:gd name="T36" fmla="*/ 5 w 134"/>
              <a:gd name="T37" fmla="*/ 64 h 128"/>
              <a:gd name="T38" fmla="*/ 9 w 134"/>
              <a:gd name="T39" fmla="*/ 41 h 128"/>
              <a:gd name="T40" fmla="*/ 22 w 134"/>
              <a:gd name="T41" fmla="*/ 22 h 128"/>
              <a:gd name="T42" fmla="*/ 42 w 134"/>
              <a:gd name="T43" fmla="*/ 9 h 128"/>
              <a:gd name="T44" fmla="*/ 86 w 134"/>
              <a:gd name="T45" fmla="*/ 9 h 128"/>
              <a:gd name="T46" fmla="*/ 94 w 134"/>
              <a:gd name="T47" fmla="*/ 12 h 128"/>
              <a:gd name="T48" fmla="*/ 99 w 134"/>
              <a:gd name="T49" fmla="*/ 15 h 128"/>
              <a:gd name="T50" fmla="*/ 93 w 134"/>
              <a:gd name="T51" fmla="*/ 15 h 128"/>
              <a:gd name="T52" fmla="*/ 38 w 134"/>
              <a:gd name="T53" fmla="*/ 38 h 128"/>
              <a:gd name="T54" fmla="*/ 16 w 134"/>
              <a:gd name="T55" fmla="*/ 93 h 128"/>
              <a:gd name="T56" fmla="*/ 23 w 134"/>
              <a:gd name="T57" fmla="*/ 106 h 128"/>
              <a:gd name="T58" fmla="*/ 21 w 134"/>
              <a:gd name="T59" fmla="*/ 105 h 128"/>
              <a:gd name="T60" fmla="*/ 21 w 134"/>
              <a:gd name="T61" fmla="*/ 104 h 128"/>
              <a:gd name="T62" fmla="*/ 24 w 134"/>
              <a:gd name="T63" fmla="*/ 73 h 128"/>
              <a:gd name="T64" fmla="*/ 30 w 134"/>
              <a:gd name="T65" fmla="*/ 56 h 128"/>
              <a:gd name="T66" fmla="*/ 42 w 134"/>
              <a:gd name="T67" fmla="*/ 41 h 128"/>
              <a:gd name="T68" fmla="*/ 57 w 134"/>
              <a:gd name="T69" fmla="*/ 30 h 128"/>
              <a:gd name="T70" fmla="*/ 74 w 134"/>
              <a:gd name="T71" fmla="*/ 23 h 128"/>
              <a:gd name="T72" fmla="*/ 105 w 134"/>
              <a:gd name="T73" fmla="*/ 21 h 128"/>
              <a:gd name="T74" fmla="*/ 105 w 134"/>
              <a:gd name="T75" fmla="*/ 21 h 128"/>
              <a:gd name="T76" fmla="*/ 107 w 134"/>
              <a:gd name="T77" fmla="*/ 22 h 128"/>
              <a:gd name="T78" fmla="*/ 107 w 134"/>
              <a:gd name="T79" fmla="*/ 23 h 128"/>
              <a:gd name="T80" fmla="*/ 104 w 134"/>
              <a:gd name="T81" fmla="*/ 54 h 128"/>
              <a:gd name="T82" fmla="*/ 98 w 134"/>
              <a:gd name="T83" fmla="*/ 71 h 128"/>
              <a:gd name="T84" fmla="*/ 86 w 134"/>
              <a:gd name="T85" fmla="*/ 86 h 128"/>
              <a:gd name="T86" fmla="*/ 71 w 134"/>
              <a:gd name="T87" fmla="*/ 97 h 128"/>
              <a:gd name="T88" fmla="*/ 54 w 134"/>
              <a:gd name="T89" fmla="*/ 104 h 128"/>
              <a:gd name="T90" fmla="*/ 33 w 134"/>
              <a:gd name="T91" fmla="*/ 107 h 128"/>
              <a:gd name="T92" fmla="*/ 23 w 134"/>
              <a:gd name="T93" fmla="*/ 106 h 128"/>
              <a:gd name="T94" fmla="*/ 112 w 134"/>
              <a:gd name="T95" fmla="*/ 34 h 128"/>
              <a:gd name="T96" fmla="*/ 112 w 134"/>
              <a:gd name="T97" fmla="*/ 29 h 128"/>
              <a:gd name="T98" fmla="*/ 115 w 134"/>
              <a:gd name="T99" fmla="*/ 34 h 128"/>
              <a:gd name="T100" fmla="*/ 119 w 134"/>
              <a:gd name="T101" fmla="*/ 41 h 128"/>
              <a:gd name="T102" fmla="*/ 123 w 134"/>
              <a:gd name="T103" fmla="*/ 64 h 128"/>
              <a:gd name="T104" fmla="*/ 119 w 134"/>
              <a:gd name="T105" fmla="*/ 86 h 128"/>
              <a:gd name="T106" fmla="*/ 106 w 134"/>
              <a:gd name="T107" fmla="*/ 106 h 128"/>
              <a:gd name="T108" fmla="*/ 86 w 134"/>
              <a:gd name="T109" fmla="*/ 119 h 128"/>
              <a:gd name="T110" fmla="*/ 64 w 134"/>
              <a:gd name="T111" fmla="*/ 123 h 128"/>
              <a:gd name="T112" fmla="*/ 42 w 134"/>
              <a:gd name="T113" fmla="*/ 119 h 128"/>
              <a:gd name="T114" fmla="*/ 34 w 134"/>
              <a:gd name="T115" fmla="*/ 115 h 128"/>
              <a:gd name="T116" fmla="*/ 29 w 134"/>
              <a:gd name="T117" fmla="*/ 112 h 128"/>
              <a:gd name="T118" fmla="*/ 35 w 134"/>
              <a:gd name="T119" fmla="*/ 112 h 128"/>
              <a:gd name="T120" fmla="*/ 90 w 134"/>
              <a:gd name="T121" fmla="*/ 89 h 128"/>
              <a:gd name="T122" fmla="*/ 112 w 134"/>
              <a:gd name="T123" fmla="*/ 3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4" h="128">
                <a:moveTo>
                  <a:pt x="112" y="16"/>
                </a:moveTo>
                <a:cubicBezTo>
                  <a:pt x="111" y="14"/>
                  <a:pt x="109" y="14"/>
                  <a:pt x="107" y="15"/>
                </a:cubicBezTo>
                <a:cubicBezTo>
                  <a:pt x="106" y="16"/>
                  <a:pt x="106" y="16"/>
                  <a:pt x="106" y="16"/>
                </a:cubicBezTo>
                <a:cubicBezTo>
                  <a:pt x="106" y="15"/>
                  <a:pt x="106" y="15"/>
                  <a:pt x="106" y="15"/>
                </a:cubicBezTo>
                <a:cubicBezTo>
                  <a:pt x="94" y="5"/>
                  <a:pt x="79" y="0"/>
                  <a:pt x="64" y="0"/>
                </a:cubicBezTo>
                <a:cubicBezTo>
                  <a:pt x="47" y="0"/>
                  <a:pt x="31" y="6"/>
                  <a:pt x="19" y="18"/>
                </a:cubicBezTo>
                <a:cubicBezTo>
                  <a:pt x="7" y="30"/>
                  <a:pt x="0" y="46"/>
                  <a:pt x="0" y="64"/>
                </a:cubicBezTo>
                <a:cubicBezTo>
                  <a:pt x="0" y="81"/>
                  <a:pt x="7" y="97"/>
                  <a:pt x="19" y="109"/>
                </a:cubicBezTo>
                <a:cubicBezTo>
                  <a:pt x="31" y="121"/>
                  <a:pt x="47" y="128"/>
                  <a:pt x="64" y="128"/>
                </a:cubicBezTo>
                <a:cubicBezTo>
                  <a:pt x="81" y="128"/>
                  <a:pt x="97" y="121"/>
                  <a:pt x="109" y="109"/>
                </a:cubicBezTo>
                <a:cubicBezTo>
                  <a:pt x="133" y="85"/>
                  <a:pt x="134" y="47"/>
                  <a:pt x="113" y="22"/>
                </a:cubicBezTo>
                <a:cubicBezTo>
                  <a:pt x="112" y="21"/>
                  <a:pt x="112" y="21"/>
                  <a:pt x="112" y="21"/>
                </a:cubicBezTo>
                <a:cubicBezTo>
                  <a:pt x="112" y="20"/>
                  <a:pt x="112" y="20"/>
                  <a:pt x="112" y="20"/>
                </a:cubicBezTo>
                <a:cubicBezTo>
                  <a:pt x="113" y="19"/>
                  <a:pt x="113" y="17"/>
                  <a:pt x="112" y="16"/>
                </a:cubicBezTo>
                <a:close/>
                <a:moveTo>
                  <a:pt x="16" y="93"/>
                </a:moveTo>
                <a:cubicBezTo>
                  <a:pt x="16" y="98"/>
                  <a:pt x="16" y="98"/>
                  <a:pt x="16" y="98"/>
                </a:cubicBezTo>
                <a:cubicBezTo>
                  <a:pt x="13" y="94"/>
                  <a:pt x="13" y="94"/>
                  <a:pt x="13" y="94"/>
                </a:cubicBezTo>
                <a:cubicBezTo>
                  <a:pt x="11" y="91"/>
                  <a:pt x="10" y="89"/>
                  <a:pt x="9" y="86"/>
                </a:cubicBezTo>
                <a:cubicBezTo>
                  <a:pt x="6" y="79"/>
                  <a:pt x="5" y="71"/>
                  <a:pt x="5" y="64"/>
                </a:cubicBezTo>
                <a:cubicBezTo>
                  <a:pt x="5" y="56"/>
                  <a:pt x="6" y="48"/>
                  <a:pt x="9" y="41"/>
                </a:cubicBezTo>
                <a:cubicBezTo>
                  <a:pt x="12" y="34"/>
                  <a:pt x="16" y="27"/>
                  <a:pt x="22" y="22"/>
                </a:cubicBezTo>
                <a:cubicBezTo>
                  <a:pt x="28" y="16"/>
                  <a:pt x="34" y="12"/>
                  <a:pt x="42" y="9"/>
                </a:cubicBezTo>
                <a:cubicBezTo>
                  <a:pt x="56" y="3"/>
                  <a:pt x="72" y="3"/>
                  <a:pt x="86" y="9"/>
                </a:cubicBezTo>
                <a:cubicBezTo>
                  <a:pt x="89" y="10"/>
                  <a:pt x="92" y="11"/>
                  <a:pt x="94" y="12"/>
                </a:cubicBezTo>
                <a:cubicBezTo>
                  <a:pt x="99" y="15"/>
                  <a:pt x="99" y="15"/>
                  <a:pt x="99" y="15"/>
                </a:cubicBezTo>
                <a:cubicBezTo>
                  <a:pt x="93" y="15"/>
                  <a:pt x="93" y="15"/>
                  <a:pt x="93" y="15"/>
                </a:cubicBezTo>
                <a:cubicBezTo>
                  <a:pt x="73" y="15"/>
                  <a:pt x="53" y="24"/>
                  <a:pt x="38" y="38"/>
                </a:cubicBezTo>
                <a:cubicBezTo>
                  <a:pt x="24" y="52"/>
                  <a:pt x="16" y="72"/>
                  <a:pt x="16" y="93"/>
                </a:cubicBezTo>
                <a:close/>
                <a:moveTo>
                  <a:pt x="23" y="106"/>
                </a:moveTo>
                <a:cubicBezTo>
                  <a:pt x="21" y="105"/>
                  <a:pt x="21" y="105"/>
                  <a:pt x="21" y="105"/>
                </a:cubicBezTo>
                <a:cubicBezTo>
                  <a:pt x="21" y="104"/>
                  <a:pt x="21" y="104"/>
                  <a:pt x="21" y="104"/>
                </a:cubicBezTo>
                <a:cubicBezTo>
                  <a:pt x="19" y="93"/>
                  <a:pt x="21" y="81"/>
                  <a:pt x="24" y="73"/>
                </a:cubicBezTo>
                <a:cubicBezTo>
                  <a:pt x="25" y="67"/>
                  <a:pt x="27" y="62"/>
                  <a:pt x="30" y="56"/>
                </a:cubicBezTo>
                <a:cubicBezTo>
                  <a:pt x="34" y="51"/>
                  <a:pt x="37" y="46"/>
                  <a:pt x="42" y="41"/>
                </a:cubicBezTo>
                <a:cubicBezTo>
                  <a:pt x="46" y="37"/>
                  <a:pt x="51" y="33"/>
                  <a:pt x="57" y="30"/>
                </a:cubicBezTo>
                <a:cubicBezTo>
                  <a:pt x="62" y="27"/>
                  <a:pt x="68" y="25"/>
                  <a:pt x="74" y="23"/>
                </a:cubicBezTo>
                <a:cubicBezTo>
                  <a:pt x="85" y="20"/>
                  <a:pt x="96" y="19"/>
                  <a:pt x="105" y="21"/>
                </a:cubicBezTo>
                <a:cubicBezTo>
                  <a:pt x="105" y="21"/>
                  <a:pt x="105" y="21"/>
                  <a:pt x="105" y="21"/>
                </a:cubicBezTo>
                <a:cubicBezTo>
                  <a:pt x="107" y="22"/>
                  <a:pt x="107" y="22"/>
                  <a:pt x="107" y="22"/>
                </a:cubicBezTo>
                <a:cubicBezTo>
                  <a:pt x="107" y="23"/>
                  <a:pt x="107" y="23"/>
                  <a:pt x="107" y="23"/>
                </a:cubicBezTo>
                <a:cubicBezTo>
                  <a:pt x="109" y="34"/>
                  <a:pt x="107" y="46"/>
                  <a:pt x="104" y="54"/>
                </a:cubicBezTo>
                <a:cubicBezTo>
                  <a:pt x="103" y="60"/>
                  <a:pt x="101" y="66"/>
                  <a:pt x="98" y="71"/>
                </a:cubicBezTo>
                <a:cubicBezTo>
                  <a:pt x="94" y="76"/>
                  <a:pt x="91" y="81"/>
                  <a:pt x="86" y="86"/>
                </a:cubicBezTo>
                <a:cubicBezTo>
                  <a:pt x="82" y="90"/>
                  <a:pt x="77" y="94"/>
                  <a:pt x="71" y="97"/>
                </a:cubicBezTo>
                <a:cubicBezTo>
                  <a:pt x="66" y="100"/>
                  <a:pt x="60" y="102"/>
                  <a:pt x="54" y="104"/>
                </a:cubicBezTo>
                <a:cubicBezTo>
                  <a:pt x="47" y="106"/>
                  <a:pt x="39" y="107"/>
                  <a:pt x="33" y="107"/>
                </a:cubicBezTo>
                <a:cubicBezTo>
                  <a:pt x="29" y="107"/>
                  <a:pt x="26" y="107"/>
                  <a:pt x="23" y="106"/>
                </a:cubicBezTo>
                <a:close/>
                <a:moveTo>
                  <a:pt x="112" y="34"/>
                </a:moveTo>
                <a:cubicBezTo>
                  <a:pt x="112" y="29"/>
                  <a:pt x="112" y="29"/>
                  <a:pt x="112" y="29"/>
                </a:cubicBezTo>
                <a:cubicBezTo>
                  <a:pt x="115" y="34"/>
                  <a:pt x="115" y="34"/>
                  <a:pt x="115" y="34"/>
                </a:cubicBezTo>
                <a:cubicBezTo>
                  <a:pt x="117" y="36"/>
                  <a:pt x="118" y="39"/>
                  <a:pt x="119" y="41"/>
                </a:cubicBezTo>
                <a:cubicBezTo>
                  <a:pt x="122" y="48"/>
                  <a:pt x="123" y="56"/>
                  <a:pt x="123" y="64"/>
                </a:cubicBezTo>
                <a:cubicBezTo>
                  <a:pt x="123" y="71"/>
                  <a:pt x="122" y="79"/>
                  <a:pt x="119" y="86"/>
                </a:cubicBezTo>
                <a:cubicBezTo>
                  <a:pt x="116" y="93"/>
                  <a:pt x="112" y="100"/>
                  <a:pt x="106" y="106"/>
                </a:cubicBezTo>
                <a:cubicBezTo>
                  <a:pt x="100" y="111"/>
                  <a:pt x="94" y="116"/>
                  <a:pt x="86" y="119"/>
                </a:cubicBezTo>
                <a:cubicBezTo>
                  <a:pt x="79" y="121"/>
                  <a:pt x="72" y="123"/>
                  <a:pt x="64" y="123"/>
                </a:cubicBezTo>
                <a:cubicBezTo>
                  <a:pt x="56" y="123"/>
                  <a:pt x="49" y="121"/>
                  <a:pt x="42" y="119"/>
                </a:cubicBezTo>
                <a:cubicBezTo>
                  <a:pt x="39" y="117"/>
                  <a:pt x="36" y="116"/>
                  <a:pt x="34" y="115"/>
                </a:cubicBezTo>
                <a:cubicBezTo>
                  <a:pt x="29" y="112"/>
                  <a:pt x="29" y="112"/>
                  <a:pt x="29" y="112"/>
                </a:cubicBezTo>
                <a:cubicBezTo>
                  <a:pt x="35" y="112"/>
                  <a:pt x="35" y="112"/>
                  <a:pt x="35" y="112"/>
                </a:cubicBezTo>
                <a:cubicBezTo>
                  <a:pt x="55" y="112"/>
                  <a:pt x="75" y="104"/>
                  <a:pt x="90" y="89"/>
                </a:cubicBezTo>
                <a:cubicBezTo>
                  <a:pt x="104" y="75"/>
                  <a:pt x="112" y="55"/>
                  <a:pt x="112" y="3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4" name="Freeform 44"/>
          <p:cNvSpPr>
            <a:spLocks noEditPoints="1"/>
          </p:cNvSpPr>
          <p:nvPr/>
        </p:nvSpPr>
        <p:spPr bwMode="auto">
          <a:xfrm>
            <a:off x="2489200" y="5111751"/>
            <a:ext cx="500063" cy="481013"/>
          </a:xfrm>
          <a:custGeom>
            <a:avLst/>
            <a:gdLst>
              <a:gd name="T0" fmla="*/ 108 w 133"/>
              <a:gd name="T1" fmla="*/ 23 h 128"/>
              <a:gd name="T2" fmla="*/ 111 w 133"/>
              <a:gd name="T3" fmla="*/ 16 h 128"/>
              <a:gd name="T4" fmla="*/ 105 w 133"/>
              <a:gd name="T5" fmla="*/ 20 h 128"/>
              <a:gd name="T6" fmla="*/ 53 w 133"/>
              <a:gd name="T7" fmla="*/ 0 h 128"/>
              <a:gd name="T8" fmla="*/ 30 w 133"/>
              <a:gd name="T9" fmla="*/ 3 h 128"/>
              <a:gd name="T10" fmla="*/ 24 w 133"/>
              <a:gd name="T11" fmla="*/ 32 h 128"/>
              <a:gd name="T12" fmla="*/ 51 w 133"/>
              <a:gd name="T13" fmla="*/ 44 h 128"/>
              <a:gd name="T14" fmla="*/ 51 w 133"/>
              <a:gd name="T15" fmla="*/ 72 h 128"/>
              <a:gd name="T16" fmla="*/ 1 w 133"/>
              <a:gd name="T17" fmla="*/ 124 h 128"/>
              <a:gd name="T18" fmla="*/ 4 w 133"/>
              <a:gd name="T19" fmla="*/ 127 h 128"/>
              <a:gd name="T20" fmla="*/ 56 w 133"/>
              <a:gd name="T21" fmla="*/ 77 h 128"/>
              <a:gd name="T22" fmla="*/ 83 w 133"/>
              <a:gd name="T23" fmla="*/ 77 h 128"/>
              <a:gd name="T24" fmla="*/ 95 w 133"/>
              <a:gd name="T25" fmla="*/ 104 h 128"/>
              <a:gd name="T26" fmla="*/ 124 w 133"/>
              <a:gd name="T27" fmla="*/ 98 h 128"/>
              <a:gd name="T28" fmla="*/ 109 w 133"/>
              <a:gd name="T29" fmla="*/ 24 h 128"/>
              <a:gd name="T30" fmla="*/ 69 w 133"/>
              <a:gd name="T31" fmla="*/ 6 h 128"/>
              <a:gd name="T32" fmla="*/ 95 w 133"/>
              <a:gd name="T33" fmla="*/ 18 h 128"/>
              <a:gd name="T34" fmla="*/ 57 w 133"/>
              <a:gd name="T35" fmla="*/ 36 h 128"/>
              <a:gd name="T36" fmla="*/ 37 w 133"/>
              <a:gd name="T37" fmla="*/ 6 h 128"/>
              <a:gd name="T38" fmla="*/ 45 w 133"/>
              <a:gd name="T39" fmla="*/ 40 h 128"/>
              <a:gd name="T40" fmla="*/ 28 w 133"/>
              <a:gd name="T41" fmla="*/ 30 h 128"/>
              <a:gd name="T42" fmla="*/ 31 w 133"/>
              <a:gd name="T43" fmla="*/ 8 h 128"/>
              <a:gd name="T44" fmla="*/ 34 w 133"/>
              <a:gd name="T45" fmla="*/ 8 h 128"/>
              <a:gd name="T46" fmla="*/ 53 w 133"/>
              <a:gd name="T47" fmla="*/ 38 h 128"/>
              <a:gd name="T48" fmla="*/ 45 w 133"/>
              <a:gd name="T49" fmla="*/ 40 h 128"/>
              <a:gd name="T50" fmla="*/ 69 w 133"/>
              <a:gd name="T51" fmla="*/ 77 h 128"/>
              <a:gd name="T52" fmla="*/ 51 w 133"/>
              <a:gd name="T53" fmla="*/ 58 h 128"/>
              <a:gd name="T54" fmla="*/ 57 w 133"/>
              <a:gd name="T55" fmla="*/ 44 h 128"/>
              <a:gd name="T56" fmla="*/ 70 w 133"/>
              <a:gd name="T57" fmla="*/ 58 h 128"/>
              <a:gd name="T58" fmla="*/ 84 w 133"/>
              <a:gd name="T59" fmla="*/ 71 h 128"/>
              <a:gd name="T60" fmla="*/ 85 w 133"/>
              <a:gd name="T61" fmla="*/ 66 h 128"/>
              <a:gd name="T62" fmla="*/ 62 w 133"/>
              <a:gd name="T63" fmla="*/ 42 h 128"/>
              <a:gd name="T64" fmla="*/ 99 w 133"/>
              <a:gd name="T65" fmla="*/ 21 h 128"/>
              <a:gd name="T66" fmla="*/ 103 w 133"/>
              <a:gd name="T67" fmla="*/ 25 h 128"/>
              <a:gd name="T68" fmla="*/ 106 w 133"/>
              <a:gd name="T69" fmla="*/ 28 h 128"/>
              <a:gd name="T70" fmla="*/ 85 w 133"/>
              <a:gd name="T71" fmla="*/ 66 h 128"/>
              <a:gd name="T72" fmla="*/ 112 w 133"/>
              <a:gd name="T73" fmla="*/ 101 h 128"/>
              <a:gd name="T74" fmla="*/ 97 w 133"/>
              <a:gd name="T75" fmla="*/ 100 h 128"/>
              <a:gd name="T76" fmla="*/ 88 w 133"/>
              <a:gd name="T77" fmla="*/ 77 h 128"/>
              <a:gd name="T78" fmla="*/ 91 w 133"/>
              <a:gd name="T79" fmla="*/ 76 h 128"/>
              <a:gd name="T80" fmla="*/ 121 w 133"/>
              <a:gd name="T81" fmla="*/ 95 h 128"/>
              <a:gd name="T82" fmla="*/ 122 w 133"/>
              <a:gd name="T83" fmla="*/ 88 h 128"/>
              <a:gd name="T84" fmla="*/ 120 w 133"/>
              <a:gd name="T85" fmla="*/ 89 h 128"/>
              <a:gd name="T86" fmla="*/ 90 w 133"/>
              <a:gd name="T87" fmla="*/ 70 h 128"/>
              <a:gd name="T88" fmla="*/ 111 w 133"/>
              <a:gd name="T89" fmla="*/ 34 h 128"/>
              <a:gd name="T90" fmla="*/ 122 w 133"/>
              <a:gd name="T91" fmla="*/ 8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3" h="128">
                <a:moveTo>
                  <a:pt x="109" y="24"/>
                </a:moveTo>
                <a:cubicBezTo>
                  <a:pt x="108" y="23"/>
                  <a:pt x="108" y="23"/>
                  <a:pt x="108" y="23"/>
                </a:cubicBezTo>
                <a:cubicBezTo>
                  <a:pt x="111" y="19"/>
                  <a:pt x="111" y="19"/>
                  <a:pt x="111" y="19"/>
                </a:cubicBezTo>
                <a:cubicBezTo>
                  <a:pt x="112" y="19"/>
                  <a:pt x="112" y="17"/>
                  <a:pt x="111" y="16"/>
                </a:cubicBezTo>
                <a:cubicBezTo>
                  <a:pt x="111" y="15"/>
                  <a:pt x="109" y="15"/>
                  <a:pt x="108" y="16"/>
                </a:cubicBezTo>
                <a:cubicBezTo>
                  <a:pt x="105" y="20"/>
                  <a:pt x="105" y="20"/>
                  <a:pt x="105" y="20"/>
                </a:cubicBezTo>
                <a:cubicBezTo>
                  <a:pt x="104" y="19"/>
                  <a:pt x="104" y="19"/>
                  <a:pt x="104" y="19"/>
                </a:cubicBezTo>
                <a:cubicBezTo>
                  <a:pt x="90" y="6"/>
                  <a:pt x="72" y="0"/>
                  <a:pt x="53" y="0"/>
                </a:cubicBezTo>
                <a:cubicBezTo>
                  <a:pt x="45" y="0"/>
                  <a:pt x="38" y="1"/>
                  <a:pt x="30" y="3"/>
                </a:cubicBezTo>
                <a:cubicBezTo>
                  <a:pt x="30" y="3"/>
                  <a:pt x="30" y="3"/>
                  <a:pt x="30" y="3"/>
                </a:cubicBezTo>
                <a:cubicBezTo>
                  <a:pt x="30" y="3"/>
                  <a:pt x="30" y="3"/>
                  <a:pt x="29" y="4"/>
                </a:cubicBezTo>
                <a:cubicBezTo>
                  <a:pt x="21" y="11"/>
                  <a:pt x="19" y="23"/>
                  <a:pt x="24" y="32"/>
                </a:cubicBezTo>
                <a:cubicBezTo>
                  <a:pt x="29" y="41"/>
                  <a:pt x="38" y="46"/>
                  <a:pt x="48" y="44"/>
                </a:cubicBezTo>
                <a:cubicBezTo>
                  <a:pt x="51" y="44"/>
                  <a:pt x="51" y="44"/>
                  <a:pt x="51" y="44"/>
                </a:cubicBezTo>
                <a:cubicBezTo>
                  <a:pt x="49" y="47"/>
                  <a:pt x="49" y="47"/>
                  <a:pt x="49" y="47"/>
                </a:cubicBezTo>
                <a:cubicBezTo>
                  <a:pt x="45" y="55"/>
                  <a:pt x="45" y="65"/>
                  <a:pt x="51" y="72"/>
                </a:cubicBezTo>
                <a:cubicBezTo>
                  <a:pt x="51" y="73"/>
                  <a:pt x="51" y="73"/>
                  <a:pt x="51" y="73"/>
                </a:cubicBezTo>
                <a:cubicBezTo>
                  <a:pt x="1" y="124"/>
                  <a:pt x="1" y="124"/>
                  <a:pt x="1" y="124"/>
                </a:cubicBezTo>
                <a:cubicBezTo>
                  <a:pt x="0" y="125"/>
                  <a:pt x="0" y="126"/>
                  <a:pt x="1" y="127"/>
                </a:cubicBezTo>
                <a:cubicBezTo>
                  <a:pt x="2" y="128"/>
                  <a:pt x="3" y="128"/>
                  <a:pt x="4" y="127"/>
                </a:cubicBezTo>
                <a:cubicBezTo>
                  <a:pt x="55" y="76"/>
                  <a:pt x="55" y="76"/>
                  <a:pt x="55" y="76"/>
                </a:cubicBezTo>
                <a:cubicBezTo>
                  <a:pt x="56" y="77"/>
                  <a:pt x="56" y="77"/>
                  <a:pt x="56" y="77"/>
                </a:cubicBezTo>
                <a:cubicBezTo>
                  <a:pt x="63" y="82"/>
                  <a:pt x="73" y="83"/>
                  <a:pt x="81" y="78"/>
                </a:cubicBezTo>
                <a:cubicBezTo>
                  <a:pt x="83" y="77"/>
                  <a:pt x="83" y="77"/>
                  <a:pt x="83" y="77"/>
                </a:cubicBezTo>
                <a:cubicBezTo>
                  <a:pt x="83" y="80"/>
                  <a:pt x="83" y="80"/>
                  <a:pt x="83" y="80"/>
                </a:cubicBezTo>
                <a:cubicBezTo>
                  <a:pt x="82" y="89"/>
                  <a:pt x="87" y="99"/>
                  <a:pt x="95" y="104"/>
                </a:cubicBezTo>
                <a:cubicBezTo>
                  <a:pt x="98" y="105"/>
                  <a:pt x="102" y="106"/>
                  <a:pt x="106" y="106"/>
                </a:cubicBezTo>
                <a:cubicBezTo>
                  <a:pt x="113" y="106"/>
                  <a:pt x="120" y="103"/>
                  <a:pt x="124" y="98"/>
                </a:cubicBezTo>
                <a:cubicBezTo>
                  <a:pt x="124" y="98"/>
                  <a:pt x="124" y="98"/>
                  <a:pt x="124" y="98"/>
                </a:cubicBezTo>
                <a:cubicBezTo>
                  <a:pt x="133" y="72"/>
                  <a:pt x="127" y="44"/>
                  <a:pt x="109" y="24"/>
                </a:cubicBezTo>
                <a:close/>
                <a:moveTo>
                  <a:pt x="39" y="5"/>
                </a:moveTo>
                <a:cubicBezTo>
                  <a:pt x="49" y="3"/>
                  <a:pt x="59" y="4"/>
                  <a:pt x="69" y="6"/>
                </a:cubicBezTo>
                <a:cubicBezTo>
                  <a:pt x="78" y="8"/>
                  <a:pt x="86" y="11"/>
                  <a:pt x="94" y="17"/>
                </a:cubicBezTo>
                <a:cubicBezTo>
                  <a:pt x="95" y="18"/>
                  <a:pt x="95" y="18"/>
                  <a:pt x="95" y="18"/>
                </a:cubicBezTo>
                <a:cubicBezTo>
                  <a:pt x="57" y="37"/>
                  <a:pt x="57" y="37"/>
                  <a:pt x="57" y="37"/>
                </a:cubicBezTo>
                <a:cubicBezTo>
                  <a:pt x="57" y="36"/>
                  <a:pt x="57" y="36"/>
                  <a:pt x="57" y="36"/>
                </a:cubicBezTo>
                <a:cubicBezTo>
                  <a:pt x="50" y="27"/>
                  <a:pt x="44" y="18"/>
                  <a:pt x="38" y="8"/>
                </a:cubicBezTo>
                <a:cubicBezTo>
                  <a:pt x="37" y="6"/>
                  <a:pt x="37" y="6"/>
                  <a:pt x="37" y="6"/>
                </a:cubicBezTo>
                <a:lnTo>
                  <a:pt x="39" y="5"/>
                </a:lnTo>
                <a:close/>
                <a:moveTo>
                  <a:pt x="45" y="40"/>
                </a:moveTo>
                <a:cubicBezTo>
                  <a:pt x="43" y="40"/>
                  <a:pt x="41" y="40"/>
                  <a:pt x="39" y="39"/>
                </a:cubicBezTo>
                <a:cubicBezTo>
                  <a:pt x="34" y="38"/>
                  <a:pt x="30" y="35"/>
                  <a:pt x="28" y="30"/>
                </a:cubicBezTo>
                <a:cubicBezTo>
                  <a:pt x="26" y="26"/>
                  <a:pt x="25" y="21"/>
                  <a:pt x="27" y="16"/>
                </a:cubicBezTo>
                <a:cubicBezTo>
                  <a:pt x="27" y="13"/>
                  <a:pt x="29" y="10"/>
                  <a:pt x="31" y="8"/>
                </a:cubicBezTo>
                <a:cubicBezTo>
                  <a:pt x="33" y="7"/>
                  <a:pt x="33" y="7"/>
                  <a:pt x="33" y="7"/>
                </a:cubicBezTo>
                <a:cubicBezTo>
                  <a:pt x="34" y="8"/>
                  <a:pt x="34" y="8"/>
                  <a:pt x="34" y="8"/>
                </a:cubicBezTo>
                <a:cubicBezTo>
                  <a:pt x="39" y="18"/>
                  <a:pt x="45" y="28"/>
                  <a:pt x="51" y="37"/>
                </a:cubicBezTo>
                <a:cubicBezTo>
                  <a:pt x="53" y="38"/>
                  <a:pt x="53" y="38"/>
                  <a:pt x="53" y="38"/>
                </a:cubicBezTo>
                <a:cubicBezTo>
                  <a:pt x="51" y="39"/>
                  <a:pt x="51" y="39"/>
                  <a:pt x="51" y="39"/>
                </a:cubicBezTo>
                <a:cubicBezTo>
                  <a:pt x="49" y="40"/>
                  <a:pt x="47" y="40"/>
                  <a:pt x="45" y="40"/>
                </a:cubicBezTo>
                <a:close/>
                <a:moveTo>
                  <a:pt x="82" y="72"/>
                </a:moveTo>
                <a:cubicBezTo>
                  <a:pt x="79" y="75"/>
                  <a:pt x="74" y="77"/>
                  <a:pt x="69" y="77"/>
                </a:cubicBezTo>
                <a:cubicBezTo>
                  <a:pt x="64" y="77"/>
                  <a:pt x="60" y="75"/>
                  <a:pt x="56" y="71"/>
                </a:cubicBezTo>
                <a:cubicBezTo>
                  <a:pt x="53" y="68"/>
                  <a:pt x="51" y="63"/>
                  <a:pt x="51" y="58"/>
                </a:cubicBezTo>
                <a:cubicBezTo>
                  <a:pt x="51" y="53"/>
                  <a:pt x="52" y="49"/>
                  <a:pt x="56" y="45"/>
                </a:cubicBezTo>
                <a:cubicBezTo>
                  <a:pt x="57" y="44"/>
                  <a:pt x="57" y="44"/>
                  <a:pt x="57" y="44"/>
                </a:cubicBezTo>
                <a:cubicBezTo>
                  <a:pt x="58" y="45"/>
                  <a:pt x="58" y="45"/>
                  <a:pt x="58" y="45"/>
                </a:cubicBezTo>
                <a:cubicBezTo>
                  <a:pt x="62" y="50"/>
                  <a:pt x="66" y="54"/>
                  <a:pt x="70" y="58"/>
                </a:cubicBezTo>
                <a:cubicBezTo>
                  <a:pt x="74" y="62"/>
                  <a:pt x="78" y="66"/>
                  <a:pt x="82" y="70"/>
                </a:cubicBezTo>
                <a:cubicBezTo>
                  <a:pt x="84" y="71"/>
                  <a:pt x="84" y="71"/>
                  <a:pt x="84" y="71"/>
                </a:cubicBezTo>
                <a:lnTo>
                  <a:pt x="82" y="72"/>
                </a:lnTo>
                <a:close/>
                <a:moveTo>
                  <a:pt x="85" y="66"/>
                </a:moveTo>
                <a:cubicBezTo>
                  <a:pt x="81" y="62"/>
                  <a:pt x="77" y="59"/>
                  <a:pt x="73" y="55"/>
                </a:cubicBezTo>
                <a:cubicBezTo>
                  <a:pt x="69" y="51"/>
                  <a:pt x="65" y="47"/>
                  <a:pt x="62" y="42"/>
                </a:cubicBezTo>
                <a:cubicBezTo>
                  <a:pt x="60" y="41"/>
                  <a:pt x="60" y="41"/>
                  <a:pt x="60" y="41"/>
                </a:cubicBezTo>
                <a:cubicBezTo>
                  <a:pt x="99" y="21"/>
                  <a:pt x="99" y="21"/>
                  <a:pt x="99" y="21"/>
                </a:cubicBezTo>
                <a:cubicBezTo>
                  <a:pt x="100" y="22"/>
                  <a:pt x="100" y="22"/>
                  <a:pt x="100" y="22"/>
                </a:cubicBezTo>
                <a:cubicBezTo>
                  <a:pt x="101" y="23"/>
                  <a:pt x="102" y="24"/>
                  <a:pt x="103" y="25"/>
                </a:cubicBezTo>
                <a:cubicBezTo>
                  <a:pt x="104" y="25"/>
                  <a:pt x="105" y="26"/>
                  <a:pt x="105" y="27"/>
                </a:cubicBezTo>
                <a:cubicBezTo>
                  <a:pt x="106" y="28"/>
                  <a:pt x="106" y="28"/>
                  <a:pt x="106" y="28"/>
                </a:cubicBezTo>
                <a:cubicBezTo>
                  <a:pt x="86" y="67"/>
                  <a:pt x="86" y="67"/>
                  <a:pt x="86" y="67"/>
                </a:cubicBezTo>
                <a:lnTo>
                  <a:pt x="85" y="66"/>
                </a:lnTo>
                <a:close/>
                <a:moveTo>
                  <a:pt x="120" y="96"/>
                </a:moveTo>
                <a:cubicBezTo>
                  <a:pt x="117" y="98"/>
                  <a:pt x="115" y="100"/>
                  <a:pt x="112" y="101"/>
                </a:cubicBezTo>
                <a:cubicBezTo>
                  <a:pt x="110" y="102"/>
                  <a:pt x="108" y="102"/>
                  <a:pt x="106" y="102"/>
                </a:cubicBezTo>
                <a:cubicBezTo>
                  <a:pt x="103" y="102"/>
                  <a:pt x="100" y="101"/>
                  <a:pt x="97" y="100"/>
                </a:cubicBezTo>
                <a:cubicBezTo>
                  <a:pt x="93" y="97"/>
                  <a:pt x="90" y="93"/>
                  <a:pt x="88" y="88"/>
                </a:cubicBezTo>
                <a:cubicBezTo>
                  <a:pt x="87" y="85"/>
                  <a:pt x="87" y="81"/>
                  <a:pt x="88" y="77"/>
                </a:cubicBezTo>
                <a:cubicBezTo>
                  <a:pt x="89" y="75"/>
                  <a:pt x="89" y="75"/>
                  <a:pt x="89" y="75"/>
                </a:cubicBezTo>
                <a:cubicBezTo>
                  <a:pt x="91" y="76"/>
                  <a:pt x="91" y="76"/>
                  <a:pt x="91" y="76"/>
                </a:cubicBezTo>
                <a:cubicBezTo>
                  <a:pt x="100" y="83"/>
                  <a:pt x="109" y="89"/>
                  <a:pt x="119" y="94"/>
                </a:cubicBezTo>
                <a:cubicBezTo>
                  <a:pt x="121" y="95"/>
                  <a:pt x="121" y="95"/>
                  <a:pt x="121" y="95"/>
                </a:cubicBezTo>
                <a:lnTo>
                  <a:pt x="120" y="96"/>
                </a:lnTo>
                <a:close/>
                <a:moveTo>
                  <a:pt x="122" y="88"/>
                </a:moveTo>
                <a:cubicBezTo>
                  <a:pt x="122" y="90"/>
                  <a:pt x="122" y="90"/>
                  <a:pt x="122" y="90"/>
                </a:cubicBezTo>
                <a:cubicBezTo>
                  <a:pt x="120" y="89"/>
                  <a:pt x="120" y="89"/>
                  <a:pt x="120" y="89"/>
                </a:cubicBezTo>
                <a:cubicBezTo>
                  <a:pt x="110" y="84"/>
                  <a:pt x="100" y="78"/>
                  <a:pt x="91" y="71"/>
                </a:cubicBezTo>
                <a:cubicBezTo>
                  <a:pt x="90" y="70"/>
                  <a:pt x="90" y="70"/>
                  <a:pt x="90" y="70"/>
                </a:cubicBezTo>
                <a:cubicBezTo>
                  <a:pt x="109" y="32"/>
                  <a:pt x="109" y="32"/>
                  <a:pt x="109" y="32"/>
                </a:cubicBezTo>
                <a:cubicBezTo>
                  <a:pt x="111" y="34"/>
                  <a:pt x="111" y="34"/>
                  <a:pt x="111" y="34"/>
                </a:cubicBezTo>
                <a:cubicBezTo>
                  <a:pt x="116" y="41"/>
                  <a:pt x="120" y="50"/>
                  <a:pt x="122" y="59"/>
                </a:cubicBezTo>
                <a:cubicBezTo>
                  <a:pt x="124" y="69"/>
                  <a:pt x="124" y="78"/>
                  <a:pt x="122" y="88"/>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5" name="Freeform 45"/>
          <p:cNvSpPr>
            <a:spLocks noEditPoints="1"/>
          </p:cNvSpPr>
          <p:nvPr/>
        </p:nvSpPr>
        <p:spPr bwMode="auto">
          <a:xfrm>
            <a:off x="1622425" y="5108576"/>
            <a:ext cx="293688" cy="484188"/>
          </a:xfrm>
          <a:custGeom>
            <a:avLst/>
            <a:gdLst>
              <a:gd name="T0" fmla="*/ 78 w 78"/>
              <a:gd name="T1" fmla="*/ 2 h 129"/>
              <a:gd name="T2" fmla="*/ 75 w 78"/>
              <a:gd name="T3" fmla="*/ 1 h 129"/>
              <a:gd name="T4" fmla="*/ 47 w 78"/>
              <a:gd name="T5" fmla="*/ 8 h 129"/>
              <a:gd name="T6" fmla="*/ 45 w 78"/>
              <a:gd name="T7" fmla="*/ 10 h 129"/>
              <a:gd name="T8" fmla="*/ 38 w 78"/>
              <a:gd name="T9" fmla="*/ 42 h 129"/>
              <a:gd name="T10" fmla="*/ 2 w 78"/>
              <a:gd name="T11" fmla="*/ 42 h 129"/>
              <a:gd name="T12" fmla="*/ 0 w 78"/>
              <a:gd name="T13" fmla="*/ 45 h 129"/>
              <a:gd name="T14" fmla="*/ 10 w 78"/>
              <a:gd name="T15" fmla="*/ 127 h 129"/>
              <a:gd name="T16" fmla="*/ 13 w 78"/>
              <a:gd name="T17" fmla="*/ 129 h 129"/>
              <a:gd name="T18" fmla="*/ 51 w 78"/>
              <a:gd name="T19" fmla="*/ 129 h 129"/>
              <a:gd name="T20" fmla="*/ 53 w 78"/>
              <a:gd name="T21" fmla="*/ 127 h 129"/>
              <a:gd name="T22" fmla="*/ 63 w 78"/>
              <a:gd name="T23" fmla="*/ 45 h 129"/>
              <a:gd name="T24" fmla="*/ 61 w 78"/>
              <a:gd name="T25" fmla="*/ 42 h 129"/>
              <a:gd name="T26" fmla="*/ 43 w 78"/>
              <a:gd name="T27" fmla="*/ 42 h 129"/>
              <a:gd name="T28" fmla="*/ 50 w 78"/>
              <a:gd name="T29" fmla="*/ 12 h 129"/>
              <a:gd name="T30" fmla="*/ 76 w 78"/>
              <a:gd name="T31" fmla="*/ 5 h 129"/>
              <a:gd name="T32" fmla="*/ 78 w 78"/>
              <a:gd name="T33" fmla="*/ 2 h 129"/>
              <a:gd name="T34" fmla="*/ 5 w 78"/>
              <a:gd name="T35" fmla="*/ 47 h 129"/>
              <a:gd name="T36" fmla="*/ 37 w 78"/>
              <a:gd name="T37" fmla="*/ 47 h 129"/>
              <a:gd name="T38" fmla="*/ 29 w 78"/>
              <a:gd name="T39" fmla="*/ 83 h 129"/>
              <a:gd name="T40" fmla="*/ 10 w 78"/>
              <a:gd name="T41" fmla="*/ 83 h 129"/>
              <a:gd name="T42" fmla="*/ 5 w 78"/>
              <a:gd name="T43" fmla="*/ 47 h 129"/>
              <a:gd name="T44" fmla="*/ 49 w 78"/>
              <a:gd name="T45" fmla="*/ 124 h 129"/>
              <a:gd name="T46" fmla="*/ 15 w 78"/>
              <a:gd name="T47" fmla="*/ 124 h 129"/>
              <a:gd name="T48" fmla="*/ 10 w 78"/>
              <a:gd name="T49" fmla="*/ 88 h 129"/>
              <a:gd name="T50" fmla="*/ 53 w 78"/>
              <a:gd name="T51" fmla="*/ 88 h 129"/>
              <a:gd name="T52" fmla="*/ 49 w 78"/>
              <a:gd name="T53" fmla="*/ 124 h 129"/>
              <a:gd name="T54" fmla="*/ 58 w 78"/>
              <a:gd name="T55" fmla="*/ 47 h 129"/>
              <a:gd name="T56" fmla="*/ 54 w 78"/>
              <a:gd name="T57" fmla="*/ 83 h 129"/>
              <a:gd name="T58" fmla="*/ 34 w 78"/>
              <a:gd name="T59" fmla="*/ 83 h 129"/>
              <a:gd name="T60" fmla="*/ 42 w 78"/>
              <a:gd name="T61" fmla="*/ 47 h 129"/>
              <a:gd name="T62" fmla="*/ 58 w 78"/>
              <a:gd name="T63" fmla="*/ 4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8" h="129">
                <a:moveTo>
                  <a:pt x="78" y="2"/>
                </a:moveTo>
                <a:cubicBezTo>
                  <a:pt x="77" y="1"/>
                  <a:pt x="76" y="0"/>
                  <a:pt x="75" y="1"/>
                </a:cubicBezTo>
                <a:cubicBezTo>
                  <a:pt x="47" y="8"/>
                  <a:pt x="47" y="8"/>
                  <a:pt x="47" y="8"/>
                </a:cubicBezTo>
                <a:cubicBezTo>
                  <a:pt x="46" y="8"/>
                  <a:pt x="46" y="9"/>
                  <a:pt x="45" y="10"/>
                </a:cubicBezTo>
                <a:cubicBezTo>
                  <a:pt x="38" y="42"/>
                  <a:pt x="38" y="42"/>
                  <a:pt x="38" y="42"/>
                </a:cubicBezTo>
                <a:cubicBezTo>
                  <a:pt x="2" y="42"/>
                  <a:pt x="2" y="42"/>
                  <a:pt x="2" y="42"/>
                </a:cubicBezTo>
                <a:cubicBezTo>
                  <a:pt x="1" y="42"/>
                  <a:pt x="0" y="43"/>
                  <a:pt x="0" y="45"/>
                </a:cubicBezTo>
                <a:cubicBezTo>
                  <a:pt x="10" y="127"/>
                  <a:pt x="10" y="127"/>
                  <a:pt x="10" y="127"/>
                </a:cubicBezTo>
                <a:cubicBezTo>
                  <a:pt x="11" y="128"/>
                  <a:pt x="12" y="129"/>
                  <a:pt x="13" y="129"/>
                </a:cubicBezTo>
                <a:cubicBezTo>
                  <a:pt x="51" y="129"/>
                  <a:pt x="51" y="129"/>
                  <a:pt x="51" y="129"/>
                </a:cubicBezTo>
                <a:cubicBezTo>
                  <a:pt x="52" y="129"/>
                  <a:pt x="53" y="128"/>
                  <a:pt x="53" y="127"/>
                </a:cubicBezTo>
                <a:cubicBezTo>
                  <a:pt x="63" y="45"/>
                  <a:pt x="63" y="45"/>
                  <a:pt x="63" y="45"/>
                </a:cubicBezTo>
                <a:cubicBezTo>
                  <a:pt x="63" y="43"/>
                  <a:pt x="62" y="42"/>
                  <a:pt x="61" y="42"/>
                </a:cubicBezTo>
                <a:cubicBezTo>
                  <a:pt x="43" y="42"/>
                  <a:pt x="43" y="42"/>
                  <a:pt x="43" y="42"/>
                </a:cubicBezTo>
                <a:cubicBezTo>
                  <a:pt x="50" y="12"/>
                  <a:pt x="50" y="12"/>
                  <a:pt x="50" y="12"/>
                </a:cubicBezTo>
                <a:cubicBezTo>
                  <a:pt x="76" y="5"/>
                  <a:pt x="76" y="5"/>
                  <a:pt x="76" y="5"/>
                </a:cubicBezTo>
                <a:cubicBezTo>
                  <a:pt x="77" y="5"/>
                  <a:pt x="78" y="3"/>
                  <a:pt x="78" y="2"/>
                </a:cubicBezTo>
                <a:close/>
                <a:moveTo>
                  <a:pt x="5" y="47"/>
                </a:moveTo>
                <a:cubicBezTo>
                  <a:pt x="37" y="47"/>
                  <a:pt x="37" y="47"/>
                  <a:pt x="37" y="47"/>
                </a:cubicBezTo>
                <a:cubicBezTo>
                  <a:pt x="29" y="83"/>
                  <a:pt x="29" y="83"/>
                  <a:pt x="29" y="83"/>
                </a:cubicBezTo>
                <a:cubicBezTo>
                  <a:pt x="10" y="83"/>
                  <a:pt x="10" y="83"/>
                  <a:pt x="10" y="83"/>
                </a:cubicBezTo>
                <a:lnTo>
                  <a:pt x="5" y="47"/>
                </a:lnTo>
                <a:close/>
                <a:moveTo>
                  <a:pt x="49" y="124"/>
                </a:moveTo>
                <a:cubicBezTo>
                  <a:pt x="15" y="124"/>
                  <a:pt x="15" y="124"/>
                  <a:pt x="15" y="124"/>
                </a:cubicBezTo>
                <a:cubicBezTo>
                  <a:pt x="10" y="88"/>
                  <a:pt x="10" y="88"/>
                  <a:pt x="10" y="88"/>
                </a:cubicBezTo>
                <a:cubicBezTo>
                  <a:pt x="53" y="88"/>
                  <a:pt x="53" y="88"/>
                  <a:pt x="53" y="88"/>
                </a:cubicBezTo>
                <a:lnTo>
                  <a:pt x="49" y="124"/>
                </a:lnTo>
                <a:close/>
                <a:moveTo>
                  <a:pt x="58" y="47"/>
                </a:moveTo>
                <a:cubicBezTo>
                  <a:pt x="54" y="83"/>
                  <a:pt x="54" y="83"/>
                  <a:pt x="54" y="83"/>
                </a:cubicBezTo>
                <a:cubicBezTo>
                  <a:pt x="34" y="83"/>
                  <a:pt x="34" y="83"/>
                  <a:pt x="34" y="83"/>
                </a:cubicBezTo>
                <a:cubicBezTo>
                  <a:pt x="42" y="47"/>
                  <a:pt x="42" y="47"/>
                  <a:pt x="42" y="47"/>
                </a:cubicBezTo>
                <a:lnTo>
                  <a:pt x="58" y="47"/>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6" name="Freeform 46"/>
          <p:cNvSpPr>
            <a:spLocks noEditPoints="1"/>
          </p:cNvSpPr>
          <p:nvPr/>
        </p:nvSpPr>
        <p:spPr bwMode="auto">
          <a:xfrm>
            <a:off x="568325" y="5160963"/>
            <a:ext cx="479425" cy="379413"/>
          </a:xfrm>
          <a:custGeom>
            <a:avLst/>
            <a:gdLst>
              <a:gd name="T0" fmla="*/ 128 w 128"/>
              <a:gd name="T1" fmla="*/ 21 h 101"/>
              <a:gd name="T2" fmla="*/ 122 w 128"/>
              <a:gd name="T3" fmla="*/ 15 h 101"/>
              <a:gd name="T4" fmla="*/ 89 w 128"/>
              <a:gd name="T5" fmla="*/ 15 h 101"/>
              <a:gd name="T6" fmla="*/ 89 w 128"/>
              <a:gd name="T7" fmla="*/ 6 h 101"/>
              <a:gd name="T8" fmla="*/ 83 w 128"/>
              <a:gd name="T9" fmla="*/ 0 h 101"/>
              <a:gd name="T10" fmla="*/ 45 w 128"/>
              <a:gd name="T11" fmla="*/ 0 h 101"/>
              <a:gd name="T12" fmla="*/ 39 w 128"/>
              <a:gd name="T13" fmla="*/ 6 h 101"/>
              <a:gd name="T14" fmla="*/ 39 w 128"/>
              <a:gd name="T15" fmla="*/ 15 h 101"/>
              <a:gd name="T16" fmla="*/ 6 w 128"/>
              <a:gd name="T17" fmla="*/ 15 h 101"/>
              <a:gd name="T18" fmla="*/ 0 w 128"/>
              <a:gd name="T19" fmla="*/ 21 h 101"/>
              <a:gd name="T20" fmla="*/ 0 w 128"/>
              <a:gd name="T21" fmla="*/ 95 h 101"/>
              <a:gd name="T22" fmla="*/ 6 w 128"/>
              <a:gd name="T23" fmla="*/ 101 h 101"/>
              <a:gd name="T24" fmla="*/ 122 w 128"/>
              <a:gd name="T25" fmla="*/ 101 h 101"/>
              <a:gd name="T26" fmla="*/ 128 w 128"/>
              <a:gd name="T27" fmla="*/ 95 h 101"/>
              <a:gd name="T28" fmla="*/ 128 w 128"/>
              <a:gd name="T29" fmla="*/ 21 h 101"/>
              <a:gd name="T30" fmla="*/ 44 w 128"/>
              <a:gd name="T31" fmla="*/ 5 h 101"/>
              <a:gd name="T32" fmla="*/ 84 w 128"/>
              <a:gd name="T33" fmla="*/ 5 h 101"/>
              <a:gd name="T34" fmla="*/ 84 w 128"/>
              <a:gd name="T35" fmla="*/ 15 h 101"/>
              <a:gd name="T36" fmla="*/ 44 w 128"/>
              <a:gd name="T37" fmla="*/ 15 h 101"/>
              <a:gd name="T38" fmla="*/ 44 w 128"/>
              <a:gd name="T39" fmla="*/ 5 h 101"/>
              <a:gd name="T40" fmla="*/ 22 w 128"/>
              <a:gd name="T41" fmla="*/ 96 h 101"/>
              <a:gd name="T42" fmla="*/ 5 w 128"/>
              <a:gd name="T43" fmla="*/ 96 h 101"/>
              <a:gd name="T44" fmla="*/ 5 w 128"/>
              <a:gd name="T45" fmla="*/ 19 h 101"/>
              <a:gd name="T46" fmla="*/ 22 w 128"/>
              <a:gd name="T47" fmla="*/ 19 h 101"/>
              <a:gd name="T48" fmla="*/ 22 w 128"/>
              <a:gd name="T49" fmla="*/ 96 h 101"/>
              <a:gd name="T50" fmla="*/ 101 w 128"/>
              <a:gd name="T51" fmla="*/ 96 h 101"/>
              <a:gd name="T52" fmla="*/ 27 w 128"/>
              <a:gd name="T53" fmla="*/ 96 h 101"/>
              <a:gd name="T54" fmla="*/ 27 w 128"/>
              <a:gd name="T55" fmla="*/ 19 h 101"/>
              <a:gd name="T56" fmla="*/ 101 w 128"/>
              <a:gd name="T57" fmla="*/ 19 h 101"/>
              <a:gd name="T58" fmla="*/ 101 w 128"/>
              <a:gd name="T59" fmla="*/ 96 h 101"/>
              <a:gd name="T60" fmla="*/ 123 w 128"/>
              <a:gd name="T61" fmla="*/ 96 h 101"/>
              <a:gd name="T62" fmla="*/ 106 w 128"/>
              <a:gd name="T63" fmla="*/ 96 h 101"/>
              <a:gd name="T64" fmla="*/ 106 w 128"/>
              <a:gd name="T65" fmla="*/ 19 h 101"/>
              <a:gd name="T66" fmla="*/ 123 w 128"/>
              <a:gd name="T67" fmla="*/ 19 h 101"/>
              <a:gd name="T68" fmla="*/ 123 w 128"/>
              <a:gd name="T69" fmla="*/ 9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01">
                <a:moveTo>
                  <a:pt x="128" y="21"/>
                </a:moveTo>
                <a:cubicBezTo>
                  <a:pt x="128" y="18"/>
                  <a:pt x="125" y="15"/>
                  <a:pt x="122" y="15"/>
                </a:cubicBezTo>
                <a:cubicBezTo>
                  <a:pt x="89" y="15"/>
                  <a:pt x="89" y="15"/>
                  <a:pt x="89" y="15"/>
                </a:cubicBezTo>
                <a:cubicBezTo>
                  <a:pt x="89" y="6"/>
                  <a:pt x="89" y="6"/>
                  <a:pt x="89" y="6"/>
                </a:cubicBezTo>
                <a:cubicBezTo>
                  <a:pt x="89" y="3"/>
                  <a:pt x="86" y="0"/>
                  <a:pt x="83" y="0"/>
                </a:cubicBezTo>
                <a:cubicBezTo>
                  <a:pt x="45" y="0"/>
                  <a:pt x="45" y="0"/>
                  <a:pt x="45" y="0"/>
                </a:cubicBezTo>
                <a:cubicBezTo>
                  <a:pt x="42" y="0"/>
                  <a:pt x="39" y="3"/>
                  <a:pt x="39" y="6"/>
                </a:cubicBezTo>
                <a:cubicBezTo>
                  <a:pt x="39" y="15"/>
                  <a:pt x="39" y="15"/>
                  <a:pt x="39" y="15"/>
                </a:cubicBezTo>
                <a:cubicBezTo>
                  <a:pt x="6" y="15"/>
                  <a:pt x="6" y="15"/>
                  <a:pt x="6" y="15"/>
                </a:cubicBezTo>
                <a:cubicBezTo>
                  <a:pt x="3" y="15"/>
                  <a:pt x="0" y="18"/>
                  <a:pt x="0" y="21"/>
                </a:cubicBezTo>
                <a:cubicBezTo>
                  <a:pt x="0" y="95"/>
                  <a:pt x="0" y="95"/>
                  <a:pt x="0" y="95"/>
                </a:cubicBezTo>
                <a:cubicBezTo>
                  <a:pt x="0" y="98"/>
                  <a:pt x="3" y="101"/>
                  <a:pt x="6" y="101"/>
                </a:cubicBezTo>
                <a:cubicBezTo>
                  <a:pt x="122" y="101"/>
                  <a:pt x="122" y="101"/>
                  <a:pt x="122" y="101"/>
                </a:cubicBezTo>
                <a:cubicBezTo>
                  <a:pt x="125" y="101"/>
                  <a:pt x="128" y="98"/>
                  <a:pt x="128" y="95"/>
                </a:cubicBezTo>
                <a:lnTo>
                  <a:pt x="128" y="21"/>
                </a:lnTo>
                <a:close/>
                <a:moveTo>
                  <a:pt x="44" y="5"/>
                </a:moveTo>
                <a:cubicBezTo>
                  <a:pt x="84" y="5"/>
                  <a:pt x="84" y="5"/>
                  <a:pt x="84" y="5"/>
                </a:cubicBezTo>
                <a:cubicBezTo>
                  <a:pt x="84" y="15"/>
                  <a:pt x="84" y="15"/>
                  <a:pt x="84" y="15"/>
                </a:cubicBezTo>
                <a:cubicBezTo>
                  <a:pt x="44" y="15"/>
                  <a:pt x="44" y="15"/>
                  <a:pt x="44" y="15"/>
                </a:cubicBezTo>
                <a:lnTo>
                  <a:pt x="44" y="5"/>
                </a:lnTo>
                <a:close/>
                <a:moveTo>
                  <a:pt x="22" y="96"/>
                </a:moveTo>
                <a:cubicBezTo>
                  <a:pt x="5" y="96"/>
                  <a:pt x="5" y="96"/>
                  <a:pt x="5" y="96"/>
                </a:cubicBezTo>
                <a:cubicBezTo>
                  <a:pt x="5" y="19"/>
                  <a:pt x="5" y="19"/>
                  <a:pt x="5" y="19"/>
                </a:cubicBezTo>
                <a:cubicBezTo>
                  <a:pt x="22" y="19"/>
                  <a:pt x="22" y="19"/>
                  <a:pt x="22" y="19"/>
                </a:cubicBezTo>
                <a:lnTo>
                  <a:pt x="22" y="96"/>
                </a:lnTo>
                <a:close/>
                <a:moveTo>
                  <a:pt x="101" y="96"/>
                </a:moveTo>
                <a:cubicBezTo>
                  <a:pt x="27" y="96"/>
                  <a:pt x="27" y="96"/>
                  <a:pt x="27" y="96"/>
                </a:cubicBezTo>
                <a:cubicBezTo>
                  <a:pt x="27" y="19"/>
                  <a:pt x="27" y="19"/>
                  <a:pt x="27" y="19"/>
                </a:cubicBezTo>
                <a:cubicBezTo>
                  <a:pt x="101" y="19"/>
                  <a:pt x="101" y="19"/>
                  <a:pt x="101" y="19"/>
                </a:cubicBezTo>
                <a:lnTo>
                  <a:pt x="101" y="96"/>
                </a:lnTo>
                <a:close/>
                <a:moveTo>
                  <a:pt x="123" y="96"/>
                </a:moveTo>
                <a:cubicBezTo>
                  <a:pt x="106" y="96"/>
                  <a:pt x="106" y="96"/>
                  <a:pt x="106" y="96"/>
                </a:cubicBezTo>
                <a:cubicBezTo>
                  <a:pt x="106" y="19"/>
                  <a:pt x="106" y="19"/>
                  <a:pt x="106" y="19"/>
                </a:cubicBezTo>
                <a:cubicBezTo>
                  <a:pt x="123" y="19"/>
                  <a:pt x="123" y="19"/>
                  <a:pt x="123" y="19"/>
                </a:cubicBezTo>
                <a:lnTo>
                  <a:pt x="123" y="96"/>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7" name="Freeform 47"/>
          <p:cNvSpPr>
            <a:spLocks noEditPoints="1"/>
          </p:cNvSpPr>
          <p:nvPr/>
        </p:nvSpPr>
        <p:spPr bwMode="auto">
          <a:xfrm>
            <a:off x="11139488" y="4149726"/>
            <a:ext cx="481013" cy="481013"/>
          </a:xfrm>
          <a:custGeom>
            <a:avLst/>
            <a:gdLst>
              <a:gd name="T0" fmla="*/ 126 w 128"/>
              <a:gd name="T1" fmla="*/ 0 h 128"/>
              <a:gd name="T2" fmla="*/ 96 w 128"/>
              <a:gd name="T3" fmla="*/ 0 h 128"/>
              <a:gd name="T4" fmla="*/ 94 w 128"/>
              <a:gd name="T5" fmla="*/ 2 h 128"/>
              <a:gd name="T6" fmla="*/ 96 w 128"/>
              <a:gd name="T7" fmla="*/ 5 h 128"/>
              <a:gd name="T8" fmla="*/ 120 w 128"/>
              <a:gd name="T9" fmla="*/ 5 h 128"/>
              <a:gd name="T10" fmla="*/ 85 w 128"/>
              <a:gd name="T11" fmla="*/ 40 h 128"/>
              <a:gd name="T12" fmla="*/ 84 w 128"/>
              <a:gd name="T13" fmla="*/ 39 h 128"/>
              <a:gd name="T14" fmla="*/ 50 w 128"/>
              <a:gd name="T15" fmla="*/ 27 h 128"/>
              <a:gd name="T16" fmla="*/ 0 w 128"/>
              <a:gd name="T17" fmla="*/ 78 h 128"/>
              <a:gd name="T18" fmla="*/ 50 w 128"/>
              <a:gd name="T19" fmla="*/ 128 h 128"/>
              <a:gd name="T20" fmla="*/ 101 w 128"/>
              <a:gd name="T21" fmla="*/ 78 h 128"/>
              <a:gd name="T22" fmla="*/ 89 w 128"/>
              <a:gd name="T23" fmla="*/ 44 h 128"/>
              <a:gd name="T24" fmla="*/ 88 w 128"/>
              <a:gd name="T25" fmla="*/ 43 h 128"/>
              <a:gd name="T26" fmla="*/ 123 w 128"/>
              <a:gd name="T27" fmla="*/ 8 h 128"/>
              <a:gd name="T28" fmla="*/ 123 w 128"/>
              <a:gd name="T29" fmla="*/ 32 h 128"/>
              <a:gd name="T30" fmla="*/ 126 w 128"/>
              <a:gd name="T31" fmla="*/ 34 h 128"/>
              <a:gd name="T32" fmla="*/ 128 w 128"/>
              <a:gd name="T33" fmla="*/ 32 h 128"/>
              <a:gd name="T34" fmla="*/ 128 w 128"/>
              <a:gd name="T35" fmla="*/ 2 h 128"/>
              <a:gd name="T36" fmla="*/ 126 w 128"/>
              <a:gd name="T37" fmla="*/ 0 h 128"/>
              <a:gd name="T38" fmla="*/ 93 w 128"/>
              <a:gd name="T39" fmla="*/ 60 h 128"/>
              <a:gd name="T40" fmla="*/ 96 w 128"/>
              <a:gd name="T41" fmla="*/ 78 h 128"/>
              <a:gd name="T42" fmla="*/ 93 w 128"/>
              <a:gd name="T43" fmla="*/ 95 h 128"/>
              <a:gd name="T44" fmla="*/ 83 w 128"/>
              <a:gd name="T45" fmla="*/ 110 h 128"/>
              <a:gd name="T46" fmla="*/ 68 w 128"/>
              <a:gd name="T47" fmla="*/ 120 h 128"/>
              <a:gd name="T48" fmla="*/ 50 w 128"/>
              <a:gd name="T49" fmla="*/ 123 h 128"/>
              <a:gd name="T50" fmla="*/ 33 w 128"/>
              <a:gd name="T51" fmla="*/ 120 h 128"/>
              <a:gd name="T52" fmla="*/ 18 w 128"/>
              <a:gd name="T53" fmla="*/ 110 h 128"/>
              <a:gd name="T54" fmla="*/ 8 w 128"/>
              <a:gd name="T55" fmla="*/ 95 h 128"/>
              <a:gd name="T56" fmla="*/ 5 w 128"/>
              <a:gd name="T57" fmla="*/ 78 h 128"/>
              <a:gd name="T58" fmla="*/ 8 w 128"/>
              <a:gd name="T59" fmla="*/ 60 h 128"/>
              <a:gd name="T60" fmla="*/ 18 w 128"/>
              <a:gd name="T61" fmla="*/ 45 h 128"/>
              <a:gd name="T62" fmla="*/ 33 w 128"/>
              <a:gd name="T63" fmla="*/ 35 h 128"/>
              <a:gd name="T64" fmla="*/ 68 w 128"/>
              <a:gd name="T65" fmla="*/ 35 h 128"/>
              <a:gd name="T66" fmla="*/ 83 w 128"/>
              <a:gd name="T67" fmla="*/ 45 h 128"/>
              <a:gd name="T68" fmla="*/ 93 w 128"/>
              <a:gd name="T69" fmla="*/ 6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8">
                <a:moveTo>
                  <a:pt x="126" y="0"/>
                </a:moveTo>
                <a:cubicBezTo>
                  <a:pt x="96" y="0"/>
                  <a:pt x="96" y="0"/>
                  <a:pt x="96" y="0"/>
                </a:cubicBezTo>
                <a:cubicBezTo>
                  <a:pt x="95" y="0"/>
                  <a:pt x="94" y="1"/>
                  <a:pt x="94" y="2"/>
                </a:cubicBezTo>
                <a:cubicBezTo>
                  <a:pt x="94" y="4"/>
                  <a:pt x="95" y="5"/>
                  <a:pt x="96" y="5"/>
                </a:cubicBezTo>
                <a:cubicBezTo>
                  <a:pt x="120" y="5"/>
                  <a:pt x="120" y="5"/>
                  <a:pt x="120" y="5"/>
                </a:cubicBezTo>
                <a:cubicBezTo>
                  <a:pt x="85" y="40"/>
                  <a:pt x="85" y="40"/>
                  <a:pt x="85" y="40"/>
                </a:cubicBezTo>
                <a:cubicBezTo>
                  <a:pt x="84" y="39"/>
                  <a:pt x="84" y="39"/>
                  <a:pt x="84" y="39"/>
                </a:cubicBezTo>
                <a:cubicBezTo>
                  <a:pt x="74" y="31"/>
                  <a:pt x="63" y="27"/>
                  <a:pt x="50" y="27"/>
                </a:cubicBezTo>
                <a:cubicBezTo>
                  <a:pt x="23" y="27"/>
                  <a:pt x="0" y="50"/>
                  <a:pt x="0" y="78"/>
                </a:cubicBezTo>
                <a:cubicBezTo>
                  <a:pt x="0" y="105"/>
                  <a:pt x="23" y="128"/>
                  <a:pt x="50" y="128"/>
                </a:cubicBezTo>
                <a:cubicBezTo>
                  <a:pt x="78" y="128"/>
                  <a:pt x="101" y="105"/>
                  <a:pt x="101" y="78"/>
                </a:cubicBezTo>
                <a:cubicBezTo>
                  <a:pt x="101" y="65"/>
                  <a:pt x="97" y="54"/>
                  <a:pt x="89" y="44"/>
                </a:cubicBezTo>
                <a:cubicBezTo>
                  <a:pt x="88" y="43"/>
                  <a:pt x="88" y="43"/>
                  <a:pt x="88" y="43"/>
                </a:cubicBezTo>
                <a:cubicBezTo>
                  <a:pt x="123" y="8"/>
                  <a:pt x="123" y="8"/>
                  <a:pt x="123" y="8"/>
                </a:cubicBezTo>
                <a:cubicBezTo>
                  <a:pt x="123" y="32"/>
                  <a:pt x="123" y="32"/>
                  <a:pt x="123" y="32"/>
                </a:cubicBezTo>
                <a:cubicBezTo>
                  <a:pt x="123" y="33"/>
                  <a:pt x="124" y="34"/>
                  <a:pt x="126" y="34"/>
                </a:cubicBezTo>
                <a:cubicBezTo>
                  <a:pt x="127" y="34"/>
                  <a:pt x="128" y="33"/>
                  <a:pt x="128" y="32"/>
                </a:cubicBezTo>
                <a:cubicBezTo>
                  <a:pt x="128" y="2"/>
                  <a:pt x="128" y="2"/>
                  <a:pt x="128" y="2"/>
                </a:cubicBezTo>
                <a:cubicBezTo>
                  <a:pt x="128" y="1"/>
                  <a:pt x="127" y="0"/>
                  <a:pt x="126" y="0"/>
                </a:cubicBezTo>
                <a:close/>
                <a:moveTo>
                  <a:pt x="93" y="60"/>
                </a:moveTo>
                <a:cubicBezTo>
                  <a:pt x="95" y="65"/>
                  <a:pt x="96" y="71"/>
                  <a:pt x="96" y="78"/>
                </a:cubicBezTo>
                <a:cubicBezTo>
                  <a:pt x="96" y="84"/>
                  <a:pt x="95" y="90"/>
                  <a:pt x="93" y="95"/>
                </a:cubicBezTo>
                <a:cubicBezTo>
                  <a:pt x="90" y="101"/>
                  <a:pt x="87" y="106"/>
                  <a:pt x="83" y="110"/>
                </a:cubicBezTo>
                <a:cubicBezTo>
                  <a:pt x="79" y="114"/>
                  <a:pt x="74" y="118"/>
                  <a:pt x="68" y="120"/>
                </a:cubicBezTo>
                <a:cubicBezTo>
                  <a:pt x="63" y="122"/>
                  <a:pt x="57" y="123"/>
                  <a:pt x="50" y="123"/>
                </a:cubicBezTo>
                <a:cubicBezTo>
                  <a:pt x="44" y="123"/>
                  <a:pt x="38" y="122"/>
                  <a:pt x="33" y="120"/>
                </a:cubicBezTo>
                <a:cubicBezTo>
                  <a:pt x="27" y="118"/>
                  <a:pt x="22" y="114"/>
                  <a:pt x="18" y="110"/>
                </a:cubicBezTo>
                <a:cubicBezTo>
                  <a:pt x="14" y="106"/>
                  <a:pt x="10" y="101"/>
                  <a:pt x="8" y="95"/>
                </a:cubicBezTo>
                <a:cubicBezTo>
                  <a:pt x="6" y="90"/>
                  <a:pt x="5" y="84"/>
                  <a:pt x="5" y="78"/>
                </a:cubicBezTo>
                <a:cubicBezTo>
                  <a:pt x="5" y="71"/>
                  <a:pt x="6" y="65"/>
                  <a:pt x="8" y="60"/>
                </a:cubicBezTo>
                <a:cubicBezTo>
                  <a:pt x="10" y="54"/>
                  <a:pt x="14" y="49"/>
                  <a:pt x="18" y="45"/>
                </a:cubicBezTo>
                <a:cubicBezTo>
                  <a:pt x="22" y="41"/>
                  <a:pt x="27" y="38"/>
                  <a:pt x="33" y="35"/>
                </a:cubicBezTo>
                <a:cubicBezTo>
                  <a:pt x="44" y="30"/>
                  <a:pt x="57" y="30"/>
                  <a:pt x="68" y="35"/>
                </a:cubicBezTo>
                <a:cubicBezTo>
                  <a:pt x="74" y="38"/>
                  <a:pt x="79" y="41"/>
                  <a:pt x="83" y="45"/>
                </a:cubicBezTo>
                <a:cubicBezTo>
                  <a:pt x="87" y="49"/>
                  <a:pt x="90" y="54"/>
                  <a:pt x="93" y="6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8" name="Freeform 48"/>
          <p:cNvSpPr>
            <a:spLocks noEditPoints="1"/>
          </p:cNvSpPr>
          <p:nvPr/>
        </p:nvSpPr>
        <p:spPr bwMode="auto">
          <a:xfrm>
            <a:off x="10242550" y="4149726"/>
            <a:ext cx="352425" cy="481013"/>
          </a:xfrm>
          <a:custGeom>
            <a:avLst/>
            <a:gdLst>
              <a:gd name="T0" fmla="*/ 51 w 94"/>
              <a:gd name="T1" fmla="*/ 93 h 128"/>
              <a:gd name="T2" fmla="*/ 94 w 94"/>
              <a:gd name="T3" fmla="*/ 47 h 128"/>
              <a:gd name="T4" fmla="*/ 47 w 94"/>
              <a:gd name="T5" fmla="*/ 0 h 128"/>
              <a:gd name="T6" fmla="*/ 0 w 94"/>
              <a:gd name="T7" fmla="*/ 47 h 128"/>
              <a:gd name="T8" fmla="*/ 43 w 94"/>
              <a:gd name="T9" fmla="*/ 93 h 128"/>
              <a:gd name="T10" fmla="*/ 45 w 94"/>
              <a:gd name="T11" fmla="*/ 94 h 128"/>
              <a:gd name="T12" fmla="*/ 45 w 94"/>
              <a:gd name="T13" fmla="*/ 109 h 128"/>
              <a:gd name="T14" fmla="*/ 32 w 94"/>
              <a:gd name="T15" fmla="*/ 109 h 128"/>
              <a:gd name="T16" fmla="*/ 30 w 94"/>
              <a:gd name="T17" fmla="*/ 111 h 128"/>
              <a:gd name="T18" fmla="*/ 32 w 94"/>
              <a:gd name="T19" fmla="*/ 113 h 128"/>
              <a:gd name="T20" fmla="*/ 45 w 94"/>
              <a:gd name="T21" fmla="*/ 113 h 128"/>
              <a:gd name="T22" fmla="*/ 45 w 94"/>
              <a:gd name="T23" fmla="*/ 126 h 128"/>
              <a:gd name="T24" fmla="*/ 47 w 94"/>
              <a:gd name="T25" fmla="*/ 128 h 128"/>
              <a:gd name="T26" fmla="*/ 49 w 94"/>
              <a:gd name="T27" fmla="*/ 126 h 128"/>
              <a:gd name="T28" fmla="*/ 49 w 94"/>
              <a:gd name="T29" fmla="*/ 113 h 128"/>
              <a:gd name="T30" fmla="*/ 62 w 94"/>
              <a:gd name="T31" fmla="*/ 113 h 128"/>
              <a:gd name="T32" fmla="*/ 64 w 94"/>
              <a:gd name="T33" fmla="*/ 111 h 128"/>
              <a:gd name="T34" fmla="*/ 62 w 94"/>
              <a:gd name="T35" fmla="*/ 109 h 128"/>
              <a:gd name="T36" fmla="*/ 49 w 94"/>
              <a:gd name="T37" fmla="*/ 109 h 128"/>
              <a:gd name="T38" fmla="*/ 49 w 94"/>
              <a:gd name="T39" fmla="*/ 94 h 128"/>
              <a:gd name="T40" fmla="*/ 51 w 94"/>
              <a:gd name="T41" fmla="*/ 93 h 128"/>
              <a:gd name="T42" fmla="*/ 47 w 94"/>
              <a:gd name="T43" fmla="*/ 89 h 128"/>
              <a:gd name="T44" fmla="*/ 31 w 94"/>
              <a:gd name="T45" fmla="*/ 86 h 128"/>
              <a:gd name="T46" fmla="*/ 17 w 94"/>
              <a:gd name="T47" fmla="*/ 77 h 128"/>
              <a:gd name="T48" fmla="*/ 8 w 94"/>
              <a:gd name="T49" fmla="*/ 63 h 128"/>
              <a:gd name="T50" fmla="*/ 5 w 94"/>
              <a:gd name="T51" fmla="*/ 47 h 128"/>
              <a:gd name="T52" fmla="*/ 8 w 94"/>
              <a:gd name="T53" fmla="*/ 30 h 128"/>
              <a:gd name="T54" fmla="*/ 17 w 94"/>
              <a:gd name="T55" fmla="*/ 17 h 128"/>
              <a:gd name="T56" fmla="*/ 31 w 94"/>
              <a:gd name="T57" fmla="*/ 8 h 128"/>
              <a:gd name="T58" fmla="*/ 63 w 94"/>
              <a:gd name="T59" fmla="*/ 8 h 128"/>
              <a:gd name="T60" fmla="*/ 77 w 94"/>
              <a:gd name="T61" fmla="*/ 17 h 128"/>
              <a:gd name="T62" fmla="*/ 86 w 94"/>
              <a:gd name="T63" fmla="*/ 30 h 128"/>
              <a:gd name="T64" fmla="*/ 89 w 94"/>
              <a:gd name="T65" fmla="*/ 47 h 128"/>
              <a:gd name="T66" fmla="*/ 86 w 94"/>
              <a:gd name="T67" fmla="*/ 63 h 128"/>
              <a:gd name="T68" fmla="*/ 77 w 94"/>
              <a:gd name="T69" fmla="*/ 77 h 128"/>
              <a:gd name="T70" fmla="*/ 63 w 94"/>
              <a:gd name="T71" fmla="*/ 86 h 128"/>
              <a:gd name="T72" fmla="*/ 47 w 94"/>
              <a:gd name="T73" fmla="*/ 8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4" h="128">
                <a:moveTo>
                  <a:pt x="51" y="93"/>
                </a:moveTo>
                <a:cubicBezTo>
                  <a:pt x="75" y="92"/>
                  <a:pt x="94" y="71"/>
                  <a:pt x="94" y="47"/>
                </a:cubicBezTo>
                <a:cubicBezTo>
                  <a:pt x="94" y="21"/>
                  <a:pt x="73" y="0"/>
                  <a:pt x="47" y="0"/>
                </a:cubicBezTo>
                <a:cubicBezTo>
                  <a:pt x="21" y="0"/>
                  <a:pt x="0" y="21"/>
                  <a:pt x="0" y="47"/>
                </a:cubicBezTo>
                <a:cubicBezTo>
                  <a:pt x="0" y="71"/>
                  <a:pt x="19" y="92"/>
                  <a:pt x="43" y="93"/>
                </a:cubicBezTo>
                <a:cubicBezTo>
                  <a:pt x="45" y="94"/>
                  <a:pt x="45" y="94"/>
                  <a:pt x="45" y="94"/>
                </a:cubicBezTo>
                <a:cubicBezTo>
                  <a:pt x="45" y="109"/>
                  <a:pt x="45" y="109"/>
                  <a:pt x="45" y="109"/>
                </a:cubicBezTo>
                <a:cubicBezTo>
                  <a:pt x="32" y="109"/>
                  <a:pt x="32" y="109"/>
                  <a:pt x="32" y="109"/>
                </a:cubicBezTo>
                <a:cubicBezTo>
                  <a:pt x="31" y="109"/>
                  <a:pt x="30" y="110"/>
                  <a:pt x="30" y="111"/>
                </a:cubicBezTo>
                <a:cubicBezTo>
                  <a:pt x="30" y="112"/>
                  <a:pt x="31" y="113"/>
                  <a:pt x="32" y="113"/>
                </a:cubicBezTo>
                <a:cubicBezTo>
                  <a:pt x="45" y="113"/>
                  <a:pt x="45" y="113"/>
                  <a:pt x="45" y="113"/>
                </a:cubicBezTo>
                <a:cubicBezTo>
                  <a:pt x="45" y="126"/>
                  <a:pt x="45" y="126"/>
                  <a:pt x="45" y="126"/>
                </a:cubicBezTo>
                <a:cubicBezTo>
                  <a:pt x="45" y="127"/>
                  <a:pt x="46" y="128"/>
                  <a:pt x="47" y="128"/>
                </a:cubicBezTo>
                <a:cubicBezTo>
                  <a:pt x="48" y="128"/>
                  <a:pt x="49" y="127"/>
                  <a:pt x="49" y="126"/>
                </a:cubicBezTo>
                <a:cubicBezTo>
                  <a:pt x="49" y="113"/>
                  <a:pt x="49" y="113"/>
                  <a:pt x="49" y="113"/>
                </a:cubicBezTo>
                <a:cubicBezTo>
                  <a:pt x="62" y="113"/>
                  <a:pt x="62" y="113"/>
                  <a:pt x="62" y="113"/>
                </a:cubicBezTo>
                <a:cubicBezTo>
                  <a:pt x="63" y="113"/>
                  <a:pt x="64" y="112"/>
                  <a:pt x="64" y="111"/>
                </a:cubicBezTo>
                <a:cubicBezTo>
                  <a:pt x="64" y="110"/>
                  <a:pt x="63" y="109"/>
                  <a:pt x="62" y="109"/>
                </a:cubicBezTo>
                <a:cubicBezTo>
                  <a:pt x="49" y="109"/>
                  <a:pt x="49" y="109"/>
                  <a:pt x="49" y="109"/>
                </a:cubicBezTo>
                <a:cubicBezTo>
                  <a:pt x="49" y="94"/>
                  <a:pt x="49" y="94"/>
                  <a:pt x="49" y="94"/>
                </a:cubicBezTo>
                <a:lnTo>
                  <a:pt x="51" y="93"/>
                </a:lnTo>
                <a:close/>
                <a:moveTo>
                  <a:pt x="47" y="89"/>
                </a:moveTo>
                <a:cubicBezTo>
                  <a:pt x="41" y="89"/>
                  <a:pt x="36" y="88"/>
                  <a:pt x="31" y="86"/>
                </a:cubicBezTo>
                <a:cubicBezTo>
                  <a:pt x="26" y="84"/>
                  <a:pt x="21" y="80"/>
                  <a:pt x="17" y="77"/>
                </a:cubicBezTo>
                <a:cubicBezTo>
                  <a:pt x="13" y="73"/>
                  <a:pt x="10" y="68"/>
                  <a:pt x="8" y="63"/>
                </a:cubicBezTo>
                <a:cubicBezTo>
                  <a:pt x="6" y="58"/>
                  <a:pt x="5" y="52"/>
                  <a:pt x="5" y="47"/>
                </a:cubicBezTo>
                <a:cubicBezTo>
                  <a:pt x="5" y="41"/>
                  <a:pt x="6" y="36"/>
                  <a:pt x="8" y="30"/>
                </a:cubicBezTo>
                <a:cubicBezTo>
                  <a:pt x="10" y="25"/>
                  <a:pt x="13" y="21"/>
                  <a:pt x="17" y="17"/>
                </a:cubicBezTo>
                <a:cubicBezTo>
                  <a:pt x="21" y="13"/>
                  <a:pt x="26" y="10"/>
                  <a:pt x="31" y="8"/>
                </a:cubicBezTo>
                <a:cubicBezTo>
                  <a:pt x="41" y="3"/>
                  <a:pt x="53" y="3"/>
                  <a:pt x="63" y="8"/>
                </a:cubicBezTo>
                <a:cubicBezTo>
                  <a:pt x="68" y="10"/>
                  <a:pt x="73" y="13"/>
                  <a:pt x="77" y="17"/>
                </a:cubicBezTo>
                <a:cubicBezTo>
                  <a:pt x="81" y="21"/>
                  <a:pt x="84" y="25"/>
                  <a:pt x="86" y="30"/>
                </a:cubicBezTo>
                <a:cubicBezTo>
                  <a:pt x="88" y="36"/>
                  <a:pt x="89" y="41"/>
                  <a:pt x="89" y="47"/>
                </a:cubicBezTo>
                <a:cubicBezTo>
                  <a:pt x="89" y="52"/>
                  <a:pt x="88" y="58"/>
                  <a:pt x="86" y="63"/>
                </a:cubicBezTo>
                <a:cubicBezTo>
                  <a:pt x="84" y="68"/>
                  <a:pt x="81" y="73"/>
                  <a:pt x="77" y="77"/>
                </a:cubicBezTo>
                <a:cubicBezTo>
                  <a:pt x="73" y="80"/>
                  <a:pt x="68" y="84"/>
                  <a:pt x="63" y="86"/>
                </a:cubicBezTo>
                <a:cubicBezTo>
                  <a:pt x="58" y="88"/>
                  <a:pt x="53" y="89"/>
                  <a:pt x="47" y="89"/>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9" name="Freeform 49"/>
          <p:cNvSpPr>
            <a:spLocks noEditPoints="1"/>
          </p:cNvSpPr>
          <p:nvPr/>
        </p:nvSpPr>
        <p:spPr bwMode="auto">
          <a:xfrm>
            <a:off x="9217025" y="4173538"/>
            <a:ext cx="481013" cy="434975"/>
          </a:xfrm>
          <a:custGeom>
            <a:avLst/>
            <a:gdLst>
              <a:gd name="T0" fmla="*/ 122 w 128"/>
              <a:gd name="T1" fmla="*/ 0 h 116"/>
              <a:gd name="T2" fmla="*/ 6 w 128"/>
              <a:gd name="T3" fmla="*/ 0 h 116"/>
              <a:gd name="T4" fmla="*/ 0 w 128"/>
              <a:gd name="T5" fmla="*/ 6 h 116"/>
              <a:gd name="T6" fmla="*/ 0 w 128"/>
              <a:gd name="T7" fmla="*/ 110 h 116"/>
              <a:gd name="T8" fmla="*/ 6 w 128"/>
              <a:gd name="T9" fmla="*/ 116 h 116"/>
              <a:gd name="T10" fmla="*/ 122 w 128"/>
              <a:gd name="T11" fmla="*/ 116 h 116"/>
              <a:gd name="T12" fmla="*/ 128 w 128"/>
              <a:gd name="T13" fmla="*/ 110 h 116"/>
              <a:gd name="T14" fmla="*/ 128 w 128"/>
              <a:gd name="T15" fmla="*/ 6 h 116"/>
              <a:gd name="T16" fmla="*/ 122 w 128"/>
              <a:gd name="T17" fmla="*/ 0 h 116"/>
              <a:gd name="T18" fmla="*/ 123 w 128"/>
              <a:gd name="T19" fmla="*/ 111 h 116"/>
              <a:gd name="T20" fmla="*/ 5 w 128"/>
              <a:gd name="T21" fmla="*/ 111 h 116"/>
              <a:gd name="T22" fmla="*/ 5 w 128"/>
              <a:gd name="T23" fmla="*/ 86 h 116"/>
              <a:gd name="T24" fmla="*/ 123 w 128"/>
              <a:gd name="T25" fmla="*/ 86 h 116"/>
              <a:gd name="T26" fmla="*/ 123 w 128"/>
              <a:gd name="T27" fmla="*/ 111 h 116"/>
              <a:gd name="T28" fmla="*/ 123 w 128"/>
              <a:gd name="T29" fmla="*/ 82 h 116"/>
              <a:gd name="T30" fmla="*/ 5 w 128"/>
              <a:gd name="T31" fmla="*/ 82 h 116"/>
              <a:gd name="T32" fmla="*/ 5 w 128"/>
              <a:gd name="T33" fmla="*/ 47 h 116"/>
              <a:gd name="T34" fmla="*/ 42 w 128"/>
              <a:gd name="T35" fmla="*/ 47 h 116"/>
              <a:gd name="T36" fmla="*/ 50 w 128"/>
              <a:gd name="T37" fmla="*/ 68 h 116"/>
              <a:gd name="T38" fmla="*/ 55 w 128"/>
              <a:gd name="T39" fmla="*/ 68 h 116"/>
              <a:gd name="T40" fmla="*/ 70 w 128"/>
              <a:gd name="T41" fmla="*/ 28 h 116"/>
              <a:gd name="T42" fmla="*/ 77 w 128"/>
              <a:gd name="T43" fmla="*/ 45 h 116"/>
              <a:gd name="T44" fmla="*/ 79 w 128"/>
              <a:gd name="T45" fmla="*/ 47 h 116"/>
              <a:gd name="T46" fmla="*/ 123 w 128"/>
              <a:gd name="T47" fmla="*/ 47 h 116"/>
              <a:gd name="T48" fmla="*/ 123 w 128"/>
              <a:gd name="T49" fmla="*/ 82 h 116"/>
              <a:gd name="T50" fmla="*/ 123 w 128"/>
              <a:gd name="T51" fmla="*/ 42 h 116"/>
              <a:gd name="T52" fmla="*/ 81 w 128"/>
              <a:gd name="T53" fmla="*/ 42 h 116"/>
              <a:gd name="T54" fmla="*/ 73 w 128"/>
              <a:gd name="T55" fmla="*/ 22 h 116"/>
              <a:gd name="T56" fmla="*/ 68 w 128"/>
              <a:gd name="T57" fmla="*/ 22 h 116"/>
              <a:gd name="T58" fmla="*/ 53 w 128"/>
              <a:gd name="T59" fmla="*/ 61 h 116"/>
              <a:gd name="T60" fmla="*/ 46 w 128"/>
              <a:gd name="T61" fmla="*/ 44 h 116"/>
              <a:gd name="T62" fmla="*/ 44 w 128"/>
              <a:gd name="T63" fmla="*/ 42 h 116"/>
              <a:gd name="T64" fmla="*/ 5 w 128"/>
              <a:gd name="T65" fmla="*/ 42 h 116"/>
              <a:gd name="T66" fmla="*/ 5 w 128"/>
              <a:gd name="T67" fmla="*/ 5 h 116"/>
              <a:gd name="T68" fmla="*/ 123 w 128"/>
              <a:gd name="T69" fmla="*/ 5 h 116"/>
              <a:gd name="T70" fmla="*/ 123 w 128"/>
              <a:gd name="T7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8" h="116">
                <a:moveTo>
                  <a:pt x="122" y="0"/>
                </a:moveTo>
                <a:cubicBezTo>
                  <a:pt x="6" y="0"/>
                  <a:pt x="6" y="0"/>
                  <a:pt x="6" y="0"/>
                </a:cubicBezTo>
                <a:cubicBezTo>
                  <a:pt x="3" y="0"/>
                  <a:pt x="0" y="3"/>
                  <a:pt x="0" y="6"/>
                </a:cubicBezTo>
                <a:cubicBezTo>
                  <a:pt x="0" y="110"/>
                  <a:pt x="0" y="110"/>
                  <a:pt x="0" y="110"/>
                </a:cubicBezTo>
                <a:cubicBezTo>
                  <a:pt x="0" y="113"/>
                  <a:pt x="3" y="116"/>
                  <a:pt x="6" y="116"/>
                </a:cubicBezTo>
                <a:cubicBezTo>
                  <a:pt x="122" y="116"/>
                  <a:pt x="122" y="116"/>
                  <a:pt x="122" y="116"/>
                </a:cubicBezTo>
                <a:cubicBezTo>
                  <a:pt x="125" y="116"/>
                  <a:pt x="128" y="113"/>
                  <a:pt x="128" y="110"/>
                </a:cubicBezTo>
                <a:cubicBezTo>
                  <a:pt x="128" y="6"/>
                  <a:pt x="128" y="6"/>
                  <a:pt x="128" y="6"/>
                </a:cubicBezTo>
                <a:cubicBezTo>
                  <a:pt x="128" y="3"/>
                  <a:pt x="125" y="0"/>
                  <a:pt x="122" y="0"/>
                </a:cubicBezTo>
                <a:close/>
                <a:moveTo>
                  <a:pt x="123" y="111"/>
                </a:moveTo>
                <a:cubicBezTo>
                  <a:pt x="5" y="111"/>
                  <a:pt x="5" y="111"/>
                  <a:pt x="5" y="111"/>
                </a:cubicBezTo>
                <a:cubicBezTo>
                  <a:pt x="5" y="86"/>
                  <a:pt x="5" y="86"/>
                  <a:pt x="5" y="86"/>
                </a:cubicBezTo>
                <a:cubicBezTo>
                  <a:pt x="123" y="86"/>
                  <a:pt x="123" y="86"/>
                  <a:pt x="123" y="86"/>
                </a:cubicBezTo>
                <a:lnTo>
                  <a:pt x="123" y="111"/>
                </a:lnTo>
                <a:close/>
                <a:moveTo>
                  <a:pt x="123" y="82"/>
                </a:moveTo>
                <a:cubicBezTo>
                  <a:pt x="5" y="82"/>
                  <a:pt x="5" y="82"/>
                  <a:pt x="5" y="82"/>
                </a:cubicBezTo>
                <a:cubicBezTo>
                  <a:pt x="5" y="47"/>
                  <a:pt x="5" y="47"/>
                  <a:pt x="5" y="47"/>
                </a:cubicBezTo>
                <a:cubicBezTo>
                  <a:pt x="42" y="47"/>
                  <a:pt x="42" y="47"/>
                  <a:pt x="42" y="47"/>
                </a:cubicBezTo>
                <a:cubicBezTo>
                  <a:pt x="50" y="68"/>
                  <a:pt x="50" y="68"/>
                  <a:pt x="50" y="68"/>
                </a:cubicBezTo>
                <a:cubicBezTo>
                  <a:pt x="51" y="69"/>
                  <a:pt x="54" y="69"/>
                  <a:pt x="55" y="68"/>
                </a:cubicBezTo>
                <a:cubicBezTo>
                  <a:pt x="70" y="28"/>
                  <a:pt x="70" y="28"/>
                  <a:pt x="70" y="28"/>
                </a:cubicBezTo>
                <a:cubicBezTo>
                  <a:pt x="77" y="45"/>
                  <a:pt x="77" y="45"/>
                  <a:pt x="77" y="45"/>
                </a:cubicBezTo>
                <a:cubicBezTo>
                  <a:pt x="78" y="46"/>
                  <a:pt x="78" y="47"/>
                  <a:pt x="79" y="47"/>
                </a:cubicBezTo>
                <a:cubicBezTo>
                  <a:pt x="123" y="47"/>
                  <a:pt x="123" y="47"/>
                  <a:pt x="123" y="47"/>
                </a:cubicBezTo>
                <a:lnTo>
                  <a:pt x="123" y="82"/>
                </a:lnTo>
                <a:close/>
                <a:moveTo>
                  <a:pt x="123" y="42"/>
                </a:moveTo>
                <a:cubicBezTo>
                  <a:pt x="81" y="42"/>
                  <a:pt x="81" y="42"/>
                  <a:pt x="81" y="42"/>
                </a:cubicBezTo>
                <a:cubicBezTo>
                  <a:pt x="73" y="22"/>
                  <a:pt x="73" y="22"/>
                  <a:pt x="73" y="22"/>
                </a:cubicBezTo>
                <a:cubicBezTo>
                  <a:pt x="72" y="20"/>
                  <a:pt x="69" y="20"/>
                  <a:pt x="68" y="22"/>
                </a:cubicBezTo>
                <a:cubicBezTo>
                  <a:pt x="53" y="61"/>
                  <a:pt x="53" y="61"/>
                  <a:pt x="53" y="61"/>
                </a:cubicBezTo>
                <a:cubicBezTo>
                  <a:pt x="46" y="44"/>
                  <a:pt x="46" y="44"/>
                  <a:pt x="46" y="44"/>
                </a:cubicBezTo>
                <a:cubicBezTo>
                  <a:pt x="46" y="43"/>
                  <a:pt x="45" y="42"/>
                  <a:pt x="44" y="42"/>
                </a:cubicBezTo>
                <a:cubicBezTo>
                  <a:pt x="5" y="42"/>
                  <a:pt x="5" y="42"/>
                  <a:pt x="5" y="42"/>
                </a:cubicBezTo>
                <a:cubicBezTo>
                  <a:pt x="5" y="5"/>
                  <a:pt x="5" y="5"/>
                  <a:pt x="5" y="5"/>
                </a:cubicBezTo>
                <a:cubicBezTo>
                  <a:pt x="123" y="5"/>
                  <a:pt x="123" y="5"/>
                  <a:pt x="123" y="5"/>
                </a:cubicBezTo>
                <a:lnTo>
                  <a:pt x="123" y="42"/>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50" name="Oval 50"/>
          <p:cNvSpPr>
            <a:spLocks noChangeArrowheads="1"/>
          </p:cNvSpPr>
          <p:nvPr/>
        </p:nvSpPr>
        <p:spPr bwMode="auto">
          <a:xfrm>
            <a:off x="9367838" y="4529138"/>
            <a:ext cx="30163" cy="30163"/>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51" name="Oval 51"/>
          <p:cNvSpPr>
            <a:spLocks noChangeArrowheads="1"/>
          </p:cNvSpPr>
          <p:nvPr/>
        </p:nvSpPr>
        <p:spPr bwMode="auto">
          <a:xfrm>
            <a:off x="9442450" y="4529138"/>
            <a:ext cx="30163" cy="30163"/>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52" name="Oval 52"/>
          <p:cNvSpPr>
            <a:spLocks noChangeArrowheads="1"/>
          </p:cNvSpPr>
          <p:nvPr/>
        </p:nvSpPr>
        <p:spPr bwMode="auto">
          <a:xfrm>
            <a:off x="9518650" y="4529138"/>
            <a:ext cx="30163" cy="30163"/>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53" name="Freeform 53"/>
          <p:cNvSpPr>
            <a:spLocks noEditPoints="1"/>
          </p:cNvSpPr>
          <p:nvPr/>
        </p:nvSpPr>
        <p:spPr bwMode="auto">
          <a:xfrm>
            <a:off x="8256588" y="4149726"/>
            <a:ext cx="481013" cy="481013"/>
          </a:xfrm>
          <a:custGeom>
            <a:avLst/>
            <a:gdLst>
              <a:gd name="T0" fmla="*/ 117 w 128"/>
              <a:gd name="T1" fmla="*/ 64 h 128"/>
              <a:gd name="T2" fmla="*/ 118 w 128"/>
              <a:gd name="T3" fmla="*/ 63 h 128"/>
              <a:gd name="T4" fmla="*/ 128 w 128"/>
              <a:gd name="T5" fmla="*/ 50 h 128"/>
              <a:gd name="T6" fmla="*/ 115 w 128"/>
              <a:gd name="T7" fmla="*/ 37 h 128"/>
              <a:gd name="T8" fmla="*/ 101 w 128"/>
              <a:gd name="T9" fmla="*/ 50 h 128"/>
              <a:gd name="T10" fmla="*/ 111 w 128"/>
              <a:gd name="T11" fmla="*/ 63 h 128"/>
              <a:gd name="T12" fmla="*/ 112 w 128"/>
              <a:gd name="T13" fmla="*/ 64 h 128"/>
              <a:gd name="T14" fmla="*/ 112 w 128"/>
              <a:gd name="T15" fmla="*/ 86 h 128"/>
              <a:gd name="T16" fmla="*/ 109 w 128"/>
              <a:gd name="T17" fmla="*/ 101 h 128"/>
              <a:gd name="T18" fmla="*/ 101 w 128"/>
              <a:gd name="T19" fmla="*/ 113 h 128"/>
              <a:gd name="T20" fmla="*/ 90 w 128"/>
              <a:gd name="T21" fmla="*/ 121 h 128"/>
              <a:gd name="T22" fmla="*/ 61 w 128"/>
              <a:gd name="T23" fmla="*/ 121 h 128"/>
              <a:gd name="T24" fmla="*/ 49 w 128"/>
              <a:gd name="T25" fmla="*/ 113 h 128"/>
              <a:gd name="T26" fmla="*/ 41 w 128"/>
              <a:gd name="T27" fmla="*/ 101 h 128"/>
              <a:gd name="T28" fmla="*/ 38 w 128"/>
              <a:gd name="T29" fmla="*/ 87 h 128"/>
              <a:gd name="T30" fmla="*/ 38 w 128"/>
              <a:gd name="T31" fmla="*/ 86 h 128"/>
              <a:gd name="T32" fmla="*/ 39 w 128"/>
              <a:gd name="T33" fmla="*/ 86 h 128"/>
              <a:gd name="T34" fmla="*/ 71 w 128"/>
              <a:gd name="T35" fmla="*/ 50 h 128"/>
              <a:gd name="T36" fmla="*/ 71 w 128"/>
              <a:gd name="T37" fmla="*/ 2 h 128"/>
              <a:gd name="T38" fmla="*/ 69 w 128"/>
              <a:gd name="T39" fmla="*/ 0 h 128"/>
              <a:gd name="T40" fmla="*/ 62 w 128"/>
              <a:gd name="T41" fmla="*/ 0 h 128"/>
              <a:gd name="T42" fmla="*/ 59 w 128"/>
              <a:gd name="T43" fmla="*/ 2 h 128"/>
              <a:gd name="T44" fmla="*/ 62 w 128"/>
              <a:gd name="T45" fmla="*/ 5 h 128"/>
              <a:gd name="T46" fmla="*/ 67 w 128"/>
              <a:gd name="T47" fmla="*/ 5 h 128"/>
              <a:gd name="T48" fmla="*/ 67 w 128"/>
              <a:gd name="T49" fmla="*/ 50 h 128"/>
              <a:gd name="T50" fmla="*/ 58 w 128"/>
              <a:gd name="T51" fmla="*/ 72 h 128"/>
              <a:gd name="T52" fmla="*/ 36 w 128"/>
              <a:gd name="T53" fmla="*/ 82 h 128"/>
              <a:gd name="T54" fmla="*/ 14 w 128"/>
              <a:gd name="T55" fmla="*/ 72 h 128"/>
              <a:gd name="T56" fmla="*/ 5 w 128"/>
              <a:gd name="T57" fmla="*/ 50 h 128"/>
              <a:gd name="T58" fmla="*/ 5 w 128"/>
              <a:gd name="T59" fmla="*/ 5 h 128"/>
              <a:gd name="T60" fmla="*/ 10 w 128"/>
              <a:gd name="T61" fmla="*/ 5 h 128"/>
              <a:gd name="T62" fmla="*/ 12 w 128"/>
              <a:gd name="T63" fmla="*/ 2 h 128"/>
              <a:gd name="T64" fmla="*/ 10 w 128"/>
              <a:gd name="T65" fmla="*/ 0 h 128"/>
              <a:gd name="T66" fmla="*/ 2 w 128"/>
              <a:gd name="T67" fmla="*/ 0 h 128"/>
              <a:gd name="T68" fmla="*/ 0 w 128"/>
              <a:gd name="T69" fmla="*/ 2 h 128"/>
              <a:gd name="T70" fmla="*/ 0 w 128"/>
              <a:gd name="T71" fmla="*/ 2 h 128"/>
              <a:gd name="T72" fmla="*/ 0 w 128"/>
              <a:gd name="T73" fmla="*/ 50 h 128"/>
              <a:gd name="T74" fmla="*/ 32 w 128"/>
              <a:gd name="T75" fmla="*/ 86 h 128"/>
              <a:gd name="T76" fmla="*/ 33 w 128"/>
              <a:gd name="T77" fmla="*/ 86 h 128"/>
              <a:gd name="T78" fmla="*/ 33 w 128"/>
              <a:gd name="T79" fmla="*/ 87 h 128"/>
              <a:gd name="T80" fmla="*/ 75 w 128"/>
              <a:gd name="T81" fmla="*/ 128 h 128"/>
              <a:gd name="T82" fmla="*/ 117 w 128"/>
              <a:gd name="T83" fmla="*/ 86 h 128"/>
              <a:gd name="T84" fmla="*/ 117 w 128"/>
              <a:gd name="T85" fmla="*/ 64 h 128"/>
              <a:gd name="T86" fmla="*/ 106 w 128"/>
              <a:gd name="T87" fmla="*/ 50 h 128"/>
              <a:gd name="T88" fmla="*/ 115 w 128"/>
              <a:gd name="T89" fmla="*/ 42 h 128"/>
              <a:gd name="T90" fmla="*/ 123 w 128"/>
              <a:gd name="T91" fmla="*/ 50 h 128"/>
              <a:gd name="T92" fmla="*/ 115 w 128"/>
              <a:gd name="T93" fmla="*/ 59 h 128"/>
              <a:gd name="T94" fmla="*/ 106 w 128"/>
              <a:gd name="T95" fmla="*/ 5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8" h="128">
                <a:moveTo>
                  <a:pt x="117" y="64"/>
                </a:moveTo>
                <a:cubicBezTo>
                  <a:pt x="118" y="63"/>
                  <a:pt x="118" y="63"/>
                  <a:pt x="118" y="63"/>
                </a:cubicBezTo>
                <a:cubicBezTo>
                  <a:pt x="124" y="62"/>
                  <a:pt x="128" y="57"/>
                  <a:pt x="128" y="50"/>
                </a:cubicBezTo>
                <a:cubicBezTo>
                  <a:pt x="128" y="43"/>
                  <a:pt x="122" y="37"/>
                  <a:pt x="115" y="37"/>
                </a:cubicBezTo>
                <a:cubicBezTo>
                  <a:pt x="107" y="37"/>
                  <a:pt x="101" y="43"/>
                  <a:pt x="101" y="50"/>
                </a:cubicBezTo>
                <a:cubicBezTo>
                  <a:pt x="101" y="57"/>
                  <a:pt x="105" y="62"/>
                  <a:pt x="111" y="63"/>
                </a:cubicBezTo>
                <a:cubicBezTo>
                  <a:pt x="112" y="64"/>
                  <a:pt x="112" y="64"/>
                  <a:pt x="112" y="64"/>
                </a:cubicBezTo>
                <a:cubicBezTo>
                  <a:pt x="112" y="86"/>
                  <a:pt x="112" y="86"/>
                  <a:pt x="112" y="86"/>
                </a:cubicBezTo>
                <a:cubicBezTo>
                  <a:pt x="112" y="91"/>
                  <a:pt x="111" y="96"/>
                  <a:pt x="109" y="101"/>
                </a:cubicBezTo>
                <a:cubicBezTo>
                  <a:pt x="108" y="105"/>
                  <a:pt x="105" y="109"/>
                  <a:pt x="101" y="113"/>
                </a:cubicBezTo>
                <a:cubicBezTo>
                  <a:pt x="98" y="116"/>
                  <a:pt x="94" y="119"/>
                  <a:pt x="90" y="121"/>
                </a:cubicBezTo>
                <a:cubicBezTo>
                  <a:pt x="80" y="124"/>
                  <a:pt x="70" y="124"/>
                  <a:pt x="61" y="121"/>
                </a:cubicBezTo>
                <a:cubicBezTo>
                  <a:pt x="56" y="119"/>
                  <a:pt x="52" y="116"/>
                  <a:pt x="49" y="113"/>
                </a:cubicBezTo>
                <a:cubicBezTo>
                  <a:pt x="45" y="109"/>
                  <a:pt x="43" y="105"/>
                  <a:pt x="41" y="101"/>
                </a:cubicBezTo>
                <a:cubicBezTo>
                  <a:pt x="39" y="96"/>
                  <a:pt x="38" y="92"/>
                  <a:pt x="38" y="87"/>
                </a:cubicBezTo>
                <a:cubicBezTo>
                  <a:pt x="38" y="86"/>
                  <a:pt x="38" y="86"/>
                  <a:pt x="38" y="86"/>
                </a:cubicBezTo>
                <a:cubicBezTo>
                  <a:pt x="39" y="86"/>
                  <a:pt x="39" y="86"/>
                  <a:pt x="39" y="86"/>
                </a:cubicBezTo>
                <a:cubicBezTo>
                  <a:pt x="58" y="84"/>
                  <a:pt x="71" y="69"/>
                  <a:pt x="71" y="50"/>
                </a:cubicBezTo>
                <a:cubicBezTo>
                  <a:pt x="71" y="2"/>
                  <a:pt x="71" y="2"/>
                  <a:pt x="71" y="2"/>
                </a:cubicBezTo>
                <a:cubicBezTo>
                  <a:pt x="71" y="1"/>
                  <a:pt x="70" y="0"/>
                  <a:pt x="69" y="0"/>
                </a:cubicBezTo>
                <a:cubicBezTo>
                  <a:pt x="62" y="0"/>
                  <a:pt x="62" y="0"/>
                  <a:pt x="62" y="0"/>
                </a:cubicBezTo>
                <a:cubicBezTo>
                  <a:pt x="60" y="0"/>
                  <a:pt x="59" y="1"/>
                  <a:pt x="59" y="2"/>
                </a:cubicBezTo>
                <a:cubicBezTo>
                  <a:pt x="59" y="4"/>
                  <a:pt x="60" y="5"/>
                  <a:pt x="62" y="5"/>
                </a:cubicBezTo>
                <a:cubicBezTo>
                  <a:pt x="67" y="5"/>
                  <a:pt x="67" y="5"/>
                  <a:pt x="67" y="5"/>
                </a:cubicBezTo>
                <a:cubicBezTo>
                  <a:pt x="67" y="50"/>
                  <a:pt x="67" y="50"/>
                  <a:pt x="67" y="50"/>
                </a:cubicBezTo>
                <a:cubicBezTo>
                  <a:pt x="67" y="59"/>
                  <a:pt x="64" y="67"/>
                  <a:pt x="58" y="72"/>
                </a:cubicBezTo>
                <a:cubicBezTo>
                  <a:pt x="52" y="78"/>
                  <a:pt x="44" y="82"/>
                  <a:pt x="36" y="82"/>
                </a:cubicBezTo>
                <a:cubicBezTo>
                  <a:pt x="27" y="82"/>
                  <a:pt x="20" y="78"/>
                  <a:pt x="14" y="72"/>
                </a:cubicBezTo>
                <a:cubicBezTo>
                  <a:pt x="8" y="67"/>
                  <a:pt x="5" y="59"/>
                  <a:pt x="5" y="50"/>
                </a:cubicBezTo>
                <a:cubicBezTo>
                  <a:pt x="5" y="5"/>
                  <a:pt x="5" y="5"/>
                  <a:pt x="5" y="5"/>
                </a:cubicBezTo>
                <a:cubicBezTo>
                  <a:pt x="10" y="5"/>
                  <a:pt x="10" y="5"/>
                  <a:pt x="10" y="5"/>
                </a:cubicBezTo>
                <a:cubicBezTo>
                  <a:pt x="11" y="5"/>
                  <a:pt x="12" y="4"/>
                  <a:pt x="12" y="2"/>
                </a:cubicBezTo>
                <a:cubicBezTo>
                  <a:pt x="12" y="1"/>
                  <a:pt x="11" y="0"/>
                  <a:pt x="10" y="0"/>
                </a:cubicBezTo>
                <a:cubicBezTo>
                  <a:pt x="2" y="0"/>
                  <a:pt x="2" y="0"/>
                  <a:pt x="2" y="0"/>
                </a:cubicBezTo>
                <a:cubicBezTo>
                  <a:pt x="1" y="0"/>
                  <a:pt x="0" y="1"/>
                  <a:pt x="0" y="2"/>
                </a:cubicBezTo>
                <a:cubicBezTo>
                  <a:pt x="0" y="2"/>
                  <a:pt x="0" y="2"/>
                  <a:pt x="0" y="2"/>
                </a:cubicBezTo>
                <a:cubicBezTo>
                  <a:pt x="0" y="50"/>
                  <a:pt x="0" y="50"/>
                  <a:pt x="0" y="50"/>
                </a:cubicBezTo>
                <a:cubicBezTo>
                  <a:pt x="0" y="69"/>
                  <a:pt x="14" y="84"/>
                  <a:pt x="32" y="86"/>
                </a:cubicBezTo>
                <a:cubicBezTo>
                  <a:pt x="33" y="86"/>
                  <a:pt x="33" y="86"/>
                  <a:pt x="33" y="86"/>
                </a:cubicBezTo>
                <a:cubicBezTo>
                  <a:pt x="33" y="87"/>
                  <a:pt x="33" y="87"/>
                  <a:pt x="33" y="87"/>
                </a:cubicBezTo>
                <a:cubicBezTo>
                  <a:pt x="34" y="110"/>
                  <a:pt x="52" y="128"/>
                  <a:pt x="75" y="128"/>
                </a:cubicBezTo>
                <a:cubicBezTo>
                  <a:pt x="98" y="128"/>
                  <a:pt x="117" y="109"/>
                  <a:pt x="117" y="86"/>
                </a:cubicBezTo>
                <a:lnTo>
                  <a:pt x="117" y="64"/>
                </a:lnTo>
                <a:close/>
                <a:moveTo>
                  <a:pt x="106" y="50"/>
                </a:moveTo>
                <a:cubicBezTo>
                  <a:pt x="106" y="46"/>
                  <a:pt x="110" y="42"/>
                  <a:pt x="115" y="42"/>
                </a:cubicBezTo>
                <a:cubicBezTo>
                  <a:pt x="119" y="42"/>
                  <a:pt x="123" y="46"/>
                  <a:pt x="123" y="50"/>
                </a:cubicBezTo>
                <a:cubicBezTo>
                  <a:pt x="123" y="55"/>
                  <a:pt x="119" y="59"/>
                  <a:pt x="115" y="59"/>
                </a:cubicBezTo>
                <a:cubicBezTo>
                  <a:pt x="110" y="59"/>
                  <a:pt x="106" y="55"/>
                  <a:pt x="106" y="5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54" name="Freeform 54"/>
          <p:cNvSpPr>
            <a:spLocks noEditPoints="1"/>
          </p:cNvSpPr>
          <p:nvPr/>
        </p:nvSpPr>
        <p:spPr bwMode="auto">
          <a:xfrm>
            <a:off x="7296150" y="4146551"/>
            <a:ext cx="484188" cy="484188"/>
          </a:xfrm>
          <a:custGeom>
            <a:avLst/>
            <a:gdLst>
              <a:gd name="T0" fmla="*/ 72 w 129"/>
              <a:gd name="T1" fmla="*/ 92 h 129"/>
              <a:gd name="T2" fmla="*/ 126 w 129"/>
              <a:gd name="T3" fmla="*/ 37 h 129"/>
              <a:gd name="T4" fmla="*/ 126 w 129"/>
              <a:gd name="T5" fmla="*/ 29 h 129"/>
              <a:gd name="T6" fmla="*/ 100 w 129"/>
              <a:gd name="T7" fmla="*/ 3 h 129"/>
              <a:gd name="T8" fmla="*/ 92 w 129"/>
              <a:gd name="T9" fmla="*/ 3 h 129"/>
              <a:gd name="T10" fmla="*/ 37 w 129"/>
              <a:gd name="T11" fmla="*/ 57 h 129"/>
              <a:gd name="T12" fmla="*/ 37 w 129"/>
              <a:gd name="T13" fmla="*/ 59 h 129"/>
              <a:gd name="T14" fmla="*/ 39 w 129"/>
              <a:gd name="T15" fmla="*/ 87 h 129"/>
              <a:gd name="T16" fmla="*/ 8 w 129"/>
              <a:gd name="T17" fmla="*/ 118 h 129"/>
              <a:gd name="T18" fmla="*/ 4 w 129"/>
              <a:gd name="T19" fmla="*/ 115 h 129"/>
              <a:gd name="T20" fmla="*/ 2 w 129"/>
              <a:gd name="T21" fmla="*/ 114 h 129"/>
              <a:gd name="T22" fmla="*/ 1 w 129"/>
              <a:gd name="T23" fmla="*/ 115 h 129"/>
              <a:gd name="T24" fmla="*/ 0 w 129"/>
              <a:gd name="T25" fmla="*/ 116 h 129"/>
              <a:gd name="T26" fmla="*/ 1 w 129"/>
              <a:gd name="T27" fmla="*/ 118 h 129"/>
              <a:gd name="T28" fmla="*/ 11 w 129"/>
              <a:gd name="T29" fmla="*/ 128 h 129"/>
              <a:gd name="T30" fmla="*/ 14 w 129"/>
              <a:gd name="T31" fmla="*/ 128 h 129"/>
              <a:gd name="T32" fmla="*/ 15 w 129"/>
              <a:gd name="T33" fmla="*/ 127 h 129"/>
              <a:gd name="T34" fmla="*/ 14 w 129"/>
              <a:gd name="T35" fmla="*/ 125 h 129"/>
              <a:gd name="T36" fmla="*/ 11 w 129"/>
              <a:gd name="T37" fmla="*/ 121 h 129"/>
              <a:gd name="T38" fmla="*/ 42 w 129"/>
              <a:gd name="T39" fmla="*/ 90 h 129"/>
              <a:gd name="T40" fmla="*/ 70 w 129"/>
              <a:gd name="T41" fmla="*/ 92 h 129"/>
              <a:gd name="T42" fmla="*/ 72 w 129"/>
              <a:gd name="T43" fmla="*/ 92 h 129"/>
              <a:gd name="T44" fmla="*/ 96 w 129"/>
              <a:gd name="T45" fmla="*/ 5 h 129"/>
              <a:gd name="T46" fmla="*/ 124 w 129"/>
              <a:gd name="T47" fmla="*/ 33 h 129"/>
              <a:gd name="T48" fmla="*/ 117 w 129"/>
              <a:gd name="T49" fmla="*/ 40 h 129"/>
              <a:gd name="T50" fmla="*/ 89 w 129"/>
              <a:gd name="T51" fmla="*/ 12 h 129"/>
              <a:gd name="T52" fmla="*/ 96 w 129"/>
              <a:gd name="T53" fmla="*/ 5 h 129"/>
              <a:gd name="T54" fmla="*/ 85 w 129"/>
              <a:gd name="T55" fmla="*/ 15 h 129"/>
              <a:gd name="T56" fmla="*/ 114 w 129"/>
              <a:gd name="T57" fmla="*/ 44 h 129"/>
              <a:gd name="T58" fmla="*/ 89 w 129"/>
              <a:gd name="T59" fmla="*/ 68 h 129"/>
              <a:gd name="T60" fmla="*/ 61 w 129"/>
              <a:gd name="T61" fmla="*/ 40 h 129"/>
              <a:gd name="T62" fmla="*/ 85 w 129"/>
              <a:gd name="T63" fmla="*/ 15 h 129"/>
              <a:gd name="T64" fmla="*/ 43 w 129"/>
              <a:gd name="T65" fmla="*/ 86 h 129"/>
              <a:gd name="T66" fmla="*/ 41 w 129"/>
              <a:gd name="T67" fmla="*/ 59 h 129"/>
              <a:gd name="T68" fmla="*/ 58 w 129"/>
              <a:gd name="T69" fmla="*/ 43 h 129"/>
              <a:gd name="T70" fmla="*/ 86 w 129"/>
              <a:gd name="T71" fmla="*/ 71 h 129"/>
              <a:gd name="T72" fmla="*/ 70 w 129"/>
              <a:gd name="T73" fmla="*/ 88 h 129"/>
              <a:gd name="T74" fmla="*/ 43 w 129"/>
              <a:gd name="T75" fmla="*/ 8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9" h="129">
                <a:moveTo>
                  <a:pt x="72" y="92"/>
                </a:moveTo>
                <a:cubicBezTo>
                  <a:pt x="126" y="37"/>
                  <a:pt x="126" y="37"/>
                  <a:pt x="126" y="37"/>
                </a:cubicBezTo>
                <a:cubicBezTo>
                  <a:pt x="129" y="35"/>
                  <a:pt x="129" y="31"/>
                  <a:pt x="126" y="29"/>
                </a:cubicBezTo>
                <a:cubicBezTo>
                  <a:pt x="100" y="3"/>
                  <a:pt x="100" y="3"/>
                  <a:pt x="100" y="3"/>
                </a:cubicBezTo>
                <a:cubicBezTo>
                  <a:pt x="98" y="0"/>
                  <a:pt x="94" y="0"/>
                  <a:pt x="92" y="3"/>
                </a:cubicBezTo>
                <a:cubicBezTo>
                  <a:pt x="37" y="57"/>
                  <a:pt x="37" y="57"/>
                  <a:pt x="37" y="57"/>
                </a:cubicBezTo>
                <a:cubicBezTo>
                  <a:pt x="37" y="57"/>
                  <a:pt x="37" y="58"/>
                  <a:pt x="37" y="59"/>
                </a:cubicBezTo>
                <a:cubicBezTo>
                  <a:pt x="39" y="87"/>
                  <a:pt x="39" y="87"/>
                  <a:pt x="39" y="87"/>
                </a:cubicBezTo>
                <a:cubicBezTo>
                  <a:pt x="8" y="118"/>
                  <a:pt x="8" y="118"/>
                  <a:pt x="8" y="118"/>
                </a:cubicBezTo>
                <a:cubicBezTo>
                  <a:pt x="4" y="115"/>
                  <a:pt x="4" y="115"/>
                  <a:pt x="4" y="115"/>
                </a:cubicBezTo>
                <a:cubicBezTo>
                  <a:pt x="3" y="114"/>
                  <a:pt x="3" y="114"/>
                  <a:pt x="2" y="114"/>
                </a:cubicBezTo>
                <a:cubicBezTo>
                  <a:pt x="2" y="114"/>
                  <a:pt x="1" y="114"/>
                  <a:pt x="1" y="115"/>
                </a:cubicBezTo>
                <a:cubicBezTo>
                  <a:pt x="0" y="115"/>
                  <a:pt x="0" y="116"/>
                  <a:pt x="0" y="116"/>
                </a:cubicBezTo>
                <a:cubicBezTo>
                  <a:pt x="0" y="117"/>
                  <a:pt x="0" y="117"/>
                  <a:pt x="1" y="118"/>
                </a:cubicBezTo>
                <a:cubicBezTo>
                  <a:pt x="11" y="128"/>
                  <a:pt x="11" y="128"/>
                  <a:pt x="11" y="128"/>
                </a:cubicBezTo>
                <a:cubicBezTo>
                  <a:pt x="12" y="129"/>
                  <a:pt x="14" y="129"/>
                  <a:pt x="14" y="128"/>
                </a:cubicBezTo>
                <a:cubicBezTo>
                  <a:pt x="15" y="128"/>
                  <a:pt x="15" y="127"/>
                  <a:pt x="15" y="127"/>
                </a:cubicBezTo>
                <a:cubicBezTo>
                  <a:pt x="15" y="126"/>
                  <a:pt x="15" y="126"/>
                  <a:pt x="14" y="125"/>
                </a:cubicBezTo>
                <a:cubicBezTo>
                  <a:pt x="11" y="121"/>
                  <a:pt x="11" y="121"/>
                  <a:pt x="11" y="121"/>
                </a:cubicBezTo>
                <a:cubicBezTo>
                  <a:pt x="42" y="90"/>
                  <a:pt x="42" y="90"/>
                  <a:pt x="42" y="90"/>
                </a:cubicBezTo>
                <a:cubicBezTo>
                  <a:pt x="70" y="92"/>
                  <a:pt x="70" y="92"/>
                  <a:pt x="70" y="92"/>
                </a:cubicBezTo>
                <a:cubicBezTo>
                  <a:pt x="71" y="92"/>
                  <a:pt x="72" y="92"/>
                  <a:pt x="72" y="92"/>
                </a:cubicBezTo>
                <a:close/>
                <a:moveTo>
                  <a:pt x="96" y="5"/>
                </a:moveTo>
                <a:cubicBezTo>
                  <a:pt x="124" y="33"/>
                  <a:pt x="124" y="33"/>
                  <a:pt x="124" y="33"/>
                </a:cubicBezTo>
                <a:cubicBezTo>
                  <a:pt x="117" y="40"/>
                  <a:pt x="117" y="40"/>
                  <a:pt x="117" y="40"/>
                </a:cubicBezTo>
                <a:cubicBezTo>
                  <a:pt x="89" y="12"/>
                  <a:pt x="89" y="12"/>
                  <a:pt x="89" y="12"/>
                </a:cubicBezTo>
                <a:lnTo>
                  <a:pt x="96" y="5"/>
                </a:lnTo>
                <a:close/>
                <a:moveTo>
                  <a:pt x="85" y="15"/>
                </a:moveTo>
                <a:cubicBezTo>
                  <a:pt x="114" y="44"/>
                  <a:pt x="114" y="44"/>
                  <a:pt x="114" y="44"/>
                </a:cubicBezTo>
                <a:cubicBezTo>
                  <a:pt x="89" y="68"/>
                  <a:pt x="89" y="68"/>
                  <a:pt x="89" y="68"/>
                </a:cubicBezTo>
                <a:cubicBezTo>
                  <a:pt x="61" y="40"/>
                  <a:pt x="61" y="40"/>
                  <a:pt x="61" y="40"/>
                </a:cubicBezTo>
                <a:lnTo>
                  <a:pt x="85" y="15"/>
                </a:lnTo>
                <a:close/>
                <a:moveTo>
                  <a:pt x="43" y="86"/>
                </a:moveTo>
                <a:cubicBezTo>
                  <a:pt x="41" y="59"/>
                  <a:pt x="41" y="59"/>
                  <a:pt x="41" y="59"/>
                </a:cubicBezTo>
                <a:cubicBezTo>
                  <a:pt x="58" y="43"/>
                  <a:pt x="58" y="43"/>
                  <a:pt x="58" y="43"/>
                </a:cubicBezTo>
                <a:cubicBezTo>
                  <a:pt x="86" y="71"/>
                  <a:pt x="86" y="71"/>
                  <a:pt x="86" y="71"/>
                </a:cubicBezTo>
                <a:cubicBezTo>
                  <a:pt x="70" y="88"/>
                  <a:pt x="70" y="88"/>
                  <a:pt x="70" y="88"/>
                </a:cubicBezTo>
                <a:lnTo>
                  <a:pt x="43" y="86"/>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55" name="Freeform 55"/>
          <p:cNvSpPr>
            <a:spLocks noEditPoints="1"/>
          </p:cNvSpPr>
          <p:nvPr/>
        </p:nvSpPr>
        <p:spPr bwMode="auto">
          <a:xfrm>
            <a:off x="6334125" y="4149726"/>
            <a:ext cx="481013" cy="481013"/>
          </a:xfrm>
          <a:custGeom>
            <a:avLst/>
            <a:gdLst>
              <a:gd name="T0" fmla="*/ 128 w 128"/>
              <a:gd name="T1" fmla="*/ 24 h 128"/>
              <a:gd name="T2" fmla="*/ 127 w 128"/>
              <a:gd name="T3" fmla="*/ 22 h 128"/>
              <a:gd name="T4" fmla="*/ 106 w 128"/>
              <a:gd name="T5" fmla="*/ 1 h 128"/>
              <a:gd name="T6" fmla="*/ 103 w 128"/>
              <a:gd name="T7" fmla="*/ 1 h 128"/>
              <a:gd name="T8" fmla="*/ 102 w 128"/>
              <a:gd name="T9" fmla="*/ 2 h 128"/>
              <a:gd name="T10" fmla="*/ 103 w 128"/>
              <a:gd name="T11" fmla="*/ 4 h 128"/>
              <a:gd name="T12" fmla="*/ 112 w 128"/>
              <a:gd name="T13" fmla="*/ 13 h 128"/>
              <a:gd name="T14" fmla="*/ 94 w 128"/>
              <a:gd name="T15" fmla="*/ 31 h 128"/>
              <a:gd name="T16" fmla="*/ 80 w 128"/>
              <a:gd name="T17" fmla="*/ 16 h 128"/>
              <a:gd name="T18" fmla="*/ 77 w 128"/>
              <a:gd name="T19" fmla="*/ 16 h 128"/>
              <a:gd name="T20" fmla="*/ 76 w 128"/>
              <a:gd name="T21" fmla="*/ 18 h 128"/>
              <a:gd name="T22" fmla="*/ 77 w 128"/>
              <a:gd name="T23" fmla="*/ 20 h 128"/>
              <a:gd name="T24" fmla="*/ 80 w 128"/>
              <a:gd name="T25" fmla="*/ 23 h 128"/>
              <a:gd name="T26" fmla="*/ 21 w 128"/>
              <a:gd name="T27" fmla="*/ 82 h 128"/>
              <a:gd name="T28" fmla="*/ 21 w 128"/>
              <a:gd name="T29" fmla="*/ 84 h 128"/>
              <a:gd name="T30" fmla="*/ 21 w 128"/>
              <a:gd name="T31" fmla="*/ 85 h 128"/>
              <a:gd name="T32" fmla="*/ 21 w 128"/>
              <a:gd name="T33" fmla="*/ 85 h 128"/>
              <a:gd name="T34" fmla="*/ 23 w 128"/>
              <a:gd name="T35" fmla="*/ 102 h 128"/>
              <a:gd name="T36" fmla="*/ 1 w 128"/>
              <a:gd name="T37" fmla="*/ 124 h 128"/>
              <a:gd name="T38" fmla="*/ 1 w 128"/>
              <a:gd name="T39" fmla="*/ 127 h 128"/>
              <a:gd name="T40" fmla="*/ 4 w 128"/>
              <a:gd name="T41" fmla="*/ 127 h 128"/>
              <a:gd name="T42" fmla="*/ 26 w 128"/>
              <a:gd name="T43" fmla="*/ 105 h 128"/>
              <a:gd name="T44" fmla="*/ 44 w 128"/>
              <a:gd name="T45" fmla="*/ 107 h 128"/>
              <a:gd name="T46" fmla="*/ 46 w 128"/>
              <a:gd name="T47" fmla="*/ 107 h 128"/>
              <a:gd name="T48" fmla="*/ 105 w 128"/>
              <a:gd name="T49" fmla="*/ 48 h 128"/>
              <a:gd name="T50" fmla="*/ 108 w 128"/>
              <a:gd name="T51" fmla="*/ 51 h 128"/>
              <a:gd name="T52" fmla="*/ 112 w 128"/>
              <a:gd name="T53" fmla="*/ 51 h 128"/>
              <a:gd name="T54" fmla="*/ 112 w 128"/>
              <a:gd name="T55" fmla="*/ 48 h 128"/>
              <a:gd name="T56" fmla="*/ 97 w 128"/>
              <a:gd name="T57" fmla="*/ 34 h 128"/>
              <a:gd name="T58" fmla="*/ 115 w 128"/>
              <a:gd name="T59" fmla="*/ 16 h 128"/>
              <a:gd name="T60" fmla="*/ 124 w 128"/>
              <a:gd name="T61" fmla="*/ 25 h 128"/>
              <a:gd name="T62" fmla="*/ 127 w 128"/>
              <a:gd name="T63" fmla="*/ 25 h 128"/>
              <a:gd name="T64" fmla="*/ 128 w 128"/>
              <a:gd name="T65" fmla="*/ 24 h 128"/>
              <a:gd name="T66" fmla="*/ 83 w 128"/>
              <a:gd name="T67" fmla="*/ 26 h 128"/>
              <a:gd name="T68" fmla="*/ 91 w 128"/>
              <a:gd name="T69" fmla="*/ 34 h 128"/>
              <a:gd name="T70" fmla="*/ 61 w 128"/>
              <a:gd name="T71" fmla="*/ 64 h 128"/>
              <a:gd name="T72" fmla="*/ 53 w 128"/>
              <a:gd name="T73" fmla="*/ 56 h 128"/>
              <a:gd name="T74" fmla="*/ 83 w 128"/>
              <a:gd name="T75" fmla="*/ 26 h 128"/>
              <a:gd name="T76" fmla="*/ 43 w 128"/>
              <a:gd name="T77" fmla="*/ 103 h 128"/>
              <a:gd name="T78" fmla="*/ 27 w 128"/>
              <a:gd name="T79" fmla="*/ 101 h 128"/>
              <a:gd name="T80" fmla="*/ 25 w 128"/>
              <a:gd name="T81" fmla="*/ 85 h 128"/>
              <a:gd name="T82" fmla="*/ 50 w 128"/>
              <a:gd name="T83" fmla="*/ 60 h 128"/>
              <a:gd name="T84" fmla="*/ 68 w 128"/>
              <a:gd name="T85" fmla="*/ 78 h 128"/>
              <a:gd name="T86" fmla="*/ 43 w 128"/>
              <a:gd name="T87" fmla="*/ 103 h 128"/>
              <a:gd name="T88" fmla="*/ 102 w 128"/>
              <a:gd name="T89" fmla="*/ 45 h 128"/>
              <a:gd name="T90" fmla="*/ 72 w 128"/>
              <a:gd name="T91" fmla="*/ 75 h 128"/>
              <a:gd name="T92" fmla="*/ 64 w 128"/>
              <a:gd name="T93" fmla="*/ 67 h 128"/>
              <a:gd name="T94" fmla="*/ 94 w 128"/>
              <a:gd name="T95" fmla="*/ 37 h 128"/>
              <a:gd name="T96" fmla="*/ 102 w 128"/>
              <a:gd name="T97" fmla="*/ 4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8" h="128">
                <a:moveTo>
                  <a:pt x="128" y="24"/>
                </a:moveTo>
                <a:cubicBezTo>
                  <a:pt x="128" y="23"/>
                  <a:pt x="128" y="22"/>
                  <a:pt x="127" y="22"/>
                </a:cubicBezTo>
                <a:cubicBezTo>
                  <a:pt x="106" y="1"/>
                  <a:pt x="106" y="1"/>
                  <a:pt x="106" y="1"/>
                </a:cubicBezTo>
                <a:cubicBezTo>
                  <a:pt x="105" y="0"/>
                  <a:pt x="104" y="0"/>
                  <a:pt x="103" y="1"/>
                </a:cubicBezTo>
                <a:cubicBezTo>
                  <a:pt x="102" y="1"/>
                  <a:pt x="102" y="2"/>
                  <a:pt x="102" y="2"/>
                </a:cubicBezTo>
                <a:cubicBezTo>
                  <a:pt x="102" y="3"/>
                  <a:pt x="102" y="3"/>
                  <a:pt x="103" y="4"/>
                </a:cubicBezTo>
                <a:cubicBezTo>
                  <a:pt x="112" y="13"/>
                  <a:pt x="112" y="13"/>
                  <a:pt x="112" y="13"/>
                </a:cubicBezTo>
                <a:cubicBezTo>
                  <a:pt x="94" y="31"/>
                  <a:pt x="94" y="31"/>
                  <a:pt x="94" y="31"/>
                </a:cubicBezTo>
                <a:cubicBezTo>
                  <a:pt x="80" y="16"/>
                  <a:pt x="80" y="16"/>
                  <a:pt x="80" y="16"/>
                </a:cubicBezTo>
                <a:cubicBezTo>
                  <a:pt x="79" y="16"/>
                  <a:pt x="77" y="16"/>
                  <a:pt x="77" y="16"/>
                </a:cubicBezTo>
                <a:cubicBezTo>
                  <a:pt x="76" y="17"/>
                  <a:pt x="76" y="17"/>
                  <a:pt x="76" y="18"/>
                </a:cubicBezTo>
                <a:cubicBezTo>
                  <a:pt x="76" y="19"/>
                  <a:pt x="76" y="19"/>
                  <a:pt x="77" y="20"/>
                </a:cubicBezTo>
                <a:cubicBezTo>
                  <a:pt x="80" y="23"/>
                  <a:pt x="80" y="23"/>
                  <a:pt x="80" y="23"/>
                </a:cubicBezTo>
                <a:cubicBezTo>
                  <a:pt x="21" y="82"/>
                  <a:pt x="21" y="82"/>
                  <a:pt x="21" y="82"/>
                </a:cubicBezTo>
                <a:cubicBezTo>
                  <a:pt x="21" y="83"/>
                  <a:pt x="21" y="83"/>
                  <a:pt x="21" y="84"/>
                </a:cubicBezTo>
                <a:cubicBezTo>
                  <a:pt x="21" y="85"/>
                  <a:pt x="21" y="85"/>
                  <a:pt x="21" y="85"/>
                </a:cubicBezTo>
                <a:cubicBezTo>
                  <a:pt x="21" y="85"/>
                  <a:pt x="21" y="85"/>
                  <a:pt x="21" y="85"/>
                </a:cubicBezTo>
                <a:cubicBezTo>
                  <a:pt x="23" y="102"/>
                  <a:pt x="23" y="102"/>
                  <a:pt x="23" y="102"/>
                </a:cubicBezTo>
                <a:cubicBezTo>
                  <a:pt x="1" y="124"/>
                  <a:pt x="1" y="124"/>
                  <a:pt x="1" y="124"/>
                </a:cubicBezTo>
                <a:cubicBezTo>
                  <a:pt x="0" y="125"/>
                  <a:pt x="0" y="126"/>
                  <a:pt x="1" y="127"/>
                </a:cubicBezTo>
                <a:cubicBezTo>
                  <a:pt x="2" y="128"/>
                  <a:pt x="3" y="128"/>
                  <a:pt x="4" y="127"/>
                </a:cubicBezTo>
                <a:cubicBezTo>
                  <a:pt x="26" y="105"/>
                  <a:pt x="26" y="105"/>
                  <a:pt x="26" y="105"/>
                </a:cubicBezTo>
                <a:cubicBezTo>
                  <a:pt x="44" y="107"/>
                  <a:pt x="44" y="107"/>
                  <a:pt x="44" y="107"/>
                </a:cubicBezTo>
                <a:cubicBezTo>
                  <a:pt x="45" y="107"/>
                  <a:pt x="45" y="107"/>
                  <a:pt x="46" y="107"/>
                </a:cubicBezTo>
                <a:cubicBezTo>
                  <a:pt x="105" y="48"/>
                  <a:pt x="105" y="48"/>
                  <a:pt x="105" y="48"/>
                </a:cubicBezTo>
                <a:cubicBezTo>
                  <a:pt x="108" y="51"/>
                  <a:pt x="108" y="51"/>
                  <a:pt x="108" y="51"/>
                </a:cubicBezTo>
                <a:cubicBezTo>
                  <a:pt x="109" y="52"/>
                  <a:pt x="111" y="52"/>
                  <a:pt x="112" y="51"/>
                </a:cubicBezTo>
                <a:cubicBezTo>
                  <a:pt x="112" y="50"/>
                  <a:pt x="112" y="49"/>
                  <a:pt x="112" y="48"/>
                </a:cubicBezTo>
                <a:cubicBezTo>
                  <a:pt x="97" y="34"/>
                  <a:pt x="97" y="34"/>
                  <a:pt x="97" y="34"/>
                </a:cubicBezTo>
                <a:cubicBezTo>
                  <a:pt x="115" y="16"/>
                  <a:pt x="115" y="16"/>
                  <a:pt x="115" y="16"/>
                </a:cubicBezTo>
                <a:cubicBezTo>
                  <a:pt x="124" y="25"/>
                  <a:pt x="124" y="25"/>
                  <a:pt x="124" y="25"/>
                </a:cubicBezTo>
                <a:cubicBezTo>
                  <a:pt x="125" y="26"/>
                  <a:pt x="126" y="26"/>
                  <a:pt x="127" y="25"/>
                </a:cubicBezTo>
                <a:cubicBezTo>
                  <a:pt x="128" y="25"/>
                  <a:pt x="128" y="24"/>
                  <a:pt x="128" y="24"/>
                </a:cubicBezTo>
                <a:close/>
                <a:moveTo>
                  <a:pt x="83" y="26"/>
                </a:moveTo>
                <a:cubicBezTo>
                  <a:pt x="91" y="34"/>
                  <a:pt x="91" y="34"/>
                  <a:pt x="91" y="34"/>
                </a:cubicBezTo>
                <a:cubicBezTo>
                  <a:pt x="61" y="64"/>
                  <a:pt x="61" y="64"/>
                  <a:pt x="61" y="64"/>
                </a:cubicBezTo>
                <a:cubicBezTo>
                  <a:pt x="53" y="56"/>
                  <a:pt x="53" y="56"/>
                  <a:pt x="53" y="56"/>
                </a:cubicBezTo>
                <a:lnTo>
                  <a:pt x="83" y="26"/>
                </a:lnTo>
                <a:close/>
                <a:moveTo>
                  <a:pt x="43" y="103"/>
                </a:moveTo>
                <a:cubicBezTo>
                  <a:pt x="27" y="101"/>
                  <a:pt x="27" y="101"/>
                  <a:pt x="27" y="101"/>
                </a:cubicBezTo>
                <a:cubicBezTo>
                  <a:pt x="25" y="85"/>
                  <a:pt x="25" y="85"/>
                  <a:pt x="25" y="85"/>
                </a:cubicBezTo>
                <a:cubicBezTo>
                  <a:pt x="50" y="60"/>
                  <a:pt x="50" y="60"/>
                  <a:pt x="50" y="60"/>
                </a:cubicBezTo>
                <a:cubicBezTo>
                  <a:pt x="68" y="78"/>
                  <a:pt x="68" y="78"/>
                  <a:pt x="68" y="78"/>
                </a:cubicBezTo>
                <a:lnTo>
                  <a:pt x="43" y="103"/>
                </a:lnTo>
                <a:close/>
                <a:moveTo>
                  <a:pt x="102" y="45"/>
                </a:moveTo>
                <a:cubicBezTo>
                  <a:pt x="72" y="75"/>
                  <a:pt x="72" y="75"/>
                  <a:pt x="72" y="75"/>
                </a:cubicBezTo>
                <a:cubicBezTo>
                  <a:pt x="64" y="67"/>
                  <a:pt x="64" y="67"/>
                  <a:pt x="64" y="67"/>
                </a:cubicBezTo>
                <a:cubicBezTo>
                  <a:pt x="94" y="37"/>
                  <a:pt x="94" y="37"/>
                  <a:pt x="94" y="37"/>
                </a:cubicBezTo>
                <a:lnTo>
                  <a:pt x="102" y="45"/>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56" name="Freeform 56"/>
          <p:cNvSpPr>
            <a:spLocks noEditPoints="1"/>
          </p:cNvSpPr>
          <p:nvPr/>
        </p:nvSpPr>
        <p:spPr bwMode="auto">
          <a:xfrm>
            <a:off x="5373688" y="4149726"/>
            <a:ext cx="479425" cy="481013"/>
          </a:xfrm>
          <a:custGeom>
            <a:avLst/>
            <a:gdLst>
              <a:gd name="T0" fmla="*/ 22 w 128"/>
              <a:gd name="T1" fmla="*/ 111 h 128"/>
              <a:gd name="T2" fmla="*/ 31 w 128"/>
              <a:gd name="T3" fmla="*/ 114 h 128"/>
              <a:gd name="T4" fmla="*/ 43 w 128"/>
              <a:gd name="T5" fmla="*/ 109 h 128"/>
              <a:gd name="T6" fmla="*/ 123 w 128"/>
              <a:gd name="T7" fmla="*/ 29 h 128"/>
              <a:gd name="T8" fmla="*/ 128 w 128"/>
              <a:gd name="T9" fmla="*/ 17 h 128"/>
              <a:gd name="T10" fmla="*/ 123 w 128"/>
              <a:gd name="T11" fmla="*/ 5 h 128"/>
              <a:gd name="T12" fmla="*/ 111 w 128"/>
              <a:gd name="T13" fmla="*/ 0 h 128"/>
              <a:gd name="T14" fmla="*/ 99 w 128"/>
              <a:gd name="T15" fmla="*/ 5 h 128"/>
              <a:gd name="T16" fmla="*/ 19 w 128"/>
              <a:gd name="T17" fmla="*/ 85 h 128"/>
              <a:gd name="T18" fmla="*/ 17 w 128"/>
              <a:gd name="T19" fmla="*/ 106 h 128"/>
              <a:gd name="T20" fmla="*/ 18 w 128"/>
              <a:gd name="T21" fmla="*/ 107 h 128"/>
              <a:gd name="T22" fmla="*/ 1 w 128"/>
              <a:gd name="T23" fmla="*/ 124 h 128"/>
              <a:gd name="T24" fmla="*/ 0 w 128"/>
              <a:gd name="T25" fmla="*/ 126 h 128"/>
              <a:gd name="T26" fmla="*/ 1 w 128"/>
              <a:gd name="T27" fmla="*/ 127 h 128"/>
              <a:gd name="T28" fmla="*/ 4 w 128"/>
              <a:gd name="T29" fmla="*/ 127 h 128"/>
              <a:gd name="T30" fmla="*/ 21 w 128"/>
              <a:gd name="T31" fmla="*/ 110 h 128"/>
              <a:gd name="T32" fmla="*/ 22 w 128"/>
              <a:gd name="T33" fmla="*/ 111 h 128"/>
              <a:gd name="T34" fmla="*/ 20 w 128"/>
              <a:gd name="T35" fmla="*/ 102 h 128"/>
              <a:gd name="T36" fmla="*/ 22 w 128"/>
              <a:gd name="T37" fmla="*/ 88 h 128"/>
              <a:gd name="T38" fmla="*/ 102 w 128"/>
              <a:gd name="T39" fmla="*/ 8 h 128"/>
              <a:gd name="T40" fmla="*/ 120 w 128"/>
              <a:gd name="T41" fmla="*/ 8 h 128"/>
              <a:gd name="T42" fmla="*/ 120 w 128"/>
              <a:gd name="T43" fmla="*/ 26 h 128"/>
              <a:gd name="T44" fmla="*/ 40 w 128"/>
              <a:gd name="T45" fmla="*/ 106 h 128"/>
              <a:gd name="T46" fmla="*/ 31 w 128"/>
              <a:gd name="T47" fmla="*/ 109 h 128"/>
              <a:gd name="T48" fmla="*/ 26 w 128"/>
              <a:gd name="T49" fmla="*/ 108 h 128"/>
              <a:gd name="T50" fmla="*/ 24 w 128"/>
              <a:gd name="T51" fmla="*/ 107 h 128"/>
              <a:gd name="T52" fmla="*/ 70 w 128"/>
              <a:gd name="T53" fmla="*/ 61 h 128"/>
              <a:gd name="T54" fmla="*/ 70 w 128"/>
              <a:gd name="T55" fmla="*/ 58 h 128"/>
              <a:gd name="T56" fmla="*/ 67 w 128"/>
              <a:gd name="T57" fmla="*/ 58 h 128"/>
              <a:gd name="T58" fmla="*/ 21 w 128"/>
              <a:gd name="T59" fmla="*/ 104 h 128"/>
              <a:gd name="T60" fmla="*/ 20 w 128"/>
              <a:gd name="T61" fmla="*/ 10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8" h="128">
                <a:moveTo>
                  <a:pt x="22" y="111"/>
                </a:moveTo>
                <a:cubicBezTo>
                  <a:pt x="25" y="113"/>
                  <a:pt x="28" y="114"/>
                  <a:pt x="31" y="114"/>
                </a:cubicBezTo>
                <a:cubicBezTo>
                  <a:pt x="36" y="114"/>
                  <a:pt x="40" y="112"/>
                  <a:pt x="43" y="109"/>
                </a:cubicBezTo>
                <a:cubicBezTo>
                  <a:pt x="123" y="29"/>
                  <a:pt x="123" y="29"/>
                  <a:pt x="123" y="29"/>
                </a:cubicBezTo>
                <a:cubicBezTo>
                  <a:pt x="126" y="26"/>
                  <a:pt x="128" y="22"/>
                  <a:pt x="128" y="17"/>
                </a:cubicBezTo>
                <a:cubicBezTo>
                  <a:pt x="128" y="13"/>
                  <a:pt x="126" y="8"/>
                  <a:pt x="123" y="5"/>
                </a:cubicBezTo>
                <a:cubicBezTo>
                  <a:pt x="120" y="2"/>
                  <a:pt x="115" y="0"/>
                  <a:pt x="111" y="0"/>
                </a:cubicBezTo>
                <a:cubicBezTo>
                  <a:pt x="106" y="0"/>
                  <a:pt x="102" y="2"/>
                  <a:pt x="99" y="5"/>
                </a:cubicBezTo>
                <a:cubicBezTo>
                  <a:pt x="19" y="85"/>
                  <a:pt x="19" y="85"/>
                  <a:pt x="19" y="85"/>
                </a:cubicBezTo>
                <a:cubicBezTo>
                  <a:pt x="13" y="90"/>
                  <a:pt x="12" y="99"/>
                  <a:pt x="17" y="106"/>
                </a:cubicBezTo>
                <a:cubicBezTo>
                  <a:pt x="18" y="107"/>
                  <a:pt x="18" y="107"/>
                  <a:pt x="18" y="107"/>
                </a:cubicBezTo>
                <a:cubicBezTo>
                  <a:pt x="1" y="124"/>
                  <a:pt x="1" y="124"/>
                  <a:pt x="1" y="124"/>
                </a:cubicBezTo>
                <a:cubicBezTo>
                  <a:pt x="0" y="125"/>
                  <a:pt x="0" y="125"/>
                  <a:pt x="0" y="126"/>
                </a:cubicBezTo>
                <a:cubicBezTo>
                  <a:pt x="0" y="126"/>
                  <a:pt x="0" y="127"/>
                  <a:pt x="1" y="127"/>
                </a:cubicBezTo>
                <a:cubicBezTo>
                  <a:pt x="2" y="128"/>
                  <a:pt x="3" y="128"/>
                  <a:pt x="4" y="127"/>
                </a:cubicBezTo>
                <a:cubicBezTo>
                  <a:pt x="21" y="110"/>
                  <a:pt x="21" y="110"/>
                  <a:pt x="21" y="110"/>
                </a:cubicBezTo>
                <a:lnTo>
                  <a:pt x="22" y="111"/>
                </a:lnTo>
                <a:close/>
                <a:moveTo>
                  <a:pt x="20" y="102"/>
                </a:moveTo>
                <a:cubicBezTo>
                  <a:pt x="18" y="97"/>
                  <a:pt x="19" y="92"/>
                  <a:pt x="22" y="88"/>
                </a:cubicBezTo>
                <a:cubicBezTo>
                  <a:pt x="102" y="8"/>
                  <a:pt x="102" y="8"/>
                  <a:pt x="102" y="8"/>
                </a:cubicBezTo>
                <a:cubicBezTo>
                  <a:pt x="107" y="3"/>
                  <a:pt x="115" y="3"/>
                  <a:pt x="120" y="8"/>
                </a:cubicBezTo>
                <a:cubicBezTo>
                  <a:pt x="125" y="13"/>
                  <a:pt x="125" y="21"/>
                  <a:pt x="120" y="26"/>
                </a:cubicBezTo>
                <a:cubicBezTo>
                  <a:pt x="40" y="106"/>
                  <a:pt x="40" y="106"/>
                  <a:pt x="40" y="106"/>
                </a:cubicBezTo>
                <a:cubicBezTo>
                  <a:pt x="38" y="108"/>
                  <a:pt x="35" y="109"/>
                  <a:pt x="31" y="109"/>
                </a:cubicBezTo>
                <a:cubicBezTo>
                  <a:pt x="29" y="109"/>
                  <a:pt x="27" y="109"/>
                  <a:pt x="26" y="108"/>
                </a:cubicBezTo>
                <a:cubicBezTo>
                  <a:pt x="24" y="107"/>
                  <a:pt x="24" y="107"/>
                  <a:pt x="24" y="107"/>
                </a:cubicBezTo>
                <a:cubicBezTo>
                  <a:pt x="70" y="61"/>
                  <a:pt x="70" y="61"/>
                  <a:pt x="70" y="61"/>
                </a:cubicBezTo>
                <a:cubicBezTo>
                  <a:pt x="71" y="60"/>
                  <a:pt x="71" y="59"/>
                  <a:pt x="70" y="58"/>
                </a:cubicBezTo>
                <a:cubicBezTo>
                  <a:pt x="69" y="57"/>
                  <a:pt x="68" y="57"/>
                  <a:pt x="67" y="58"/>
                </a:cubicBezTo>
                <a:cubicBezTo>
                  <a:pt x="21" y="104"/>
                  <a:pt x="21" y="104"/>
                  <a:pt x="21" y="104"/>
                </a:cubicBezTo>
                <a:lnTo>
                  <a:pt x="20" y="102"/>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57" name="Freeform 57"/>
          <p:cNvSpPr>
            <a:spLocks/>
          </p:cNvSpPr>
          <p:nvPr/>
        </p:nvSpPr>
        <p:spPr bwMode="auto">
          <a:xfrm>
            <a:off x="4724400" y="4221163"/>
            <a:ext cx="17463" cy="19050"/>
          </a:xfrm>
          <a:custGeom>
            <a:avLst/>
            <a:gdLst>
              <a:gd name="T0" fmla="*/ 1 w 5"/>
              <a:gd name="T1" fmla="*/ 1 h 5"/>
              <a:gd name="T2" fmla="*/ 0 w 5"/>
              <a:gd name="T3" fmla="*/ 3 h 5"/>
              <a:gd name="T4" fmla="*/ 1 w 5"/>
              <a:gd name="T5" fmla="*/ 4 h 5"/>
              <a:gd name="T6" fmla="*/ 4 w 5"/>
              <a:gd name="T7" fmla="*/ 4 h 5"/>
              <a:gd name="T8" fmla="*/ 5 w 5"/>
              <a:gd name="T9" fmla="*/ 3 h 5"/>
              <a:gd name="T10" fmla="*/ 4 w 5"/>
              <a:gd name="T11" fmla="*/ 1 h 5"/>
              <a:gd name="T12" fmla="*/ 2 w 5"/>
              <a:gd name="T13" fmla="*/ 0 h 5"/>
              <a:gd name="T14" fmla="*/ 1 w 5"/>
              <a:gd name="T15" fmla="*/ 1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5">
                <a:moveTo>
                  <a:pt x="1" y="1"/>
                </a:moveTo>
                <a:cubicBezTo>
                  <a:pt x="0" y="2"/>
                  <a:pt x="0" y="2"/>
                  <a:pt x="0" y="3"/>
                </a:cubicBezTo>
                <a:cubicBezTo>
                  <a:pt x="0" y="3"/>
                  <a:pt x="0" y="4"/>
                  <a:pt x="1" y="4"/>
                </a:cubicBezTo>
                <a:cubicBezTo>
                  <a:pt x="2" y="5"/>
                  <a:pt x="3" y="5"/>
                  <a:pt x="4" y="4"/>
                </a:cubicBezTo>
                <a:cubicBezTo>
                  <a:pt x="4" y="4"/>
                  <a:pt x="5" y="3"/>
                  <a:pt x="5" y="3"/>
                </a:cubicBezTo>
                <a:cubicBezTo>
                  <a:pt x="5" y="2"/>
                  <a:pt x="4" y="2"/>
                  <a:pt x="4" y="1"/>
                </a:cubicBezTo>
                <a:cubicBezTo>
                  <a:pt x="3" y="1"/>
                  <a:pt x="3" y="0"/>
                  <a:pt x="2" y="0"/>
                </a:cubicBezTo>
                <a:cubicBezTo>
                  <a:pt x="2" y="0"/>
                  <a:pt x="1" y="1"/>
                  <a:pt x="1" y="1"/>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58" name="Freeform 58"/>
          <p:cNvSpPr>
            <a:spLocks/>
          </p:cNvSpPr>
          <p:nvPr/>
        </p:nvSpPr>
        <p:spPr bwMode="auto">
          <a:xfrm>
            <a:off x="4711700" y="4275138"/>
            <a:ext cx="19050" cy="14288"/>
          </a:xfrm>
          <a:custGeom>
            <a:avLst/>
            <a:gdLst>
              <a:gd name="T0" fmla="*/ 3 w 5"/>
              <a:gd name="T1" fmla="*/ 0 h 4"/>
              <a:gd name="T2" fmla="*/ 1 w 5"/>
              <a:gd name="T3" fmla="*/ 0 h 4"/>
              <a:gd name="T4" fmla="*/ 1 w 5"/>
              <a:gd name="T5" fmla="*/ 3 h 4"/>
              <a:gd name="T6" fmla="*/ 4 w 5"/>
              <a:gd name="T7" fmla="*/ 3 h 4"/>
              <a:gd name="T8" fmla="*/ 4 w 5"/>
              <a:gd name="T9" fmla="*/ 0 h 4"/>
              <a:gd name="T10" fmla="*/ 3 w 5"/>
              <a:gd name="T11" fmla="*/ 0 h 4"/>
            </a:gdLst>
            <a:ahLst/>
            <a:cxnLst>
              <a:cxn ang="0">
                <a:pos x="T0" y="T1"/>
              </a:cxn>
              <a:cxn ang="0">
                <a:pos x="T2" y="T3"/>
              </a:cxn>
              <a:cxn ang="0">
                <a:pos x="T4" y="T5"/>
              </a:cxn>
              <a:cxn ang="0">
                <a:pos x="T6" y="T7"/>
              </a:cxn>
              <a:cxn ang="0">
                <a:pos x="T8" y="T9"/>
              </a:cxn>
              <a:cxn ang="0">
                <a:pos x="T10" y="T11"/>
              </a:cxn>
            </a:cxnLst>
            <a:rect l="0" t="0" r="r" b="b"/>
            <a:pathLst>
              <a:path w="5" h="4">
                <a:moveTo>
                  <a:pt x="3" y="0"/>
                </a:moveTo>
                <a:cubicBezTo>
                  <a:pt x="2" y="0"/>
                  <a:pt x="1" y="0"/>
                  <a:pt x="1" y="0"/>
                </a:cubicBezTo>
                <a:cubicBezTo>
                  <a:pt x="0" y="1"/>
                  <a:pt x="0" y="3"/>
                  <a:pt x="1" y="3"/>
                </a:cubicBezTo>
                <a:cubicBezTo>
                  <a:pt x="2" y="4"/>
                  <a:pt x="3" y="4"/>
                  <a:pt x="4" y="3"/>
                </a:cubicBezTo>
                <a:cubicBezTo>
                  <a:pt x="5" y="3"/>
                  <a:pt x="5" y="1"/>
                  <a:pt x="4" y="0"/>
                </a:cubicBezTo>
                <a:cubicBezTo>
                  <a:pt x="4" y="0"/>
                  <a:pt x="3" y="0"/>
                  <a:pt x="3"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59" name="Freeform 59"/>
          <p:cNvSpPr>
            <a:spLocks/>
          </p:cNvSpPr>
          <p:nvPr/>
        </p:nvSpPr>
        <p:spPr bwMode="auto">
          <a:xfrm>
            <a:off x="4760913" y="4262438"/>
            <a:ext cx="19050" cy="19050"/>
          </a:xfrm>
          <a:custGeom>
            <a:avLst/>
            <a:gdLst>
              <a:gd name="T0" fmla="*/ 4 w 5"/>
              <a:gd name="T1" fmla="*/ 4 h 5"/>
              <a:gd name="T2" fmla="*/ 4 w 5"/>
              <a:gd name="T3" fmla="*/ 1 h 5"/>
              <a:gd name="T4" fmla="*/ 3 w 5"/>
              <a:gd name="T5" fmla="*/ 0 h 5"/>
              <a:gd name="T6" fmla="*/ 1 w 5"/>
              <a:gd name="T7" fmla="*/ 1 h 5"/>
              <a:gd name="T8" fmla="*/ 1 w 5"/>
              <a:gd name="T9" fmla="*/ 4 h 5"/>
              <a:gd name="T10" fmla="*/ 4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4" y="4"/>
                </a:moveTo>
                <a:cubicBezTo>
                  <a:pt x="5" y="3"/>
                  <a:pt x="5" y="1"/>
                  <a:pt x="4" y="1"/>
                </a:cubicBezTo>
                <a:cubicBezTo>
                  <a:pt x="4" y="0"/>
                  <a:pt x="3" y="0"/>
                  <a:pt x="3" y="0"/>
                </a:cubicBezTo>
                <a:cubicBezTo>
                  <a:pt x="2" y="0"/>
                  <a:pt x="2" y="0"/>
                  <a:pt x="1" y="1"/>
                </a:cubicBezTo>
                <a:cubicBezTo>
                  <a:pt x="0" y="1"/>
                  <a:pt x="0" y="3"/>
                  <a:pt x="1" y="4"/>
                </a:cubicBezTo>
                <a:cubicBezTo>
                  <a:pt x="2" y="5"/>
                  <a:pt x="4" y="5"/>
                  <a:pt x="4" y="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60" name="Freeform 60"/>
          <p:cNvSpPr>
            <a:spLocks/>
          </p:cNvSpPr>
          <p:nvPr/>
        </p:nvSpPr>
        <p:spPr bwMode="auto">
          <a:xfrm>
            <a:off x="4754563" y="4311651"/>
            <a:ext cx="17463" cy="19050"/>
          </a:xfrm>
          <a:custGeom>
            <a:avLst/>
            <a:gdLst>
              <a:gd name="T0" fmla="*/ 4 w 5"/>
              <a:gd name="T1" fmla="*/ 4 h 5"/>
              <a:gd name="T2" fmla="*/ 4 w 5"/>
              <a:gd name="T3" fmla="*/ 1 h 5"/>
              <a:gd name="T4" fmla="*/ 2 w 5"/>
              <a:gd name="T5" fmla="*/ 0 h 5"/>
              <a:gd name="T6" fmla="*/ 1 w 5"/>
              <a:gd name="T7" fmla="*/ 1 h 5"/>
              <a:gd name="T8" fmla="*/ 1 w 5"/>
              <a:gd name="T9" fmla="*/ 4 h 5"/>
              <a:gd name="T10" fmla="*/ 4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4" y="4"/>
                </a:moveTo>
                <a:cubicBezTo>
                  <a:pt x="5" y="3"/>
                  <a:pt x="5" y="2"/>
                  <a:pt x="4" y="1"/>
                </a:cubicBezTo>
                <a:cubicBezTo>
                  <a:pt x="3" y="0"/>
                  <a:pt x="3" y="0"/>
                  <a:pt x="2" y="0"/>
                </a:cubicBezTo>
                <a:cubicBezTo>
                  <a:pt x="2" y="0"/>
                  <a:pt x="1" y="0"/>
                  <a:pt x="1" y="1"/>
                </a:cubicBezTo>
                <a:cubicBezTo>
                  <a:pt x="0" y="2"/>
                  <a:pt x="0" y="3"/>
                  <a:pt x="1" y="4"/>
                </a:cubicBezTo>
                <a:cubicBezTo>
                  <a:pt x="1" y="5"/>
                  <a:pt x="3" y="5"/>
                  <a:pt x="4" y="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61" name="Freeform 61"/>
          <p:cNvSpPr>
            <a:spLocks/>
          </p:cNvSpPr>
          <p:nvPr/>
        </p:nvSpPr>
        <p:spPr bwMode="auto">
          <a:xfrm>
            <a:off x="4802188" y="4300538"/>
            <a:ext cx="19050" cy="19050"/>
          </a:xfrm>
          <a:custGeom>
            <a:avLst/>
            <a:gdLst>
              <a:gd name="T0" fmla="*/ 4 w 5"/>
              <a:gd name="T1" fmla="*/ 4 h 5"/>
              <a:gd name="T2" fmla="*/ 4 w 5"/>
              <a:gd name="T3" fmla="*/ 1 h 5"/>
              <a:gd name="T4" fmla="*/ 2 w 5"/>
              <a:gd name="T5" fmla="*/ 0 h 5"/>
              <a:gd name="T6" fmla="*/ 1 w 5"/>
              <a:gd name="T7" fmla="*/ 1 h 5"/>
              <a:gd name="T8" fmla="*/ 1 w 5"/>
              <a:gd name="T9" fmla="*/ 4 h 5"/>
              <a:gd name="T10" fmla="*/ 4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4" y="4"/>
                </a:moveTo>
                <a:cubicBezTo>
                  <a:pt x="5" y="3"/>
                  <a:pt x="5" y="2"/>
                  <a:pt x="4" y="1"/>
                </a:cubicBezTo>
                <a:cubicBezTo>
                  <a:pt x="3" y="1"/>
                  <a:pt x="3" y="0"/>
                  <a:pt x="2" y="0"/>
                </a:cubicBezTo>
                <a:cubicBezTo>
                  <a:pt x="2" y="0"/>
                  <a:pt x="1" y="1"/>
                  <a:pt x="1" y="1"/>
                </a:cubicBezTo>
                <a:cubicBezTo>
                  <a:pt x="0" y="2"/>
                  <a:pt x="0" y="3"/>
                  <a:pt x="1" y="4"/>
                </a:cubicBezTo>
                <a:cubicBezTo>
                  <a:pt x="2" y="5"/>
                  <a:pt x="3" y="5"/>
                  <a:pt x="4" y="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62" name="Freeform 62"/>
          <p:cNvSpPr>
            <a:spLocks/>
          </p:cNvSpPr>
          <p:nvPr/>
        </p:nvSpPr>
        <p:spPr bwMode="auto">
          <a:xfrm>
            <a:off x="4565650" y="4545013"/>
            <a:ext cx="19050" cy="19050"/>
          </a:xfrm>
          <a:custGeom>
            <a:avLst/>
            <a:gdLst>
              <a:gd name="T0" fmla="*/ 4 w 5"/>
              <a:gd name="T1" fmla="*/ 4 h 5"/>
              <a:gd name="T2" fmla="*/ 4 w 5"/>
              <a:gd name="T3" fmla="*/ 1 h 5"/>
              <a:gd name="T4" fmla="*/ 3 w 5"/>
              <a:gd name="T5" fmla="*/ 0 h 5"/>
              <a:gd name="T6" fmla="*/ 1 w 5"/>
              <a:gd name="T7" fmla="*/ 1 h 5"/>
              <a:gd name="T8" fmla="*/ 1 w 5"/>
              <a:gd name="T9" fmla="*/ 4 h 5"/>
              <a:gd name="T10" fmla="*/ 4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4" y="4"/>
                </a:moveTo>
                <a:cubicBezTo>
                  <a:pt x="5" y="3"/>
                  <a:pt x="5" y="2"/>
                  <a:pt x="4" y="1"/>
                </a:cubicBezTo>
                <a:cubicBezTo>
                  <a:pt x="4" y="0"/>
                  <a:pt x="3" y="0"/>
                  <a:pt x="3" y="0"/>
                </a:cubicBezTo>
                <a:cubicBezTo>
                  <a:pt x="2" y="0"/>
                  <a:pt x="2" y="0"/>
                  <a:pt x="1" y="1"/>
                </a:cubicBezTo>
                <a:cubicBezTo>
                  <a:pt x="0" y="2"/>
                  <a:pt x="0" y="3"/>
                  <a:pt x="1" y="4"/>
                </a:cubicBezTo>
                <a:cubicBezTo>
                  <a:pt x="2" y="5"/>
                  <a:pt x="4" y="5"/>
                  <a:pt x="4" y="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63" name="Freeform 63"/>
          <p:cNvSpPr>
            <a:spLocks/>
          </p:cNvSpPr>
          <p:nvPr/>
        </p:nvSpPr>
        <p:spPr bwMode="auto">
          <a:xfrm>
            <a:off x="4576763" y="4495801"/>
            <a:ext cx="19050" cy="19050"/>
          </a:xfrm>
          <a:custGeom>
            <a:avLst/>
            <a:gdLst>
              <a:gd name="T0" fmla="*/ 4 w 5"/>
              <a:gd name="T1" fmla="*/ 4 h 5"/>
              <a:gd name="T2" fmla="*/ 5 w 5"/>
              <a:gd name="T3" fmla="*/ 2 h 5"/>
              <a:gd name="T4" fmla="*/ 4 w 5"/>
              <a:gd name="T5" fmla="*/ 1 h 5"/>
              <a:gd name="T6" fmla="*/ 2 w 5"/>
              <a:gd name="T7" fmla="*/ 0 h 5"/>
              <a:gd name="T8" fmla="*/ 1 w 5"/>
              <a:gd name="T9" fmla="*/ 1 h 5"/>
              <a:gd name="T10" fmla="*/ 0 w 5"/>
              <a:gd name="T11" fmla="*/ 2 h 5"/>
              <a:gd name="T12" fmla="*/ 1 w 5"/>
              <a:gd name="T13" fmla="*/ 4 h 5"/>
              <a:gd name="T14" fmla="*/ 4 w 5"/>
              <a:gd name="T15" fmla="*/ 4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5">
                <a:moveTo>
                  <a:pt x="4" y="4"/>
                </a:moveTo>
                <a:cubicBezTo>
                  <a:pt x="4" y="3"/>
                  <a:pt x="5" y="3"/>
                  <a:pt x="5" y="2"/>
                </a:cubicBezTo>
                <a:cubicBezTo>
                  <a:pt x="5" y="2"/>
                  <a:pt x="4" y="1"/>
                  <a:pt x="4" y="1"/>
                </a:cubicBezTo>
                <a:cubicBezTo>
                  <a:pt x="4" y="0"/>
                  <a:pt x="3" y="0"/>
                  <a:pt x="2" y="0"/>
                </a:cubicBezTo>
                <a:cubicBezTo>
                  <a:pt x="2" y="0"/>
                  <a:pt x="1" y="0"/>
                  <a:pt x="1" y="1"/>
                </a:cubicBezTo>
                <a:cubicBezTo>
                  <a:pt x="0" y="1"/>
                  <a:pt x="0" y="2"/>
                  <a:pt x="0" y="2"/>
                </a:cubicBezTo>
                <a:cubicBezTo>
                  <a:pt x="0" y="3"/>
                  <a:pt x="0" y="3"/>
                  <a:pt x="1" y="4"/>
                </a:cubicBezTo>
                <a:cubicBezTo>
                  <a:pt x="2" y="5"/>
                  <a:pt x="3" y="5"/>
                  <a:pt x="4" y="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64" name="Freeform 64"/>
          <p:cNvSpPr>
            <a:spLocks/>
          </p:cNvSpPr>
          <p:nvPr/>
        </p:nvSpPr>
        <p:spPr bwMode="auto">
          <a:xfrm>
            <a:off x="4529138" y="4506913"/>
            <a:ext cx="17463" cy="15875"/>
          </a:xfrm>
          <a:custGeom>
            <a:avLst/>
            <a:gdLst>
              <a:gd name="T0" fmla="*/ 4 w 5"/>
              <a:gd name="T1" fmla="*/ 4 h 4"/>
              <a:gd name="T2" fmla="*/ 4 w 5"/>
              <a:gd name="T3" fmla="*/ 0 h 4"/>
              <a:gd name="T4" fmla="*/ 2 w 5"/>
              <a:gd name="T5" fmla="*/ 0 h 4"/>
              <a:gd name="T6" fmla="*/ 1 w 5"/>
              <a:gd name="T7" fmla="*/ 0 h 4"/>
              <a:gd name="T8" fmla="*/ 1 w 5"/>
              <a:gd name="T9" fmla="*/ 3 h 4"/>
              <a:gd name="T10" fmla="*/ 4 w 5"/>
              <a:gd name="T11" fmla="*/ 4 h 4"/>
            </a:gdLst>
            <a:ahLst/>
            <a:cxnLst>
              <a:cxn ang="0">
                <a:pos x="T0" y="T1"/>
              </a:cxn>
              <a:cxn ang="0">
                <a:pos x="T2" y="T3"/>
              </a:cxn>
              <a:cxn ang="0">
                <a:pos x="T4" y="T5"/>
              </a:cxn>
              <a:cxn ang="0">
                <a:pos x="T6" y="T7"/>
              </a:cxn>
              <a:cxn ang="0">
                <a:pos x="T8" y="T9"/>
              </a:cxn>
              <a:cxn ang="0">
                <a:pos x="T10" y="T11"/>
              </a:cxn>
            </a:cxnLst>
            <a:rect l="0" t="0" r="r" b="b"/>
            <a:pathLst>
              <a:path w="5" h="4">
                <a:moveTo>
                  <a:pt x="4" y="4"/>
                </a:moveTo>
                <a:cubicBezTo>
                  <a:pt x="5" y="3"/>
                  <a:pt x="5" y="1"/>
                  <a:pt x="4" y="0"/>
                </a:cubicBezTo>
                <a:cubicBezTo>
                  <a:pt x="3" y="0"/>
                  <a:pt x="3" y="0"/>
                  <a:pt x="2" y="0"/>
                </a:cubicBezTo>
                <a:cubicBezTo>
                  <a:pt x="2" y="0"/>
                  <a:pt x="1" y="0"/>
                  <a:pt x="1" y="0"/>
                </a:cubicBezTo>
                <a:cubicBezTo>
                  <a:pt x="0" y="1"/>
                  <a:pt x="0" y="3"/>
                  <a:pt x="1" y="3"/>
                </a:cubicBezTo>
                <a:cubicBezTo>
                  <a:pt x="2" y="4"/>
                  <a:pt x="3" y="4"/>
                  <a:pt x="4" y="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65" name="Freeform 65"/>
          <p:cNvSpPr>
            <a:spLocks/>
          </p:cNvSpPr>
          <p:nvPr/>
        </p:nvSpPr>
        <p:spPr bwMode="auto">
          <a:xfrm>
            <a:off x="4535488" y="4454526"/>
            <a:ext cx="19050" cy="19050"/>
          </a:xfrm>
          <a:custGeom>
            <a:avLst/>
            <a:gdLst>
              <a:gd name="T0" fmla="*/ 5 w 5"/>
              <a:gd name="T1" fmla="*/ 4 h 5"/>
              <a:gd name="T2" fmla="*/ 5 w 5"/>
              <a:gd name="T3" fmla="*/ 3 h 5"/>
              <a:gd name="T4" fmla="*/ 5 w 5"/>
              <a:gd name="T5" fmla="*/ 1 h 5"/>
              <a:gd name="T6" fmla="*/ 3 w 5"/>
              <a:gd name="T7" fmla="*/ 0 h 5"/>
              <a:gd name="T8" fmla="*/ 1 w 5"/>
              <a:gd name="T9" fmla="*/ 1 h 5"/>
              <a:gd name="T10" fmla="*/ 1 w 5"/>
              <a:gd name="T11" fmla="*/ 4 h 5"/>
              <a:gd name="T12" fmla="*/ 5 w 5"/>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5" y="4"/>
                </a:moveTo>
                <a:cubicBezTo>
                  <a:pt x="5" y="4"/>
                  <a:pt x="5" y="3"/>
                  <a:pt x="5" y="3"/>
                </a:cubicBezTo>
                <a:cubicBezTo>
                  <a:pt x="5" y="2"/>
                  <a:pt x="5" y="2"/>
                  <a:pt x="5" y="1"/>
                </a:cubicBezTo>
                <a:cubicBezTo>
                  <a:pt x="4" y="1"/>
                  <a:pt x="4" y="0"/>
                  <a:pt x="3" y="0"/>
                </a:cubicBezTo>
                <a:cubicBezTo>
                  <a:pt x="2" y="0"/>
                  <a:pt x="2" y="1"/>
                  <a:pt x="1" y="1"/>
                </a:cubicBezTo>
                <a:cubicBezTo>
                  <a:pt x="0" y="2"/>
                  <a:pt x="0" y="3"/>
                  <a:pt x="1" y="4"/>
                </a:cubicBezTo>
                <a:cubicBezTo>
                  <a:pt x="2" y="5"/>
                  <a:pt x="4" y="5"/>
                  <a:pt x="5" y="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66" name="Freeform 66"/>
          <p:cNvSpPr>
            <a:spLocks/>
          </p:cNvSpPr>
          <p:nvPr/>
        </p:nvSpPr>
        <p:spPr bwMode="auto">
          <a:xfrm>
            <a:off x="4491038" y="4465638"/>
            <a:ext cx="14288" cy="19050"/>
          </a:xfrm>
          <a:custGeom>
            <a:avLst/>
            <a:gdLst>
              <a:gd name="T0" fmla="*/ 2 w 4"/>
              <a:gd name="T1" fmla="*/ 0 h 5"/>
              <a:gd name="T2" fmla="*/ 0 w 4"/>
              <a:gd name="T3" fmla="*/ 1 h 5"/>
              <a:gd name="T4" fmla="*/ 0 w 4"/>
              <a:gd name="T5" fmla="*/ 2 h 5"/>
              <a:gd name="T6" fmla="*/ 0 w 4"/>
              <a:gd name="T7" fmla="*/ 4 h 5"/>
              <a:gd name="T8" fmla="*/ 3 w 4"/>
              <a:gd name="T9" fmla="*/ 4 h 5"/>
              <a:gd name="T10" fmla="*/ 4 w 4"/>
              <a:gd name="T11" fmla="*/ 2 h 5"/>
              <a:gd name="T12" fmla="*/ 3 w 4"/>
              <a:gd name="T13" fmla="*/ 1 h 5"/>
              <a:gd name="T14" fmla="*/ 2 w 4"/>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5">
                <a:moveTo>
                  <a:pt x="2" y="0"/>
                </a:moveTo>
                <a:cubicBezTo>
                  <a:pt x="1" y="0"/>
                  <a:pt x="1" y="0"/>
                  <a:pt x="0" y="1"/>
                </a:cubicBezTo>
                <a:cubicBezTo>
                  <a:pt x="0" y="1"/>
                  <a:pt x="0" y="2"/>
                  <a:pt x="0" y="2"/>
                </a:cubicBezTo>
                <a:cubicBezTo>
                  <a:pt x="0" y="3"/>
                  <a:pt x="0" y="4"/>
                  <a:pt x="0" y="4"/>
                </a:cubicBezTo>
                <a:cubicBezTo>
                  <a:pt x="1" y="5"/>
                  <a:pt x="3" y="5"/>
                  <a:pt x="3" y="4"/>
                </a:cubicBezTo>
                <a:cubicBezTo>
                  <a:pt x="4" y="4"/>
                  <a:pt x="4" y="3"/>
                  <a:pt x="4" y="2"/>
                </a:cubicBezTo>
                <a:cubicBezTo>
                  <a:pt x="4" y="2"/>
                  <a:pt x="4" y="1"/>
                  <a:pt x="3" y="1"/>
                </a:cubicBezTo>
                <a:cubicBezTo>
                  <a:pt x="3" y="0"/>
                  <a:pt x="2" y="0"/>
                  <a:pt x="2"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67" name="Freeform 67"/>
          <p:cNvSpPr>
            <a:spLocks noEditPoints="1"/>
          </p:cNvSpPr>
          <p:nvPr/>
        </p:nvSpPr>
        <p:spPr bwMode="auto">
          <a:xfrm>
            <a:off x="4408488" y="4149726"/>
            <a:ext cx="484188" cy="485775"/>
          </a:xfrm>
          <a:custGeom>
            <a:avLst/>
            <a:gdLst>
              <a:gd name="T0" fmla="*/ 127 w 129"/>
              <a:gd name="T1" fmla="*/ 38 h 129"/>
              <a:gd name="T2" fmla="*/ 91 w 129"/>
              <a:gd name="T3" fmla="*/ 2 h 129"/>
              <a:gd name="T4" fmla="*/ 86 w 129"/>
              <a:gd name="T5" fmla="*/ 0 h 129"/>
              <a:gd name="T6" fmla="*/ 82 w 129"/>
              <a:gd name="T7" fmla="*/ 2 h 129"/>
              <a:gd name="T8" fmla="*/ 3 w 129"/>
              <a:gd name="T9" fmla="*/ 81 h 129"/>
              <a:gd name="T10" fmla="*/ 3 w 129"/>
              <a:gd name="T11" fmla="*/ 90 h 129"/>
              <a:gd name="T12" fmla="*/ 39 w 129"/>
              <a:gd name="T13" fmla="*/ 126 h 129"/>
              <a:gd name="T14" fmla="*/ 48 w 129"/>
              <a:gd name="T15" fmla="*/ 126 h 129"/>
              <a:gd name="T16" fmla="*/ 127 w 129"/>
              <a:gd name="T17" fmla="*/ 47 h 129"/>
              <a:gd name="T18" fmla="*/ 129 w 129"/>
              <a:gd name="T19" fmla="*/ 43 h 129"/>
              <a:gd name="T20" fmla="*/ 127 w 129"/>
              <a:gd name="T21" fmla="*/ 38 h 129"/>
              <a:gd name="T22" fmla="*/ 44 w 129"/>
              <a:gd name="T23" fmla="*/ 124 h 129"/>
              <a:gd name="T24" fmla="*/ 5 w 129"/>
              <a:gd name="T25" fmla="*/ 85 h 129"/>
              <a:gd name="T26" fmla="*/ 31 w 129"/>
              <a:gd name="T27" fmla="*/ 60 h 129"/>
              <a:gd name="T28" fmla="*/ 69 w 129"/>
              <a:gd name="T29" fmla="*/ 98 h 129"/>
              <a:gd name="T30" fmla="*/ 44 w 129"/>
              <a:gd name="T31" fmla="*/ 124 h 129"/>
              <a:gd name="T32" fmla="*/ 73 w 129"/>
              <a:gd name="T33" fmla="*/ 95 h 129"/>
              <a:gd name="T34" fmla="*/ 34 w 129"/>
              <a:gd name="T35" fmla="*/ 56 h 129"/>
              <a:gd name="T36" fmla="*/ 57 w 129"/>
              <a:gd name="T37" fmla="*/ 33 h 129"/>
              <a:gd name="T38" fmla="*/ 96 w 129"/>
              <a:gd name="T39" fmla="*/ 72 h 129"/>
              <a:gd name="T40" fmla="*/ 73 w 129"/>
              <a:gd name="T41" fmla="*/ 95 h 129"/>
              <a:gd name="T42" fmla="*/ 99 w 129"/>
              <a:gd name="T43" fmla="*/ 68 h 129"/>
              <a:gd name="T44" fmla="*/ 61 w 129"/>
              <a:gd name="T45" fmla="*/ 30 h 129"/>
              <a:gd name="T46" fmla="*/ 86 w 129"/>
              <a:gd name="T47" fmla="*/ 4 h 129"/>
              <a:gd name="T48" fmla="*/ 125 w 129"/>
              <a:gd name="T49" fmla="*/ 43 h 129"/>
              <a:gd name="T50" fmla="*/ 99 w 129"/>
              <a:gd name="T51" fmla="*/ 68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9" h="129">
                <a:moveTo>
                  <a:pt x="127" y="38"/>
                </a:moveTo>
                <a:cubicBezTo>
                  <a:pt x="91" y="2"/>
                  <a:pt x="91" y="2"/>
                  <a:pt x="91" y="2"/>
                </a:cubicBezTo>
                <a:cubicBezTo>
                  <a:pt x="89" y="1"/>
                  <a:pt x="88" y="0"/>
                  <a:pt x="86" y="0"/>
                </a:cubicBezTo>
                <a:cubicBezTo>
                  <a:pt x="85" y="0"/>
                  <a:pt x="83" y="1"/>
                  <a:pt x="82" y="2"/>
                </a:cubicBezTo>
                <a:cubicBezTo>
                  <a:pt x="3" y="81"/>
                  <a:pt x="3" y="81"/>
                  <a:pt x="3" y="81"/>
                </a:cubicBezTo>
                <a:cubicBezTo>
                  <a:pt x="0" y="83"/>
                  <a:pt x="0" y="87"/>
                  <a:pt x="3" y="90"/>
                </a:cubicBezTo>
                <a:cubicBezTo>
                  <a:pt x="39" y="126"/>
                  <a:pt x="39" y="126"/>
                  <a:pt x="39" y="126"/>
                </a:cubicBezTo>
                <a:cubicBezTo>
                  <a:pt x="42" y="129"/>
                  <a:pt x="46" y="129"/>
                  <a:pt x="48" y="126"/>
                </a:cubicBezTo>
                <a:cubicBezTo>
                  <a:pt x="127" y="47"/>
                  <a:pt x="127" y="47"/>
                  <a:pt x="127" y="47"/>
                </a:cubicBezTo>
                <a:cubicBezTo>
                  <a:pt x="128" y="46"/>
                  <a:pt x="129" y="44"/>
                  <a:pt x="129" y="43"/>
                </a:cubicBezTo>
                <a:cubicBezTo>
                  <a:pt x="129" y="41"/>
                  <a:pt x="128" y="40"/>
                  <a:pt x="127" y="38"/>
                </a:cubicBezTo>
                <a:close/>
                <a:moveTo>
                  <a:pt x="44" y="124"/>
                </a:moveTo>
                <a:cubicBezTo>
                  <a:pt x="5" y="85"/>
                  <a:pt x="5" y="85"/>
                  <a:pt x="5" y="85"/>
                </a:cubicBezTo>
                <a:cubicBezTo>
                  <a:pt x="31" y="60"/>
                  <a:pt x="31" y="60"/>
                  <a:pt x="31" y="60"/>
                </a:cubicBezTo>
                <a:cubicBezTo>
                  <a:pt x="69" y="98"/>
                  <a:pt x="69" y="98"/>
                  <a:pt x="69" y="98"/>
                </a:cubicBezTo>
                <a:lnTo>
                  <a:pt x="44" y="124"/>
                </a:lnTo>
                <a:close/>
                <a:moveTo>
                  <a:pt x="73" y="95"/>
                </a:moveTo>
                <a:cubicBezTo>
                  <a:pt x="34" y="56"/>
                  <a:pt x="34" y="56"/>
                  <a:pt x="34" y="56"/>
                </a:cubicBezTo>
                <a:cubicBezTo>
                  <a:pt x="57" y="33"/>
                  <a:pt x="57" y="33"/>
                  <a:pt x="57" y="33"/>
                </a:cubicBezTo>
                <a:cubicBezTo>
                  <a:pt x="96" y="72"/>
                  <a:pt x="96" y="72"/>
                  <a:pt x="96" y="72"/>
                </a:cubicBezTo>
                <a:lnTo>
                  <a:pt x="73" y="95"/>
                </a:lnTo>
                <a:close/>
                <a:moveTo>
                  <a:pt x="99" y="68"/>
                </a:moveTo>
                <a:cubicBezTo>
                  <a:pt x="61" y="30"/>
                  <a:pt x="61" y="30"/>
                  <a:pt x="61" y="30"/>
                </a:cubicBezTo>
                <a:cubicBezTo>
                  <a:pt x="86" y="4"/>
                  <a:pt x="86" y="4"/>
                  <a:pt x="86" y="4"/>
                </a:cubicBezTo>
                <a:cubicBezTo>
                  <a:pt x="125" y="43"/>
                  <a:pt x="125" y="43"/>
                  <a:pt x="125" y="43"/>
                </a:cubicBezTo>
                <a:lnTo>
                  <a:pt x="99" y="68"/>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68" name="Freeform 68"/>
          <p:cNvSpPr>
            <a:spLocks noEditPoints="1"/>
          </p:cNvSpPr>
          <p:nvPr/>
        </p:nvSpPr>
        <p:spPr bwMode="auto">
          <a:xfrm>
            <a:off x="3451225" y="4149726"/>
            <a:ext cx="492125" cy="481013"/>
          </a:xfrm>
          <a:custGeom>
            <a:avLst/>
            <a:gdLst>
              <a:gd name="T0" fmla="*/ 120 w 131"/>
              <a:gd name="T1" fmla="*/ 8 h 128"/>
              <a:gd name="T2" fmla="*/ 100 w 131"/>
              <a:gd name="T3" fmla="*/ 0 h 128"/>
              <a:gd name="T4" fmla="*/ 80 w 131"/>
              <a:gd name="T5" fmla="*/ 8 h 128"/>
              <a:gd name="T6" fmla="*/ 8 w 131"/>
              <a:gd name="T7" fmla="*/ 80 h 128"/>
              <a:gd name="T8" fmla="*/ 0 w 131"/>
              <a:gd name="T9" fmla="*/ 100 h 128"/>
              <a:gd name="T10" fmla="*/ 8 w 131"/>
              <a:gd name="T11" fmla="*/ 120 h 128"/>
              <a:gd name="T12" fmla="*/ 28 w 131"/>
              <a:gd name="T13" fmla="*/ 128 h 128"/>
              <a:gd name="T14" fmla="*/ 48 w 131"/>
              <a:gd name="T15" fmla="*/ 120 h 128"/>
              <a:gd name="T16" fmla="*/ 120 w 131"/>
              <a:gd name="T17" fmla="*/ 48 h 128"/>
              <a:gd name="T18" fmla="*/ 120 w 131"/>
              <a:gd name="T19" fmla="*/ 8 h 128"/>
              <a:gd name="T20" fmla="*/ 45 w 131"/>
              <a:gd name="T21" fmla="*/ 117 h 128"/>
              <a:gd name="T22" fmla="*/ 28 w 131"/>
              <a:gd name="T23" fmla="*/ 123 h 128"/>
              <a:gd name="T24" fmla="*/ 11 w 131"/>
              <a:gd name="T25" fmla="*/ 117 h 128"/>
              <a:gd name="T26" fmla="*/ 5 w 131"/>
              <a:gd name="T27" fmla="*/ 100 h 128"/>
              <a:gd name="T28" fmla="*/ 11 w 131"/>
              <a:gd name="T29" fmla="*/ 83 h 128"/>
              <a:gd name="T30" fmla="*/ 46 w 131"/>
              <a:gd name="T31" fmla="*/ 49 h 128"/>
              <a:gd name="T32" fmla="*/ 79 w 131"/>
              <a:gd name="T33" fmla="*/ 82 h 128"/>
              <a:gd name="T34" fmla="*/ 45 w 131"/>
              <a:gd name="T35" fmla="*/ 117 h 128"/>
              <a:gd name="T36" fmla="*/ 82 w 131"/>
              <a:gd name="T37" fmla="*/ 79 h 128"/>
              <a:gd name="T38" fmla="*/ 49 w 131"/>
              <a:gd name="T39" fmla="*/ 46 h 128"/>
              <a:gd name="T40" fmla="*/ 83 w 131"/>
              <a:gd name="T41" fmla="*/ 11 h 128"/>
              <a:gd name="T42" fmla="*/ 100 w 131"/>
              <a:gd name="T43" fmla="*/ 5 h 128"/>
              <a:gd name="T44" fmla="*/ 117 w 131"/>
              <a:gd name="T45" fmla="*/ 11 h 128"/>
              <a:gd name="T46" fmla="*/ 123 w 131"/>
              <a:gd name="T47" fmla="*/ 28 h 128"/>
              <a:gd name="T48" fmla="*/ 117 w 131"/>
              <a:gd name="T49" fmla="*/ 45 h 128"/>
              <a:gd name="T50" fmla="*/ 82 w 131"/>
              <a:gd name="T51" fmla="*/ 7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1" h="128">
                <a:moveTo>
                  <a:pt x="120" y="8"/>
                </a:moveTo>
                <a:cubicBezTo>
                  <a:pt x="114" y="3"/>
                  <a:pt x="107" y="0"/>
                  <a:pt x="100" y="0"/>
                </a:cubicBezTo>
                <a:cubicBezTo>
                  <a:pt x="92" y="0"/>
                  <a:pt x="85" y="3"/>
                  <a:pt x="80" y="8"/>
                </a:cubicBezTo>
                <a:cubicBezTo>
                  <a:pt x="8" y="80"/>
                  <a:pt x="8" y="80"/>
                  <a:pt x="8" y="80"/>
                </a:cubicBezTo>
                <a:cubicBezTo>
                  <a:pt x="3" y="85"/>
                  <a:pt x="0" y="92"/>
                  <a:pt x="0" y="100"/>
                </a:cubicBezTo>
                <a:cubicBezTo>
                  <a:pt x="0" y="107"/>
                  <a:pt x="3" y="114"/>
                  <a:pt x="8" y="120"/>
                </a:cubicBezTo>
                <a:cubicBezTo>
                  <a:pt x="14" y="125"/>
                  <a:pt x="21" y="128"/>
                  <a:pt x="28" y="128"/>
                </a:cubicBezTo>
                <a:cubicBezTo>
                  <a:pt x="36" y="128"/>
                  <a:pt x="43" y="125"/>
                  <a:pt x="48" y="120"/>
                </a:cubicBezTo>
                <a:cubicBezTo>
                  <a:pt x="120" y="48"/>
                  <a:pt x="120" y="48"/>
                  <a:pt x="120" y="48"/>
                </a:cubicBezTo>
                <a:cubicBezTo>
                  <a:pt x="131" y="37"/>
                  <a:pt x="131" y="19"/>
                  <a:pt x="120" y="8"/>
                </a:cubicBezTo>
                <a:close/>
                <a:moveTo>
                  <a:pt x="45" y="117"/>
                </a:moveTo>
                <a:cubicBezTo>
                  <a:pt x="41" y="121"/>
                  <a:pt x="35" y="123"/>
                  <a:pt x="28" y="123"/>
                </a:cubicBezTo>
                <a:cubicBezTo>
                  <a:pt x="22" y="123"/>
                  <a:pt x="16" y="121"/>
                  <a:pt x="11" y="117"/>
                </a:cubicBezTo>
                <a:cubicBezTo>
                  <a:pt x="7" y="112"/>
                  <a:pt x="5" y="106"/>
                  <a:pt x="5" y="100"/>
                </a:cubicBezTo>
                <a:cubicBezTo>
                  <a:pt x="5" y="93"/>
                  <a:pt x="7" y="87"/>
                  <a:pt x="11" y="83"/>
                </a:cubicBezTo>
                <a:cubicBezTo>
                  <a:pt x="46" y="49"/>
                  <a:pt x="46" y="49"/>
                  <a:pt x="46" y="49"/>
                </a:cubicBezTo>
                <a:cubicBezTo>
                  <a:pt x="79" y="82"/>
                  <a:pt x="79" y="82"/>
                  <a:pt x="79" y="82"/>
                </a:cubicBezTo>
                <a:lnTo>
                  <a:pt x="45" y="117"/>
                </a:lnTo>
                <a:close/>
                <a:moveTo>
                  <a:pt x="82" y="79"/>
                </a:moveTo>
                <a:cubicBezTo>
                  <a:pt x="49" y="46"/>
                  <a:pt x="49" y="46"/>
                  <a:pt x="49" y="46"/>
                </a:cubicBezTo>
                <a:cubicBezTo>
                  <a:pt x="83" y="11"/>
                  <a:pt x="83" y="11"/>
                  <a:pt x="83" y="11"/>
                </a:cubicBezTo>
                <a:cubicBezTo>
                  <a:pt x="88" y="7"/>
                  <a:pt x="93" y="5"/>
                  <a:pt x="100" y="5"/>
                </a:cubicBezTo>
                <a:cubicBezTo>
                  <a:pt x="106" y="5"/>
                  <a:pt x="112" y="7"/>
                  <a:pt x="117" y="11"/>
                </a:cubicBezTo>
                <a:cubicBezTo>
                  <a:pt x="121" y="16"/>
                  <a:pt x="123" y="22"/>
                  <a:pt x="123" y="28"/>
                </a:cubicBezTo>
                <a:cubicBezTo>
                  <a:pt x="123" y="35"/>
                  <a:pt x="121" y="41"/>
                  <a:pt x="117" y="45"/>
                </a:cubicBezTo>
                <a:lnTo>
                  <a:pt x="82" y="79"/>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69" name="Freeform 69"/>
          <p:cNvSpPr>
            <a:spLocks noEditPoints="1"/>
          </p:cNvSpPr>
          <p:nvPr/>
        </p:nvSpPr>
        <p:spPr bwMode="auto">
          <a:xfrm>
            <a:off x="2471738" y="4364038"/>
            <a:ext cx="288925" cy="266700"/>
          </a:xfrm>
          <a:custGeom>
            <a:avLst/>
            <a:gdLst>
              <a:gd name="T0" fmla="*/ 54 w 77"/>
              <a:gd name="T1" fmla="*/ 3 h 71"/>
              <a:gd name="T2" fmla="*/ 40 w 77"/>
              <a:gd name="T3" fmla="*/ 0 h 71"/>
              <a:gd name="T4" fmla="*/ 8 w 77"/>
              <a:gd name="T5" fmla="*/ 22 h 71"/>
              <a:gd name="T6" fmla="*/ 27 w 77"/>
              <a:gd name="T7" fmla="*/ 68 h 71"/>
              <a:gd name="T8" fmla="*/ 40 w 77"/>
              <a:gd name="T9" fmla="*/ 71 h 71"/>
              <a:gd name="T10" fmla="*/ 73 w 77"/>
              <a:gd name="T11" fmla="*/ 49 h 71"/>
              <a:gd name="T12" fmla="*/ 73 w 77"/>
              <a:gd name="T13" fmla="*/ 22 h 71"/>
              <a:gd name="T14" fmla="*/ 54 w 77"/>
              <a:gd name="T15" fmla="*/ 3 h 71"/>
              <a:gd name="T16" fmla="*/ 11 w 77"/>
              <a:gd name="T17" fmla="*/ 43 h 71"/>
              <a:gd name="T18" fmla="*/ 12 w 77"/>
              <a:gd name="T19" fmla="*/ 24 h 71"/>
              <a:gd name="T20" fmla="*/ 29 w 77"/>
              <a:gd name="T21" fmla="*/ 7 h 71"/>
              <a:gd name="T22" fmla="*/ 52 w 77"/>
              <a:gd name="T23" fmla="*/ 7 h 71"/>
              <a:gd name="T24" fmla="*/ 67 w 77"/>
              <a:gd name="T25" fmla="*/ 21 h 71"/>
              <a:gd name="T26" fmla="*/ 68 w 77"/>
              <a:gd name="T27" fmla="*/ 22 h 71"/>
              <a:gd name="T28" fmla="*/ 11 w 77"/>
              <a:gd name="T29" fmla="*/ 45 h 71"/>
              <a:gd name="T30" fmla="*/ 11 w 77"/>
              <a:gd name="T31" fmla="*/ 43 h 71"/>
              <a:gd name="T32" fmla="*/ 69 w 77"/>
              <a:gd name="T33" fmla="*/ 48 h 71"/>
              <a:gd name="T34" fmla="*/ 52 w 77"/>
              <a:gd name="T35" fmla="*/ 64 h 71"/>
              <a:gd name="T36" fmla="*/ 40 w 77"/>
              <a:gd name="T37" fmla="*/ 66 h 71"/>
              <a:gd name="T38" fmla="*/ 28 w 77"/>
              <a:gd name="T39" fmla="*/ 64 h 71"/>
              <a:gd name="T40" fmla="*/ 13 w 77"/>
              <a:gd name="T41" fmla="*/ 51 h 71"/>
              <a:gd name="T42" fmla="*/ 13 w 77"/>
              <a:gd name="T43" fmla="*/ 49 h 71"/>
              <a:gd name="T44" fmla="*/ 70 w 77"/>
              <a:gd name="T45" fmla="*/ 26 h 71"/>
              <a:gd name="T46" fmla="*/ 70 w 77"/>
              <a:gd name="T47" fmla="*/ 28 h 71"/>
              <a:gd name="T48" fmla="*/ 69 w 77"/>
              <a:gd name="T49" fmla="*/ 48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7" h="71">
                <a:moveTo>
                  <a:pt x="54" y="3"/>
                </a:moveTo>
                <a:cubicBezTo>
                  <a:pt x="50" y="1"/>
                  <a:pt x="45" y="0"/>
                  <a:pt x="40" y="0"/>
                </a:cubicBezTo>
                <a:cubicBezTo>
                  <a:pt x="26" y="0"/>
                  <a:pt x="13" y="9"/>
                  <a:pt x="8" y="22"/>
                </a:cubicBezTo>
                <a:cubicBezTo>
                  <a:pt x="0" y="40"/>
                  <a:pt x="9" y="61"/>
                  <a:pt x="27" y="68"/>
                </a:cubicBezTo>
                <a:cubicBezTo>
                  <a:pt x="31" y="70"/>
                  <a:pt x="36" y="71"/>
                  <a:pt x="40" y="71"/>
                </a:cubicBezTo>
                <a:cubicBezTo>
                  <a:pt x="55" y="71"/>
                  <a:pt x="67" y="63"/>
                  <a:pt x="73" y="49"/>
                </a:cubicBezTo>
                <a:cubicBezTo>
                  <a:pt x="77" y="41"/>
                  <a:pt x="77" y="31"/>
                  <a:pt x="73" y="22"/>
                </a:cubicBezTo>
                <a:cubicBezTo>
                  <a:pt x="70" y="14"/>
                  <a:pt x="63" y="7"/>
                  <a:pt x="54" y="3"/>
                </a:cubicBezTo>
                <a:close/>
                <a:moveTo>
                  <a:pt x="11" y="43"/>
                </a:moveTo>
                <a:cubicBezTo>
                  <a:pt x="9" y="37"/>
                  <a:pt x="9" y="30"/>
                  <a:pt x="12" y="24"/>
                </a:cubicBezTo>
                <a:cubicBezTo>
                  <a:pt x="15" y="16"/>
                  <a:pt x="21" y="10"/>
                  <a:pt x="29" y="7"/>
                </a:cubicBezTo>
                <a:cubicBezTo>
                  <a:pt x="36" y="4"/>
                  <a:pt x="45" y="4"/>
                  <a:pt x="52" y="7"/>
                </a:cubicBezTo>
                <a:cubicBezTo>
                  <a:pt x="59" y="10"/>
                  <a:pt x="64" y="15"/>
                  <a:pt x="67" y="21"/>
                </a:cubicBezTo>
                <a:cubicBezTo>
                  <a:pt x="68" y="22"/>
                  <a:pt x="68" y="22"/>
                  <a:pt x="68" y="22"/>
                </a:cubicBezTo>
                <a:cubicBezTo>
                  <a:pt x="11" y="45"/>
                  <a:pt x="11" y="45"/>
                  <a:pt x="11" y="45"/>
                </a:cubicBezTo>
                <a:lnTo>
                  <a:pt x="11" y="43"/>
                </a:lnTo>
                <a:close/>
                <a:moveTo>
                  <a:pt x="69" y="48"/>
                </a:moveTo>
                <a:cubicBezTo>
                  <a:pt x="66" y="55"/>
                  <a:pt x="60" y="61"/>
                  <a:pt x="52" y="64"/>
                </a:cubicBezTo>
                <a:cubicBezTo>
                  <a:pt x="48" y="66"/>
                  <a:pt x="44" y="66"/>
                  <a:pt x="40" y="66"/>
                </a:cubicBezTo>
                <a:cubicBezTo>
                  <a:pt x="36" y="66"/>
                  <a:pt x="32" y="66"/>
                  <a:pt x="28" y="64"/>
                </a:cubicBezTo>
                <a:cubicBezTo>
                  <a:pt x="22" y="61"/>
                  <a:pt x="17" y="57"/>
                  <a:pt x="13" y="51"/>
                </a:cubicBezTo>
                <a:cubicBezTo>
                  <a:pt x="13" y="49"/>
                  <a:pt x="13" y="49"/>
                  <a:pt x="13" y="49"/>
                </a:cubicBezTo>
                <a:cubicBezTo>
                  <a:pt x="70" y="26"/>
                  <a:pt x="70" y="26"/>
                  <a:pt x="70" y="26"/>
                </a:cubicBezTo>
                <a:cubicBezTo>
                  <a:pt x="70" y="28"/>
                  <a:pt x="70" y="28"/>
                  <a:pt x="70" y="28"/>
                </a:cubicBezTo>
                <a:cubicBezTo>
                  <a:pt x="72" y="34"/>
                  <a:pt x="71" y="41"/>
                  <a:pt x="69" y="48"/>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70" name="Freeform 70"/>
          <p:cNvSpPr>
            <a:spLocks noEditPoints="1"/>
          </p:cNvSpPr>
          <p:nvPr/>
        </p:nvSpPr>
        <p:spPr bwMode="auto">
          <a:xfrm>
            <a:off x="2700338" y="4149726"/>
            <a:ext cx="288925" cy="266700"/>
          </a:xfrm>
          <a:custGeom>
            <a:avLst/>
            <a:gdLst>
              <a:gd name="T0" fmla="*/ 69 w 77"/>
              <a:gd name="T1" fmla="*/ 20 h 71"/>
              <a:gd name="T2" fmla="*/ 37 w 77"/>
              <a:gd name="T3" fmla="*/ 0 h 71"/>
              <a:gd name="T4" fmla="*/ 22 w 77"/>
              <a:gd name="T5" fmla="*/ 3 h 71"/>
              <a:gd name="T6" fmla="*/ 3 w 77"/>
              <a:gd name="T7" fmla="*/ 23 h 71"/>
              <a:gd name="T8" fmla="*/ 5 w 77"/>
              <a:gd name="T9" fmla="*/ 50 h 71"/>
              <a:gd name="T10" fmla="*/ 37 w 77"/>
              <a:gd name="T11" fmla="*/ 71 h 71"/>
              <a:gd name="T12" fmla="*/ 37 w 77"/>
              <a:gd name="T13" fmla="*/ 71 h 71"/>
              <a:gd name="T14" fmla="*/ 52 w 77"/>
              <a:gd name="T15" fmla="*/ 67 h 71"/>
              <a:gd name="T16" fmla="*/ 69 w 77"/>
              <a:gd name="T17" fmla="*/ 20 h 71"/>
              <a:gd name="T18" fmla="*/ 64 w 77"/>
              <a:gd name="T19" fmla="*/ 50 h 71"/>
              <a:gd name="T20" fmla="*/ 50 w 77"/>
              <a:gd name="T21" fmla="*/ 63 h 71"/>
              <a:gd name="T22" fmla="*/ 37 w 77"/>
              <a:gd name="T23" fmla="*/ 66 h 71"/>
              <a:gd name="T24" fmla="*/ 26 w 77"/>
              <a:gd name="T25" fmla="*/ 64 h 71"/>
              <a:gd name="T26" fmla="*/ 9 w 77"/>
              <a:gd name="T27" fmla="*/ 48 h 71"/>
              <a:gd name="T28" fmla="*/ 7 w 77"/>
              <a:gd name="T29" fmla="*/ 29 h 71"/>
              <a:gd name="T30" fmla="*/ 7 w 77"/>
              <a:gd name="T31" fmla="*/ 27 h 71"/>
              <a:gd name="T32" fmla="*/ 65 w 77"/>
              <a:gd name="T33" fmla="*/ 48 h 71"/>
              <a:gd name="T34" fmla="*/ 64 w 77"/>
              <a:gd name="T35" fmla="*/ 50 h 71"/>
              <a:gd name="T36" fmla="*/ 67 w 77"/>
              <a:gd name="T37" fmla="*/ 42 h 71"/>
              <a:gd name="T38" fmla="*/ 66 w 77"/>
              <a:gd name="T39" fmla="*/ 44 h 71"/>
              <a:gd name="T40" fmla="*/ 8 w 77"/>
              <a:gd name="T41" fmla="*/ 23 h 71"/>
              <a:gd name="T42" fmla="*/ 9 w 77"/>
              <a:gd name="T43" fmla="*/ 21 h 71"/>
              <a:gd name="T44" fmla="*/ 24 w 77"/>
              <a:gd name="T45" fmla="*/ 7 h 71"/>
              <a:gd name="T46" fmla="*/ 47 w 77"/>
              <a:gd name="T47" fmla="*/ 6 h 71"/>
              <a:gd name="T48" fmla="*/ 65 w 77"/>
              <a:gd name="T49" fmla="*/ 22 h 71"/>
              <a:gd name="T50" fmla="*/ 67 w 77"/>
              <a:gd name="T51" fmla="*/ 4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7" h="71">
                <a:moveTo>
                  <a:pt x="69" y="20"/>
                </a:moveTo>
                <a:cubicBezTo>
                  <a:pt x="63" y="8"/>
                  <a:pt x="50" y="0"/>
                  <a:pt x="37" y="0"/>
                </a:cubicBezTo>
                <a:cubicBezTo>
                  <a:pt x="31" y="0"/>
                  <a:pt x="26" y="1"/>
                  <a:pt x="22" y="3"/>
                </a:cubicBezTo>
                <a:cubicBezTo>
                  <a:pt x="13" y="7"/>
                  <a:pt x="7" y="14"/>
                  <a:pt x="3" y="23"/>
                </a:cubicBezTo>
                <a:cubicBezTo>
                  <a:pt x="0" y="32"/>
                  <a:pt x="1" y="42"/>
                  <a:pt x="5" y="50"/>
                </a:cubicBezTo>
                <a:cubicBezTo>
                  <a:pt x="10" y="63"/>
                  <a:pt x="23" y="71"/>
                  <a:pt x="37" y="71"/>
                </a:cubicBezTo>
                <a:cubicBezTo>
                  <a:pt x="37" y="71"/>
                  <a:pt x="37" y="71"/>
                  <a:pt x="37" y="71"/>
                </a:cubicBezTo>
                <a:cubicBezTo>
                  <a:pt x="42" y="71"/>
                  <a:pt x="47" y="70"/>
                  <a:pt x="52" y="67"/>
                </a:cubicBezTo>
                <a:cubicBezTo>
                  <a:pt x="69" y="59"/>
                  <a:pt x="77" y="38"/>
                  <a:pt x="69" y="20"/>
                </a:cubicBezTo>
                <a:close/>
                <a:moveTo>
                  <a:pt x="64" y="50"/>
                </a:moveTo>
                <a:cubicBezTo>
                  <a:pt x="61" y="56"/>
                  <a:pt x="56" y="60"/>
                  <a:pt x="50" y="63"/>
                </a:cubicBezTo>
                <a:cubicBezTo>
                  <a:pt x="45" y="65"/>
                  <a:pt x="41" y="66"/>
                  <a:pt x="37" y="66"/>
                </a:cubicBezTo>
                <a:cubicBezTo>
                  <a:pt x="33" y="66"/>
                  <a:pt x="29" y="66"/>
                  <a:pt x="26" y="64"/>
                </a:cubicBezTo>
                <a:cubicBezTo>
                  <a:pt x="18" y="62"/>
                  <a:pt x="12" y="56"/>
                  <a:pt x="9" y="48"/>
                </a:cubicBezTo>
                <a:cubicBezTo>
                  <a:pt x="6" y="42"/>
                  <a:pt x="5" y="35"/>
                  <a:pt x="7" y="29"/>
                </a:cubicBezTo>
                <a:cubicBezTo>
                  <a:pt x="7" y="27"/>
                  <a:pt x="7" y="27"/>
                  <a:pt x="7" y="27"/>
                </a:cubicBezTo>
                <a:cubicBezTo>
                  <a:pt x="65" y="48"/>
                  <a:pt x="65" y="48"/>
                  <a:pt x="65" y="48"/>
                </a:cubicBezTo>
                <a:lnTo>
                  <a:pt x="64" y="50"/>
                </a:lnTo>
                <a:close/>
                <a:moveTo>
                  <a:pt x="67" y="42"/>
                </a:moveTo>
                <a:cubicBezTo>
                  <a:pt x="66" y="44"/>
                  <a:pt x="66" y="44"/>
                  <a:pt x="66" y="44"/>
                </a:cubicBezTo>
                <a:cubicBezTo>
                  <a:pt x="8" y="23"/>
                  <a:pt x="8" y="23"/>
                  <a:pt x="8" y="23"/>
                </a:cubicBezTo>
                <a:cubicBezTo>
                  <a:pt x="9" y="21"/>
                  <a:pt x="9" y="21"/>
                  <a:pt x="9" y="21"/>
                </a:cubicBezTo>
                <a:cubicBezTo>
                  <a:pt x="12" y="15"/>
                  <a:pt x="17" y="10"/>
                  <a:pt x="24" y="7"/>
                </a:cubicBezTo>
                <a:cubicBezTo>
                  <a:pt x="31" y="4"/>
                  <a:pt x="39" y="4"/>
                  <a:pt x="47" y="6"/>
                </a:cubicBezTo>
                <a:cubicBezTo>
                  <a:pt x="55" y="9"/>
                  <a:pt x="61" y="15"/>
                  <a:pt x="65" y="22"/>
                </a:cubicBezTo>
                <a:cubicBezTo>
                  <a:pt x="67" y="29"/>
                  <a:pt x="68" y="36"/>
                  <a:pt x="67" y="42"/>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71" name="Freeform 71"/>
          <p:cNvSpPr>
            <a:spLocks noEditPoints="1"/>
          </p:cNvSpPr>
          <p:nvPr/>
        </p:nvSpPr>
        <p:spPr bwMode="auto">
          <a:xfrm>
            <a:off x="1600200" y="4149726"/>
            <a:ext cx="338138" cy="481013"/>
          </a:xfrm>
          <a:custGeom>
            <a:avLst/>
            <a:gdLst>
              <a:gd name="T0" fmla="*/ 89 w 90"/>
              <a:gd name="T1" fmla="*/ 44 h 128"/>
              <a:gd name="T2" fmla="*/ 61 w 90"/>
              <a:gd name="T3" fmla="*/ 25 h 128"/>
              <a:gd name="T4" fmla="*/ 61 w 90"/>
              <a:gd name="T5" fmla="*/ 19 h 128"/>
              <a:gd name="T6" fmla="*/ 62 w 90"/>
              <a:gd name="T7" fmla="*/ 19 h 128"/>
              <a:gd name="T8" fmla="*/ 66 w 90"/>
              <a:gd name="T9" fmla="*/ 13 h 128"/>
              <a:gd name="T10" fmla="*/ 66 w 90"/>
              <a:gd name="T11" fmla="*/ 6 h 128"/>
              <a:gd name="T12" fmla="*/ 60 w 90"/>
              <a:gd name="T13" fmla="*/ 0 h 128"/>
              <a:gd name="T14" fmla="*/ 30 w 90"/>
              <a:gd name="T15" fmla="*/ 0 h 128"/>
              <a:gd name="T16" fmla="*/ 24 w 90"/>
              <a:gd name="T17" fmla="*/ 6 h 128"/>
              <a:gd name="T18" fmla="*/ 24 w 90"/>
              <a:gd name="T19" fmla="*/ 13 h 128"/>
              <a:gd name="T20" fmla="*/ 28 w 90"/>
              <a:gd name="T21" fmla="*/ 19 h 128"/>
              <a:gd name="T22" fmla="*/ 29 w 90"/>
              <a:gd name="T23" fmla="*/ 19 h 128"/>
              <a:gd name="T24" fmla="*/ 29 w 90"/>
              <a:gd name="T25" fmla="*/ 25 h 128"/>
              <a:gd name="T26" fmla="*/ 1 w 90"/>
              <a:gd name="T27" fmla="*/ 44 h 128"/>
              <a:gd name="T28" fmla="*/ 0 w 90"/>
              <a:gd name="T29" fmla="*/ 46 h 128"/>
              <a:gd name="T30" fmla="*/ 0 w 90"/>
              <a:gd name="T31" fmla="*/ 122 h 128"/>
              <a:gd name="T32" fmla="*/ 6 w 90"/>
              <a:gd name="T33" fmla="*/ 128 h 128"/>
              <a:gd name="T34" fmla="*/ 84 w 90"/>
              <a:gd name="T35" fmla="*/ 128 h 128"/>
              <a:gd name="T36" fmla="*/ 90 w 90"/>
              <a:gd name="T37" fmla="*/ 122 h 128"/>
              <a:gd name="T38" fmla="*/ 90 w 90"/>
              <a:gd name="T39" fmla="*/ 46 h 128"/>
              <a:gd name="T40" fmla="*/ 89 w 90"/>
              <a:gd name="T41" fmla="*/ 44 h 128"/>
              <a:gd name="T42" fmla="*/ 29 w 90"/>
              <a:gd name="T43" fmla="*/ 15 h 128"/>
              <a:gd name="T44" fmla="*/ 29 w 90"/>
              <a:gd name="T45" fmla="*/ 5 h 128"/>
              <a:gd name="T46" fmla="*/ 61 w 90"/>
              <a:gd name="T47" fmla="*/ 5 h 128"/>
              <a:gd name="T48" fmla="*/ 61 w 90"/>
              <a:gd name="T49" fmla="*/ 15 h 128"/>
              <a:gd name="T50" fmla="*/ 29 w 90"/>
              <a:gd name="T51" fmla="*/ 15 h 128"/>
              <a:gd name="T52" fmla="*/ 85 w 90"/>
              <a:gd name="T53" fmla="*/ 123 h 128"/>
              <a:gd name="T54" fmla="*/ 5 w 90"/>
              <a:gd name="T55" fmla="*/ 123 h 128"/>
              <a:gd name="T56" fmla="*/ 5 w 90"/>
              <a:gd name="T57" fmla="*/ 47 h 128"/>
              <a:gd name="T58" fmla="*/ 33 w 90"/>
              <a:gd name="T59" fmla="*/ 28 h 128"/>
              <a:gd name="T60" fmla="*/ 33 w 90"/>
              <a:gd name="T61" fmla="*/ 19 h 128"/>
              <a:gd name="T62" fmla="*/ 57 w 90"/>
              <a:gd name="T63" fmla="*/ 19 h 128"/>
              <a:gd name="T64" fmla="*/ 57 w 90"/>
              <a:gd name="T65" fmla="*/ 28 h 128"/>
              <a:gd name="T66" fmla="*/ 85 w 90"/>
              <a:gd name="T67" fmla="*/ 47 h 128"/>
              <a:gd name="T68" fmla="*/ 85 w 90"/>
              <a:gd name="T69"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0" h="128">
                <a:moveTo>
                  <a:pt x="89" y="44"/>
                </a:moveTo>
                <a:cubicBezTo>
                  <a:pt x="61" y="25"/>
                  <a:pt x="61" y="25"/>
                  <a:pt x="61" y="25"/>
                </a:cubicBezTo>
                <a:cubicBezTo>
                  <a:pt x="61" y="19"/>
                  <a:pt x="61" y="19"/>
                  <a:pt x="61" y="19"/>
                </a:cubicBezTo>
                <a:cubicBezTo>
                  <a:pt x="62" y="19"/>
                  <a:pt x="62" y="19"/>
                  <a:pt x="62" y="19"/>
                </a:cubicBezTo>
                <a:cubicBezTo>
                  <a:pt x="64" y="18"/>
                  <a:pt x="66" y="16"/>
                  <a:pt x="66" y="13"/>
                </a:cubicBezTo>
                <a:cubicBezTo>
                  <a:pt x="66" y="6"/>
                  <a:pt x="66" y="6"/>
                  <a:pt x="66" y="6"/>
                </a:cubicBezTo>
                <a:cubicBezTo>
                  <a:pt x="66" y="3"/>
                  <a:pt x="63" y="0"/>
                  <a:pt x="60" y="0"/>
                </a:cubicBezTo>
                <a:cubicBezTo>
                  <a:pt x="30" y="0"/>
                  <a:pt x="30" y="0"/>
                  <a:pt x="30" y="0"/>
                </a:cubicBezTo>
                <a:cubicBezTo>
                  <a:pt x="27" y="0"/>
                  <a:pt x="24" y="3"/>
                  <a:pt x="24" y="6"/>
                </a:cubicBezTo>
                <a:cubicBezTo>
                  <a:pt x="24" y="13"/>
                  <a:pt x="24" y="13"/>
                  <a:pt x="24" y="13"/>
                </a:cubicBezTo>
                <a:cubicBezTo>
                  <a:pt x="24" y="16"/>
                  <a:pt x="26" y="18"/>
                  <a:pt x="28" y="19"/>
                </a:cubicBezTo>
                <a:cubicBezTo>
                  <a:pt x="29" y="19"/>
                  <a:pt x="29" y="19"/>
                  <a:pt x="29" y="19"/>
                </a:cubicBezTo>
                <a:cubicBezTo>
                  <a:pt x="29" y="25"/>
                  <a:pt x="29" y="25"/>
                  <a:pt x="29" y="25"/>
                </a:cubicBezTo>
                <a:cubicBezTo>
                  <a:pt x="1" y="44"/>
                  <a:pt x="1" y="44"/>
                  <a:pt x="1" y="44"/>
                </a:cubicBezTo>
                <a:cubicBezTo>
                  <a:pt x="0" y="44"/>
                  <a:pt x="0" y="45"/>
                  <a:pt x="0" y="46"/>
                </a:cubicBezTo>
                <a:cubicBezTo>
                  <a:pt x="0" y="122"/>
                  <a:pt x="0" y="122"/>
                  <a:pt x="0" y="122"/>
                </a:cubicBezTo>
                <a:cubicBezTo>
                  <a:pt x="0" y="125"/>
                  <a:pt x="3" y="128"/>
                  <a:pt x="6" y="128"/>
                </a:cubicBezTo>
                <a:cubicBezTo>
                  <a:pt x="84" y="128"/>
                  <a:pt x="84" y="128"/>
                  <a:pt x="84" y="128"/>
                </a:cubicBezTo>
                <a:cubicBezTo>
                  <a:pt x="87" y="128"/>
                  <a:pt x="90" y="125"/>
                  <a:pt x="90" y="122"/>
                </a:cubicBezTo>
                <a:cubicBezTo>
                  <a:pt x="90" y="46"/>
                  <a:pt x="90" y="46"/>
                  <a:pt x="90" y="46"/>
                </a:cubicBezTo>
                <a:cubicBezTo>
                  <a:pt x="90" y="45"/>
                  <a:pt x="90" y="44"/>
                  <a:pt x="89" y="44"/>
                </a:cubicBezTo>
                <a:close/>
                <a:moveTo>
                  <a:pt x="29" y="15"/>
                </a:moveTo>
                <a:cubicBezTo>
                  <a:pt x="29" y="5"/>
                  <a:pt x="29" y="5"/>
                  <a:pt x="29" y="5"/>
                </a:cubicBezTo>
                <a:cubicBezTo>
                  <a:pt x="61" y="5"/>
                  <a:pt x="61" y="5"/>
                  <a:pt x="61" y="5"/>
                </a:cubicBezTo>
                <a:cubicBezTo>
                  <a:pt x="61" y="15"/>
                  <a:pt x="61" y="15"/>
                  <a:pt x="61" y="15"/>
                </a:cubicBezTo>
                <a:lnTo>
                  <a:pt x="29" y="15"/>
                </a:lnTo>
                <a:close/>
                <a:moveTo>
                  <a:pt x="85" y="123"/>
                </a:moveTo>
                <a:cubicBezTo>
                  <a:pt x="5" y="123"/>
                  <a:pt x="5" y="123"/>
                  <a:pt x="5" y="123"/>
                </a:cubicBezTo>
                <a:cubicBezTo>
                  <a:pt x="5" y="47"/>
                  <a:pt x="5" y="47"/>
                  <a:pt x="5" y="47"/>
                </a:cubicBezTo>
                <a:cubicBezTo>
                  <a:pt x="33" y="28"/>
                  <a:pt x="33" y="28"/>
                  <a:pt x="33" y="28"/>
                </a:cubicBezTo>
                <a:cubicBezTo>
                  <a:pt x="33" y="19"/>
                  <a:pt x="33" y="19"/>
                  <a:pt x="33" y="19"/>
                </a:cubicBezTo>
                <a:cubicBezTo>
                  <a:pt x="57" y="19"/>
                  <a:pt x="57" y="19"/>
                  <a:pt x="57" y="19"/>
                </a:cubicBezTo>
                <a:cubicBezTo>
                  <a:pt x="57" y="28"/>
                  <a:pt x="57" y="28"/>
                  <a:pt x="57" y="28"/>
                </a:cubicBezTo>
                <a:cubicBezTo>
                  <a:pt x="85" y="47"/>
                  <a:pt x="85" y="47"/>
                  <a:pt x="85" y="47"/>
                </a:cubicBezTo>
                <a:lnTo>
                  <a:pt x="85" y="1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72" name="Freeform 72"/>
          <p:cNvSpPr>
            <a:spLocks noEditPoints="1"/>
          </p:cNvSpPr>
          <p:nvPr/>
        </p:nvSpPr>
        <p:spPr bwMode="auto">
          <a:xfrm>
            <a:off x="1663700" y="4391026"/>
            <a:ext cx="211138" cy="157163"/>
          </a:xfrm>
          <a:custGeom>
            <a:avLst/>
            <a:gdLst>
              <a:gd name="T0" fmla="*/ 0 w 56"/>
              <a:gd name="T1" fmla="*/ 6 h 42"/>
              <a:gd name="T2" fmla="*/ 0 w 56"/>
              <a:gd name="T3" fmla="*/ 36 h 42"/>
              <a:gd name="T4" fmla="*/ 6 w 56"/>
              <a:gd name="T5" fmla="*/ 42 h 42"/>
              <a:gd name="T6" fmla="*/ 50 w 56"/>
              <a:gd name="T7" fmla="*/ 42 h 42"/>
              <a:gd name="T8" fmla="*/ 56 w 56"/>
              <a:gd name="T9" fmla="*/ 36 h 42"/>
              <a:gd name="T10" fmla="*/ 56 w 56"/>
              <a:gd name="T11" fmla="*/ 6 h 42"/>
              <a:gd name="T12" fmla="*/ 50 w 56"/>
              <a:gd name="T13" fmla="*/ 0 h 42"/>
              <a:gd name="T14" fmla="*/ 6 w 56"/>
              <a:gd name="T15" fmla="*/ 0 h 42"/>
              <a:gd name="T16" fmla="*/ 0 w 56"/>
              <a:gd name="T17" fmla="*/ 6 h 42"/>
              <a:gd name="T18" fmla="*/ 52 w 56"/>
              <a:gd name="T19" fmla="*/ 5 h 42"/>
              <a:gd name="T20" fmla="*/ 52 w 56"/>
              <a:gd name="T21" fmla="*/ 37 h 42"/>
              <a:gd name="T22" fmla="*/ 4 w 56"/>
              <a:gd name="T23" fmla="*/ 37 h 42"/>
              <a:gd name="T24" fmla="*/ 4 w 56"/>
              <a:gd name="T25" fmla="*/ 5 h 42"/>
              <a:gd name="T26" fmla="*/ 52 w 56"/>
              <a:gd name="T27" fmla="*/ 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42">
                <a:moveTo>
                  <a:pt x="0" y="6"/>
                </a:moveTo>
                <a:cubicBezTo>
                  <a:pt x="0" y="36"/>
                  <a:pt x="0" y="36"/>
                  <a:pt x="0" y="36"/>
                </a:cubicBezTo>
                <a:cubicBezTo>
                  <a:pt x="0" y="39"/>
                  <a:pt x="2" y="42"/>
                  <a:pt x="6" y="42"/>
                </a:cubicBezTo>
                <a:cubicBezTo>
                  <a:pt x="50" y="42"/>
                  <a:pt x="50" y="42"/>
                  <a:pt x="50" y="42"/>
                </a:cubicBezTo>
                <a:cubicBezTo>
                  <a:pt x="54" y="42"/>
                  <a:pt x="56" y="39"/>
                  <a:pt x="56" y="36"/>
                </a:cubicBezTo>
                <a:cubicBezTo>
                  <a:pt x="56" y="6"/>
                  <a:pt x="56" y="6"/>
                  <a:pt x="56" y="6"/>
                </a:cubicBezTo>
                <a:cubicBezTo>
                  <a:pt x="56" y="3"/>
                  <a:pt x="54" y="0"/>
                  <a:pt x="50" y="0"/>
                </a:cubicBezTo>
                <a:cubicBezTo>
                  <a:pt x="6" y="0"/>
                  <a:pt x="6" y="0"/>
                  <a:pt x="6" y="0"/>
                </a:cubicBezTo>
                <a:cubicBezTo>
                  <a:pt x="2" y="0"/>
                  <a:pt x="0" y="3"/>
                  <a:pt x="0" y="6"/>
                </a:cubicBezTo>
                <a:close/>
                <a:moveTo>
                  <a:pt x="52" y="5"/>
                </a:moveTo>
                <a:cubicBezTo>
                  <a:pt x="52" y="37"/>
                  <a:pt x="52" y="37"/>
                  <a:pt x="52" y="37"/>
                </a:cubicBezTo>
                <a:cubicBezTo>
                  <a:pt x="4" y="37"/>
                  <a:pt x="4" y="37"/>
                  <a:pt x="4" y="37"/>
                </a:cubicBezTo>
                <a:cubicBezTo>
                  <a:pt x="4" y="5"/>
                  <a:pt x="4" y="5"/>
                  <a:pt x="4" y="5"/>
                </a:cubicBezTo>
                <a:lnTo>
                  <a:pt x="52" y="5"/>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nvGrpSpPr>
          <p:cNvPr id="185" name="组合 184">
            <a:extLst>
              <a:ext uri="{FF2B5EF4-FFF2-40B4-BE49-F238E27FC236}">
                <a16:creationId xmlns="" xmlns:a16="http://schemas.microsoft.com/office/drawing/2014/main" id="{6B389283-F0D9-4651-84D6-F30B448E7BBE}"/>
              </a:ext>
            </a:extLst>
          </p:cNvPr>
          <p:cNvGrpSpPr/>
          <p:nvPr/>
        </p:nvGrpSpPr>
        <p:grpSpPr>
          <a:xfrm>
            <a:off x="568325" y="4203701"/>
            <a:ext cx="479425" cy="374650"/>
            <a:chOff x="568325" y="4203701"/>
            <a:chExt cx="479425" cy="374650"/>
          </a:xfrm>
        </p:grpSpPr>
        <p:sp>
          <p:nvSpPr>
            <p:cNvPr id="73" name="Freeform 73"/>
            <p:cNvSpPr>
              <a:spLocks noEditPoints="1"/>
            </p:cNvSpPr>
            <p:nvPr/>
          </p:nvSpPr>
          <p:spPr bwMode="auto">
            <a:xfrm>
              <a:off x="568325" y="4203701"/>
              <a:ext cx="479425" cy="374650"/>
            </a:xfrm>
            <a:custGeom>
              <a:avLst/>
              <a:gdLst>
                <a:gd name="T0" fmla="*/ 122 w 128"/>
                <a:gd name="T1" fmla="*/ 14 h 100"/>
                <a:gd name="T2" fmla="*/ 89 w 128"/>
                <a:gd name="T3" fmla="*/ 14 h 100"/>
                <a:gd name="T4" fmla="*/ 89 w 128"/>
                <a:gd name="T5" fmla="*/ 6 h 100"/>
                <a:gd name="T6" fmla="*/ 83 w 128"/>
                <a:gd name="T7" fmla="*/ 0 h 100"/>
                <a:gd name="T8" fmla="*/ 45 w 128"/>
                <a:gd name="T9" fmla="*/ 0 h 100"/>
                <a:gd name="T10" fmla="*/ 39 w 128"/>
                <a:gd name="T11" fmla="*/ 6 h 100"/>
                <a:gd name="T12" fmla="*/ 39 w 128"/>
                <a:gd name="T13" fmla="*/ 14 h 100"/>
                <a:gd name="T14" fmla="*/ 6 w 128"/>
                <a:gd name="T15" fmla="*/ 14 h 100"/>
                <a:gd name="T16" fmla="*/ 0 w 128"/>
                <a:gd name="T17" fmla="*/ 20 h 100"/>
                <a:gd name="T18" fmla="*/ 0 w 128"/>
                <a:gd name="T19" fmla="*/ 94 h 100"/>
                <a:gd name="T20" fmla="*/ 6 w 128"/>
                <a:gd name="T21" fmla="*/ 100 h 100"/>
                <a:gd name="T22" fmla="*/ 122 w 128"/>
                <a:gd name="T23" fmla="*/ 100 h 100"/>
                <a:gd name="T24" fmla="*/ 128 w 128"/>
                <a:gd name="T25" fmla="*/ 94 h 100"/>
                <a:gd name="T26" fmla="*/ 128 w 128"/>
                <a:gd name="T27" fmla="*/ 20 h 100"/>
                <a:gd name="T28" fmla="*/ 122 w 128"/>
                <a:gd name="T29" fmla="*/ 14 h 100"/>
                <a:gd name="T30" fmla="*/ 44 w 128"/>
                <a:gd name="T31" fmla="*/ 4 h 100"/>
                <a:gd name="T32" fmla="*/ 84 w 128"/>
                <a:gd name="T33" fmla="*/ 4 h 100"/>
                <a:gd name="T34" fmla="*/ 84 w 128"/>
                <a:gd name="T35" fmla="*/ 14 h 100"/>
                <a:gd name="T36" fmla="*/ 44 w 128"/>
                <a:gd name="T37" fmla="*/ 14 h 100"/>
                <a:gd name="T38" fmla="*/ 44 w 128"/>
                <a:gd name="T39" fmla="*/ 4 h 100"/>
                <a:gd name="T40" fmla="*/ 123 w 128"/>
                <a:gd name="T41" fmla="*/ 96 h 100"/>
                <a:gd name="T42" fmla="*/ 5 w 128"/>
                <a:gd name="T43" fmla="*/ 96 h 100"/>
                <a:gd name="T44" fmla="*/ 5 w 128"/>
                <a:gd name="T45" fmla="*/ 19 h 100"/>
                <a:gd name="T46" fmla="*/ 123 w 128"/>
                <a:gd name="T47" fmla="*/ 19 h 100"/>
                <a:gd name="T48" fmla="*/ 123 w 128"/>
                <a:gd name="T49" fmla="*/ 9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100">
                  <a:moveTo>
                    <a:pt x="122" y="14"/>
                  </a:moveTo>
                  <a:cubicBezTo>
                    <a:pt x="89" y="14"/>
                    <a:pt x="89" y="14"/>
                    <a:pt x="89" y="14"/>
                  </a:cubicBezTo>
                  <a:cubicBezTo>
                    <a:pt x="89" y="6"/>
                    <a:pt x="89" y="6"/>
                    <a:pt x="89" y="6"/>
                  </a:cubicBezTo>
                  <a:cubicBezTo>
                    <a:pt x="89" y="2"/>
                    <a:pt x="86" y="0"/>
                    <a:pt x="83" y="0"/>
                  </a:cubicBezTo>
                  <a:cubicBezTo>
                    <a:pt x="45" y="0"/>
                    <a:pt x="45" y="0"/>
                    <a:pt x="45" y="0"/>
                  </a:cubicBezTo>
                  <a:cubicBezTo>
                    <a:pt x="42" y="0"/>
                    <a:pt x="39" y="2"/>
                    <a:pt x="39" y="6"/>
                  </a:cubicBezTo>
                  <a:cubicBezTo>
                    <a:pt x="39" y="14"/>
                    <a:pt x="39" y="14"/>
                    <a:pt x="39" y="14"/>
                  </a:cubicBezTo>
                  <a:cubicBezTo>
                    <a:pt x="6" y="14"/>
                    <a:pt x="6" y="14"/>
                    <a:pt x="6" y="14"/>
                  </a:cubicBezTo>
                  <a:cubicBezTo>
                    <a:pt x="3" y="14"/>
                    <a:pt x="0" y="17"/>
                    <a:pt x="0" y="20"/>
                  </a:cubicBezTo>
                  <a:cubicBezTo>
                    <a:pt x="0" y="94"/>
                    <a:pt x="0" y="94"/>
                    <a:pt x="0" y="94"/>
                  </a:cubicBezTo>
                  <a:cubicBezTo>
                    <a:pt x="0" y="98"/>
                    <a:pt x="3" y="100"/>
                    <a:pt x="6" y="100"/>
                  </a:cubicBezTo>
                  <a:cubicBezTo>
                    <a:pt x="122" y="100"/>
                    <a:pt x="122" y="100"/>
                    <a:pt x="122" y="100"/>
                  </a:cubicBezTo>
                  <a:cubicBezTo>
                    <a:pt x="125" y="100"/>
                    <a:pt x="128" y="98"/>
                    <a:pt x="128" y="94"/>
                  </a:cubicBezTo>
                  <a:cubicBezTo>
                    <a:pt x="128" y="20"/>
                    <a:pt x="128" y="20"/>
                    <a:pt x="128" y="20"/>
                  </a:cubicBezTo>
                  <a:cubicBezTo>
                    <a:pt x="128" y="17"/>
                    <a:pt x="125" y="14"/>
                    <a:pt x="122" y="14"/>
                  </a:cubicBezTo>
                  <a:close/>
                  <a:moveTo>
                    <a:pt x="44" y="4"/>
                  </a:moveTo>
                  <a:cubicBezTo>
                    <a:pt x="84" y="4"/>
                    <a:pt x="84" y="4"/>
                    <a:pt x="84" y="4"/>
                  </a:cubicBezTo>
                  <a:cubicBezTo>
                    <a:pt x="84" y="14"/>
                    <a:pt x="84" y="14"/>
                    <a:pt x="84" y="14"/>
                  </a:cubicBezTo>
                  <a:cubicBezTo>
                    <a:pt x="44" y="14"/>
                    <a:pt x="44" y="14"/>
                    <a:pt x="44" y="14"/>
                  </a:cubicBezTo>
                  <a:lnTo>
                    <a:pt x="44" y="4"/>
                  </a:lnTo>
                  <a:close/>
                  <a:moveTo>
                    <a:pt x="123" y="96"/>
                  </a:moveTo>
                  <a:cubicBezTo>
                    <a:pt x="5" y="96"/>
                    <a:pt x="5" y="96"/>
                    <a:pt x="5" y="96"/>
                  </a:cubicBezTo>
                  <a:cubicBezTo>
                    <a:pt x="5" y="19"/>
                    <a:pt x="5" y="19"/>
                    <a:pt x="5" y="19"/>
                  </a:cubicBezTo>
                  <a:cubicBezTo>
                    <a:pt x="123" y="19"/>
                    <a:pt x="123" y="19"/>
                    <a:pt x="123" y="19"/>
                  </a:cubicBezTo>
                  <a:lnTo>
                    <a:pt x="123" y="96"/>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74" name="Freeform 74"/>
            <p:cNvSpPr>
              <a:spLocks noEditPoints="1"/>
            </p:cNvSpPr>
            <p:nvPr/>
          </p:nvSpPr>
          <p:spPr bwMode="auto">
            <a:xfrm>
              <a:off x="714375" y="4330701"/>
              <a:ext cx="187325" cy="184150"/>
            </a:xfrm>
            <a:custGeom>
              <a:avLst/>
              <a:gdLst>
                <a:gd name="T0" fmla="*/ 10 w 50"/>
                <a:gd name="T1" fmla="*/ 34 h 49"/>
                <a:gd name="T2" fmla="*/ 15 w 50"/>
                <a:gd name="T3" fmla="*/ 34 h 49"/>
                <a:gd name="T4" fmla="*/ 15 w 50"/>
                <a:gd name="T5" fmla="*/ 39 h 49"/>
                <a:gd name="T6" fmla="*/ 25 w 50"/>
                <a:gd name="T7" fmla="*/ 49 h 49"/>
                <a:gd name="T8" fmla="*/ 35 w 50"/>
                <a:gd name="T9" fmla="*/ 39 h 49"/>
                <a:gd name="T10" fmla="*/ 35 w 50"/>
                <a:gd name="T11" fmla="*/ 34 h 49"/>
                <a:gd name="T12" fmla="*/ 40 w 50"/>
                <a:gd name="T13" fmla="*/ 34 h 49"/>
                <a:gd name="T14" fmla="*/ 50 w 50"/>
                <a:gd name="T15" fmla="*/ 24 h 49"/>
                <a:gd name="T16" fmla="*/ 40 w 50"/>
                <a:gd name="T17" fmla="*/ 14 h 49"/>
                <a:gd name="T18" fmla="*/ 35 w 50"/>
                <a:gd name="T19" fmla="*/ 14 h 49"/>
                <a:gd name="T20" fmla="*/ 35 w 50"/>
                <a:gd name="T21" fmla="*/ 9 h 49"/>
                <a:gd name="T22" fmla="*/ 25 w 50"/>
                <a:gd name="T23" fmla="*/ 0 h 49"/>
                <a:gd name="T24" fmla="*/ 15 w 50"/>
                <a:gd name="T25" fmla="*/ 9 h 49"/>
                <a:gd name="T26" fmla="*/ 15 w 50"/>
                <a:gd name="T27" fmla="*/ 14 h 49"/>
                <a:gd name="T28" fmla="*/ 10 w 50"/>
                <a:gd name="T29" fmla="*/ 14 h 49"/>
                <a:gd name="T30" fmla="*/ 0 w 50"/>
                <a:gd name="T31" fmla="*/ 24 h 49"/>
                <a:gd name="T32" fmla="*/ 10 w 50"/>
                <a:gd name="T33" fmla="*/ 34 h 49"/>
                <a:gd name="T34" fmla="*/ 10 w 50"/>
                <a:gd name="T35" fmla="*/ 19 h 49"/>
                <a:gd name="T36" fmla="*/ 20 w 50"/>
                <a:gd name="T37" fmla="*/ 19 h 49"/>
                <a:gd name="T38" fmla="*/ 20 w 50"/>
                <a:gd name="T39" fmla="*/ 9 h 49"/>
                <a:gd name="T40" fmla="*/ 25 w 50"/>
                <a:gd name="T41" fmla="*/ 4 h 49"/>
                <a:gd name="T42" fmla="*/ 30 w 50"/>
                <a:gd name="T43" fmla="*/ 9 h 49"/>
                <a:gd name="T44" fmla="*/ 30 w 50"/>
                <a:gd name="T45" fmla="*/ 19 h 49"/>
                <a:gd name="T46" fmla="*/ 40 w 50"/>
                <a:gd name="T47" fmla="*/ 19 h 49"/>
                <a:gd name="T48" fmla="*/ 45 w 50"/>
                <a:gd name="T49" fmla="*/ 24 h 49"/>
                <a:gd name="T50" fmla="*/ 40 w 50"/>
                <a:gd name="T51" fmla="*/ 29 h 49"/>
                <a:gd name="T52" fmla="*/ 30 w 50"/>
                <a:gd name="T53" fmla="*/ 29 h 49"/>
                <a:gd name="T54" fmla="*/ 30 w 50"/>
                <a:gd name="T55" fmla="*/ 39 h 49"/>
                <a:gd name="T56" fmla="*/ 25 w 50"/>
                <a:gd name="T57" fmla="*/ 44 h 49"/>
                <a:gd name="T58" fmla="*/ 20 w 50"/>
                <a:gd name="T59" fmla="*/ 39 h 49"/>
                <a:gd name="T60" fmla="*/ 20 w 50"/>
                <a:gd name="T61" fmla="*/ 29 h 49"/>
                <a:gd name="T62" fmla="*/ 10 w 50"/>
                <a:gd name="T63" fmla="*/ 29 h 49"/>
                <a:gd name="T64" fmla="*/ 5 w 50"/>
                <a:gd name="T65" fmla="*/ 24 h 49"/>
                <a:gd name="T66" fmla="*/ 10 w 50"/>
                <a:gd name="T67"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0" h="49">
                  <a:moveTo>
                    <a:pt x="10" y="34"/>
                  </a:moveTo>
                  <a:cubicBezTo>
                    <a:pt x="15" y="34"/>
                    <a:pt x="15" y="34"/>
                    <a:pt x="15" y="34"/>
                  </a:cubicBezTo>
                  <a:cubicBezTo>
                    <a:pt x="15" y="39"/>
                    <a:pt x="15" y="39"/>
                    <a:pt x="15" y="39"/>
                  </a:cubicBezTo>
                  <a:cubicBezTo>
                    <a:pt x="15" y="44"/>
                    <a:pt x="20" y="49"/>
                    <a:pt x="25" y="49"/>
                  </a:cubicBezTo>
                  <a:cubicBezTo>
                    <a:pt x="30" y="49"/>
                    <a:pt x="35" y="44"/>
                    <a:pt x="35" y="39"/>
                  </a:cubicBezTo>
                  <a:cubicBezTo>
                    <a:pt x="35" y="34"/>
                    <a:pt x="35" y="34"/>
                    <a:pt x="35" y="34"/>
                  </a:cubicBezTo>
                  <a:cubicBezTo>
                    <a:pt x="40" y="34"/>
                    <a:pt x="40" y="34"/>
                    <a:pt x="40" y="34"/>
                  </a:cubicBezTo>
                  <a:cubicBezTo>
                    <a:pt x="45" y="34"/>
                    <a:pt x="50" y="29"/>
                    <a:pt x="50" y="24"/>
                  </a:cubicBezTo>
                  <a:cubicBezTo>
                    <a:pt x="50" y="19"/>
                    <a:pt x="45" y="14"/>
                    <a:pt x="40" y="14"/>
                  </a:cubicBezTo>
                  <a:cubicBezTo>
                    <a:pt x="35" y="14"/>
                    <a:pt x="35" y="14"/>
                    <a:pt x="35" y="14"/>
                  </a:cubicBezTo>
                  <a:cubicBezTo>
                    <a:pt x="35" y="9"/>
                    <a:pt x="35" y="9"/>
                    <a:pt x="35" y="9"/>
                  </a:cubicBezTo>
                  <a:cubicBezTo>
                    <a:pt x="35" y="4"/>
                    <a:pt x="30" y="0"/>
                    <a:pt x="25" y="0"/>
                  </a:cubicBezTo>
                  <a:cubicBezTo>
                    <a:pt x="20" y="0"/>
                    <a:pt x="15" y="4"/>
                    <a:pt x="15" y="9"/>
                  </a:cubicBezTo>
                  <a:cubicBezTo>
                    <a:pt x="15" y="14"/>
                    <a:pt x="15" y="14"/>
                    <a:pt x="15" y="14"/>
                  </a:cubicBezTo>
                  <a:cubicBezTo>
                    <a:pt x="10" y="14"/>
                    <a:pt x="10" y="14"/>
                    <a:pt x="10" y="14"/>
                  </a:cubicBezTo>
                  <a:cubicBezTo>
                    <a:pt x="5" y="14"/>
                    <a:pt x="0" y="19"/>
                    <a:pt x="0" y="24"/>
                  </a:cubicBezTo>
                  <a:cubicBezTo>
                    <a:pt x="0" y="29"/>
                    <a:pt x="5" y="34"/>
                    <a:pt x="10" y="34"/>
                  </a:cubicBezTo>
                  <a:close/>
                  <a:moveTo>
                    <a:pt x="10" y="19"/>
                  </a:moveTo>
                  <a:cubicBezTo>
                    <a:pt x="20" y="19"/>
                    <a:pt x="20" y="19"/>
                    <a:pt x="20" y="19"/>
                  </a:cubicBezTo>
                  <a:cubicBezTo>
                    <a:pt x="20" y="9"/>
                    <a:pt x="20" y="9"/>
                    <a:pt x="20" y="9"/>
                  </a:cubicBezTo>
                  <a:cubicBezTo>
                    <a:pt x="20" y="6"/>
                    <a:pt x="22" y="4"/>
                    <a:pt x="25" y="4"/>
                  </a:cubicBezTo>
                  <a:cubicBezTo>
                    <a:pt x="28" y="4"/>
                    <a:pt x="30" y="6"/>
                    <a:pt x="30" y="9"/>
                  </a:cubicBezTo>
                  <a:cubicBezTo>
                    <a:pt x="30" y="19"/>
                    <a:pt x="30" y="19"/>
                    <a:pt x="30" y="19"/>
                  </a:cubicBezTo>
                  <a:cubicBezTo>
                    <a:pt x="40" y="19"/>
                    <a:pt x="40" y="19"/>
                    <a:pt x="40" y="19"/>
                  </a:cubicBezTo>
                  <a:cubicBezTo>
                    <a:pt x="43" y="19"/>
                    <a:pt x="45" y="21"/>
                    <a:pt x="45" y="24"/>
                  </a:cubicBezTo>
                  <a:cubicBezTo>
                    <a:pt x="45" y="27"/>
                    <a:pt x="43" y="29"/>
                    <a:pt x="40" y="29"/>
                  </a:cubicBezTo>
                  <a:cubicBezTo>
                    <a:pt x="30" y="29"/>
                    <a:pt x="30" y="29"/>
                    <a:pt x="30" y="29"/>
                  </a:cubicBezTo>
                  <a:cubicBezTo>
                    <a:pt x="30" y="39"/>
                    <a:pt x="30" y="39"/>
                    <a:pt x="30" y="39"/>
                  </a:cubicBezTo>
                  <a:cubicBezTo>
                    <a:pt x="30" y="42"/>
                    <a:pt x="28" y="44"/>
                    <a:pt x="25" y="44"/>
                  </a:cubicBezTo>
                  <a:cubicBezTo>
                    <a:pt x="22" y="44"/>
                    <a:pt x="20" y="42"/>
                    <a:pt x="20" y="39"/>
                  </a:cubicBezTo>
                  <a:cubicBezTo>
                    <a:pt x="20" y="29"/>
                    <a:pt x="20" y="29"/>
                    <a:pt x="20" y="29"/>
                  </a:cubicBezTo>
                  <a:cubicBezTo>
                    <a:pt x="10" y="29"/>
                    <a:pt x="10" y="29"/>
                    <a:pt x="10" y="29"/>
                  </a:cubicBezTo>
                  <a:cubicBezTo>
                    <a:pt x="7" y="29"/>
                    <a:pt x="5" y="27"/>
                    <a:pt x="5" y="24"/>
                  </a:cubicBezTo>
                  <a:cubicBezTo>
                    <a:pt x="5" y="21"/>
                    <a:pt x="7" y="19"/>
                    <a:pt x="10" y="19"/>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3" name="组合 2"/>
          <p:cNvGrpSpPr/>
          <p:nvPr/>
        </p:nvGrpSpPr>
        <p:grpSpPr>
          <a:xfrm>
            <a:off x="11150600" y="3187701"/>
            <a:ext cx="455613" cy="481013"/>
            <a:chOff x="11150600" y="3187701"/>
            <a:chExt cx="455613" cy="481013"/>
          </a:xfrm>
        </p:grpSpPr>
        <p:sp>
          <p:nvSpPr>
            <p:cNvPr id="75" name="Freeform 75"/>
            <p:cNvSpPr>
              <a:spLocks noEditPoints="1"/>
            </p:cNvSpPr>
            <p:nvPr/>
          </p:nvSpPr>
          <p:spPr bwMode="auto">
            <a:xfrm>
              <a:off x="11150600" y="3187701"/>
              <a:ext cx="455613" cy="481013"/>
            </a:xfrm>
            <a:custGeom>
              <a:avLst/>
              <a:gdLst>
                <a:gd name="T0" fmla="*/ 121 w 121"/>
                <a:gd name="T1" fmla="*/ 23 h 128"/>
                <a:gd name="T2" fmla="*/ 118 w 121"/>
                <a:gd name="T3" fmla="*/ 21 h 128"/>
                <a:gd name="T4" fmla="*/ 62 w 121"/>
                <a:gd name="T5" fmla="*/ 0 h 128"/>
                <a:gd name="T6" fmla="*/ 62 w 121"/>
                <a:gd name="T7" fmla="*/ 0 h 128"/>
                <a:gd name="T8" fmla="*/ 62 w 121"/>
                <a:gd name="T9" fmla="*/ 0 h 128"/>
                <a:gd name="T10" fmla="*/ 59 w 121"/>
                <a:gd name="T11" fmla="*/ 0 h 128"/>
                <a:gd name="T12" fmla="*/ 59 w 121"/>
                <a:gd name="T13" fmla="*/ 1 h 128"/>
                <a:gd name="T14" fmla="*/ 3 w 121"/>
                <a:gd name="T15" fmla="*/ 21 h 128"/>
                <a:gd name="T16" fmla="*/ 0 w 121"/>
                <a:gd name="T17" fmla="*/ 23 h 128"/>
                <a:gd name="T18" fmla="*/ 0 w 121"/>
                <a:gd name="T19" fmla="*/ 24 h 128"/>
                <a:gd name="T20" fmla="*/ 59 w 121"/>
                <a:gd name="T21" fmla="*/ 127 h 128"/>
                <a:gd name="T22" fmla="*/ 62 w 121"/>
                <a:gd name="T23" fmla="*/ 127 h 128"/>
                <a:gd name="T24" fmla="*/ 62 w 121"/>
                <a:gd name="T25" fmla="*/ 127 h 128"/>
                <a:gd name="T26" fmla="*/ 121 w 121"/>
                <a:gd name="T27" fmla="*/ 23 h 128"/>
                <a:gd name="T28" fmla="*/ 116 w 121"/>
                <a:gd name="T29" fmla="*/ 26 h 128"/>
                <a:gd name="T30" fmla="*/ 111 w 121"/>
                <a:gd name="T31" fmla="*/ 54 h 128"/>
                <a:gd name="T32" fmla="*/ 98 w 121"/>
                <a:gd name="T33" fmla="*/ 82 h 128"/>
                <a:gd name="T34" fmla="*/ 80 w 121"/>
                <a:gd name="T35" fmla="*/ 105 h 128"/>
                <a:gd name="T36" fmla="*/ 61 w 121"/>
                <a:gd name="T37" fmla="*/ 122 h 128"/>
                <a:gd name="T38" fmla="*/ 60 w 121"/>
                <a:gd name="T39" fmla="*/ 123 h 128"/>
                <a:gd name="T40" fmla="*/ 60 w 121"/>
                <a:gd name="T41" fmla="*/ 122 h 128"/>
                <a:gd name="T42" fmla="*/ 40 w 121"/>
                <a:gd name="T43" fmla="*/ 105 h 128"/>
                <a:gd name="T44" fmla="*/ 23 w 121"/>
                <a:gd name="T45" fmla="*/ 82 h 128"/>
                <a:gd name="T46" fmla="*/ 10 w 121"/>
                <a:gd name="T47" fmla="*/ 54 h 128"/>
                <a:gd name="T48" fmla="*/ 5 w 121"/>
                <a:gd name="T49" fmla="*/ 26 h 128"/>
                <a:gd name="T50" fmla="*/ 5 w 121"/>
                <a:gd name="T51" fmla="*/ 25 h 128"/>
                <a:gd name="T52" fmla="*/ 6 w 121"/>
                <a:gd name="T53" fmla="*/ 25 h 128"/>
                <a:gd name="T54" fmla="*/ 33 w 121"/>
                <a:gd name="T55" fmla="*/ 20 h 128"/>
                <a:gd name="T56" fmla="*/ 60 w 121"/>
                <a:gd name="T57" fmla="*/ 6 h 128"/>
                <a:gd name="T58" fmla="*/ 60 w 121"/>
                <a:gd name="T59" fmla="*/ 5 h 128"/>
                <a:gd name="T60" fmla="*/ 61 w 121"/>
                <a:gd name="T61" fmla="*/ 6 h 128"/>
                <a:gd name="T62" fmla="*/ 88 w 121"/>
                <a:gd name="T63" fmla="*/ 20 h 128"/>
                <a:gd name="T64" fmla="*/ 115 w 121"/>
                <a:gd name="T65" fmla="*/ 25 h 128"/>
                <a:gd name="T66" fmla="*/ 116 w 121"/>
                <a:gd name="T67" fmla="*/ 25 h 128"/>
                <a:gd name="T68" fmla="*/ 116 w 121"/>
                <a:gd name="T69" fmla="*/ 2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1" h="128">
                  <a:moveTo>
                    <a:pt x="121" y="23"/>
                  </a:moveTo>
                  <a:cubicBezTo>
                    <a:pt x="121" y="22"/>
                    <a:pt x="120" y="21"/>
                    <a:pt x="118" y="21"/>
                  </a:cubicBezTo>
                  <a:cubicBezTo>
                    <a:pt x="108" y="20"/>
                    <a:pt x="81" y="17"/>
                    <a:pt x="62" y="0"/>
                  </a:cubicBezTo>
                  <a:cubicBezTo>
                    <a:pt x="62" y="0"/>
                    <a:pt x="62" y="0"/>
                    <a:pt x="62" y="0"/>
                  </a:cubicBezTo>
                  <a:cubicBezTo>
                    <a:pt x="62" y="0"/>
                    <a:pt x="62" y="0"/>
                    <a:pt x="62" y="0"/>
                  </a:cubicBezTo>
                  <a:cubicBezTo>
                    <a:pt x="61" y="0"/>
                    <a:pt x="60" y="0"/>
                    <a:pt x="59" y="0"/>
                  </a:cubicBezTo>
                  <a:cubicBezTo>
                    <a:pt x="59" y="1"/>
                    <a:pt x="59" y="1"/>
                    <a:pt x="59" y="1"/>
                  </a:cubicBezTo>
                  <a:cubicBezTo>
                    <a:pt x="40" y="17"/>
                    <a:pt x="13" y="20"/>
                    <a:pt x="3" y="21"/>
                  </a:cubicBezTo>
                  <a:cubicBezTo>
                    <a:pt x="1" y="21"/>
                    <a:pt x="0" y="22"/>
                    <a:pt x="0" y="23"/>
                  </a:cubicBezTo>
                  <a:cubicBezTo>
                    <a:pt x="0" y="24"/>
                    <a:pt x="0" y="24"/>
                    <a:pt x="0" y="24"/>
                  </a:cubicBezTo>
                  <a:cubicBezTo>
                    <a:pt x="2" y="71"/>
                    <a:pt x="32" y="109"/>
                    <a:pt x="59" y="127"/>
                  </a:cubicBezTo>
                  <a:cubicBezTo>
                    <a:pt x="60" y="128"/>
                    <a:pt x="61" y="128"/>
                    <a:pt x="62" y="127"/>
                  </a:cubicBezTo>
                  <a:cubicBezTo>
                    <a:pt x="62" y="127"/>
                    <a:pt x="62" y="127"/>
                    <a:pt x="62" y="127"/>
                  </a:cubicBezTo>
                  <a:cubicBezTo>
                    <a:pt x="89" y="108"/>
                    <a:pt x="119" y="71"/>
                    <a:pt x="121" y="23"/>
                  </a:cubicBezTo>
                  <a:close/>
                  <a:moveTo>
                    <a:pt x="116" y="26"/>
                  </a:moveTo>
                  <a:cubicBezTo>
                    <a:pt x="115" y="36"/>
                    <a:pt x="114" y="45"/>
                    <a:pt x="111" y="54"/>
                  </a:cubicBezTo>
                  <a:cubicBezTo>
                    <a:pt x="108" y="63"/>
                    <a:pt x="104" y="73"/>
                    <a:pt x="98" y="82"/>
                  </a:cubicBezTo>
                  <a:cubicBezTo>
                    <a:pt x="93" y="90"/>
                    <a:pt x="87" y="98"/>
                    <a:pt x="80" y="105"/>
                  </a:cubicBezTo>
                  <a:cubicBezTo>
                    <a:pt x="75" y="112"/>
                    <a:pt x="68" y="117"/>
                    <a:pt x="61" y="122"/>
                  </a:cubicBezTo>
                  <a:cubicBezTo>
                    <a:pt x="60" y="123"/>
                    <a:pt x="60" y="123"/>
                    <a:pt x="60" y="123"/>
                  </a:cubicBezTo>
                  <a:cubicBezTo>
                    <a:pt x="60" y="122"/>
                    <a:pt x="60" y="122"/>
                    <a:pt x="60" y="122"/>
                  </a:cubicBezTo>
                  <a:cubicBezTo>
                    <a:pt x="53" y="117"/>
                    <a:pt x="46" y="112"/>
                    <a:pt x="40" y="105"/>
                  </a:cubicBezTo>
                  <a:cubicBezTo>
                    <a:pt x="34" y="98"/>
                    <a:pt x="28" y="90"/>
                    <a:pt x="23" y="82"/>
                  </a:cubicBezTo>
                  <a:cubicBezTo>
                    <a:pt x="17" y="73"/>
                    <a:pt x="13" y="63"/>
                    <a:pt x="10" y="54"/>
                  </a:cubicBezTo>
                  <a:cubicBezTo>
                    <a:pt x="7" y="45"/>
                    <a:pt x="6" y="36"/>
                    <a:pt x="5" y="26"/>
                  </a:cubicBezTo>
                  <a:cubicBezTo>
                    <a:pt x="5" y="25"/>
                    <a:pt x="5" y="25"/>
                    <a:pt x="5" y="25"/>
                  </a:cubicBezTo>
                  <a:cubicBezTo>
                    <a:pt x="6" y="25"/>
                    <a:pt x="6" y="25"/>
                    <a:pt x="6" y="25"/>
                  </a:cubicBezTo>
                  <a:cubicBezTo>
                    <a:pt x="16" y="24"/>
                    <a:pt x="25" y="23"/>
                    <a:pt x="33" y="20"/>
                  </a:cubicBezTo>
                  <a:cubicBezTo>
                    <a:pt x="43" y="16"/>
                    <a:pt x="52" y="12"/>
                    <a:pt x="60" y="6"/>
                  </a:cubicBezTo>
                  <a:cubicBezTo>
                    <a:pt x="60" y="5"/>
                    <a:pt x="60" y="5"/>
                    <a:pt x="60" y="5"/>
                  </a:cubicBezTo>
                  <a:cubicBezTo>
                    <a:pt x="61" y="6"/>
                    <a:pt x="61" y="6"/>
                    <a:pt x="61" y="6"/>
                  </a:cubicBezTo>
                  <a:cubicBezTo>
                    <a:pt x="69" y="12"/>
                    <a:pt x="78" y="16"/>
                    <a:pt x="88" y="20"/>
                  </a:cubicBezTo>
                  <a:cubicBezTo>
                    <a:pt x="96" y="23"/>
                    <a:pt x="105" y="24"/>
                    <a:pt x="115" y="25"/>
                  </a:cubicBezTo>
                  <a:cubicBezTo>
                    <a:pt x="116" y="25"/>
                    <a:pt x="116" y="25"/>
                    <a:pt x="116" y="25"/>
                  </a:cubicBezTo>
                  <a:lnTo>
                    <a:pt x="116" y="26"/>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76" name="Freeform 76"/>
            <p:cNvSpPr>
              <a:spLocks/>
            </p:cNvSpPr>
            <p:nvPr/>
          </p:nvSpPr>
          <p:spPr bwMode="auto">
            <a:xfrm>
              <a:off x="11301413" y="3368676"/>
              <a:ext cx="165100" cy="115888"/>
            </a:xfrm>
            <a:custGeom>
              <a:avLst/>
              <a:gdLst>
                <a:gd name="T0" fmla="*/ 40 w 44"/>
                <a:gd name="T1" fmla="*/ 0 h 31"/>
                <a:gd name="T2" fmla="*/ 16 w 44"/>
                <a:gd name="T3" fmla="*/ 25 h 31"/>
                <a:gd name="T4" fmla="*/ 4 w 44"/>
                <a:gd name="T5" fmla="*/ 14 h 31"/>
                <a:gd name="T6" fmla="*/ 1 w 44"/>
                <a:gd name="T7" fmla="*/ 14 h 31"/>
                <a:gd name="T8" fmla="*/ 1 w 44"/>
                <a:gd name="T9" fmla="*/ 17 h 31"/>
                <a:gd name="T10" fmla="*/ 13 w 44"/>
                <a:gd name="T11" fmla="*/ 29 h 31"/>
                <a:gd name="T12" fmla="*/ 14 w 44"/>
                <a:gd name="T13" fmla="*/ 30 h 31"/>
                <a:gd name="T14" fmla="*/ 17 w 44"/>
                <a:gd name="T15" fmla="*/ 30 h 31"/>
                <a:gd name="T16" fmla="*/ 44 w 44"/>
                <a:gd name="T17" fmla="*/ 4 h 31"/>
                <a:gd name="T18" fmla="*/ 44 w 44"/>
                <a:gd name="T19" fmla="*/ 2 h 31"/>
                <a:gd name="T20" fmla="*/ 44 w 44"/>
                <a:gd name="T21" fmla="*/ 0 h 31"/>
                <a:gd name="T22" fmla="*/ 40 w 44"/>
                <a:gd name="T2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31">
                  <a:moveTo>
                    <a:pt x="40" y="0"/>
                  </a:moveTo>
                  <a:cubicBezTo>
                    <a:pt x="16" y="25"/>
                    <a:pt x="16" y="25"/>
                    <a:pt x="16" y="25"/>
                  </a:cubicBezTo>
                  <a:cubicBezTo>
                    <a:pt x="4" y="14"/>
                    <a:pt x="4" y="14"/>
                    <a:pt x="4" y="14"/>
                  </a:cubicBezTo>
                  <a:cubicBezTo>
                    <a:pt x="3" y="13"/>
                    <a:pt x="2" y="13"/>
                    <a:pt x="1" y="14"/>
                  </a:cubicBezTo>
                  <a:cubicBezTo>
                    <a:pt x="0" y="15"/>
                    <a:pt x="0" y="16"/>
                    <a:pt x="1" y="17"/>
                  </a:cubicBezTo>
                  <a:cubicBezTo>
                    <a:pt x="13" y="29"/>
                    <a:pt x="13" y="29"/>
                    <a:pt x="13" y="29"/>
                  </a:cubicBezTo>
                  <a:cubicBezTo>
                    <a:pt x="14" y="30"/>
                    <a:pt x="14" y="30"/>
                    <a:pt x="14" y="30"/>
                  </a:cubicBezTo>
                  <a:cubicBezTo>
                    <a:pt x="15" y="31"/>
                    <a:pt x="16" y="31"/>
                    <a:pt x="17" y="30"/>
                  </a:cubicBezTo>
                  <a:cubicBezTo>
                    <a:pt x="44" y="4"/>
                    <a:pt x="44" y="4"/>
                    <a:pt x="44" y="4"/>
                  </a:cubicBezTo>
                  <a:cubicBezTo>
                    <a:pt x="44" y="3"/>
                    <a:pt x="44" y="3"/>
                    <a:pt x="44" y="2"/>
                  </a:cubicBezTo>
                  <a:cubicBezTo>
                    <a:pt x="44" y="1"/>
                    <a:pt x="44" y="1"/>
                    <a:pt x="44" y="0"/>
                  </a:cubicBezTo>
                  <a:cubicBezTo>
                    <a:pt x="43" y="0"/>
                    <a:pt x="41" y="0"/>
                    <a:pt x="40"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19" name="组合 218"/>
          <p:cNvGrpSpPr/>
          <p:nvPr/>
        </p:nvGrpSpPr>
        <p:grpSpPr>
          <a:xfrm>
            <a:off x="10193338" y="3187701"/>
            <a:ext cx="450850" cy="481013"/>
            <a:chOff x="10193338" y="3187701"/>
            <a:chExt cx="450850" cy="481013"/>
          </a:xfrm>
        </p:grpSpPr>
        <p:sp>
          <p:nvSpPr>
            <p:cNvPr id="77" name="Freeform 77"/>
            <p:cNvSpPr>
              <a:spLocks noEditPoints="1"/>
            </p:cNvSpPr>
            <p:nvPr/>
          </p:nvSpPr>
          <p:spPr bwMode="auto">
            <a:xfrm>
              <a:off x="10193338" y="3187701"/>
              <a:ext cx="450850" cy="481013"/>
            </a:xfrm>
            <a:custGeom>
              <a:avLst/>
              <a:gdLst>
                <a:gd name="T0" fmla="*/ 120 w 120"/>
                <a:gd name="T1" fmla="*/ 23 h 128"/>
                <a:gd name="T2" fmla="*/ 118 w 120"/>
                <a:gd name="T3" fmla="*/ 21 h 128"/>
                <a:gd name="T4" fmla="*/ 62 w 120"/>
                <a:gd name="T5" fmla="*/ 1 h 128"/>
                <a:gd name="T6" fmla="*/ 61 w 120"/>
                <a:gd name="T7" fmla="*/ 0 h 128"/>
                <a:gd name="T8" fmla="*/ 61 w 120"/>
                <a:gd name="T9" fmla="*/ 0 h 128"/>
                <a:gd name="T10" fmla="*/ 59 w 120"/>
                <a:gd name="T11" fmla="*/ 0 h 128"/>
                <a:gd name="T12" fmla="*/ 58 w 120"/>
                <a:gd name="T13" fmla="*/ 1 h 128"/>
                <a:gd name="T14" fmla="*/ 2 w 120"/>
                <a:gd name="T15" fmla="*/ 21 h 128"/>
                <a:gd name="T16" fmla="*/ 0 w 120"/>
                <a:gd name="T17" fmla="*/ 23 h 128"/>
                <a:gd name="T18" fmla="*/ 0 w 120"/>
                <a:gd name="T19" fmla="*/ 24 h 128"/>
                <a:gd name="T20" fmla="*/ 59 w 120"/>
                <a:gd name="T21" fmla="*/ 128 h 128"/>
                <a:gd name="T22" fmla="*/ 61 w 120"/>
                <a:gd name="T23" fmla="*/ 128 h 128"/>
                <a:gd name="T24" fmla="*/ 62 w 120"/>
                <a:gd name="T25" fmla="*/ 127 h 128"/>
                <a:gd name="T26" fmla="*/ 120 w 120"/>
                <a:gd name="T27" fmla="*/ 24 h 128"/>
                <a:gd name="T28" fmla="*/ 120 w 120"/>
                <a:gd name="T29" fmla="*/ 23 h 128"/>
                <a:gd name="T30" fmla="*/ 115 w 120"/>
                <a:gd name="T31" fmla="*/ 27 h 128"/>
                <a:gd name="T32" fmla="*/ 110 w 120"/>
                <a:gd name="T33" fmla="*/ 54 h 128"/>
                <a:gd name="T34" fmla="*/ 98 w 120"/>
                <a:gd name="T35" fmla="*/ 82 h 128"/>
                <a:gd name="T36" fmla="*/ 80 w 120"/>
                <a:gd name="T37" fmla="*/ 105 h 128"/>
                <a:gd name="T38" fmla="*/ 61 w 120"/>
                <a:gd name="T39" fmla="*/ 122 h 128"/>
                <a:gd name="T40" fmla="*/ 60 w 120"/>
                <a:gd name="T41" fmla="*/ 123 h 128"/>
                <a:gd name="T42" fmla="*/ 59 w 120"/>
                <a:gd name="T43" fmla="*/ 122 h 128"/>
                <a:gd name="T44" fmla="*/ 40 w 120"/>
                <a:gd name="T45" fmla="*/ 105 h 128"/>
                <a:gd name="T46" fmla="*/ 22 w 120"/>
                <a:gd name="T47" fmla="*/ 82 h 128"/>
                <a:gd name="T48" fmla="*/ 10 w 120"/>
                <a:gd name="T49" fmla="*/ 54 h 128"/>
                <a:gd name="T50" fmla="*/ 5 w 120"/>
                <a:gd name="T51" fmla="*/ 27 h 128"/>
                <a:gd name="T52" fmla="*/ 4 w 120"/>
                <a:gd name="T53" fmla="*/ 25 h 128"/>
                <a:gd name="T54" fmla="*/ 6 w 120"/>
                <a:gd name="T55" fmla="*/ 25 h 128"/>
                <a:gd name="T56" fmla="*/ 33 w 120"/>
                <a:gd name="T57" fmla="*/ 20 h 128"/>
                <a:gd name="T58" fmla="*/ 59 w 120"/>
                <a:gd name="T59" fmla="*/ 6 h 128"/>
                <a:gd name="T60" fmla="*/ 60 w 120"/>
                <a:gd name="T61" fmla="*/ 5 h 128"/>
                <a:gd name="T62" fmla="*/ 61 w 120"/>
                <a:gd name="T63" fmla="*/ 6 h 128"/>
                <a:gd name="T64" fmla="*/ 87 w 120"/>
                <a:gd name="T65" fmla="*/ 20 h 128"/>
                <a:gd name="T66" fmla="*/ 114 w 120"/>
                <a:gd name="T67" fmla="*/ 25 h 128"/>
                <a:gd name="T68" fmla="*/ 116 w 120"/>
                <a:gd name="T69" fmla="*/ 25 h 128"/>
                <a:gd name="T70" fmla="*/ 115 w 120"/>
                <a:gd name="T71" fmla="*/ 2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0" h="128">
                  <a:moveTo>
                    <a:pt x="120" y="23"/>
                  </a:moveTo>
                  <a:cubicBezTo>
                    <a:pt x="120" y="22"/>
                    <a:pt x="119" y="21"/>
                    <a:pt x="118" y="21"/>
                  </a:cubicBezTo>
                  <a:cubicBezTo>
                    <a:pt x="107" y="20"/>
                    <a:pt x="81" y="18"/>
                    <a:pt x="62" y="1"/>
                  </a:cubicBezTo>
                  <a:cubicBezTo>
                    <a:pt x="61" y="0"/>
                    <a:pt x="61" y="0"/>
                    <a:pt x="61" y="0"/>
                  </a:cubicBezTo>
                  <a:cubicBezTo>
                    <a:pt x="61" y="0"/>
                    <a:pt x="61" y="0"/>
                    <a:pt x="61" y="0"/>
                  </a:cubicBezTo>
                  <a:cubicBezTo>
                    <a:pt x="60" y="0"/>
                    <a:pt x="59" y="0"/>
                    <a:pt x="59" y="0"/>
                  </a:cubicBezTo>
                  <a:cubicBezTo>
                    <a:pt x="58" y="1"/>
                    <a:pt x="58" y="1"/>
                    <a:pt x="58" y="1"/>
                  </a:cubicBezTo>
                  <a:cubicBezTo>
                    <a:pt x="39" y="18"/>
                    <a:pt x="13" y="20"/>
                    <a:pt x="2" y="21"/>
                  </a:cubicBezTo>
                  <a:cubicBezTo>
                    <a:pt x="1" y="21"/>
                    <a:pt x="0" y="22"/>
                    <a:pt x="0" y="23"/>
                  </a:cubicBezTo>
                  <a:cubicBezTo>
                    <a:pt x="0" y="24"/>
                    <a:pt x="0" y="24"/>
                    <a:pt x="0" y="24"/>
                  </a:cubicBezTo>
                  <a:cubicBezTo>
                    <a:pt x="2" y="72"/>
                    <a:pt x="31" y="109"/>
                    <a:pt x="59" y="128"/>
                  </a:cubicBezTo>
                  <a:cubicBezTo>
                    <a:pt x="59" y="128"/>
                    <a:pt x="61" y="128"/>
                    <a:pt x="61" y="128"/>
                  </a:cubicBezTo>
                  <a:cubicBezTo>
                    <a:pt x="62" y="127"/>
                    <a:pt x="62" y="127"/>
                    <a:pt x="62" y="127"/>
                  </a:cubicBezTo>
                  <a:cubicBezTo>
                    <a:pt x="89" y="108"/>
                    <a:pt x="118" y="71"/>
                    <a:pt x="120" y="24"/>
                  </a:cubicBezTo>
                  <a:lnTo>
                    <a:pt x="120" y="23"/>
                  </a:lnTo>
                  <a:close/>
                  <a:moveTo>
                    <a:pt x="115" y="27"/>
                  </a:moveTo>
                  <a:cubicBezTo>
                    <a:pt x="115" y="36"/>
                    <a:pt x="113" y="45"/>
                    <a:pt x="110" y="54"/>
                  </a:cubicBezTo>
                  <a:cubicBezTo>
                    <a:pt x="107" y="63"/>
                    <a:pt x="103" y="73"/>
                    <a:pt x="98" y="82"/>
                  </a:cubicBezTo>
                  <a:cubicBezTo>
                    <a:pt x="93" y="90"/>
                    <a:pt x="87" y="98"/>
                    <a:pt x="80" y="105"/>
                  </a:cubicBezTo>
                  <a:cubicBezTo>
                    <a:pt x="74" y="112"/>
                    <a:pt x="68" y="117"/>
                    <a:pt x="61" y="122"/>
                  </a:cubicBezTo>
                  <a:cubicBezTo>
                    <a:pt x="60" y="123"/>
                    <a:pt x="60" y="123"/>
                    <a:pt x="60" y="123"/>
                  </a:cubicBezTo>
                  <a:cubicBezTo>
                    <a:pt x="59" y="122"/>
                    <a:pt x="59" y="122"/>
                    <a:pt x="59" y="122"/>
                  </a:cubicBezTo>
                  <a:cubicBezTo>
                    <a:pt x="52" y="117"/>
                    <a:pt x="46" y="112"/>
                    <a:pt x="40" y="105"/>
                  </a:cubicBezTo>
                  <a:cubicBezTo>
                    <a:pt x="33" y="98"/>
                    <a:pt x="27" y="90"/>
                    <a:pt x="22" y="82"/>
                  </a:cubicBezTo>
                  <a:cubicBezTo>
                    <a:pt x="17" y="73"/>
                    <a:pt x="13" y="63"/>
                    <a:pt x="10" y="54"/>
                  </a:cubicBezTo>
                  <a:cubicBezTo>
                    <a:pt x="7" y="45"/>
                    <a:pt x="5" y="36"/>
                    <a:pt x="5" y="27"/>
                  </a:cubicBezTo>
                  <a:cubicBezTo>
                    <a:pt x="4" y="25"/>
                    <a:pt x="4" y="25"/>
                    <a:pt x="4" y="25"/>
                  </a:cubicBezTo>
                  <a:cubicBezTo>
                    <a:pt x="6" y="25"/>
                    <a:pt x="6" y="25"/>
                    <a:pt x="6" y="25"/>
                  </a:cubicBezTo>
                  <a:cubicBezTo>
                    <a:pt x="15" y="24"/>
                    <a:pt x="24" y="23"/>
                    <a:pt x="33" y="20"/>
                  </a:cubicBezTo>
                  <a:cubicBezTo>
                    <a:pt x="43" y="17"/>
                    <a:pt x="52" y="12"/>
                    <a:pt x="59" y="6"/>
                  </a:cubicBezTo>
                  <a:cubicBezTo>
                    <a:pt x="60" y="5"/>
                    <a:pt x="60" y="5"/>
                    <a:pt x="60" y="5"/>
                  </a:cubicBezTo>
                  <a:cubicBezTo>
                    <a:pt x="61" y="6"/>
                    <a:pt x="61" y="6"/>
                    <a:pt x="61" y="6"/>
                  </a:cubicBezTo>
                  <a:cubicBezTo>
                    <a:pt x="68" y="12"/>
                    <a:pt x="77" y="17"/>
                    <a:pt x="87" y="20"/>
                  </a:cubicBezTo>
                  <a:cubicBezTo>
                    <a:pt x="96" y="23"/>
                    <a:pt x="105" y="24"/>
                    <a:pt x="114" y="25"/>
                  </a:cubicBezTo>
                  <a:cubicBezTo>
                    <a:pt x="116" y="25"/>
                    <a:pt x="116" y="25"/>
                    <a:pt x="116" y="25"/>
                  </a:cubicBezTo>
                  <a:lnTo>
                    <a:pt x="115" y="27"/>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78" name="Freeform 78"/>
            <p:cNvSpPr>
              <a:spLocks/>
            </p:cNvSpPr>
            <p:nvPr/>
          </p:nvSpPr>
          <p:spPr bwMode="auto">
            <a:xfrm>
              <a:off x="10358438" y="3368676"/>
              <a:ext cx="120650" cy="115888"/>
            </a:xfrm>
            <a:custGeom>
              <a:avLst/>
              <a:gdLst>
                <a:gd name="T0" fmla="*/ 19 w 32"/>
                <a:gd name="T1" fmla="*/ 15 h 31"/>
                <a:gd name="T2" fmla="*/ 31 w 32"/>
                <a:gd name="T3" fmla="*/ 4 h 31"/>
                <a:gd name="T4" fmla="*/ 31 w 32"/>
                <a:gd name="T5" fmla="*/ 1 h 31"/>
                <a:gd name="T6" fmla="*/ 28 w 32"/>
                <a:gd name="T7" fmla="*/ 1 h 31"/>
                <a:gd name="T8" fmla="*/ 16 w 32"/>
                <a:gd name="T9" fmla="*/ 12 h 31"/>
                <a:gd name="T10" fmla="*/ 4 w 32"/>
                <a:gd name="T11" fmla="*/ 1 h 31"/>
                <a:gd name="T12" fmla="*/ 1 w 32"/>
                <a:gd name="T13" fmla="*/ 1 h 31"/>
                <a:gd name="T14" fmla="*/ 1 w 32"/>
                <a:gd name="T15" fmla="*/ 4 h 31"/>
                <a:gd name="T16" fmla="*/ 13 w 32"/>
                <a:gd name="T17" fmla="*/ 15 h 31"/>
                <a:gd name="T18" fmla="*/ 1 w 32"/>
                <a:gd name="T19" fmla="*/ 27 h 31"/>
                <a:gd name="T20" fmla="*/ 1 w 32"/>
                <a:gd name="T21" fmla="*/ 29 h 31"/>
                <a:gd name="T22" fmla="*/ 1 w 32"/>
                <a:gd name="T23" fmla="*/ 30 h 31"/>
                <a:gd name="T24" fmla="*/ 4 w 32"/>
                <a:gd name="T25" fmla="*/ 30 h 31"/>
                <a:gd name="T26" fmla="*/ 16 w 32"/>
                <a:gd name="T27" fmla="*/ 19 h 31"/>
                <a:gd name="T28" fmla="*/ 28 w 32"/>
                <a:gd name="T29" fmla="*/ 30 h 31"/>
                <a:gd name="T30" fmla="*/ 31 w 32"/>
                <a:gd name="T31" fmla="*/ 30 h 31"/>
                <a:gd name="T32" fmla="*/ 31 w 32"/>
                <a:gd name="T33" fmla="*/ 27 h 31"/>
                <a:gd name="T34" fmla="*/ 19 w 32"/>
                <a:gd name="T35"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31">
                  <a:moveTo>
                    <a:pt x="19" y="15"/>
                  </a:moveTo>
                  <a:cubicBezTo>
                    <a:pt x="31" y="4"/>
                    <a:pt x="31" y="4"/>
                    <a:pt x="31" y="4"/>
                  </a:cubicBezTo>
                  <a:cubicBezTo>
                    <a:pt x="32" y="3"/>
                    <a:pt x="32" y="2"/>
                    <a:pt x="31" y="1"/>
                  </a:cubicBezTo>
                  <a:cubicBezTo>
                    <a:pt x="30" y="0"/>
                    <a:pt x="28" y="0"/>
                    <a:pt x="28" y="1"/>
                  </a:cubicBezTo>
                  <a:cubicBezTo>
                    <a:pt x="16" y="12"/>
                    <a:pt x="16" y="12"/>
                    <a:pt x="16" y="12"/>
                  </a:cubicBezTo>
                  <a:cubicBezTo>
                    <a:pt x="4" y="1"/>
                    <a:pt x="4" y="1"/>
                    <a:pt x="4" y="1"/>
                  </a:cubicBezTo>
                  <a:cubicBezTo>
                    <a:pt x="4" y="0"/>
                    <a:pt x="2" y="0"/>
                    <a:pt x="1" y="1"/>
                  </a:cubicBezTo>
                  <a:cubicBezTo>
                    <a:pt x="0" y="2"/>
                    <a:pt x="0" y="3"/>
                    <a:pt x="1" y="4"/>
                  </a:cubicBezTo>
                  <a:cubicBezTo>
                    <a:pt x="13" y="15"/>
                    <a:pt x="13" y="15"/>
                    <a:pt x="13" y="15"/>
                  </a:cubicBezTo>
                  <a:cubicBezTo>
                    <a:pt x="1" y="27"/>
                    <a:pt x="1" y="27"/>
                    <a:pt x="1" y="27"/>
                  </a:cubicBezTo>
                  <a:cubicBezTo>
                    <a:pt x="1" y="27"/>
                    <a:pt x="1" y="28"/>
                    <a:pt x="1" y="29"/>
                  </a:cubicBezTo>
                  <a:cubicBezTo>
                    <a:pt x="1" y="29"/>
                    <a:pt x="1" y="30"/>
                    <a:pt x="1" y="30"/>
                  </a:cubicBezTo>
                  <a:cubicBezTo>
                    <a:pt x="2" y="31"/>
                    <a:pt x="4" y="31"/>
                    <a:pt x="4" y="30"/>
                  </a:cubicBezTo>
                  <a:cubicBezTo>
                    <a:pt x="16" y="19"/>
                    <a:pt x="16" y="19"/>
                    <a:pt x="16" y="19"/>
                  </a:cubicBezTo>
                  <a:cubicBezTo>
                    <a:pt x="28" y="30"/>
                    <a:pt x="28" y="30"/>
                    <a:pt x="28" y="30"/>
                  </a:cubicBezTo>
                  <a:cubicBezTo>
                    <a:pt x="28" y="31"/>
                    <a:pt x="30" y="31"/>
                    <a:pt x="31" y="30"/>
                  </a:cubicBezTo>
                  <a:cubicBezTo>
                    <a:pt x="32" y="29"/>
                    <a:pt x="32" y="28"/>
                    <a:pt x="31" y="27"/>
                  </a:cubicBezTo>
                  <a:lnTo>
                    <a:pt x="19" y="15"/>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sp>
        <p:nvSpPr>
          <p:cNvPr id="79" name="Freeform 79"/>
          <p:cNvSpPr>
            <a:spLocks noEditPoints="1"/>
          </p:cNvSpPr>
          <p:nvPr/>
        </p:nvSpPr>
        <p:spPr bwMode="auto">
          <a:xfrm>
            <a:off x="9232900" y="3187701"/>
            <a:ext cx="450850" cy="481013"/>
          </a:xfrm>
          <a:custGeom>
            <a:avLst/>
            <a:gdLst>
              <a:gd name="T0" fmla="*/ 120 w 120"/>
              <a:gd name="T1" fmla="*/ 24 h 128"/>
              <a:gd name="T2" fmla="*/ 120 w 120"/>
              <a:gd name="T3" fmla="*/ 23 h 128"/>
              <a:gd name="T4" fmla="*/ 118 w 120"/>
              <a:gd name="T5" fmla="*/ 21 h 128"/>
              <a:gd name="T6" fmla="*/ 62 w 120"/>
              <a:gd name="T7" fmla="*/ 1 h 128"/>
              <a:gd name="T8" fmla="*/ 61 w 120"/>
              <a:gd name="T9" fmla="*/ 0 h 128"/>
              <a:gd name="T10" fmla="*/ 61 w 120"/>
              <a:gd name="T11" fmla="*/ 0 h 128"/>
              <a:gd name="T12" fmla="*/ 60 w 120"/>
              <a:gd name="T13" fmla="*/ 0 h 128"/>
              <a:gd name="T14" fmla="*/ 58 w 120"/>
              <a:gd name="T15" fmla="*/ 1 h 128"/>
              <a:gd name="T16" fmla="*/ 2 w 120"/>
              <a:gd name="T17" fmla="*/ 21 h 128"/>
              <a:gd name="T18" fmla="*/ 0 w 120"/>
              <a:gd name="T19" fmla="*/ 23 h 128"/>
              <a:gd name="T20" fmla="*/ 0 w 120"/>
              <a:gd name="T21" fmla="*/ 24 h 128"/>
              <a:gd name="T22" fmla="*/ 59 w 120"/>
              <a:gd name="T23" fmla="*/ 128 h 128"/>
              <a:gd name="T24" fmla="*/ 61 w 120"/>
              <a:gd name="T25" fmla="*/ 128 h 128"/>
              <a:gd name="T26" fmla="*/ 62 w 120"/>
              <a:gd name="T27" fmla="*/ 127 h 128"/>
              <a:gd name="T28" fmla="*/ 120 w 120"/>
              <a:gd name="T29" fmla="*/ 24 h 128"/>
              <a:gd name="T30" fmla="*/ 61 w 120"/>
              <a:gd name="T31" fmla="*/ 122 h 128"/>
              <a:gd name="T32" fmla="*/ 60 w 120"/>
              <a:gd name="T33" fmla="*/ 123 h 128"/>
              <a:gd name="T34" fmla="*/ 59 w 120"/>
              <a:gd name="T35" fmla="*/ 122 h 128"/>
              <a:gd name="T36" fmla="*/ 40 w 120"/>
              <a:gd name="T37" fmla="*/ 105 h 128"/>
              <a:gd name="T38" fmla="*/ 22 w 120"/>
              <a:gd name="T39" fmla="*/ 82 h 128"/>
              <a:gd name="T40" fmla="*/ 10 w 120"/>
              <a:gd name="T41" fmla="*/ 54 h 128"/>
              <a:gd name="T42" fmla="*/ 5 w 120"/>
              <a:gd name="T43" fmla="*/ 27 h 128"/>
              <a:gd name="T44" fmla="*/ 4 w 120"/>
              <a:gd name="T45" fmla="*/ 25 h 128"/>
              <a:gd name="T46" fmla="*/ 6 w 120"/>
              <a:gd name="T47" fmla="*/ 25 h 128"/>
              <a:gd name="T48" fmla="*/ 33 w 120"/>
              <a:gd name="T49" fmla="*/ 20 h 128"/>
              <a:gd name="T50" fmla="*/ 59 w 120"/>
              <a:gd name="T51" fmla="*/ 6 h 128"/>
              <a:gd name="T52" fmla="*/ 60 w 120"/>
              <a:gd name="T53" fmla="*/ 5 h 128"/>
              <a:gd name="T54" fmla="*/ 61 w 120"/>
              <a:gd name="T55" fmla="*/ 6 h 128"/>
              <a:gd name="T56" fmla="*/ 87 w 120"/>
              <a:gd name="T57" fmla="*/ 20 h 128"/>
              <a:gd name="T58" fmla="*/ 114 w 120"/>
              <a:gd name="T59" fmla="*/ 25 h 128"/>
              <a:gd name="T60" fmla="*/ 116 w 120"/>
              <a:gd name="T61" fmla="*/ 25 h 128"/>
              <a:gd name="T62" fmla="*/ 115 w 120"/>
              <a:gd name="T63" fmla="*/ 27 h 128"/>
              <a:gd name="T64" fmla="*/ 110 w 120"/>
              <a:gd name="T65" fmla="*/ 54 h 128"/>
              <a:gd name="T66" fmla="*/ 98 w 120"/>
              <a:gd name="T67" fmla="*/ 82 h 128"/>
              <a:gd name="T68" fmla="*/ 80 w 120"/>
              <a:gd name="T69" fmla="*/ 105 h 128"/>
              <a:gd name="T70" fmla="*/ 61 w 120"/>
              <a:gd name="T71" fmla="*/ 12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0" h="128">
                <a:moveTo>
                  <a:pt x="120" y="24"/>
                </a:moveTo>
                <a:cubicBezTo>
                  <a:pt x="120" y="23"/>
                  <a:pt x="120" y="23"/>
                  <a:pt x="120" y="23"/>
                </a:cubicBezTo>
                <a:cubicBezTo>
                  <a:pt x="120" y="22"/>
                  <a:pt x="119" y="21"/>
                  <a:pt x="118" y="21"/>
                </a:cubicBezTo>
                <a:cubicBezTo>
                  <a:pt x="107" y="20"/>
                  <a:pt x="81" y="18"/>
                  <a:pt x="62" y="1"/>
                </a:cubicBezTo>
                <a:cubicBezTo>
                  <a:pt x="61" y="0"/>
                  <a:pt x="61" y="0"/>
                  <a:pt x="61" y="0"/>
                </a:cubicBezTo>
                <a:cubicBezTo>
                  <a:pt x="61" y="0"/>
                  <a:pt x="61" y="0"/>
                  <a:pt x="61" y="0"/>
                </a:cubicBezTo>
                <a:cubicBezTo>
                  <a:pt x="61" y="0"/>
                  <a:pt x="60" y="0"/>
                  <a:pt x="60" y="0"/>
                </a:cubicBezTo>
                <a:cubicBezTo>
                  <a:pt x="59" y="0"/>
                  <a:pt x="59" y="0"/>
                  <a:pt x="58" y="1"/>
                </a:cubicBezTo>
                <a:cubicBezTo>
                  <a:pt x="39" y="18"/>
                  <a:pt x="13" y="20"/>
                  <a:pt x="2" y="21"/>
                </a:cubicBezTo>
                <a:cubicBezTo>
                  <a:pt x="1" y="21"/>
                  <a:pt x="0" y="22"/>
                  <a:pt x="0" y="23"/>
                </a:cubicBezTo>
                <a:cubicBezTo>
                  <a:pt x="0" y="24"/>
                  <a:pt x="0" y="24"/>
                  <a:pt x="0" y="24"/>
                </a:cubicBezTo>
                <a:cubicBezTo>
                  <a:pt x="2" y="72"/>
                  <a:pt x="31" y="109"/>
                  <a:pt x="59" y="128"/>
                </a:cubicBezTo>
                <a:cubicBezTo>
                  <a:pt x="59" y="128"/>
                  <a:pt x="61" y="128"/>
                  <a:pt x="61" y="128"/>
                </a:cubicBezTo>
                <a:cubicBezTo>
                  <a:pt x="62" y="127"/>
                  <a:pt x="62" y="127"/>
                  <a:pt x="62" y="127"/>
                </a:cubicBezTo>
                <a:cubicBezTo>
                  <a:pt x="89" y="108"/>
                  <a:pt x="118" y="71"/>
                  <a:pt x="120" y="24"/>
                </a:cubicBezTo>
                <a:close/>
                <a:moveTo>
                  <a:pt x="61" y="122"/>
                </a:moveTo>
                <a:cubicBezTo>
                  <a:pt x="60" y="123"/>
                  <a:pt x="60" y="123"/>
                  <a:pt x="60" y="123"/>
                </a:cubicBezTo>
                <a:cubicBezTo>
                  <a:pt x="59" y="122"/>
                  <a:pt x="59" y="122"/>
                  <a:pt x="59" y="122"/>
                </a:cubicBezTo>
                <a:cubicBezTo>
                  <a:pt x="52" y="117"/>
                  <a:pt x="46" y="112"/>
                  <a:pt x="40" y="105"/>
                </a:cubicBezTo>
                <a:cubicBezTo>
                  <a:pt x="33" y="98"/>
                  <a:pt x="27" y="90"/>
                  <a:pt x="22" y="82"/>
                </a:cubicBezTo>
                <a:cubicBezTo>
                  <a:pt x="17" y="73"/>
                  <a:pt x="13" y="63"/>
                  <a:pt x="10" y="54"/>
                </a:cubicBezTo>
                <a:cubicBezTo>
                  <a:pt x="7" y="45"/>
                  <a:pt x="5" y="36"/>
                  <a:pt x="5" y="27"/>
                </a:cubicBezTo>
                <a:cubicBezTo>
                  <a:pt x="4" y="25"/>
                  <a:pt x="4" y="25"/>
                  <a:pt x="4" y="25"/>
                </a:cubicBezTo>
                <a:cubicBezTo>
                  <a:pt x="6" y="25"/>
                  <a:pt x="6" y="25"/>
                  <a:pt x="6" y="25"/>
                </a:cubicBezTo>
                <a:cubicBezTo>
                  <a:pt x="15" y="24"/>
                  <a:pt x="24" y="23"/>
                  <a:pt x="33" y="20"/>
                </a:cubicBezTo>
                <a:cubicBezTo>
                  <a:pt x="43" y="17"/>
                  <a:pt x="52" y="12"/>
                  <a:pt x="59" y="6"/>
                </a:cubicBezTo>
                <a:cubicBezTo>
                  <a:pt x="60" y="5"/>
                  <a:pt x="60" y="5"/>
                  <a:pt x="60" y="5"/>
                </a:cubicBezTo>
                <a:cubicBezTo>
                  <a:pt x="61" y="6"/>
                  <a:pt x="61" y="6"/>
                  <a:pt x="61" y="6"/>
                </a:cubicBezTo>
                <a:cubicBezTo>
                  <a:pt x="68" y="12"/>
                  <a:pt x="77" y="17"/>
                  <a:pt x="87" y="20"/>
                </a:cubicBezTo>
                <a:cubicBezTo>
                  <a:pt x="96" y="23"/>
                  <a:pt x="105" y="24"/>
                  <a:pt x="114" y="25"/>
                </a:cubicBezTo>
                <a:cubicBezTo>
                  <a:pt x="116" y="25"/>
                  <a:pt x="116" y="25"/>
                  <a:pt x="116" y="25"/>
                </a:cubicBezTo>
                <a:cubicBezTo>
                  <a:pt x="115" y="27"/>
                  <a:pt x="115" y="27"/>
                  <a:pt x="115" y="27"/>
                </a:cubicBezTo>
                <a:cubicBezTo>
                  <a:pt x="115" y="36"/>
                  <a:pt x="113" y="45"/>
                  <a:pt x="110" y="54"/>
                </a:cubicBezTo>
                <a:cubicBezTo>
                  <a:pt x="107" y="63"/>
                  <a:pt x="103" y="73"/>
                  <a:pt x="98" y="82"/>
                </a:cubicBezTo>
                <a:cubicBezTo>
                  <a:pt x="93" y="90"/>
                  <a:pt x="87" y="98"/>
                  <a:pt x="80" y="105"/>
                </a:cubicBezTo>
                <a:cubicBezTo>
                  <a:pt x="74" y="112"/>
                  <a:pt x="68" y="117"/>
                  <a:pt x="61" y="122"/>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0" name="Freeform 80"/>
          <p:cNvSpPr>
            <a:spLocks noEditPoints="1"/>
          </p:cNvSpPr>
          <p:nvPr/>
        </p:nvSpPr>
        <p:spPr bwMode="auto">
          <a:xfrm>
            <a:off x="8294688" y="3187701"/>
            <a:ext cx="404813" cy="481013"/>
          </a:xfrm>
          <a:custGeom>
            <a:avLst/>
            <a:gdLst>
              <a:gd name="T0" fmla="*/ 77 w 108"/>
              <a:gd name="T1" fmla="*/ 117 h 128"/>
              <a:gd name="T2" fmla="*/ 108 w 108"/>
              <a:gd name="T3" fmla="*/ 81 h 128"/>
              <a:gd name="T4" fmla="*/ 97 w 108"/>
              <a:gd name="T5" fmla="*/ 52 h 128"/>
              <a:gd name="T6" fmla="*/ 107 w 108"/>
              <a:gd name="T7" fmla="*/ 25 h 128"/>
              <a:gd name="T8" fmla="*/ 107 w 108"/>
              <a:gd name="T9" fmla="*/ 22 h 128"/>
              <a:gd name="T10" fmla="*/ 82 w 108"/>
              <a:gd name="T11" fmla="*/ 1 h 128"/>
              <a:gd name="T12" fmla="*/ 76 w 108"/>
              <a:gd name="T13" fmla="*/ 3 h 128"/>
              <a:gd name="T14" fmla="*/ 67 w 108"/>
              <a:gd name="T15" fmla="*/ 10 h 128"/>
              <a:gd name="T16" fmla="*/ 55 w 108"/>
              <a:gd name="T17" fmla="*/ 1 h 128"/>
              <a:gd name="T18" fmla="*/ 54 w 108"/>
              <a:gd name="T19" fmla="*/ 0 h 128"/>
              <a:gd name="T20" fmla="*/ 50 w 108"/>
              <a:gd name="T21" fmla="*/ 3 h 128"/>
              <a:gd name="T22" fmla="*/ 32 w 108"/>
              <a:gd name="T23" fmla="*/ 4 h 128"/>
              <a:gd name="T24" fmla="*/ 29 w 108"/>
              <a:gd name="T25" fmla="*/ 1 h 128"/>
              <a:gd name="T26" fmla="*/ 1 w 108"/>
              <a:gd name="T27" fmla="*/ 22 h 128"/>
              <a:gd name="T28" fmla="*/ 0 w 108"/>
              <a:gd name="T29" fmla="*/ 24 h 128"/>
              <a:gd name="T30" fmla="*/ 6 w 108"/>
              <a:gd name="T31" fmla="*/ 30 h 128"/>
              <a:gd name="T32" fmla="*/ 6 w 108"/>
              <a:gd name="T33" fmla="*/ 64 h 128"/>
              <a:gd name="T34" fmla="*/ 8 w 108"/>
              <a:gd name="T35" fmla="*/ 104 h 128"/>
              <a:gd name="T36" fmla="*/ 53 w 108"/>
              <a:gd name="T37" fmla="*/ 127 h 128"/>
              <a:gd name="T38" fmla="*/ 55 w 108"/>
              <a:gd name="T39" fmla="*/ 127 h 128"/>
              <a:gd name="T40" fmla="*/ 32 w 108"/>
              <a:gd name="T41" fmla="*/ 113 h 128"/>
              <a:gd name="T42" fmla="*/ 4 w 108"/>
              <a:gd name="T43" fmla="*/ 81 h 128"/>
              <a:gd name="T44" fmla="*/ 15 w 108"/>
              <a:gd name="T45" fmla="*/ 54 h 128"/>
              <a:gd name="T46" fmla="*/ 6 w 108"/>
              <a:gd name="T47" fmla="*/ 24 h 128"/>
              <a:gd name="T48" fmla="*/ 29 w 108"/>
              <a:gd name="T49" fmla="*/ 7 h 128"/>
              <a:gd name="T50" fmla="*/ 53 w 108"/>
              <a:gd name="T51" fmla="*/ 7 h 128"/>
              <a:gd name="T52" fmla="*/ 55 w 108"/>
              <a:gd name="T53" fmla="*/ 7 h 128"/>
              <a:gd name="T54" fmla="*/ 79 w 108"/>
              <a:gd name="T55" fmla="*/ 7 h 128"/>
              <a:gd name="T56" fmla="*/ 102 w 108"/>
              <a:gd name="T57" fmla="*/ 24 h 128"/>
              <a:gd name="T58" fmla="*/ 93 w 108"/>
              <a:gd name="T59" fmla="*/ 54 h 128"/>
              <a:gd name="T60" fmla="*/ 104 w 108"/>
              <a:gd name="T61" fmla="*/ 81 h 128"/>
              <a:gd name="T62" fmla="*/ 76 w 108"/>
              <a:gd name="T63" fmla="*/ 113 h 128"/>
              <a:gd name="T64" fmla="*/ 54 w 108"/>
              <a:gd name="T65"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8" h="128">
                <a:moveTo>
                  <a:pt x="55" y="127"/>
                </a:moveTo>
                <a:cubicBezTo>
                  <a:pt x="62" y="122"/>
                  <a:pt x="64" y="121"/>
                  <a:pt x="77" y="117"/>
                </a:cubicBezTo>
                <a:cubicBezTo>
                  <a:pt x="87" y="115"/>
                  <a:pt x="95" y="110"/>
                  <a:pt x="100" y="104"/>
                </a:cubicBezTo>
                <a:cubicBezTo>
                  <a:pt x="105" y="98"/>
                  <a:pt x="108" y="90"/>
                  <a:pt x="108" y="81"/>
                </a:cubicBezTo>
                <a:cubicBezTo>
                  <a:pt x="108" y="75"/>
                  <a:pt x="105" y="70"/>
                  <a:pt x="102" y="64"/>
                </a:cubicBezTo>
                <a:cubicBezTo>
                  <a:pt x="101" y="61"/>
                  <a:pt x="98" y="57"/>
                  <a:pt x="97" y="52"/>
                </a:cubicBezTo>
                <a:cubicBezTo>
                  <a:pt x="92" y="40"/>
                  <a:pt x="97" y="35"/>
                  <a:pt x="102" y="30"/>
                </a:cubicBezTo>
                <a:cubicBezTo>
                  <a:pt x="107" y="25"/>
                  <a:pt x="107" y="25"/>
                  <a:pt x="107" y="25"/>
                </a:cubicBezTo>
                <a:cubicBezTo>
                  <a:pt x="107" y="25"/>
                  <a:pt x="108" y="24"/>
                  <a:pt x="108" y="24"/>
                </a:cubicBezTo>
                <a:cubicBezTo>
                  <a:pt x="108" y="23"/>
                  <a:pt x="107" y="22"/>
                  <a:pt x="107" y="22"/>
                </a:cubicBezTo>
                <a:cubicBezTo>
                  <a:pt x="106" y="21"/>
                  <a:pt x="106" y="21"/>
                  <a:pt x="106" y="21"/>
                </a:cubicBezTo>
                <a:cubicBezTo>
                  <a:pt x="82" y="1"/>
                  <a:pt x="82" y="1"/>
                  <a:pt x="82" y="1"/>
                </a:cubicBezTo>
                <a:cubicBezTo>
                  <a:pt x="81" y="0"/>
                  <a:pt x="79" y="0"/>
                  <a:pt x="79" y="1"/>
                </a:cubicBezTo>
                <a:cubicBezTo>
                  <a:pt x="78" y="2"/>
                  <a:pt x="77" y="3"/>
                  <a:pt x="76" y="3"/>
                </a:cubicBezTo>
                <a:cubicBezTo>
                  <a:pt x="76" y="4"/>
                  <a:pt x="76" y="4"/>
                  <a:pt x="76" y="4"/>
                </a:cubicBezTo>
                <a:cubicBezTo>
                  <a:pt x="73" y="7"/>
                  <a:pt x="71" y="10"/>
                  <a:pt x="67" y="10"/>
                </a:cubicBezTo>
                <a:cubicBezTo>
                  <a:pt x="64" y="10"/>
                  <a:pt x="61" y="6"/>
                  <a:pt x="58" y="3"/>
                </a:cubicBezTo>
                <a:cubicBezTo>
                  <a:pt x="57" y="2"/>
                  <a:pt x="56" y="1"/>
                  <a:pt x="55" y="1"/>
                </a:cubicBezTo>
                <a:cubicBezTo>
                  <a:pt x="55" y="1"/>
                  <a:pt x="55" y="1"/>
                  <a:pt x="55" y="1"/>
                </a:cubicBezTo>
                <a:cubicBezTo>
                  <a:pt x="55" y="0"/>
                  <a:pt x="54" y="0"/>
                  <a:pt x="54" y="0"/>
                </a:cubicBezTo>
                <a:cubicBezTo>
                  <a:pt x="54" y="0"/>
                  <a:pt x="53" y="0"/>
                  <a:pt x="53" y="1"/>
                </a:cubicBezTo>
                <a:cubicBezTo>
                  <a:pt x="52" y="1"/>
                  <a:pt x="51" y="2"/>
                  <a:pt x="50" y="3"/>
                </a:cubicBezTo>
                <a:cubicBezTo>
                  <a:pt x="47" y="6"/>
                  <a:pt x="44" y="10"/>
                  <a:pt x="41" y="10"/>
                </a:cubicBezTo>
                <a:cubicBezTo>
                  <a:pt x="37" y="10"/>
                  <a:pt x="35" y="7"/>
                  <a:pt x="32" y="4"/>
                </a:cubicBezTo>
                <a:cubicBezTo>
                  <a:pt x="32" y="3"/>
                  <a:pt x="32" y="3"/>
                  <a:pt x="32" y="3"/>
                </a:cubicBezTo>
                <a:cubicBezTo>
                  <a:pt x="31" y="3"/>
                  <a:pt x="30" y="2"/>
                  <a:pt x="29" y="1"/>
                </a:cubicBezTo>
                <a:cubicBezTo>
                  <a:pt x="28" y="0"/>
                  <a:pt x="27" y="0"/>
                  <a:pt x="26" y="1"/>
                </a:cubicBezTo>
                <a:cubicBezTo>
                  <a:pt x="1" y="22"/>
                  <a:pt x="1" y="22"/>
                  <a:pt x="1" y="22"/>
                </a:cubicBezTo>
                <a:cubicBezTo>
                  <a:pt x="1" y="22"/>
                  <a:pt x="1" y="22"/>
                  <a:pt x="1" y="22"/>
                </a:cubicBezTo>
                <a:cubicBezTo>
                  <a:pt x="1" y="22"/>
                  <a:pt x="0" y="23"/>
                  <a:pt x="0" y="24"/>
                </a:cubicBezTo>
                <a:cubicBezTo>
                  <a:pt x="0" y="24"/>
                  <a:pt x="1" y="25"/>
                  <a:pt x="1" y="25"/>
                </a:cubicBezTo>
                <a:cubicBezTo>
                  <a:pt x="6" y="30"/>
                  <a:pt x="6" y="30"/>
                  <a:pt x="6" y="30"/>
                </a:cubicBezTo>
                <a:cubicBezTo>
                  <a:pt x="11" y="35"/>
                  <a:pt x="16" y="40"/>
                  <a:pt x="11" y="52"/>
                </a:cubicBezTo>
                <a:cubicBezTo>
                  <a:pt x="10" y="57"/>
                  <a:pt x="7" y="61"/>
                  <a:pt x="6" y="64"/>
                </a:cubicBezTo>
                <a:cubicBezTo>
                  <a:pt x="3" y="70"/>
                  <a:pt x="0" y="75"/>
                  <a:pt x="0" y="81"/>
                </a:cubicBezTo>
                <a:cubicBezTo>
                  <a:pt x="0" y="90"/>
                  <a:pt x="3" y="98"/>
                  <a:pt x="8" y="104"/>
                </a:cubicBezTo>
                <a:cubicBezTo>
                  <a:pt x="13" y="110"/>
                  <a:pt x="21" y="115"/>
                  <a:pt x="31" y="117"/>
                </a:cubicBezTo>
                <a:cubicBezTo>
                  <a:pt x="44" y="121"/>
                  <a:pt x="46" y="122"/>
                  <a:pt x="53" y="127"/>
                </a:cubicBezTo>
                <a:cubicBezTo>
                  <a:pt x="53" y="128"/>
                  <a:pt x="54" y="128"/>
                  <a:pt x="54" y="128"/>
                </a:cubicBezTo>
                <a:cubicBezTo>
                  <a:pt x="55" y="128"/>
                  <a:pt x="55" y="128"/>
                  <a:pt x="55" y="127"/>
                </a:cubicBezTo>
                <a:close/>
                <a:moveTo>
                  <a:pt x="53" y="122"/>
                </a:moveTo>
                <a:cubicBezTo>
                  <a:pt x="47" y="118"/>
                  <a:pt x="44" y="116"/>
                  <a:pt x="32" y="113"/>
                </a:cubicBezTo>
                <a:cubicBezTo>
                  <a:pt x="23" y="111"/>
                  <a:pt x="16" y="107"/>
                  <a:pt x="11" y="101"/>
                </a:cubicBezTo>
                <a:cubicBezTo>
                  <a:pt x="7" y="96"/>
                  <a:pt x="4" y="89"/>
                  <a:pt x="4" y="81"/>
                </a:cubicBezTo>
                <a:cubicBezTo>
                  <a:pt x="4" y="76"/>
                  <a:pt x="7" y="72"/>
                  <a:pt x="10" y="66"/>
                </a:cubicBezTo>
                <a:cubicBezTo>
                  <a:pt x="12" y="63"/>
                  <a:pt x="14" y="59"/>
                  <a:pt x="15" y="54"/>
                </a:cubicBezTo>
                <a:cubicBezTo>
                  <a:pt x="21" y="39"/>
                  <a:pt x="14" y="32"/>
                  <a:pt x="9" y="27"/>
                </a:cubicBezTo>
                <a:cubicBezTo>
                  <a:pt x="6" y="24"/>
                  <a:pt x="6" y="24"/>
                  <a:pt x="6" y="24"/>
                </a:cubicBezTo>
                <a:cubicBezTo>
                  <a:pt x="28" y="5"/>
                  <a:pt x="28" y="5"/>
                  <a:pt x="28" y="5"/>
                </a:cubicBezTo>
                <a:cubicBezTo>
                  <a:pt x="29" y="7"/>
                  <a:pt x="29" y="7"/>
                  <a:pt x="29" y="7"/>
                </a:cubicBezTo>
                <a:cubicBezTo>
                  <a:pt x="31" y="10"/>
                  <a:pt x="35" y="14"/>
                  <a:pt x="41" y="14"/>
                </a:cubicBezTo>
                <a:cubicBezTo>
                  <a:pt x="46" y="14"/>
                  <a:pt x="49" y="11"/>
                  <a:pt x="53" y="7"/>
                </a:cubicBezTo>
                <a:cubicBezTo>
                  <a:pt x="54" y="6"/>
                  <a:pt x="54" y="6"/>
                  <a:pt x="54" y="6"/>
                </a:cubicBezTo>
                <a:cubicBezTo>
                  <a:pt x="55" y="7"/>
                  <a:pt x="55" y="7"/>
                  <a:pt x="55" y="7"/>
                </a:cubicBezTo>
                <a:cubicBezTo>
                  <a:pt x="59" y="11"/>
                  <a:pt x="62" y="14"/>
                  <a:pt x="67" y="14"/>
                </a:cubicBezTo>
                <a:cubicBezTo>
                  <a:pt x="73" y="14"/>
                  <a:pt x="77" y="10"/>
                  <a:pt x="79" y="7"/>
                </a:cubicBezTo>
                <a:cubicBezTo>
                  <a:pt x="80" y="5"/>
                  <a:pt x="80" y="5"/>
                  <a:pt x="80" y="5"/>
                </a:cubicBezTo>
                <a:cubicBezTo>
                  <a:pt x="102" y="24"/>
                  <a:pt x="102" y="24"/>
                  <a:pt x="102" y="24"/>
                </a:cubicBezTo>
                <a:cubicBezTo>
                  <a:pt x="99" y="27"/>
                  <a:pt x="99" y="27"/>
                  <a:pt x="99" y="27"/>
                </a:cubicBezTo>
                <a:cubicBezTo>
                  <a:pt x="94" y="32"/>
                  <a:pt x="87" y="39"/>
                  <a:pt x="93" y="54"/>
                </a:cubicBezTo>
                <a:cubicBezTo>
                  <a:pt x="94" y="59"/>
                  <a:pt x="96" y="63"/>
                  <a:pt x="98" y="66"/>
                </a:cubicBezTo>
                <a:cubicBezTo>
                  <a:pt x="101" y="72"/>
                  <a:pt x="104" y="76"/>
                  <a:pt x="104" y="81"/>
                </a:cubicBezTo>
                <a:cubicBezTo>
                  <a:pt x="104" y="89"/>
                  <a:pt x="101" y="96"/>
                  <a:pt x="97" y="101"/>
                </a:cubicBezTo>
                <a:cubicBezTo>
                  <a:pt x="92" y="107"/>
                  <a:pt x="85" y="111"/>
                  <a:pt x="76" y="113"/>
                </a:cubicBezTo>
                <a:cubicBezTo>
                  <a:pt x="64" y="116"/>
                  <a:pt x="61" y="118"/>
                  <a:pt x="55" y="122"/>
                </a:cubicBezTo>
                <a:cubicBezTo>
                  <a:pt x="54" y="123"/>
                  <a:pt x="54" y="123"/>
                  <a:pt x="54" y="123"/>
                </a:cubicBezTo>
                <a:lnTo>
                  <a:pt x="53" y="122"/>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nvGrpSpPr>
          <p:cNvPr id="193" name="组合 192">
            <a:extLst>
              <a:ext uri="{FF2B5EF4-FFF2-40B4-BE49-F238E27FC236}">
                <a16:creationId xmlns="" xmlns:a16="http://schemas.microsoft.com/office/drawing/2014/main" id="{4CBAB732-701B-4FBE-89A0-7FA06034FE18}"/>
              </a:ext>
            </a:extLst>
          </p:cNvPr>
          <p:cNvGrpSpPr/>
          <p:nvPr/>
        </p:nvGrpSpPr>
        <p:grpSpPr>
          <a:xfrm>
            <a:off x="7310438" y="3187701"/>
            <a:ext cx="450850" cy="481013"/>
            <a:chOff x="7310438" y="3187701"/>
            <a:chExt cx="450850" cy="481013"/>
          </a:xfrm>
        </p:grpSpPr>
        <p:sp>
          <p:nvSpPr>
            <p:cNvPr id="81" name="Freeform 81"/>
            <p:cNvSpPr>
              <a:spLocks noEditPoints="1"/>
            </p:cNvSpPr>
            <p:nvPr/>
          </p:nvSpPr>
          <p:spPr bwMode="auto">
            <a:xfrm>
              <a:off x="7310438" y="3187701"/>
              <a:ext cx="450850" cy="481013"/>
            </a:xfrm>
            <a:custGeom>
              <a:avLst/>
              <a:gdLst>
                <a:gd name="T0" fmla="*/ 114 w 120"/>
                <a:gd name="T1" fmla="*/ 0 h 128"/>
                <a:gd name="T2" fmla="*/ 6 w 120"/>
                <a:gd name="T3" fmla="*/ 0 h 128"/>
                <a:gd name="T4" fmla="*/ 0 w 120"/>
                <a:gd name="T5" fmla="*/ 6 h 128"/>
                <a:gd name="T6" fmla="*/ 0 w 120"/>
                <a:gd name="T7" fmla="*/ 115 h 128"/>
                <a:gd name="T8" fmla="*/ 6 w 120"/>
                <a:gd name="T9" fmla="*/ 121 h 128"/>
                <a:gd name="T10" fmla="*/ 15 w 120"/>
                <a:gd name="T11" fmla="*/ 121 h 128"/>
                <a:gd name="T12" fmla="*/ 15 w 120"/>
                <a:gd name="T13" fmla="*/ 122 h 128"/>
                <a:gd name="T14" fmla="*/ 21 w 120"/>
                <a:gd name="T15" fmla="*/ 128 h 128"/>
                <a:gd name="T16" fmla="*/ 35 w 120"/>
                <a:gd name="T17" fmla="*/ 128 h 128"/>
                <a:gd name="T18" fmla="*/ 41 w 120"/>
                <a:gd name="T19" fmla="*/ 122 h 128"/>
                <a:gd name="T20" fmla="*/ 41 w 120"/>
                <a:gd name="T21" fmla="*/ 121 h 128"/>
                <a:gd name="T22" fmla="*/ 79 w 120"/>
                <a:gd name="T23" fmla="*/ 121 h 128"/>
                <a:gd name="T24" fmla="*/ 79 w 120"/>
                <a:gd name="T25" fmla="*/ 122 h 128"/>
                <a:gd name="T26" fmla="*/ 85 w 120"/>
                <a:gd name="T27" fmla="*/ 128 h 128"/>
                <a:gd name="T28" fmla="*/ 99 w 120"/>
                <a:gd name="T29" fmla="*/ 128 h 128"/>
                <a:gd name="T30" fmla="*/ 105 w 120"/>
                <a:gd name="T31" fmla="*/ 122 h 128"/>
                <a:gd name="T32" fmla="*/ 105 w 120"/>
                <a:gd name="T33" fmla="*/ 121 h 128"/>
                <a:gd name="T34" fmla="*/ 114 w 120"/>
                <a:gd name="T35" fmla="*/ 121 h 128"/>
                <a:gd name="T36" fmla="*/ 120 w 120"/>
                <a:gd name="T37" fmla="*/ 115 h 128"/>
                <a:gd name="T38" fmla="*/ 120 w 120"/>
                <a:gd name="T39" fmla="*/ 6 h 128"/>
                <a:gd name="T40" fmla="*/ 114 w 120"/>
                <a:gd name="T41" fmla="*/ 0 h 128"/>
                <a:gd name="T42" fmla="*/ 116 w 120"/>
                <a:gd name="T43" fmla="*/ 116 h 128"/>
                <a:gd name="T44" fmla="*/ 101 w 120"/>
                <a:gd name="T45" fmla="*/ 116 h 128"/>
                <a:gd name="T46" fmla="*/ 101 w 120"/>
                <a:gd name="T47" fmla="*/ 123 h 128"/>
                <a:gd name="T48" fmla="*/ 83 w 120"/>
                <a:gd name="T49" fmla="*/ 123 h 128"/>
                <a:gd name="T50" fmla="*/ 83 w 120"/>
                <a:gd name="T51" fmla="*/ 116 h 128"/>
                <a:gd name="T52" fmla="*/ 37 w 120"/>
                <a:gd name="T53" fmla="*/ 116 h 128"/>
                <a:gd name="T54" fmla="*/ 37 w 120"/>
                <a:gd name="T55" fmla="*/ 123 h 128"/>
                <a:gd name="T56" fmla="*/ 19 w 120"/>
                <a:gd name="T57" fmla="*/ 123 h 128"/>
                <a:gd name="T58" fmla="*/ 19 w 120"/>
                <a:gd name="T59" fmla="*/ 116 h 128"/>
                <a:gd name="T60" fmla="*/ 4 w 120"/>
                <a:gd name="T61" fmla="*/ 116 h 128"/>
                <a:gd name="T62" fmla="*/ 4 w 120"/>
                <a:gd name="T63" fmla="*/ 5 h 128"/>
                <a:gd name="T64" fmla="*/ 116 w 120"/>
                <a:gd name="T65" fmla="*/ 5 h 128"/>
                <a:gd name="T66" fmla="*/ 116 w 120"/>
                <a:gd name="T67" fmla="*/ 11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0" h="128">
                  <a:moveTo>
                    <a:pt x="114" y="0"/>
                  </a:moveTo>
                  <a:cubicBezTo>
                    <a:pt x="6" y="0"/>
                    <a:pt x="6" y="0"/>
                    <a:pt x="6" y="0"/>
                  </a:cubicBezTo>
                  <a:cubicBezTo>
                    <a:pt x="2" y="0"/>
                    <a:pt x="0" y="3"/>
                    <a:pt x="0" y="6"/>
                  </a:cubicBezTo>
                  <a:cubicBezTo>
                    <a:pt x="0" y="115"/>
                    <a:pt x="0" y="115"/>
                    <a:pt x="0" y="115"/>
                  </a:cubicBezTo>
                  <a:cubicBezTo>
                    <a:pt x="0" y="118"/>
                    <a:pt x="2" y="121"/>
                    <a:pt x="6" y="121"/>
                  </a:cubicBezTo>
                  <a:cubicBezTo>
                    <a:pt x="15" y="121"/>
                    <a:pt x="15" y="121"/>
                    <a:pt x="15" y="121"/>
                  </a:cubicBezTo>
                  <a:cubicBezTo>
                    <a:pt x="15" y="122"/>
                    <a:pt x="15" y="122"/>
                    <a:pt x="15" y="122"/>
                  </a:cubicBezTo>
                  <a:cubicBezTo>
                    <a:pt x="15" y="125"/>
                    <a:pt x="17" y="128"/>
                    <a:pt x="21" y="128"/>
                  </a:cubicBezTo>
                  <a:cubicBezTo>
                    <a:pt x="35" y="128"/>
                    <a:pt x="35" y="128"/>
                    <a:pt x="35" y="128"/>
                  </a:cubicBezTo>
                  <a:cubicBezTo>
                    <a:pt x="39" y="128"/>
                    <a:pt x="41" y="125"/>
                    <a:pt x="41" y="122"/>
                  </a:cubicBezTo>
                  <a:cubicBezTo>
                    <a:pt x="41" y="121"/>
                    <a:pt x="41" y="121"/>
                    <a:pt x="41" y="121"/>
                  </a:cubicBezTo>
                  <a:cubicBezTo>
                    <a:pt x="79" y="121"/>
                    <a:pt x="79" y="121"/>
                    <a:pt x="79" y="121"/>
                  </a:cubicBezTo>
                  <a:cubicBezTo>
                    <a:pt x="79" y="122"/>
                    <a:pt x="79" y="122"/>
                    <a:pt x="79" y="122"/>
                  </a:cubicBezTo>
                  <a:cubicBezTo>
                    <a:pt x="79" y="125"/>
                    <a:pt x="81" y="128"/>
                    <a:pt x="85" y="128"/>
                  </a:cubicBezTo>
                  <a:cubicBezTo>
                    <a:pt x="99" y="128"/>
                    <a:pt x="99" y="128"/>
                    <a:pt x="99" y="128"/>
                  </a:cubicBezTo>
                  <a:cubicBezTo>
                    <a:pt x="103" y="128"/>
                    <a:pt x="105" y="125"/>
                    <a:pt x="105" y="122"/>
                  </a:cubicBezTo>
                  <a:cubicBezTo>
                    <a:pt x="105" y="121"/>
                    <a:pt x="105" y="121"/>
                    <a:pt x="105" y="121"/>
                  </a:cubicBezTo>
                  <a:cubicBezTo>
                    <a:pt x="114" y="121"/>
                    <a:pt x="114" y="121"/>
                    <a:pt x="114" y="121"/>
                  </a:cubicBezTo>
                  <a:cubicBezTo>
                    <a:pt x="118" y="121"/>
                    <a:pt x="120" y="118"/>
                    <a:pt x="120" y="115"/>
                  </a:cubicBezTo>
                  <a:cubicBezTo>
                    <a:pt x="120" y="6"/>
                    <a:pt x="120" y="6"/>
                    <a:pt x="120" y="6"/>
                  </a:cubicBezTo>
                  <a:cubicBezTo>
                    <a:pt x="120" y="3"/>
                    <a:pt x="118" y="0"/>
                    <a:pt x="114" y="0"/>
                  </a:cubicBezTo>
                  <a:close/>
                  <a:moveTo>
                    <a:pt x="116" y="116"/>
                  </a:moveTo>
                  <a:cubicBezTo>
                    <a:pt x="101" y="116"/>
                    <a:pt x="101" y="116"/>
                    <a:pt x="101" y="116"/>
                  </a:cubicBezTo>
                  <a:cubicBezTo>
                    <a:pt x="101" y="123"/>
                    <a:pt x="101" y="123"/>
                    <a:pt x="101" y="123"/>
                  </a:cubicBezTo>
                  <a:cubicBezTo>
                    <a:pt x="83" y="123"/>
                    <a:pt x="83" y="123"/>
                    <a:pt x="83" y="123"/>
                  </a:cubicBezTo>
                  <a:cubicBezTo>
                    <a:pt x="83" y="116"/>
                    <a:pt x="83" y="116"/>
                    <a:pt x="83" y="116"/>
                  </a:cubicBezTo>
                  <a:cubicBezTo>
                    <a:pt x="37" y="116"/>
                    <a:pt x="37" y="116"/>
                    <a:pt x="37" y="116"/>
                  </a:cubicBezTo>
                  <a:cubicBezTo>
                    <a:pt x="37" y="123"/>
                    <a:pt x="37" y="123"/>
                    <a:pt x="37" y="123"/>
                  </a:cubicBezTo>
                  <a:cubicBezTo>
                    <a:pt x="19" y="123"/>
                    <a:pt x="19" y="123"/>
                    <a:pt x="19" y="123"/>
                  </a:cubicBezTo>
                  <a:cubicBezTo>
                    <a:pt x="19" y="116"/>
                    <a:pt x="19" y="116"/>
                    <a:pt x="19" y="116"/>
                  </a:cubicBezTo>
                  <a:cubicBezTo>
                    <a:pt x="4" y="116"/>
                    <a:pt x="4" y="116"/>
                    <a:pt x="4" y="116"/>
                  </a:cubicBezTo>
                  <a:cubicBezTo>
                    <a:pt x="4" y="5"/>
                    <a:pt x="4" y="5"/>
                    <a:pt x="4" y="5"/>
                  </a:cubicBezTo>
                  <a:cubicBezTo>
                    <a:pt x="116" y="5"/>
                    <a:pt x="116" y="5"/>
                    <a:pt x="116" y="5"/>
                  </a:cubicBezTo>
                  <a:lnTo>
                    <a:pt x="116" y="116"/>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2" name="Freeform 82"/>
            <p:cNvSpPr>
              <a:spLocks noEditPoints="1"/>
            </p:cNvSpPr>
            <p:nvPr/>
          </p:nvSpPr>
          <p:spPr bwMode="auto">
            <a:xfrm>
              <a:off x="7373938" y="3252788"/>
              <a:ext cx="323850" cy="322263"/>
            </a:xfrm>
            <a:custGeom>
              <a:avLst/>
              <a:gdLst>
                <a:gd name="T0" fmla="*/ 6 w 86"/>
                <a:gd name="T1" fmla="*/ 86 h 86"/>
                <a:gd name="T2" fmla="*/ 80 w 86"/>
                <a:gd name="T3" fmla="*/ 86 h 86"/>
                <a:gd name="T4" fmla="*/ 86 w 86"/>
                <a:gd name="T5" fmla="*/ 80 h 86"/>
                <a:gd name="T6" fmla="*/ 86 w 86"/>
                <a:gd name="T7" fmla="*/ 6 h 86"/>
                <a:gd name="T8" fmla="*/ 80 w 86"/>
                <a:gd name="T9" fmla="*/ 0 h 86"/>
                <a:gd name="T10" fmla="*/ 6 w 86"/>
                <a:gd name="T11" fmla="*/ 0 h 86"/>
                <a:gd name="T12" fmla="*/ 0 w 86"/>
                <a:gd name="T13" fmla="*/ 6 h 86"/>
                <a:gd name="T14" fmla="*/ 0 w 86"/>
                <a:gd name="T15" fmla="*/ 80 h 86"/>
                <a:gd name="T16" fmla="*/ 6 w 86"/>
                <a:gd name="T17" fmla="*/ 86 h 86"/>
                <a:gd name="T18" fmla="*/ 4 w 86"/>
                <a:gd name="T19" fmla="*/ 4 h 86"/>
                <a:gd name="T20" fmla="*/ 82 w 86"/>
                <a:gd name="T21" fmla="*/ 4 h 86"/>
                <a:gd name="T22" fmla="*/ 82 w 86"/>
                <a:gd name="T23" fmla="*/ 81 h 86"/>
                <a:gd name="T24" fmla="*/ 4 w 86"/>
                <a:gd name="T25" fmla="*/ 81 h 86"/>
                <a:gd name="T26" fmla="*/ 4 w 86"/>
                <a:gd name="T27" fmla="*/ 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 h="86">
                  <a:moveTo>
                    <a:pt x="6" y="86"/>
                  </a:moveTo>
                  <a:cubicBezTo>
                    <a:pt x="80" y="86"/>
                    <a:pt x="80" y="86"/>
                    <a:pt x="80" y="86"/>
                  </a:cubicBezTo>
                  <a:cubicBezTo>
                    <a:pt x="83" y="86"/>
                    <a:pt x="86" y="83"/>
                    <a:pt x="86" y="80"/>
                  </a:cubicBezTo>
                  <a:cubicBezTo>
                    <a:pt x="86" y="6"/>
                    <a:pt x="86" y="6"/>
                    <a:pt x="86" y="6"/>
                  </a:cubicBezTo>
                  <a:cubicBezTo>
                    <a:pt x="86" y="3"/>
                    <a:pt x="83" y="0"/>
                    <a:pt x="80" y="0"/>
                  </a:cubicBezTo>
                  <a:cubicBezTo>
                    <a:pt x="6" y="0"/>
                    <a:pt x="6" y="0"/>
                    <a:pt x="6" y="0"/>
                  </a:cubicBezTo>
                  <a:cubicBezTo>
                    <a:pt x="3" y="0"/>
                    <a:pt x="0" y="3"/>
                    <a:pt x="0" y="6"/>
                  </a:cubicBezTo>
                  <a:cubicBezTo>
                    <a:pt x="0" y="80"/>
                    <a:pt x="0" y="80"/>
                    <a:pt x="0" y="80"/>
                  </a:cubicBezTo>
                  <a:cubicBezTo>
                    <a:pt x="0" y="83"/>
                    <a:pt x="3" y="86"/>
                    <a:pt x="6" y="86"/>
                  </a:cubicBezTo>
                  <a:close/>
                  <a:moveTo>
                    <a:pt x="4" y="4"/>
                  </a:moveTo>
                  <a:cubicBezTo>
                    <a:pt x="82" y="4"/>
                    <a:pt x="82" y="4"/>
                    <a:pt x="82" y="4"/>
                  </a:cubicBezTo>
                  <a:cubicBezTo>
                    <a:pt x="82" y="81"/>
                    <a:pt x="82" y="81"/>
                    <a:pt x="82" y="81"/>
                  </a:cubicBezTo>
                  <a:cubicBezTo>
                    <a:pt x="4" y="81"/>
                    <a:pt x="4" y="81"/>
                    <a:pt x="4" y="81"/>
                  </a:cubicBezTo>
                  <a:lnTo>
                    <a:pt x="4" y="4"/>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3" name="Freeform 83"/>
            <p:cNvSpPr>
              <a:spLocks noEditPoints="1"/>
            </p:cNvSpPr>
            <p:nvPr/>
          </p:nvSpPr>
          <p:spPr bwMode="auto">
            <a:xfrm>
              <a:off x="7434263" y="3327401"/>
              <a:ext cx="195263" cy="184150"/>
            </a:xfrm>
            <a:custGeom>
              <a:avLst/>
              <a:gdLst>
                <a:gd name="T0" fmla="*/ 27 w 52"/>
                <a:gd name="T1" fmla="*/ 0 h 49"/>
                <a:gd name="T2" fmla="*/ 10 w 52"/>
                <a:gd name="T3" fmla="*/ 7 h 49"/>
                <a:gd name="T4" fmla="*/ 10 w 52"/>
                <a:gd name="T5" fmla="*/ 42 h 49"/>
                <a:gd name="T6" fmla="*/ 27 w 52"/>
                <a:gd name="T7" fmla="*/ 49 h 49"/>
                <a:gd name="T8" fmla="*/ 44 w 52"/>
                <a:gd name="T9" fmla="*/ 42 h 49"/>
                <a:gd name="T10" fmla="*/ 52 w 52"/>
                <a:gd name="T11" fmla="*/ 24 h 49"/>
                <a:gd name="T12" fmla="*/ 44 w 52"/>
                <a:gd name="T13" fmla="*/ 7 h 49"/>
                <a:gd name="T14" fmla="*/ 27 w 52"/>
                <a:gd name="T15" fmla="*/ 0 h 49"/>
                <a:gd name="T16" fmla="*/ 16 w 52"/>
                <a:gd name="T17" fmla="*/ 8 h 49"/>
                <a:gd name="T18" fmla="*/ 38 w 52"/>
                <a:gd name="T19" fmla="*/ 8 h 49"/>
                <a:gd name="T20" fmla="*/ 39 w 52"/>
                <a:gd name="T21" fmla="*/ 9 h 49"/>
                <a:gd name="T22" fmla="*/ 27 w 52"/>
                <a:gd name="T23" fmla="*/ 21 h 49"/>
                <a:gd name="T24" fmla="*/ 15 w 52"/>
                <a:gd name="T25" fmla="*/ 9 h 49"/>
                <a:gd name="T26" fmla="*/ 16 w 52"/>
                <a:gd name="T27" fmla="*/ 8 h 49"/>
                <a:gd name="T28" fmla="*/ 10 w 52"/>
                <a:gd name="T29" fmla="*/ 35 h 49"/>
                <a:gd name="T30" fmla="*/ 10 w 52"/>
                <a:gd name="T31" fmla="*/ 13 h 49"/>
                <a:gd name="T32" fmla="*/ 11 w 52"/>
                <a:gd name="T33" fmla="*/ 12 h 49"/>
                <a:gd name="T34" fmla="*/ 24 w 52"/>
                <a:gd name="T35" fmla="*/ 24 h 49"/>
                <a:gd name="T36" fmla="*/ 11 w 52"/>
                <a:gd name="T37" fmla="*/ 37 h 49"/>
                <a:gd name="T38" fmla="*/ 10 w 52"/>
                <a:gd name="T39" fmla="*/ 35 h 49"/>
                <a:gd name="T40" fmla="*/ 38 w 52"/>
                <a:gd name="T41" fmla="*/ 41 h 49"/>
                <a:gd name="T42" fmla="*/ 27 w 52"/>
                <a:gd name="T43" fmla="*/ 44 h 49"/>
                <a:gd name="T44" fmla="*/ 16 w 52"/>
                <a:gd name="T45" fmla="*/ 41 h 49"/>
                <a:gd name="T46" fmla="*/ 15 w 52"/>
                <a:gd name="T47" fmla="*/ 40 h 49"/>
                <a:gd name="T48" fmla="*/ 27 w 52"/>
                <a:gd name="T49" fmla="*/ 28 h 49"/>
                <a:gd name="T50" fmla="*/ 39 w 52"/>
                <a:gd name="T51" fmla="*/ 40 h 49"/>
                <a:gd name="T52" fmla="*/ 38 w 52"/>
                <a:gd name="T53" fmla="*/ 41 h 49"/>
                <a:gd name="T54" fmla="*/ 44 w 52"/>
                <a:gd name="T55" fmla="*/ 35 h 49"/>
                <a:gd name="T56" fmla="*/ 43 w 52"/>
                <a:gd name="T57" fmla="*/ 37 h 49"/>
                <a:gd name="T58" fmla="*/ 30 w 52"/>
                <a:gd name="T59" fmla="*/ 24 h 49"/>
                <a:gd name="T60" fmla="*/ 43 w 52"/>
                <a:gd name="T61" fmla="*/ 12 h 49"/>
                <a:gd name="T62" fmla="*/ 44 w 52"/>
                <a:gd name="T63" fmla="*/ 13 h 49"/>
                <a:gd name="T64" fmla="*/ 44 w 52"/>
                <a:gd name="T65" fmla="*/ 3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2" h="49">
                  <a:moveTo>
                    <a:pt x="27" y="0"/>
                  </a:moveTo>
                  <a:cubicBezTo>
                    <a:pt x="20" y="0"/>
                    <a:pt x="14" y="2"/>
                    <a:pt x="10" y="7"/>
                  </a:cubicBezTo>
                  <a:cubicBezTo>
                    <a:pt x="0" y="17"/>
                    <a:pt x="0" y="32"/>
                    <a:pt x="10" y="42"/>
                  </a:cubicBezTo>
                  <a:cubicBezTo>
                    <a:pt x="14" y="46"/>
                    <a:pt x="20" y="49"/>
                    <a:pt x="27" y="49"/>
                  </a:cubicBezTo>
                  <a:cubicBezTo>
                    <a:pt x="34" y="49"/>
                    <a:pt x="40" y="46"/>
                    <a:pt x="44" y="42"/>
                  </a:cubicBezTo>
                  <a:cubicBezTo>
                    <a:pt x="49" y="37"/>
                    <a:pt x="52" y="31"/>
                    <a:pt x="52" y="24"/>
                  </a:cubicBezTo>
                  <a:cubicBezTo>
                    <a:pt x="52" y="18"/>
                    <a:pt x="49" y="12"/>
                    <a:pt x="44" y="7"/>
                  </a:cubicBezTo>
                  <a:cubicBezTo>
                    <a:pt x="40" y="2"/>
                    <a:pt x="34" y="0"/>
                    <a:pt x="27" y="0"/>
                  </a:cubicBezTo>
                  <a:close/>
                  <a:moveTo>
                    <a:pt x="16" y="8"/>
                  </a:moveTo>
                  <a:cubicBezTo>
                    <a:pt x="23" y="3"/>
                    <a:pt x="31" y="3"/>
                    <a:pt x="38" y="8"/>
                  </a:cubicBezTo>
                  <a:cubicBezTo>
                    <a:pt x="39" y="9"/>
                    <a:pt x="39" y="9"/>
                    <a:pt x="39" y="9"/>
                  </a:cubicBezTo>
                  <a:cubicBezTo>
                    <a:pt x="27" y="21"/>
                    <a:pt x="27" y="21"/>
                    <a:pt x="27" y="21"/>
                  </a:cubicBezTo>
                  <a:cubicBezTo>
                    <a:pt x="15" y="9"/>
                    <a:pt x="15" y="9"/>
                    <a:pt x="15" y="9"/>
                  </a:cubicBezTo>
                  <a:lnTo>
                    <a:pt x="16" y="8"/>
                  </a:lnTo>
                  <a:close/>
                  <a:moveTo>
                    <a:pt x="10" y="35"/>
                  </a:moveTo>
                  <a:cubicBezTo>
                    <a:pt x="6" y="29"/>
                    <a:pt x="6" y="20"/>
                    <a:pt x="10" y="13"/>
                  </a:cubicBezTo>
                  <a:cubicBezTo>
                    <a:pt x="11" y="12"/>
                    <a:pt x="11" y="12"/>
                    <a:pt x="11" y="12"/>
                  </a:cubicBezTo>
                  <a:cubicBezTo>
                    <a:pt x="24" y="24"/>
                    <a:pt x="24" y="24"/>
                    <a:pt x="24" y="24"/>
                  </a:cubicBezTo>
                  <a:cubicBezTo>
                    <a:pt x="11" y="37"/>
                    <a:pt x="11" y="37"/>
                    <a:pt x="11" y="37"/>
                  </a:cubicBezTo>
                  <a:lnTo>
                    <a:pt x="10" y="35"/>
                  </a:lnTo>
                  <a:close/>
                  <a:moveTo>
                    <a:pt x="38" y="41"/>
                  </a:moveTo>
                  <a:cubicBezTo>
                    <a:pt x="35" y="43"/>
                    <a:pt x="31" y="44"/>
                    <a:pt x="27" y="44"/>
                  </a:cubicBezTo>
                  <a:cubicBezTo>
                    <a:pt x="23" y="44"/>
                    <a:pt x="19" y="43"/>
                    <a:pt x="16" y="41"/>
                  </a:cubicBezTo>
                  <a:cubicBezTo>
                    <a:pt x="15" y="40"/>
                    <a:pt x="15" y="40"/>
                    <a:pt x="15" y="40"/>
                  </a:cubicBezTo>
                  <a:cubicBezTo>
                    <a:pt x="27" y="28"/>
                    <a:pt x="27" y="28"/>
                    <a:pt x="27" y="28"/>
                  </a:cubicBezTo>
                  <a:cubicBezTo>
                    <a:pt x="39" y="40"/>
                    <a:pt x="39" y="40"/>
                    <a:pt x="39" y="40"/>
                  </a:cubicBezTo>
                  <a:lnTo>
                    <a:pt x="38" y="41"/>
                  </a:lnTo>
                  <a:close/>
                  <a:moveTo>
                    <a:pt x="44" y="35"/>
                  </a:moveTo>
                  <a:cubicBezTo>
                    <a:pt x="43" y="37"/>
                    <a:pt x="43" y="37"/>
                    <a:pt x="43" y="37"/>
                  </a:cubicBezTo>
                  <a:cubicBezTo>
                    <a:pt x="30" y="24"/>
                    <a:pt x="30" y="24"/>
                    <a:pt x="30" y="24"/>
                  </a:cubicBezTo>
                  <a:cubicBezTo>
                    <a:pt x="43" y="12"/>
                    <a:pt x="43" y="12"/>
                    <a:pt x="43" y="12"/>
                  </a:cubicBezTo>
                  <a:cubicBezTo>
                    <a:pt x="44" y="13"/>
                    <a:pt x="44" y="13"/>
                    <a:pt x="44" y="13"/>
                  </a:cubicBezTo>
                  <a:cubicBezTo>
                    <a:pt x="48" y="20"/>
                    <a:pt x="48" y="29"/>
                    <a:pt x="44" y="3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192" name="组合 191">
            <a:extLst>
              <a:ext uri="{FF2B5EF4-FFF2-40B4-BE49-F238E27FC236}">
                <a16:creationId xmlns="" xmlns:a16="http://schemas.microsoft.com/office/drawing/2014/main" id="{985EFB42-E427-40B1-8DBC-FB32A5DFA4BC}"/>
              </a:ext>
            </a:extLst>
          </p:cNvPr>
          <p:cNvGrpSpPr/>
          <p:nvPr/>
        </p:nvGrpSpPr>
        <p:grpSpPr>
          <a:xfrm>
            <a:off x="6338888" y="3187701"/>
            <a:ext cx="490538" cy="485775"/>
            <a:chOff x="6338888" y="3187701"/>
            <a:chExt cx="490538" cy="485775"/>
          </a:xfrm>
        </p:grpSpPr>
        <p:sp>
          <p:nvSpPr>
            <p:cNvPr id="84" name="Freeform 84"/>
            <p:cNvSpPr>
              <a:spLocks noEditPoints="1"/>
            </p:cNvSpPr>
            <p:nvPr/>
          </p:nvSpPr>
          <p:spPr bwMode="auto">
            <a:xfrm>
              <a:off x="6338888" y="3187701"/>
              <a:ext cx="490538" cy="485775"/>
            </a:xfrm>
            <a:custGeom>
              <a:avLst/>
              <a:gdLst>
                <a:gd name="T0" fmla="*/ 111 w 131"/>
                <a:gd name="T1" fmla="*/ 15 h 129"/>
                <a:gd name="T2" fmla="*/ 77 w 131"/>
                <a:gd name="T3" fmla="*/ 0 h 129"/>
                <a:gd name="T4" fmla="*/ 56 w 131"/>
                <a:gd name="T5" fmla="*/ 8 h 129"/>
                <a:gd name="T6" fmla="*/ 56 w 131"/>
                <a:gd name="T7" fmla="*/ 54 h 129"/>
                <a:gd name="T8" fmla="*/ 57 w 131"/>
                <a:gd name="T9" fmla="*/ 55 h 129"/>
                <a:gd name="T10" fmla="*/ 56 w 131"/>
                <a:gd name="T11" fmla="*/ 56 h 129"/>
                <a:gd name="T12" fmla="*/ 2 w 131"/>
                <a:gd name="T13" fmla="*/ 110 h 129"/>
                <a:gd name="T14" fmla="*/ 0 w 131"/>
                <a:gd name="T15" fmla="*/ 114 h 129"/>
                <a:gd name="T16" fmla="*/ 2 w 131"/>
                <a:gd name="T17" fmla="*/ 118 h 129"/>
                <a:gd name="T18" fmla="*/ 7 w 131"/>
                <a:gd name="T19" fmla="*/ 124 h 129"/>
                <a:gd name="T20" fmla="*/ 16 w 131"/>
                <a:gd name="T21" fmla="*/ 124 h 129"/>
                <a:gd name="T22" fmla="*/ 17 w 131"/>
                <a:gd name="T23" fmla="*/ 123 h 129"/>
                <a:gd name="T24" fmla="*/ 20 w 131"/>
                <a:gd name="T25" fmla="*/ 126 h 129"/>
                <a:gd name="T26" fmla="*/ 29 w 131"/>
                <a:gd name="T27" fmla="*/ 126 h 129"/>
                <a:gd name="T28" fmla="*/ 39 w 131"/>
                <a:gd name="T29" fmla="*/ 116 h 129"/>
                <a:gd name="T30" fmla="*/ 39 w 131"/>
                <a:gd name="T31" fmla="*/ 107 h 129"/>
                <a:gd name="T32" fmla="*/ 36 w 131"/>
                <a:gd name="T33" fmla="*/ 104 h 129"/>
                <a:gd name="T34" fmla="*/ 70 w 131"/>
                <a:gd name="T35" fmla="*/ 69 h 129"/>
                <a:gd name="T36" fmla="*/ 71 w 131"/>
                <a:gd name="T37" fmla="*/ 70 h 129"/>
                <a:gd name="T38" fmla="*/ 97 w 131"/>
                <a:gd name="T39" fmla="*/ 78 h 129"/>
                <a:gd name="T40" fmla="*/ 97 w 131"/>
                <a:gd name="T41" fmla="*/ 78 h 129"/>
                <a:gd name="T42" fmla="*/ 118 w 131"/>
                <a:gd name="T43" fmla="*/ 70 h 129"/>
                <a:gd name="T44" fmla="*/ 111 w 131"/>
                <a:gd name="T45" fmla="*/ 15 h 129"/>
                <a:gd name="T46" fmla="*/ 29 w 131"/>
                <a:gd name="T47" fmla="*/ 104 h 129"/>
                <a:gd name="T48" fmla="*/ 37 w 131"/>
                <a:gd name="T49" fmla="*/ 112 h 129"/>
                <a:gd name="T50" fmla="*/ 25 w 131"/>
                <a:gd name="T51" fmla="*/ 124 h 129"/>
                <a:gd name="T52" fmla="*/ 17 w 131"/>
                <a:gd name="T53" fmla="*/ 116 h 129"/>
                <a:gd name="T54" fmla="*/ 11 w 131"/>
                <a:gd name="T55" fmla="*/ 121 h 129"/>
                <a:gd name="T56" fmla="*/ 4 w 131"/>
                <a:gd name="T57" fmla="*/ 114 h 129"/>
                <a:gd name="T58" fmla="*/ 59 w 131"/>
                <a:gd name="T59" fmla="*/ 59 h 129"/>
                <a:gd name="T60" fmla="*/ 60 w 131"/>
                <a:gd name="T61" fmla="*/ 60 h 129"/>
                <a:gd name="T62" fmla="*/ 63 w 131"/>
                <a:gd name="T63" fmla="*/ 63 h 129"/>
                <a:gd name="T64" fmla="*/ 66 w 131"/>
                <a:gd name="T65" fmla="*/ 65 h 129"/>
                <a:gd name="T66" fmla="*/ 67 w 131"/>
                <a:gd name="T67" fmla="*/ 66 h 129"/>
                <a:gd name="T68" fmla="*/ 29 w 131"/>
                <a:gd name="T69" fmla="*/ 104 h 129"/>
                <a:gd name="T70" fmla="*/ 114 w 131"/>
                <a:gd name="T71" fmla="*/ 67 h 129"/>
                <a:gd name="T72" fmla="*/ 97 w 131"/>
                <a:gd name="T73" fmla="*/ 73 h 129"/>
                <a:gd name="T74" fmla="*/ 92 w 131"/>
                <a:gd name="T75" fmla="*/ 73 h 129"/>
                <a:gd name="T76" fmla="*/ 79 w 131"/>
                <a:gd name="T77" fmla="*/ 69 h 129"/>
                <a:gd name="T78" fmla="*/ 66 w 131"/>
                <a:gd name="T79" fmla="*/ 60 h 129"/>
                <a:gd name="T80" fmla="*/ 57 w 131"/>
                <a:gd name="T81" fmla="*/ 47 h 129"/>
                <a:gd name="T82" fmla="*/ 53 w 131"/>
                <a:gd name="T83" fmla="*/ 33 h 129"/>
                <a:gd name="T84" fmla="*/ 59 w 131"/>
                <a:gd name="T85" fmla="*/ 11 h 129"/>
                <a:gd name="T86" fmla="*/ 81 w 131"/>
                <a:gd name="T87" fmla="*/ 5 h 129"/>
                <a:gd name="T88" fmla="*/ 94 w 131"/>
                <a:gd name="T89" fmla="*/ 9 h 129"/>
                <a:gd name="T90" fmla="*/ 107 w 131"/>
                <a:gd name="T91" fmla="*/ 18 h 129"/>
                <a:gd name="T92" fmla="*/ 117 w 131"/>
                <a:gd name="T93" fmla="*/ 31 h 129"/>
                <a:gd name="T94" fmla="*/ 121 w 131"/>
                <a:gd name="T95" fmla="*/ 45 h 129"/>
                <a:gd name="T96" fmla="*/ 114 w 131"/>
                <a:gd name="T97" fmla="*/ 6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1" h="129">
                  <a:moveTo>
                    <a:pt x="111" y="15"/>
                  </a:moveTo>
                  <a:cubicBezTo>
                    <a:pt x="101" y="6"/>
                    <a:pt x="89" y="0"/>
                    <a:pt x="77" y="0"/>
                  </a:cubicBezTo>
                  <a:cubicBezTo>
                    <a:pt x="68" y="0"/>
                    <a:pt x="61" y="3"/>
                    <a:pt x="56" y="8"/>
                  </a:cubicBezTo>
                  <a:cubicBezTo>
                    <a:pt x="45" y="19"/>
                    <a:pt x="45" y="38"/>
                    <a:pt x="56" y="54"/>
                  </a:cubicBezTo>
                  <a:cubicBezTo>
                    <a:pt x="57" y="55"/>
                    <a:pt x="57" y="55"/>
                    <a:pt x="57" y="55"/>
                  </a:cubicBezTo>
                  <a:cubicBezTo>
                    <a:pt x="56" y="56"/>
                    <a:pt x="56" y="56"/>
                    <a:pt x="56" y="56"/>
                  </a:cubicBezTo>
                  <a:cubicBezTo>
                    <a:pt x="2" y="110"/>
                    <a:pt x="2" y="110"/>
                    <a:pt x="2" y="110"/>
                  </a:cubicBezTo>
                  <a:cubicBezTo>
                    <a:pt x="1" y="111"/>
                    <a:pt x="0" y="113"/>
                    <a:pt x="0" y="114"/>
                  </a:cubicBezTo>
                  <a:cubicBezTo>
                    <a:pt x="0" y="116"/>
                    <a:pt x="1" y="117"/>
                    <a:pt x="2" y="118"/>
                  </a:cubicBezTo>
                  <a:cubicBezTo>
                    <a:pt x="7" y="124"/>
                    <a:pt x="7" y="124"/>
                    <a:pt x="7" y="124"/>
                  </a:cubicBezTo>
                  <a:cubicBezTo>
                    <a:pt x="10" y="126"/>
                    <a:pt x="13" y="126"/>
                    <a:pt x="16" y="124"/>
                  </a:cubicBezTo>
                  <a:cubicBezTo>
                    <a:pt x="17" y="123"/>
                    <a:pt x="17" y="123"/>
                    <a:pt x="17" y="123"/>
                  </a:cubicBezTo>
                  <a:cubicBezTo>
                    <a:pt x="20" y="126"/>
                    <a:pt x="20" y="126"/>
                    <a:pt x="20" y="126"/>
                  </a:cubicBezTo>
                  <a:cubicBezTo>
                    <a:pt x="23" y="129"/>
                    <a:pt x="27" y="129"/>
                    <a:pt x="29" y="126"/>
                  </a:cubicBezTo>
                  <a:cubicBezTo>
                    <a:pt x="39" y="116"/>
                    <a:pt x="39" y="116"/>
                    <a:pt x="39" y="116"/>
                  </a:cubicBezTo>
                  <a:cubicBezTo>
                    <a:pt x="42" y="113"/>
                    <a:pt x="42" y="110"/>
                    <a:pt x="39" y="107"/>
                  </a:cubicBezTo>
                  <a:cubicBezTo>
                    <a:pt x="36" y="104"/>
                    <a:pt x="36" y="104"/>
                    <a:pt x="36" y="104"/>
                  </a:cubicBezTo>
                  <a:cubicBezTo>
                    <a:pt x="70" y="69"/>
                    <a:pt x="70" y="69"/>
                    <a:pt x="70" y="69"/>
                  </a:cubicBezTo>
                  <a:cubicBezTo>
                    <a:pt x="71" y="70"/>
                    <a:pt x="71" y="70"/>
                    <a:pt x="71" y="70"/>
                  </a:cubicBezTo>
                  <a:cubicBezTo>
                    <a:pt x="79" y="75"/>
                    <a:pt x="88" y="78"/>
                    <a:pt x="97" y="78"/>
                  </a:cubicBezTo>
                  <a:cubicBezTo>
                    <a:pt x="97" y="78"/>
                    <a:pt x="97" y="78"/>
                    <a:pt x="97" y="78"/>
                  </a:cubicBezTo>
                  <a:cubicBezTo>
                    <a:pt x="105" y="78"/>
                    <a:pt x="112" y="75"/>
                    <a:pt x="118" y="70"/>
                  </a:cubicBezTo>
                  <a:cubicBezTo>
                    <a:pt x="131" y="57"/>
                    <a:pt x="128" y="32"/>
                    <a:pt x="111" y="15"/>
                  </a:cubicBezTo>
                  <a:close/>
                  <a:moveTo>
                    <a:pt x="29" y="104"/>
                  </a:moveTo>
                  <a:cubicBezTo>
                    <a:pt x="37" y="112"/>
                    <a:pt x="37" y="112"/>
                    <a:pt x="37" y="112"/>
                  </a:cubicBezTo>
                  <a:cubicBezTo>
                    <a:pt x="25" y="124"/>
                    <a:pt x="25" y="124"/>
                    <a:pt x="25" y="124"/>
                  </a:cubicBezTo>
                  <a:cubicBezTo>
                    <a:pt x="17" y="116"/>
                    <a:pt x="17" y="116"/>
                    <a:pt x="17" y="116"/>
                  </a:cubicBezTo>
                  <a:cubicBezTo>
                    <a:pt x="11" y="121"/>
                    <a:pt x="11" y="121"/>
                    <a:pt x="11" y="121"/>
                  </a:cubicBezTo>
                  <a:cubicBezTo>
                    <a:pt x="4" y="114"/>
                    <a:pt x="4" y="114"/>
                    <a:pt x="4" y="114"/>
                  </a:cubicBezTo>
                  <a:cubicBezTo>
                    <a:pt x="59" y="59"/>
                    <a:pt x="59" y="59"/>
                    <a:pt x="59" y="59"/>
                  </a:cubicBezTo>
                  <a:cubicBezTo>
                    <a:pt x="60" y="60"/>
                    <a:pt x="60" y="60"/>
                    <a:pt x="60" y="60"/>
                  </a:cubicBezTo>
                  <a:cubicBezTo>
                    <a:pt x="61" y="61"/>
                    <a:pt x="62" y="62"/>
                    <a:pt x="63" y="63"/>
                  </a:cubicBezTo>
                  <a:cubicBezTo>
                    <a:pt x="64" y="64"/>
                    <a:pt x="65" y="64"/>
                    <a:pt x="66" y="65"/>
                  </a:cubicBezTo>
                  <a:cubicBezTo>
                    <a:pt x="67" y="66"/>
                    <a:pt x="67" y="66"/>
                    <a:pt x="67" y="66"/>
                  </a:cubicBezTo>
                  <a:lnTo>
                    <a:pt x="29" y="104"/>
                  </a:lnTo>
                  <a:close/>
                  <a:moveTo>
                    <a:pt x="114" y="67"/>
                  </a:moveTo>
                  <a:cubicBezTo>
                    <a:pt x="110" y="71"/>
                    <a:pt x="104" y="73"/>
                    <a:pt x="97" y="73"/>
                  </a:cubicBezTo>
                  <a:cubicBezTo>
                    <a:pt x="95" y="73"/>
                    <a:pt x="94" y="73"/>
                    <a:pt x="92" y="73"/>
                  </a:cubicBezTo>
                  <a:cubicBezTo>
                    <a:pt x="88" y="73"/>
                    <a:pt x="83" y="71"/>
                    <a:pt x="79" y="69"/>
                  </a:cubicBezTo>
                  <a:cubicBezTo>
                    <a:pt x="74" y="67"/>
                    <a:pt x="70" y="63"/>
                    <a:pt x="66" y="60"/>
                  </a:cubicBezTo>
                  <a:cubicBezTo>
                    <a:pt x="62" y="56"/>
                    <a:pt x="59" y="51"/>
                    <a:pt x="57" y="47"/>
                  </a:cubicBezTo>
                  <a:cubicBezTo>
                    <a:pt x="55" y="42"/>
                    <a:pt x="53" y="38"/>
                    <a:pt x="53" y="33"/>
                  </a:cubicBezTo>
                  <a:cubicBezTo>
                    <a:pt x="51" y="24"/>
                    <a:pt x="54" y="17"/>
                    <a:pt x="59" y="11"/>
                  </a:cubicBezTo>
                  <a:cubicBezTo>
                    <a:pt x="64" y="6"/>
                    <a:pt x="72" y="4"/>
                    <a:pt x="81" y="5"/>
                  </a:cubicBezTo>
                  <a:cubicBezTo>
                    <a:pt x="86" y="5"/>
                    <a:pt x="90" y="7"/>
                    <a:pt x="94" y="9"/>
                  </a:cubicBezTo>
                  <a:cubicBezTo>
                    <a:pt x="99" y="11"/>
                    <a:pt x="103" y="15"/>
                    <a:pt x="107" y="18"/>
                  </a:cubicBezTo>
                  <a:cubicBezTo>
                    <a:pt x="111" y="22"/>
                    <a:pt x="114" y="27"/>
                    <a:pt x="117" y="31"/>
                  </a:cubicBezTo>
                  <a:cubicBezTo>
                    <a:pt x="119" y="36"/>
                    <a:pt x="120" y="40"/>
                    <a:pt x="121" y="45"/>
                  </a:cubicBezTo>
                  <a:cubicBezTo>
                    <a:pt x="122" y="54"/>
                    <a:pt x="120" y="61"/>
                    <a:pt x="114" y="67"/>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5" name="Freeform 85"/>
            <p:cNvSpPr>
              <a:spLocks noEditPoints="1"/>
            </p:cNvSpPr>
            <p:nvPr/>
          </p:nvSpPr>
          <p:spPr bwMode="auto">
            <a:xfrm>
              <a:off x="6650038" y="3275013"/>
              <a:ext cx="74613" cy="74613"/>
            </a:xfrm>
            <a:custGeom>
              <a:avLst/>
              <a:gdLst>
                <a:gd name="T0" fmla="*/ 10 w 20"/>
                <a:gd name="T1" fmla="*/ 0 h 20"/>
                <a:gd name="T2" fmla="*/ 3 w 20"/>
                <a:gd name="T3" fmla="*/ 3 h 20"/>
                <a:gd name="T4" fmla="*/ 3 w 20"/>
                <a:gd name="T5" fmla="*/ 16 h 20"/>
                <a:gd name="T6" fmla="*/ 17 w 20"/>
                <a:gd name="T7" fmla="*/ 16 h 20"/>
                <a:gd name="T8" fmla="*/ 20 w 20"/>
                <a:gd name="T9" fmla="*/ 10 h 20"/>
                <a:gd name="T10" fmla="*/ 17 w 20"/>
                <a:gd name="T11" fmla="*/ 3 h 20"/>
                <a:gd name="T12" fmla="*/ 10 w 20"/>
                <a:gd name="T13" fmla="*/ 0 h 20"/>
                <a:gd name="T14" fmla="*/ 14 w 20"/>
                <a:gd name="T15" fmla="*/ 13 h 20"/>
                <a:gd name="T16" fmla="*/ 10 w 20"/>
                <a:gd name="T17" fmla="*/ 15 h 20"/>
                <a:gd name="T18" fmla="*/ 7 w 20"/>
                <a:gd name="T19" fmla="*/ 13 h 20"/>
                <a:gd name="T20" fmla="*/ 5 w 20"/>
                <a:gd name="T21" fmla="*/ 10 h 20"/>
                <a:gd name="T22" fmla="*/ 7 w 20"/>
                <a:gd name="T23" fmla="*/ 6 h 20"/>
                <a:gd name="T24" fmla="*/ 14 w 20"/>
                <a:gd name="T25" fmla="*/ 6 h 20"/>
                <a:gd name="T26" fmla="*/ 15 w 20"/>
                <a:gd name="T27" fmla="*/ 10 h 20"/>
                <a:gd name="T28" fmla="*/ 14 w 20"/>
                <a:gd name="T2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0">
                  <a:moveTo>
                    <a:pt x="10" y="0"/>
                  </a:moveTo>
                  <a:cubicBezTo>
                    <a:pt x="8" y="0"/>
                    <a:pt x="5" y="1"/>
                    <a:pt x="3" y="3"/>
                  </a:cubicBezTo>
                  <a:cubicBezTo>
                    <a:pt x="0" y="6"/>
                    <a:pt x="0" y="13"/>
                    <a:pt x="3" y="16"/>
                  </a:cubicBezTo>
                  <a:cubicBezTo>
                    <a:pt x="7" y="20"/>
                    <a:pt x="13" y="20"/>
                    <a:pt x="17" y="16"/>
                  </a:cubicBezTo>
                  <a:cubicBezTo>
                    <a:pt x="19" y="15"/>
                    <a:pt x="20" y="12"/>
                    <a:pt x="20" y="10"/>
                  </a:cubicBezTo>
                  <a:cubicBezTo>
                    <a:pt x="20" y="7"/>
                    <a:pt x="19" y="4"/>
                    <a:pt x="17" y="3"/>
                  </a:cubicBezTo>
                  <a:cubicBezTo>
                    <a:pt x="15" y="1"/>
                    <a:pt x="13" y="0"/>
                    <a:pt x="10" y="0"/>
                  </a:cubicBezTo>
                  <a:close/>
                  <a:moveTo>
                    <a:pt x="14" y="13"/>
                  </a:moveTo>
                  <a:cubicBezTo>
                    <a:pt x="13" y="14"/>
                    <a:pt x="12" y="15"/>
                    <a:pt x="10" y="15"/>
                  </a:cubicBezTo>
                  <a:cubicBezTo>
                    <a:pt x="9" y="15"/>
                    <a:pt x="8" y="14"/>
                    <a:pt x="7" y="13"/>
                  </a:cubicBezTo>
                  <a:cubicBezTo>
                    <a:pt x="6" y="12"/>
                    <a:pt x="5" y="11"/>
                    <a:pt x="5" y="10"/>
                  </a:cubicBezTo>
                  <a:cubicBezTo>
                    <a:pt x="5" y="8"/>
                    <a:pt x="6" y="7"/>
                    <a:pt x="7" y="6"/>
                  </a:cubicBezTo>
                  <a:cubicBezTo>
                    <a:pt x="9" y="4"/>
                    <a:pt x="12" y="4"/>
                    <a:pt x="14" y="6"/>
                  </a:cubicBezTo>
                  <a:cubicBezTo>
                    <a:pt x="15" y="7"/>
                    <a:pt x="15" y="8"/>
                    <a:pt x="15" y="10"/>
                  </a:cubicBezTo>
                  <a:cubicBezTo>
                    <a:pt x="15" y="11"/>
                    <a:pt x="15" y="12"/>
                    <a:pt x="14" y="13"/>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191" name="组合 190">
            <a:extLst>
              <a:ext uri="{FF2B5EF4-FFF2-40B4-BE49-F238E27FC236}">
                <a16:creationId xmlns="" xmlns:a16="http://schemas.microsoft.com/office/drawing/2014/main" id="{1407AC52-CC65-4913-9218-B2BFF03405CF}"/>
              </a:ext>
            </a:extLst>
          </p:cNvPr>
          <p:cNvGrpSpPr/>
          <p:nvPr/>
        </p:nvGrpSpPr>
        <p:grpSpPr>
          <a:xfrm>
            <a:off x="5376863" y="3192463"/>
            <a:ext cx="473075" cy="481013"/>
            <a:chOff x="5376863" y="3192463"/>
            <a:chExt cx="473075" cy="481013"/>
          </a:xfrm>
        </p:grpSpPr>
        <p:sp>
          <p:nvSpPr>
            <p:cNvPr id="86" name="Freeform 86"/>
            <p:cNvSpPr>
              <a:spLocks noEditPoints="1"/>
            </p:cNvSpPr>
            <p:nvPr/>
          </p:nvSpPr>
          <p:spPr bwMode="auto">
            <a:xfrm>
              <a:off x="5376863" y="3192463"/>
              <a:ext cx="473075" cy="481013"/>
            </a:xfrm>
            <a:custGeom>
              <a:avLst/>
              <a:gdLst>
                <a:gd name="T0" fmla="*/ 114 w 126"/>
                <a:gd name="T1" fmla="*/ 13 h 128"/>
                <a:gd name="T2" fmla="*/ 84 w 126"/>
                <a:gd name="T3" fmla="*/ 0 h 128"/>
                <a:gd name="T4" fmla="*/ 53 w 126"/>
                <a:gd name="T5" fmla="*/ 13 h 128"/>
                <a:gd name="T6" fmla="*/ 41 w 126"/>
                <a:gd name="T7" fmla="*/ 44 h 128"/>
                <a:gd name="T8" fmla="*/ 43 w 126"/>
                <a:gd name="T9" fmla="*/ 57 h 128"/>
                <a:gd name="T10" fmla="*/ 43 w 126"/>
                <a:gd name="T11" fmla="*/ 58 h 128"/>
                <a:gd name="T12" fmla="*/ 0 w 126"/>
                <a:gd name="T13" fmla="*/ 102 h 128"/>
                <a:gd name="T14" fmla="*/ 0 w 126"/>
                <a:gd name="T15" fmla="*/ 103 h 128"/>
                <a:gd name="T16" fmla="*/ 0 w 126"/>
                <a:gd name="T17" fmla="*/ 103 h 128"/>
                <a:gd name="T18" fmla="*/ 0 w 126"/>
                <a:gd name="T19" fmla="*/ 124 h 128"/>
                <a:gd name="T20" fmla="*/ 0 w 126"/>
                <a:gd name="T21" fmla="*/ 126 h 128"/>
                <a:gd name="T22" fmla="*/ 2 w 126"/>
                <a:gd name="T23" fmla="*/ 126 h 128"/>
                <a:gd name="T24" fmla="*/ 2 w 126"/>
                <a:gd name="T25" fmla="*/ 128 h 128"/>
                <a:gd name="T26" fmla="*/ 2 w 126"/>
                <a:gd name="T27" fmla="*/ 126 h 128"/>
                <a:gd name="T28" fmla="*/ 31 w 126"/>
                <a:gd name="T29" fmla="*/ 125 h 128"/>
                <a:gd name="T30" fmla="*/ 32 w 126"/>
                <a:gd name="T31" fmla="*/ 125 h 128"/>
                <a:gd name="T32" fmla="*/ 33 w 126"/>
                <a:gd name="T33" fmla="*/ 123 h 128"/>
                <a:gd name="T34" fmla="*/ 33 w 126"/>
                <a:gd name="T35" fmla="*/ 113 h 128"/>
                <a:gd name="T36" fmla="*/ 43 w 126"/>
                <a:gd name="T37" fmla="*/ 113 h 128"/>
                <a:gd name="T38" fmla="*/ 43 w 126"/>
                <a:gd name="T39" fmla="*/ 113 h 128"/>
                <a:gd name="T40" fmla="*/ 44 w 126"/>
                <a:gd name="T41" fmla="*/ 112 h 128"/>
                <a:gd name="T42" fmla="*/ 45 w 126"/>
                <a:gd name="T43" fmla="*/ 111 h 128"/>
                <a:gd name="T44" fmla="*/ 45 w 126"/>
                <a:gd name="T45" fmla="*/ 111 h 128"/>
                <a:gd name="T46" fmla="*/ 45 w 126"/>
                <a:gd name="T47" fmla="*/ 101 h 128"/>
                <a:gd name="T48" fmla="*/ 55 w 126"/>
                <a:gd name="T49" fmla="*/ 101 h 128"/>
                <a:gd name="T50" fmla="*/ 55 w 126"/>
                <a:gd name="T51" fmla="*/ 101 h 128"/>
                <a:gd name="T52" fmla="*/ 56 w 126"/>
                <a:gd name="T53" fmla="*/ 100 h 128"/>
                <a:gd name="T54" fmla="*/ 70 w 126"/>
                <a:gd name="T55" fmla="*/ 86 h 128"/>
                <a:gd name="T56" fmla="*/ 71 w 126"/>
                <a:gd name="T57" fmla="*/ 86 h 128"/>
                <a:gd name="T58" fmla="*/ 84 w 126"/>
                <a:gd name="T59" fmla="*/ 88 h 128"/>
                <a:gd name="T60" fmla="*/ 114 w 126"/>
                <a:gd name="T61" fmla="*/ 75 h 128"/>
                <a:gd name="T62" fmla="*/ 126 w 126"/>
                <a:gd name="T63" fmla="*/ 44 h 128"/>
                <a:gd name="T64" fmla="*/ 114 w 126"/>
                <a:gd name="T65" fmla="*/ 13 h 128"/>
                <a:gd name="T66" fmla="*/ 54 w 126"/>
                <a:gd name="T67" fmla="*/ 96 h 128"/>
                <a:gd name="T68" fmla="*/ 43 w 126"/>
                <a:gd name="T69" fmla="*/ 96 h 128"/>
                <a:gd name="T70" fmla="*/ 41 w 126"/>
                <a:gd name="T71" fmla="*/ 96 h 128"/>
                <a:gd name="T72" fmla="*/ 41 w 126"/>
                <a:gd name="T73" fmla="*/ 98 h 128"/>
                <a:gd name="T74" fmla="*/ 41 w 126"/>
                <a:gd name="T75" fmla="*/ 108 h 128"/>
                <a:gd name="T76" fmla="*/ 31 w 126"/>
                <a:gd name="T77" fmla="*/ 108 h 128"/>
                <a:gd name="T78" fmla="*/ 29 w 126"/>
                <a:gd name="T79" fmla="*/ 109 h 128"/>
                <a:gd name="T80" fmla="*/ 29 w 126"/>
                <a:gd name="T81" fmla="*/ 111 h 128"/>
                <a:gd name="T82" fmla="*/ 29 w 126"/>
                <a:gd name="T83" fmla="*/ 121 h 128"/>
                <a:gd name="T84" fmla="*/ 4 w 126"/>
                <a:gd name="T85" fmla="*/ 122 h 128"/>
                <a:gd name="T86" fmla="*/ 4 w 126"/>
                <a:gd name="T87" fmla="*/ 104 h 128"/>
                <a:gd name="T88" fmla="*/ 45 w 126"/>
                <a:gd name="T89" fmla="*/ 62 h 128"/>
                <a:gd name="T90" fmla="*/ 46 w 126"/>
                <a:gd name="T91" fmla="*/ 64 h 128"/>
                <a:gd name="T92" fmla="*/ 54 w 126"/>
                <a:gd name="T93" fmla="*/ 75 h 128"/>
                <a:gd name="T94" fmla="*/ 64 w 126"/>
                <a:gd name="T95" fmla="*/ 83 h 128"/>
                <a:gd name="T96" fmla="*/ 66 w 126"/>
                <a:gd name="T97" fmla="*/ 84 h 128"/>
                <a:gd name="T98" fmla="*/ 54 w 126"/>
                <a:gd name="T99" fmla="*/ 96 h 128"/>
                <a:gd name="T100" fmla="*/ 111 w 126"/>
                <a:gd name="T101" fmla="*/ 72 h 128"/>
                <a:gd name="T102" fmla="*/ 84 w 126"/>
                <a:gd name="T103" fmla="*/ 83 h 128"/>
                <a:gd name="T104" fmla="*/ 57 w 126"/>
                <a:gd name="T105" fmla="*/ 72 h 128"/>
                <a:gd name="T106" fmla="*/ 46 w 126"/>
                <a:gd name="T107" fmla="*/ 44 h 128"/>
                <a:gd name="T108" fmla="*/ 57 w 126"/>
                <a:gd name="T109" fmla="*/ 16 h 128"/>
                <a:gd name="T110" fmla="*/ 84 w 126"/>
                <a:gd name="T111" fmla="*/ 4 h 128"/>
                <a:gd name="T112" fmla="*/ 110 w 126"/>
                <a:gd name="T113" fmla="*/ 16 h 128"/>
                <a:gd name="T114" fmla="*/ 122 w 126"/>
                <a:gd name="T115" fmla="*/ 44 h 128"/>
                <a:gd name="T116" fmla="*/ 111 w 126"/>
                <a:gd name="T117"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6" h="128">
                  <a:moveTo>
                    <a:pt x="114" y="13"/>
                  </a:moveTo>
                  <a:cubicBezTo>
                    <a:pt x="106" y="4"/>
                    <a:pt x="95" y="0"/>
                    <a:pt x="84" y="0"/>
                  </a:cubicBezTo>
                  <a:cubicBezTo>
                    <a:pt x="72" y="0"/>
                    <a:pt x="62" y="4"/>
                    <a:pt x="53" y="13"/>
                  </a:cubicBezTo>
                  <a:cubicBezTo>
                    <a:pt x="45" y="21"/>
                    <a:pt x="41" y="32"/>
                    <a:pt x="41" y="44"/>
                  </a:cubicBezTo>
                  <a:cubicBezTo>
                    <a:pt x="41" y="48"/>
                    <a:pt x="42" y="53"/>
                    <a:pt x="43" y="57"/>
                  </a:cubicBezTo>
                  <a:cubicBezTo>
                    <a:pt x="43" y="58"/>
                    <a:pt x="43" y="58"/>
                    <a:pt x="43" y="58"/>
                  </a:cubicBezTo>
                  <a:cubicBezTo>
                    <a:pt x="0" y="102"/>
                    <a:pt x="0" y="102"/>
                    <a:pt x="0" y="102"/>
                  </a:cubicBezTo>
                  <a:cubicBezTo>
                    <a:pt x="0" y="102"/>
                    <a:pt x="0" y="103"/>
                    <a:pt x="0" y="103"/>
                  </a:cubicBezTo>
                  <a:cubicBezTo>
                    <a:pt x="0" y="103"/>
                    <a:pt x="0" y="103"/>
                    <a:pt x="0" y="103"/>
                  </a:cubicBezTo>
                  <a:cubicBezTo>
                    <a:pt x="0" y="124"/>
                    <a:pt x="0" y="124"/>
                    <a:pt x="0" y="124"/>
                  </a:cubicBezTo>
                  <a:cubicBezTo>
                    <a:pt x="0" y="125"/>
                    <a:pt x="0" y="125"/>
                    <a:pt x="0" y="126"/>
                  </a:cubicBezTo>
                  <a:cubicBezTo>
                    <a:pt x="1" y="126"/>
                    <a:pt x="1" y="126"/>
                    <a:pt x="2" y="126"/>
                  </a:cubicBezTo>
                  <a:cubicBezTo>
                    <a:pt x="2" y="128"/>
                    <a:pt x="2" y="128"/>
                    <a:pt x="2" y="128"/>
                  </a:cubicBezTo>
                  <a:cubicBezTo>
                    <a:pt x="2" y="126"/>
                    <a:pt x="2" y="126"/>
                    <a:pt x="2" y="126"/>
                  </a:cubicBezTo>
                  <a:cubicBezTo>
                    <a:pt x="31" y="125"/>
                    <a:pt x="31" y="125"/>
                    <a:pt x="31" y="125"/>
                  </a:cubicBezTo>
                  <a:cubicBezTo>
                    <a:pt x="31" y="125"/>
                    <a:pt x="32" y="125"/>
                    <a:pt x="32" y="125"/>
                  </a:cubicBezTo>
                  <a:cubicBezTo>
                    <a:pt x="33" y="124"/>
                    <a:pt x="33" y="124"/>
                    <a:pt x="33" y="123"/>
                  </a:cubicBezTo>
                  <a:cubicBezTo>
                    <a:pt x="33" y="113"/>
                    <a:pt x="33" y="113"/>
                    <a:pt x="33" y="113"/>
                  </a:cubicBezTo>
                  <a:cubicBezTo>
                    <a:pt x="43" y="113"/>
                    <a:pt x="43" y="113"/>
                    <a:pt x="43" y="113"/>
                  </a:cubicBezTo>
                  <a:cubicBezTo>
                    <a:pt x="43" y="113"/>
                    <a:pt x="43" y="113"/>
                    <a:pt x="43" y="113"/>
                  </a:cubicBezTo>
                  <a:cubicBezTo>
                    <a:pt x="43" y="113"/>
                    <a:pt x="44" y="113"/>
                    <a:pt x="44" y="112"/>
                  </a:cubicBezTo>
                  <a:cubicBezTo>
                    <a:pt x="45" y="112"/>
                    <a:pt x="45" y="111"/>
                    <a:pt x="45" y="111"/>
                  </a:cubicBezTo>
                  <a:cubicBezTo>
                    <a:pt x="45" y="111"/>
                    <a:pt x="45" y="111"/>
                    <a:pt x="45" y="111"/>
                  </a:cubicBezTo>
                  <a:cubicBezTo>
                    <a:pt x="45" y="101"/>
                    <a:pt x="45" y="101"/>
                    <a:pt x="45" y="101"/>
                  </a:cubicBezTo>
                  <a:cubicBezTo>
                    <a:pt x="55" y="101"/>
                    <a:pt x="55" y="101"/>
                    <a:pt x="55" y="101"/>
                  </a:cubicBezTo>
                  <a:cubicBezTo>
                    <a:pt x="55" y="101"/>
                    <a:pt x="55" y="101"/>
                    <a:pt x="55" y="101"/>
                  </a:cubicBezTo>
                  <a:cubicBezTo>
                    <a:pt x="56" y="101"/>
                    <a:pt x="56" y="100"/>
                    <a:pt x="56" y="100"/>
                  </a:cubicBezTo>
                  <a:cubicBezTo>
                    <a:pt x="70" y="86"/>
                    <a:pt x="70" y="86"/>
                    <a:pt x="70" y="86"/>
                  </a:cubicBezTo>
                  <a:cubicBezTo>
                    <a:pt x="71" y="86"/>
                    <a:pt x="71" y="86"/>
                    <a:pt x="71" y="86"/>
                  </a:cubicBezTo>
                  <a:cubicBezTo>
                    <a:pt x="75" y="87"/>
                    <a:pt x="79" y="88"/>
                    <a:pt x="84" y="88"/>
                  </a:cubicBezTo>
                  <a:cubicBezTo>
                    <a:pt x="95" y="88"/>
                    <a:pt x="106" y="83"/>
                    <a:pt x="114" y="75"/>
                  </a:cubicBezTo>
                  <a:cubicBezTo>
                    <a:pt x="122" y="67"/>
                    <a:pt x="126" y="56"/>
                    <a:pt x="126" y="44"/>
                  </a:cubicBezTo>
                  <a:cubicBezTo>
                    <a:pt x="126" y="32"/>
                    <a:pt x="122" y="21"/>
                    <a:pt x="114" y="13"/>
                  </a:cubicBezTo>
                  <a:close/>
                  <a:moveTo>
                    <a:pt x="54" y="96"/>
                  </a:moveTo>
                  <a:cubicBezTo>
                    <a:pt x="43" y="96"/>
                    <a:pt x="43" y="96"/>
                    <a:pt x="43" y="96"/>
                  </a:cubicBezTo>
                  <a:cubicBezTo>
                    <a:pt x="42" y="96"/>
                    <a:pt x="42" y="96"/>
                    <a:pt x="41" y="96"/>
                  </a:cubicBezTo>
                  <a:cubicBezTo>
                    <a:pt x="41" y="97"/>
                    <a:pt x="41" y="98"/>
                    <a:pt x="41" y="98"/>
                  </a:cubicBezTo>
                  <a:cubicBezTo>
                    <a:pt x="41" y="108"/>
                    <a:pt x="41" y="108"/>
                    <a:pt x="41" y="108"/>
                  </a:cubicBezTo>
                  <a:cubicBezTo>
                    <a:pt x="31" y="108"/>
                    <a:pt x="31" y="108"/>
                    <a:pt x="31" y="108"/>
                  </a:cubicBezTo>
                  <a:cubicBezTo>
                    <a:pt x="30" y="108"/>
                    <a:pt x="30" y="108"/>
                    <a:pt x="29" y="109"/>
                  </a:cubicBezTo>
                  <a:cubicBezTo>
                    <a:pt x="29" y="109"/>
                    <a:pt x="29" y="110"/>
                    <a:pt x="29" y="111"/>
                  </a:cubicBezTo>
                  <a:cubicBezTo>
                    <a:pt x="29" y="121"/>
                    <a:pt x="29" y="121"/>
                    <a:pt x="29" y="121"/>
                  </a:cubicBezTo>
                  <a:cubicBezTo>
                    <a:pt x="4" y="122"/>
                    <a:pt x="4" y="122"/>
                    <a:pt x="4" y="122"/>
                  </a:cubicBezTo>
                  <a:cubicBezTo>
                    <a:pt x="4" y="104"/>
                    <a:pt x="4" y="104"/>
                    <a:pt x="4" y="104"/>
                  </a:cubicBezTo>
                  <a:cubicBezTo>
                    <a:pt x="45" y="62"/>
                    <a:pt x="45" y="62"/>
                    <a:pt x="45" y="62"/>
                  </a:cubicBezTo>
                  <a:cubicBezTo>
                    <a:pt x="46" y="64"/>
                    <a:pt x="46" y="64"/>
                    <a:pt x="46" y="64"/>
                  </a:cubicBezTo>
                  <a:cubicBezTo>
                    <a:pt x="48" y="68"/>
                    <a:pt x="50" y="72"/>
                    <a:pt x="54" y="75"/>
                  </a:cubicBezTo>
                  <a:cubicBezTo>
                    <a:pt x="57" y="78"/>
                    <a:pt x="60" y="81"/>
                    <a:pt x="64" y="83"/>
                  </a:cubicBezTo>
                  <a:cubicBezTo>
                    <a:pt x="66" y="84"/>
                    <a:pt x="66" y="84"/>
                    <a:pt x="66" y="84"/>
                  </a:cubicBezTo>
                  <a:lnTo>
                    <a:pt x="54" y="96"/>
                  </a:lnTo>
                  <a:close/>
                  <a:moveTo>
                    <a:pt x="111" y="72"/>
                  </a:moveTo>
                  <a:cubicBezTo>
                    <a:pt x="103" y="79"/>
                    <a:pt x="94" y="83"/>
                    <a:pt x="84" y="83"/>
                  </a:cubicBezTo>
                  <a:cubicBezTo>
                    <a:pt x="73" y="83"/>
                    <a:pt x="64" y="79"/>
                    <a:pt x="57" y="72"/>
                  </a:cubicBezTo>
                  <a:cubicBezTo>
                    <a:pt x="50" y="64"/>
                    <a:pt x="46" y="54"/>
                    <a:pt x="46" y="44"/>
                  </a:cubicBezTo>
                  <a:cubicBezTo>
                    <a:pt x="46" y="33"/>
                    <a:pt x="49" y="23"/>
                    <a:pt x="57" y="16"/>
                  </a:cubicBezTo>
                  <a:cubicBezTo>
                    <a:pt x="64" y="9"/>
                    <a:pt x="73" y="4"/>
                    <a:pt x="84" y="4"/>
                  </a:cubicBezTo>
                  <a:cubicBezTo>
                    <a:pt x="94" y="4"/>
                    <a:pt x="103" y="9"/>
                    <a:pt x="110" y="16"/>
                  </a:cubicBezTo>
                  <a:cubicBezTo>
                    <a:pt x="118" y="23"/>
                    <a:pt x="122" y="33"/>
                    <a:pt x="122" y="44"/>
                  </a:cubicBezTo>
                  <a:cubicBezTo>
                    <a:pt x="122" y="54"/>
                    <a:pt x="118" y="64"/>
                    <a:pt x="111" y="72"/>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7" name="Freeform 87"/>
            <p:cNvSpPr>
              <a:spLocks noEditPoints="1"/>
            </p:cNvSpPr>
            <p:nvPr/>
          </p:nvSpPr>
          <p:spPr bwMode="auto">
            <a:xfrm>
              <a:off x="5699125" y="3271838"/>
              <a:ext cx="79375" cy="74613"/>
            </a:xfrm>
            <a:custGeom>
              <a:avLst/>
              <a:gdLst>
                <a:gd name="T0" fmla="*/ 11 w 21"/>
                <a:gd name="T1" fmla="*/ 0 h 20"/>
                <a:gd name="T2" fmla="*/ 4 w 21"/>
                <a:gd name="T3" fmla="*/ 2 h 20"/>
                <a:gd name="T4" fmla="*/ 4 w 21"/>
                <a:gd name="T5" fmla="*/ 17 h 20"/>
                <a:gd name="T6" fmla="*/ 17 w 21"/>
                <a:gd name="T7" fmla="*/ 17 h 20"/>
                <a:gd name="T8" fmla="*/ 17 w 21"/>
                <a:gd name="T9" fmla="*/ 2 h 20"/>
                <a:gd name="T10" fmla="*/ 11 w 21"/>
                <a:gd name="T11" fmla="*/ 0 h 20"/>
                <a:gd name="T12" fmla="*/ 14 w 21"/>
                <a:gd name="T13" fmla="*/ 13 h 20"/>
                <a:gd name="T14" fmla="*/ 11 w 21"/>
                <a:gd name="T15" fmla="*/ 15 h 20"/>
                <a:gd name="T16" fmla="*/ 7 w 21"/>
                <a:gd name="T17" fmla="*/ 13 h 20"/>
                <a:gd name="T18" fmla="*/ 7 w 21"/>
                <a:gd name="T19" fmla="*/ 6 h 20"/>
                <a:gd name="T20" fmla="*/ 14 w 21"/>
                <a:gd name="T21" fmla="*/ 6 h 20"/>
                <a:gd name="T22" fmla="*/ 14 w 21"/>
                <a:gd name="T23"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20">
                  <a:moveTo>
                    <a:pt x="11" y="0"/>
                  </a:moveTo>
                  <a:cubicBezTo>
                    <a:pt x="8" y="0"/>
                    <a:pt x="6" y="1"/>
                    <a:pt x="4" y="2"/>
                  </a:cubicBezTo>
                  <a:cubicBezTo>
                    <a:pt x="0" y="6"/>
                    <a:pt x="0" y="13"/>
                    <a:pt x="4" y="17"/>
                  </a:cubicBezTo>
                  <a:cubicBezTo>
                    <a:pt x="7" y="20"/>
                    <a:pt x="14" y="20"/>
                    <a:pt x="17" y="17"/>
                  </a:cubicBezTo>
                  <a:cubicBezTo>
                    <a:pt x="21" y="13"/>
                    <a:pt x="21" y="6"/>
                    <a:pt x="17" y="2"/>
                  </a:cubicBezTo>
                  <a:cubicBezTo>
                    <a:pt x="16" y="1"/>
                    <a:pt x="13" y="0"/>
                    <a:pt x="11" y="0"/>
                  </a:cubicBezTo>
                  <a:close/>
                  <a:moveTo>
                    <a:pt x="14" y="13"/>
                  </a:moveTo>
                  <a:cubicBezTo>
                    <a:pt x="13" y="14"/>
                    <a:pt x="12" y="15"/>
                    <a:pt x="11" y="15"/>
                  </a:cubicBezTo>
                  <a:cubicBezTo>
                    <a:pt x="9" y="15"/>
                    <a:pt x="8" y="14"/>
                    <a:pt x="7" y="13"/>
                  </a:cubicBezTo>
                  <a:cubicBezTo>
                    <a:pt x="5" y="11"/>
                    <a:pt x="5" y="8"/>
                    <a:pt x="7" y="6"/>
                  </a:cubicBezTo>
                  <a:cubicBezTo>
                    <a:pt x="9" y="4"/>
                    <a:pt x="12" y="4"/>
                    <a:pt x="14" y="6"/>
                  </a:cubicBezTo>
                  <a:cubicBezTo>
                    <a:pt x="16" y="8"/>
                    <a:pt x="16" y="11"/>
                    <a:pt x="14" y="13"/>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190" name="组合 189">
            <a:extLst>
              <a:ext uri="{FF2B5EF4-FFF2-40B4-BE49-F238E27FC236}">
                <a16:creationId xmlns="" xmlns:a16="http://schemas.microsoft.com/office/drawing/2014/main" id="{DE27C837-3438-4671-83F7-0BCED457B95D}"/>
              </a:ext>
            </a:extLst>
          </p:cNvPr>
          <p:cNvGrpSpPr/>
          <p:nvPr/>
        </p:nvGrpSpPr>
        <p:grpSpPr>
          <a:xfrm>
            <a:off x="4491038" y="3187701"/>
            <a:ext cx="322263" cy="481013"/>
            <a:chOff x="4491038" y="3187701"/>
            <a:chExt cx="322263" cy="481013"/>
          </a:xfrm>
        </p:grpSpPr>
        <p:sp>
          <p:nvSpPr>
            <p:cNvPr id="88" name="Freeform 88"/>
            <p:cNvSpPr>
              <a:spLocks noEditPoints="1"/>
            </p:cNvSpPr>
            <p:nvPr/>
          </p:nvSpPr>
          <p:spPr bwMode="auto">
            <a:xfrm>
              <a:off x="4603750" y="3443288"/>
              <a:ext cx="96838" cy="142875"/>
            </a:xfrm>
            <a:custGeom>
              <a:avLst/>
              <a:gdLst>
                <a:gd name="T0" fmla="*/ 13 w 26"/>
                <a:gd name="T1" fmla="*/ 0 h 38"/>
                <a:gd name="T2" fmla="*/ 0 w 26"/>
                <a:gd name="T3" fmla="*/ 13 h 38"/>
                <a:gd name="T4" fmla="*/ 1 w 26"/>
                <a:gd name="T5" fmla="*/ 20 h 38"/>
                <a:gd name="T6" fmla="*/ 3 w 26"/>
                <a:gd name="T7" fmla="*/ 22 h 38"/>
                <a:gd name="T8" fmla="*/ 3 w 26"/>
                <a:gd name="T9" fmla="*/ 23 h 38"/>
                <a:gd name="T10" fmla="*/ 3 w 26"/>
                <a:gd name="T11" fmla="*/ 28 h 38"/>
                <a:gd name="T12" fmla="*/ 13 w 26"/>
                <a:gd name="T13" fmla="*/ 38 h 38"/>
                <a:gd name="T14" fmla="*/ 23 w 26"/>
                <a:gd name="T15" fmla="*/ 28 h 38"/>
                <a:gd name="T16" fmla="*/ 23 w 26"/>
                <a:gd name="T17" fmla="*/ 23 h 38"/>
                <a:gd name="T18" fmla="*/ 23 w 26"/>
                <a:gd name="T19" fmla="*/ 22 h 38"/>
                <a:gd name="T20" fmla="*/ 25 w 26"/>
                <a:gd name="T21" fmla="*/ 20 h 38"/>
                <a:gd name="T22" fmla="*/ 26 w 26"/>
                <a:gd name="T23" fmla="*/ 13 h 38"/>
                <a:gd name="T24" fmla="*/ 13 w 26"/>
                <a:gd name="T25" fmla="*/ 0 h 38"/>
                <a:gd name="T26" fmla="*/ 18 w 26"/>
                <a:gd name="T27" fmla="*/ 21 h 38"/>
                <a:gd name="T28" fmla="*/ 18 w 26"/>
                <a:gd name="T29" fmla="*/ 28 h 38"/>
                <a:gd name="T30" fmla="*/ 13 w 26"/>
                <a:gd name="T31" fmla="*/ 33 h 38"/>
                <a:gd name="T32" fmla="*/ 8 w 26"/>
                <a:gd name="T33" fmla="*/ 28 h 38"/>
                <a:gd name="T34" fmla="*/ 8 w 26"/>
                <a:gd name="T35" fmla="*/ 21 h 38"/>
                <a:gd name="T36" fmla="*/ 4 w 26"/>
                <a:gd name="T37" fmla="*/ 13 h 38"/>
                <a:gd name="T38" fmla="*/ 13 w 26"/>
                <a:gd name="T39" fmla="*/ 5 h 38"/>
                <a:gd name="T40" fmla="*/ 22 w 26"/>
                <a:gd name="T41" fmla="*/ 13 h 38"/>
                <a:gd name="T42" fmla="*/ 18 w 26"/>
                <a:gd name="T43" fmla="*/ 2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 h="38">
                  <a:moveTo>
                    <a:pt x="13" y="0"/>
                  </a:moveTo>
                  <a:cubicBezTo>
                    <a:pt x="6" y="0"/>
                    <a:pt x="0" y="6"/>
                    <a:pt x="0" y="13"/>
                  </a:cubicBezTo>
                  <a:cubicBezTo>
                    <a:pt x="0" y="16"/>
                    <a:pt x="0" y="18"/>
                    <a:pt x="1" y="20"/>
                  </a:cubicBezTo>
                  <a:cubicBezTo>
                    <a:pt x="2" y="21"/>
                    <a:pt x="2" y="22"/>
                    <a:pt x="3" y="22"/>
                  </a:cubicBezTo>
                  <a:cubicBezTo>
                    <a:pt x="3" y="23"/>
                    <a:pt x="3" y="23"/>
                    <a:pt x="3" y="23"/>
                  </a:cubicBezTo>
                  <a:cubicBezTo>
                    <a:pt x="3" y="28"/>
                    <a:pt x="3" y="28"/>
                    <a:pt x="3" y="28"/>
                  </a:cubicBezTo>
                  <a:cubicBezTo>
                    <a:pt x="3" y="33"/>
                    <a:pt x="8" y="38"/>
                    <a:pt x="13" y="38"/>
                  </a:cubicBezTo>
                  <a:cubicBezTo>
                    <a:pt x="18" y="38"/>
                    <a:pt x="23" y="33"/>
                    <a:pt x="23" y="28"/>
                  </a:cubicBezTo>
                  <a:cubicBezTo>
                    <a:pt x="23" y="23"/>
                    <a:pt x="23" y="23"/>
                    <a:pt x="23" y="23"/>
                  </a:cubicBezTo>
                  <a:cubicBezTo>
                    <a:pt x="23" y="22"/>
                    <a:pt x="23" y="22"/>
                    <a:pt x="23" y="22"/>
                  </a:cubicBezTo>
                  <a:cubicBezTo>
                    <a:pt x="24" y="22"/>
                    <a:pt x="24" y="21"/>
                    <a:pt x="25" y="20"/>
                  </a:cubicBezTo>
                  <a:cubicBezTo>
                    <a:pt x="26" y="18"/>
                    <a:pt x="26" y="16"/>
                    <a:pt x="26" y="13"/>
                  </a:cubicBezTo>
                  <a:cubicBezTo>
                    <a:pt x="26" y="6"/>
                    <a:pt x="20" y="0"/>
                    <a:pt x="13" y="0"/>
                  </a:cubicBezTo>
                  <a:close/>
                  <a:moveTo>
                    <a:pt x="18" y="21"/>
                  </a:moveTo>
                  <a:cubicBezTo>
                    <a:pt x="18" y="28"/>
                    <a:pt x="18" y="28"/>
                    <a:pt x="18" y="28"/>
                  </a:cubicBezTo>
                  <a:cubicBezTo>
                    <a:pt x="18" y="31"/>
                    <a:pt x="16" y="33"/>
                    <a:pt x="13" y="33"/>
                  </a:cubicBezTo>
                  <a:cubicBezTo>
                    <a:pt x="10" y="33"/>
                    <a:pt x="8" y="31"/>
                    <a:pt x="8" y="28"/>
                  </a:cubicBezTo>
                  <a:cubicBezTo>
                    <a:pt x="8" y="21"/>
                    <a:pt x="8" y="21"/>
                    <a:pt x="8" y="21"/>
                  </a:cubicBezTo>
                  <a:cubicBezTo>
                    <a:pt x="6" y="19"/>
                    <a:pt x="4" y="16"/>
                    <a:pt x="4" y="13"/>
                  </a:cubicBezTo>
                  <a:cubicBezTo>
                    <a:pt x="4" y="9"/>
                    <a:pt x="8" y="5"/>
                    <a:pt x="13" y="5"/>
                  </a:cubicBezTo>
                  <a:cubicBezTo>
                    <a:pt x="18" y="5"/>
                    <a:pt x="22" y="9"/>
                    <a:pt x="22" y="13"/>
                  </a:cubicBezTo>
                  <a:cubicBezTo>
                    <a:pt x="22" y="16"/>
                    <a:pt x="20" y="19"/>
                    <a:pt x="18" y="21"/>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9" name="Freeform 89"/>
            <p:cNvSpPr>
              <a:spLocks noEditPoints="1"/>
            </p:cNvSpPr>
            <p:nvPr/>
          </p:nvSpPr>
          <p:spPr bwMode="auto">
            <a:xfrm>
              <a:off x="4491038" y="3187701"/>
              <a:ext cx="322263" cy="481013"/>
            </a:xfrm>
            <a:custGeom>
              <a:avLst/>
              <a:gdLst>
                <a:gd name="T0" fmla="*/ 43 w 86"/>
                <a:gd name="T1" fmla="*/ 42 h 128"/>
                <a:gd name="T2" fmla="*/ 21 w 86"/>
                <a:gd name="T3" fmla="*/ 48 h 128"/>
                <a:gd name="T4" fmla="*/ 19 w 86"/>
                <a:gd name="T5" fmla="*/ 49 h 128"/>
                <a:gd name="T6" fmla="*/ 19 w 86"/>
                <a:gd name="T7" fmla="*/ 28 h 128"/>
                <a:gd name="T8" fmla="*/ 43 w 86"/>
                <a:gd name="T9" fmla="*/ 5 h 128"/>
                <a:gd name="T10" fmla="*/ 67 w 86"/>
                <a:gd name="T11" fmla="*/ 28 h 128"/>
                <a:gd name="T12" fmla="*/ 67 w 86"/>
                <a:gd name="T13" fmla="*/ 33 h 128"/>
                <a:gd name="T14" fmla="*/ 69 w 86"/>
                <a:gd name="T15" fmla="*/ 35 h 128"/>
                <a:gd name="T16" fmla="*/ 71 w 86"/>
                <a:gd name="T17" fmla="*/ 33 h 128"/>
                <a:gd name="T18" fmla="*/ 71 w 86"/>
                <a:gd name="T19" fmla="*/ 28 h 128"/>
                <a:gd name="T20" fmla="*/ 43 w 86"/>
                <a:gd name="T21" fmla="*/ 0 h 128"/>
                <a:gd name="T22" fmla="*/ 15 w 86"/>
                <a:gd name="T23" fmla="*/ 28 h 128"/>
                <a:gd name="T24" fmla="*/ 15 w 86"/>
                <a:gd name="T25" fmla="*/ 52 h 128"/>
                <a:gd name="T26" fmla="*/ 14 w 86"/>
                <a:gd name="T27" fmla="*/ 53 h 128"/>
                <a:gd name="T28" fmla="*/ 0 w 86"/>
                <a:gd name="T29" fmla="*/ 85 h 128"/>
                <a:gd name="T30" fmla="*/ 43 w 86"/>
                <a:gd name="T31" fmla="*/ 128 h 128"/>
                <a:gd name="T32" fmla="*/ 86 w 86"/>
                <a:gd name="T33" fmla="*/ 85 h 128"/>
                <a:gd name="T34" fmla="*/ 43 w 86"/>
                <a:gd name="T35" fmla="*/ 42 h 128"/>
                <a:gd name="T36" fmla="*/ 70 w 86"/>
                <a:gd name="T37" fmla="*/ 112 h 128"/>
                <a:gd name="T38" fmla="*/ 58 w 86"/>
                <a:gd name="T39" fmla="*/ 120 h 128"/>
                <a:gd name="T40" fmla="*/ 43 w 86"/>
                <a:gd name="T41" fmla="*/ 123 h 128"/>
                <a:gd name="T42" fmla="*/ 28 w 86"/>
                <a:gd name="T43" fmla="*/ 120 h 128"/>
                <a:gd name="T44" fmla="*/ 16 w 86"/>
                <a:gd name="T45" fmla="*/ 112 h 128"/>
                <a:gd name="T46" fmla="*/ 8 w 86"/>
                <a:gd name="T47" fmla="*/ 100 h 128"/>
                <a:gd name="T48" fmla="*/ 4 w 86"/>
                <a:gd name="T49" fmla="*/ 85 h 128"/>
                <a:gd name="T50" fmla="*/ 8 w 86"/>
                <a:gd name="T51" fmla="*/ 70 h 128"/>
                <a:gd name="T52" fmla="*/ 16 w 86"/>
                <a:gd name="T53" fmla="*/ 58 h 128"/>
                <a:gd name="T54" fmla="*/ 28 w 86"/>
                <a:gd name="T55" fmla="*/ 49 h 128"/>
                <a:gd name="T56" fmla="*/ 58 w 86"/>
                <a:gd name="T57" fmla="*/ 49 h 128"/>
                <a:gd name="T58" fmla="*/ 70 w 86"/>
                <a:gd name="T59" fmla="*/ 58 h 128"/>
                <a:gd name="T60" fmla="*/ 78 w 86"/>
                <a:gd name="T61" fmla="*/ 70 h 128"/>
                <a:gd name="T62" fmla="*/ 82 w 86"/>
                <a:gd name="T63" fmla="*/ 85 h 128"/>
                <a:gd name="T64" fmla="*/ 78 w 86"/>
                <a:gd name="T65" fmla="*/ 100 h 128"/>
                <a:gd name="T66" fmla="*/ 70 w 86"/>
                <a:gd name="T67"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6" h="128">
                  <a:moveTo>
                    <a:pt x="43" y="42"/>
                  </a:moveTo>
                  <a:cubicBezTo>
                    <a:pt x="35" y="42"/>
                    <a:pt x="28" y="44"/>
                    <a:pt x="21" y="48"/>
                  </a:cubicBezTo>
                  <a:cubicBezTo>
                    <a:pt x="19" y="49"/>
                    <a:pt x="19" y="49"/>
                    <a:pt x="19" y="49"/>
                  </a:cubicBezTo>
                  <a:cubicBezTo>
                    <a:pt x="19" y="28"/>
                    <a:pt x="19" y="28"/>
                    <a:pt x="19" y="28"/>
                  </a:cubicBezTo>
                  <a:cubicBezTo>
                    <a:pt x="19" y="15"/>
                    <a:pt x="30" y="5"/>
                    <a:pt x="43" y="5"/>
                  </a:cubicBezTo>
                  <a:cubicBezTo>
                    <a:pt x="56" y="5"/>
                    <a:pt x="67" y="15"/>
                    <a:pt x="67" y="28"/>
                  </a:cubicBezTo>
                  <a:cubicBezTo>
                    <a:pt x="67" y="33"/>
                    <a:pt x="67" y="33"/>
                    <a:pt x="67" y="33"/>
                  </a:cubicBezTo>
                  <a:cubicBezTo>
                    <a:pt x="67" y="34"/>
                    <a:pt x="68" y="35"/>
                    <a:pt x="69" y="35"/>
                  </a:cubicBezTo>
                  <a:cubicBezTo>
                    <a:pt x="70" y="35"/>
                    <a:pt x="71" y="34"/>
                    <a:pt x="71" y="33"/>
                  </a:cubicBezTo>
                  <a:cubicBezTo>
                    <a:pt x="71" y="28"/>
                    <a:pt x="71" y="28"/>
                    <a:pt x="71" y="28"/>
                  </a:cubicBezTo>
                  <a:cubicBezTo>
                    <a:pt x="71" y="13"/>
                    <a:pt x="59" y="0"/>
                    <a:pt x="43" y="0"/>
                  </a:cubicBezTo>
                  <a:cubicBezTo>
                    <a:pt x="27" y="0"/>
                    <a:pt x="15" y="13"/>
                    <a:pt x="15" y="28"/>
                  </a:cubicBezTo>
                  <a:cubicBezTo>
                    <a:pt x="15" y="52"/>
                    <a:pt x="15" y="52"/>
                    <a:pt x="15" y="52"/>
                  </a:cubicBezTo>
                  <a:cubicBezTo>
                    <a:pt x="14" y="53"/>
                    <a:pt x="14" y="53"/>
                    <a:pt x="14" y="53"/>
                  </a:cubicBezTo>
                  <a:cubicBezTo>
                    <a:pt x="5" y="61"/>
                    <a:pt x="0" y="73"/>
                    <a:pt x="0" y="85"/>
                  </a:cubicBezTo>
                  <a:cubicBezTo>
                    <a:pt x="0" y="109"/>
                    <a:pt x="19" y="128"/>
                    <a:pt x="43" y="128"/>
                  </a:cubicBezTo>
                  <a:cubicBezTo>
                    <a:pt x="67" y="128"/>
                    <a:pt x="86" y="109"/>
                    <a:pt x="86" y="85"/>
                  </a:cubicBezTo>
                  <a:cubicBezTo>
                    <a:pt x="86" y="61"/>
                    <a:pt x="67" y="42"/>
                    <a:pt x="43" y="42"/>
                  </a:cubicBezTo>
                  <a:close/>
                  <a:moveTo>
                    <a:pt x="70" y="112"/>
                  </a:moveTo>
                  <a:cubicBezTo>
                    <a:pt x="67" y="116"/>
                    <a:pt x="63" y="118"/>
                    <a:pt x="58" y="120"/>
                  </a:cubicBezTo>
                  <a:cubicBezTo>
                    <a:pt x="53" y="122"/>
                    <a:pt x="48" y="123"/>
                    <a:pt x="43" y="123"/>
                  </a:cubicBezTo>
                  <a:cubicBezTo>
                    <a:pt x="38" y="123"/>
                    <a:pt x="33" y="122"/>
                    <a:pt x="28" y="120"/>
                  </a:cubicBezTo>
                  <a:cubicBezTo>
                    <a:pt x="23" y="118"/>
                    <a:pt x="19" y="116"/>
                    <a:pt x="16" y="112"/>
                  </a:cubicBezTo>
                  <a:cubicBezTo>
                    <a:pt x="12" y="109"/>
                    <a:pt x="9" y="105"/>
                    <a:pt x="8" y="100"/>
                  </a:cubicBezTo>
                  <a:cubicBezTo>
                    <a:pt x="6" y="95"/>
                    <a:pt x="4" y="90"/>
                    <a:pt x="4" y="85"/>
                  </a:cubicBezTo>
                  <a:cubicBezTo>
                    <a:pt x="4" y="80"/>
                    <a:pt x="6" y="75"/>
                    <a:pt x="8" y="70"/>
                  </a:cubicBezTo>
                  <a:cubicBezTo>
                    <a:pt x="9" y="65"/>
                    <a:pt x="12" y="61"/>
                    <a:pt x="16" y="58"/>
                  </a:cubicBezTo>
                  <a:cubicBezTo>
                    <a:pt x="19" y="54"/>
                    <a:pt x="23" y="51"/>
                    <a:pt x="28" y="49"/>
                  </a:cubicBezTo>
                  <a:cubicBezTo>
                    <a:pt x="37" y="45"/>
                    <a:pt x="49" y="45"/>
                    <a:pt x="58" y="49"/>
                  </a:cubicBezTo>
                  <a:cubicBezTo>
                    <a:pt x="63" y="51"/>
                    <a:pt x="67" y="54"/>
                    <a:pt x="70" y="58"/>
                  </a:cubicBezTo>
                  <a:cubicBezTo>
                    <a:pt x="74" y="61"/>
                    <a:pt x="77" y="65"/>
                    <a:pt x="78" y="70"/>
                  </a:cubicBezTo>
                  <a:cubicBezTo>
                    <a:pt x="80" y="75"/>
                    <a:pt x="82" y="80"/>
                    <a:pt x="82" y="85"/>
                  </a:cubicBezTo>
                  <a:cubicBezTo>
                    <a:pt x="82" y="90"/>
                    <a:pt x="80" y="95"/>
                    <a:pt x="78" y="100"/>
                  </a:cubicBezTo>
                  <a:cubicBezTo>
                    <a:pt x="77" y="105"/>
                    <a:pt x="74" y="109"/>
                    <a:pt x="70" y="112"/>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189" name="组合 188">
            <a:extLst>
              <a:ext uri="{FF2B5EF4-FFF2-40B4-BE49-F238E27FC236}">
                <a16:creationId xmlns="" xmlns:a16="http://schemas.microsoft.com/office/drawing/2014/main" id="{0ECC2C36-B6BC-4C51-97B6-7EB54413CF3A}"/>
              </a:ext>
            </a:extLst>
          </p:cNvPr>
          <p:cNvGrpSpPr/>
          <p:nvPr/>
        </p:nvGrpSpPr>
        <p:grpSpPr>
          <a:xfrm>
            <a:off x="3530600" y="3187701"/>
            <a:ext cx="322263" cy="481013"/>
            <a:chOff x="3530600" y="3187701"/>
            <a:chExt cx="322263" cy="481013"/>
          </a:xfrm>
        </p:grpSpPr>
        <p:sp>
          <p:nvSpPr>
            <p:cNvPr id="90" name="Freeform 90"/>
            <p:cNvSpPr>
              <a:spLocks noEditPoints="1"/>
            </p:cNvSpPr>
            <p:nvPr/>
          </p:nvSpPr>
          <p:spPr bwMode="auto">
            <a:xfrm>
              <a:off x="3641725" y="3443288"/>
              <a:ext cx="98425" cy="142875"/>
            </a:xfrm>
            <a:custGeom>
              <a:avLst/>
              <a:gdLst>
                <a:gd name="T0" fmla="*/ 13 w 26"/>
                <a:gd name="T1" fmla="*/ 0 h 38"/>
                <a:gd name="T2" fmla="*/ 0 w 26"/>
                <a:gd name="T3" fmla="*/ 13 h 38"/>
                <a:gd name="T4" fmla="*/ 1 w 26"/>
                <a:gd name="T5" fmla="*/ 20 h 38"/>
                <a:gd name="T6" fmla="*/ 3 w 26"/>
                <a:gd name="T7" fmla="*/ 22 h 38"/>
                <a:gd name="T8" fmla="*/ 3 w 26"/>
                <a:gd name="T9" fmla="*/ 23 h 38"/>
                <a:gd name="T10" fmla="*/ 3 w 26"/>
                <a:gd name="T11" fmla="*/ 28 h 38"/>
                <a:gd name="T12" fmla="*/ 13 w 26"/>
                <a:gd name="T13" fmla="*/ 38 h 38"/>
                <a:gd name="T14" fmla="*/ 23 w 26"/>
                <a:gd name="T15" fmla="*/ 28 h 38"/>
                <a:gd name="T16" fmla="*/ 23 w 26"/>
                <a:gd name="T17" fmla="*/ 23 h 38"/>
                <a:gd name="T18" fmla="*/ 23 w 26"/>
                <a:gd name="T19" fmla="*/ 22 h 38"/>
                <a:gd name="T20" fmla="*/ 25 w 26"/>
                <a:gd name="T21" fmla="*/ 20 h 38"/>
                <a:gd name="T22" fmla="*/ 26 w 26"/>
                <a:gd name="T23" fmla="*/ 13 h 38"/>
                <a:gd name="T24" fmla="*/ 13 w 26"/>
                <a:gd name="T25" fmla="*/ 0 h 38"/>
                <a:gd name="T26" fmla="*/ 18 w 26"/>
                <a:gd name="T27" fmla="*/ 21 h 38"/>
                <a:gd name="T28" fmla="*/ 18 w 26"/>
                <a:gd name="T29" fmla="*/ 28 h 38"/>
                <a:gd name="T30" fmla="*/ 13 w 26"/>
                <a:gd name="T31" fmla="*/ 33 h 38"/>
                <a:gd name="T32" fmla="*/ 8 w 26"/>
                <a:gd name="T33" fmla="*/ 28 h 38"/>
                <a:gd name="T34" fmla="*/ 8 w 26"/>
                <a:gd name="T35" fmla="*/ 21 h 38"/>
                <a:gd name="T36" fmla="*/ 4 w 26"/>
                <a:gd name="T37" fmla="*/ 13 h 38"/>
                <a:gd name="T38" fmla="*/ 13 w 26"/>
                <a:gd name="T39" fmla="*/ 5 h 38"/>
                <a:gd name="T40" fmla="*/ 22 w 26"/>
                <a:gd name="T41" fmla="*/ 13 h 38"/>
                <a:gd name="T42" fmla="*/ 18 w 26"/>
                <a:gd name="T43" fmla="*/ 2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 h="38">
                  <a:moveTo>
                    <a:pt x="13" y="0"/>
                  </a:moveTo>
                  <a:cubicBezTo>
                    <a:pt x="6" y="0"/>
                    <a:pt x="0" y="6"/>
                    <a:pt x="0" y="13"/>
                  </a:cubicBezTo>
                  <a:cubicBezTo>
                    <a:pt x="0" y="16"/>
                    <a:pt x="0" y="18"/>
                    <a:pt x="1" y="20"/>
                  </a:cubicBezTo>
                  <a:cubicBezTo>
                    <a:pt x="2" y="21"/>
                    <a:pt x="2" y="22"/>
                    <a:pt x="3" y="22"/>
                  </a:cubicBezTo>
                  <a:cubicBezTo>
                    <a:pt x="3" y="23"/>
                    <a:pt x="3" y="23"/>
                    <a:pt x="3" y="23"/>
                  </a:cubicBezTo>
                  <a:cubicBezTo>
                    <a:pt x="3" y="28"/>
                    <a:pt x="3" y="28"/>
                    <a:pt x="3" y="28"/>
                  </a:cubicBezTo>
                  <a:cubicBezTo>
                    <a:pt x="3" y="33"/>
                    <a:pt x="8" y="38"/>
                    <a:pt x="13" y="38"/>
                  </a:cubicBezTo>
                  <a:cubicBezTo>
                    <a:pt x="18" y="38"/>
                    <a:pt x="23" y="33"/>
                    <a:pt x="23" y="28"/>
                  </a:cubicBezTo>
                  <a:cubicBezTo>
                    <a:pt x="23" y="23"/>
                    <a:pt x="23" y="23"/>
                    <a:pt x="23" y="23"/>
                  </a:cubicBezTo>
                  <a:cubicBezTo>
                    <a:pt x="23" y="22"/>
                    <a:pt x="23" y="22"/>
                    <a:pt x="23" y="22"/>
                  </a:cubicBezTo>
                  <a:cubicBezTo>
                    <a:pt x="24" y="22"/>
                    <a:pt x="24" y="21"/>
                    <a:pt x="25" y="20"/>
                  </a:cubicBezTo>
                  <a:cubicBezTo>
                    <a:pt x="26" y="18"/>
                    <a:pt x="26" y="16"/>
                    <a:pt x="26" y="13"/>
                  </a:cubicBezTo>
                  <a:cubicBezTo>
                    <a:pt x="26" y="6"/>
                    <a:pt x="20" y="0"/>
                    <a:pt x="13" y="0"/>
                  </a:cubicBezTo>
                  <a:close/>
                  <a:moveTo>
                    <a:pt x="18" y="21"/>
                  </a:moveTo>
                  <a:cubicBezTo>
                    <a:pt x="18" y="28"/>
                    <a:pt x="18" y="28"/>
                    <a:pt x="18" y="28"/>
                  </a:cubicBezTo>
                  <a:cubicBezTo>
                    <a:pt x="18" y="31"/>
                    <a:pt x="16" y="33"/>
                    <a:pt x="13" y="33"/>
                  </a:cubicBezTo>
                  <a:cubicBezTo>
                    <a:pt x="10" y="33"/>
                    <a:pt x="8" y="31"/>
                    <a:pt x="8" y="28"/>
                  </a:cubicBezTo>
                  <a:cubicBezTo>
                    <a:pt x="8" y="21"/>
                    <a:pt x="8" y="21"/>
                    <a:pt x="8" y="21"/>
                  </a:cubicBezTo>
                  <a:cubicBezTo>
                    <a:pt x="6" y="19"/>
                    <a:pt x="4" y="16"/>
                    <a:pt x="4" y="13"/>
                  </a:cubicBezTo>
                  <a:cubicBezTo>
                    <a:pt x="4" y="9"/>
                    <a:pt x="8" y="5"/>
                    <a:pt x="13" y="5"/>
                  </a:cubicBezTo>
                  <a:cubicBezTo>
                    <a:pt x="18" y="5"/>
                    <a:pt x="22" y="9"/>
                    <a:pt x="22" y="13"/>
                  </a:cubicBezTo>
                  <a:cubicBezTo>
                    <a:pt x="22" y="16"/>
                    <a:pt x="20" y="19"/>
                    <a:pt x="18" y="21"/>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1" name="Freeform 91"/>
            <p:cNvSpPr>
              <a:spLocks noEditPoints="1"/>
            </p:cNvSpPr>
            <p:nvPr/>
          </p:nvSpPr>
          <p:spPr bwMode="auto">
            <a:xfrm>
              <a:off x="3530600" y="3187701"/>
              <a:ext cx="322263" cy="481013"/>
            </a:xfrm>
            <a:custGeom>
              <a:avLst/>
              <a:gdLst>
                <a:gd name="T0" fmla="*/ 72 w 86"/>
                <a:gd name="T1" fmla="*/ 53 h 128"/>
                <a:gd name="T2" fmla="*/ 71 w 86"/>
                <a:gd name="T3" fmla="*/ 53 h 128"/>
                <a:gd name="T4" fmla="*/ 71 w 86"/>
                <a:gd name="T5" fmla="*/ 28 h 128"/>
                <a:gd name="T6" fmla="*/ 43 w 86"/>
                <a:gd name="T7" fmla="*/ 0 h 128"/>
                <a:gd name="T8" fmla="*/ 15 w 86"/>
                <a:gd name="T9" fmla="*/ 28 h 128"/>
                <a:gd name="T10" fmla="*/ 15 w 86"/>
                <a:gd name="T11" fmla="*/ 52 h 128"/>
                <a:gd name="T12" fmla="*/ 14 w 86"/>
                <a:gd name="T13" fmla="*/ 53 h 128"/>
                <a:gd name="T14" fmla="*/ 0 w 86"/>
                <a:gd name="T15" fmla="*/ 85 h 128"/>
                <a:gd name="T16" fmla="*/ 43 w 86"/>
                <a:gd name="T17" fmla="*/ 128 h 128"/>
                <a:gd name="T18" fmla="*/ 86 w 86"/>
                <a:gd name="T19" fmla="*/ 85 h 128"/>
                <a:gd name="T20" fmla="*/ 72 w 86"/>
                <a:gd name="T21" fmla="*/ 53 h 128"/>
                <a:gd name="T22" fmla="*/ 19 w 86"/>
                <a:gd name="T23" fmla="*/ 28 h 128"/>
                <a:gd name="T24" fmla="*/ 43 w 86"/>
                <a:gd name="T25" fmla="*/ 5 h 128"/>
                <a:gd name="T26" fmla="*/ 67 w 86"/>
                <a:gd name="T27" fmla="*/ 28 h 128"/>
                <a:gd name="T28" fmla="*/ 67 w 86"/>
                <a:gd name="T29" fmla="*/ 49 h 128"/>
                <a:gd name="T30" fmla="*/ 65 w 86"/>
                <a:gd name="T31" fmla="*/ 48 h 128"/>
                <a:gd name="T32" fmla="*/ 22 w 86"/>
                <a:gd name="T33" fmla="*/ 48 h 128"/>
                <a:gd name="T34" fmla="*/ 19 w 86"/>
                <a:gd name="T35" fmla="*/ 49 h 128"/>
                <a:gd name="T36" fmla="*/ 19 w 86"/>
                <a:gd name="T37" fmla="*/ 28 h 128"/>
                <a:gd name="T38" fmla="*/ 70 w 86"/>
                <a:gd name="T39" fmla="*/ 112 h 128"/>
                <a:gd name="T40" fmla="*/ 58 w 86"/>
                <a:gd name="T41" fmla="*/ 120 h 128"/>
                <a:gd name="T42" fmla="*/ 43 w 86"/>
                <a:gd name="T43" fmla="*/ 123 h 128"/>
                <a:gd name="T44" fmla="*/ 28 w 86"/>
                <a:gd name="T45" fmla="*/ 120 h 128"/>
                <a:gd name="T46" fmla="*/ 16 w 86"/>
                <a:gd name="T47" fmla="*/ 112 h 128"/>
                <a:gd name="T48" fmla="*/ 8 w 86"/>
                <a:gd name="T49" fmla="*/ 100 h 128"/>
                <a:gd name="T50" fmla="*/ 4 w 86"/>
                <a:gd name="T51" fmla="*/ 85 h 128"/>
                <a:gd name="T52" fmla="*/ 8 w 86"/>
                <a:gd name="T53" fmla="*/ 70 h 128"/>
                <a:gd name="T54" fmla="*/ 16 w 86"/>
                <a:gd name="T55" fmla="*/ 58 h 128"/>
                <a:gd name="T56" fmla="*/ 28 w 86"/>
                <a:gd name="T57" fmla="*/ 49 h 128"/>
                <a:gd name="T58" fmla="*/ 58 w 86"/>
                <a:gd name="T59" fmla="*/ 49 h 128"/>
                <a:gd name="T60" fmla="*/ 70 w 86"/>
                <a:gd name="T61" fmla="*/ 58 h 128"/>
                <a:gd name="T62" fmla="*/ 78 w 86"/>
                <a:gd name="T63" fmla="*/ 70 h 128"/>
                <a:gd name="T64" fmla="*/ 82 w 86"/>
                <a:gd name="T65" fmla="*/ 85 h 128"/>
                <a:gd name="T66" fmla="*/ 78 w 86"/>
                <a:gd name="T67" fmla="*/ 100 h 128"/>
                <a:gd name="T68" fmla="*/ 70 w 86"/>
                <a:gd name="T69"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6" h="128">
                  <a:moveTo>
                    <a:pt x="72" y="53"/>
                  </a:moveTo>
                  <a:cubicBezTo>
                    <a:pt x="71" y="53"/>
                    <a:pt x="71" y="53"/>
                    <a:pt x="71" y="53"/>
                  </a:cubicBezTo>
                  <a:cubicBezTo>
                    <a:pt x="71" y="28"/>
                    <a:pt x="71" y="28"/>
                    <a:pt x="71" y="28"/>
                  </a:cubicBezTo>
                  <a:cubicBezTo>
                    <a:pt x="71" y="13"/>
                    <a:pt x="59" y="0"/>
                    <a:pt x="43" y="0"/>
                  </a:cubicBezTo>
                  <a:cubicBezTo>
                    <a:pt x="28" y="0"/>
                    <a:pt x="15" y="13"/>
                    <a:pt x="15" y="28"/>
                  </a:cubicBezTo>
                  <a:cubicBezTo>
                    <a:pt x="15" y="52"/>
                    <a:pt x="15" y="52"/>
                    <a:pt x="15" y="52"/>
                  </a:cubicBezTo>
                  <a:cubicBezTo>
                    <a:pt x="14" y="53"/>
                    <a:pt x="14" y="53"/>
                    <a:pt x="14" y="53"/>
                  </a:cubicBezTo>
                  <a:cubicBezTo>
                    <a:pt x="5" y="61"/>
                    <a:pt x="0" y="73"/>
                    <a:pt x="0" y="85"/>
                  </a:cubicBezTo>
                  <a:cubicBezTo>
                    <a:pt x="0" y="109"/>
                    <a:pt x="19" y="128"/>
                    <a:pt x="43" y="128"/>
                  </a:cubicBezTo>
                  <a:cubicBezTo>
                    <a:pt x="67" y="128"/>
                    <a:pt x="86" y="109"/>
                    <a:pt x="86" y="85"/>
                  </a:cubicBezTo>
                  <a:cubicBezTo>
                    <a:pt x="86" y="73"/>
                    <a:pt x="81" y="61"/>
                    <a:pt x="72" y="53"/>
                  </a:cubicBezTo>
                  <a:close/>
                  <a:moveTo>
                    <a:pt x="19" y="28"/>
                  </a:moveTo>
                  <a:cubicBezTo>
                    <a:pt x="19" y="15"/>
                    <a:pt x="30" y="5"/>
                    <a:pt x="43" y="5"/>
                  </a:cubicBezTo>
                  <a:cubicBezTo>
                    <a:pt x="56" y="5"/>
                    <a:pt x="67" y="15"/>
                    <a:pt x="67" y="28"/>
                  </a:cubicBezTo>
                  <a:cubicBezTo>
                    <a:pt x="67" y="49"/>
                    <a:pt x="67" y="49"/>
                    <a:pt x="67" y="49"/>
                  </a:cubicBezTo>
                  <a:cubicBezTo>
                    <a:pt x="65" y="48"/>
                    <a:pt x="65" y="48"/>
                    <a:pt x="65" y="48"/>
                  </a:cubicBezTo>
                  <a:cubicBezTo>
                    <a:pt x="52" y="40"/>
                    <a:pt x="35" y="40"/>
                    <a:pt x="22" y="48"/>
                  </a:cubicBezTo>
                  <a:cubicBezTo>
                    <a:pt x="19" y="49"/>
                    <a:pt x="19" y="49"/>
                    <a:pt x="19" y="49"/>
                  </a:cubicBezTo>
                  <a:lnTo>
                    <a:pt x="19" y="28"/>
                  </a:lnTo>
                  <a:close/>
                  <a:moveTo>
                    <a:pt x="70" y="112"/>
                  </a:moveTo>
                  <a:cubicBezTo>
                    <a:pt x="67" y="116"/>
                    <a:pt x="63" y="118"/>
                    <a:pt x="58" y="120"/>
                  </a:cubicBezTo>
                  <a:cubicBezTo>
                    <a:pt x="53" y="122"/>
                    <a:pt x="48" y="123"/>
                    <a:pt x="43" y="123"/>
                  </a:cubicBezTo>
                  <a:cubicBezTo>
                    <a:pt x="38" y="123"/>
                    <a:pt x="33" y="122"/>
                    <a:pt x="28" y="120"/>
                  </a:cubicBezTo>
                  <a:cubicBezTo>
                    <a:pt x="23" y="118"/>
                    <a:pt x="19" y="116"/>
                    <a:pt x="16" y="112"/>
                  </a:cubicBezTo>
                  <a:cubicBezTo>
                    <a:pt x="12" y="109"/>
                    <a:pt x="9" y="105"/>
                    <a:pt x="8" y="100"/>
                  </a:cubicBezTo>
                  <a:cubicBezTo>
                    <a:pt x="6" y="95"/>
                    <a:pt x="4" y="90"/>
                    <a:pt x="4" y="85"/>
                  </a:cubicBezTo>
                  <a:cubicBezTo>
                    <a:pt x="4" y="80"/>
                    <a:pt x="6" y="75"/>
                    <a:pt x="8" y="70"/>
                  </a:cubicBezTo>
                  <a:cubicBezTo>
                    <a:pt x="9" y="65"/>
                    <a:pt x="12" y="61"/>
                    <a:pt x="16" y="58"/>
                  </a:cubicBezTo>
                  <a:cubicBezTo>
                    <a:pt x="19" y="54"/>
                    <a:pt x="23" y="51"/>
                    <a:pt x="28" y="49"/>
                  </a:cubicBezTo>
                  <a:cubicBezTo>
                    <a:pt x="37" y="45"/>
                    <a:pt x="49" y="45"/>
                    <a:pt x="58" y="49"/>
                  </a:cubicBezTo>
                  <a:cubicBezTo>
                    <a:pt x="63" y="51"/>
                    <a:pt x="67" y="54"/>
                    <a:pt x="70" y="58"/>
                  </a:cubicBezTo>
                  <a:cubicBezTo>
                    <a:pt x="74" y="61"/>
                    <a:pt x="77" y="65"/>
                    <a:pt x="78" y="70"/>
                  </a:cubicBezTo>
                  <a:cubicBezTo>
                    <a:pt x="80" y="75"/>
                    <a:pt x="82" y="80"/>
                    <a:pt x="82" y="85"/>
                  </a:cubicBezTo>
                  <a:cubicBezTo>
                    <a:pt x="82" y="90"/>
                    <a:pt x="80" y="95"/>
                    <a:pt x="78" y="100"/>
                  </a:cubicBezTo>
                  <a:cubicBezTo>
                    <a:pt x="77" y="105"/>
                    <a:pt x="74" y="109"/>
                    <a:pt x="70" y="112"/>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188" name="组合 187">
            <a:extLst>
              <a:ext uri="{FF2B5EF4-FFF2-40B4-BE49-F238E27FC236}">
                <a16:creationId xmlns="" xmlns:a16="http://schemas.microsoft.com/office/drawing/2014/main" id="{A1BE389F-B9B7-4689-B5B2-22EEDF09F2F1}"/>
              </a:ext>
            </a:extLst>
          </p:cNvPr>
          <p:cNvGrpSpPr/>
          <p:nvPr/>
        </p:nvGrpSpPr>
        <p:grpSpPr>
          <a:xfrm>
            <a:off x="2554288" y="3187701"/>
            <a:ext cx="352425" cy="481013"/>
            <a:chOff x="2554288" y="3187701"/>
            <a:chExt cx="352425" cy="481013"/>
          </a:xfrm>
        </p:grpSpPr>
        <p:sp>
          <p:nvSpPr>
            <p:cNvPr id="92" name="Freeform 92"/>
            <p:cNvSpPr>
              <a:spLocks noEditPoints="1"/>
            </p:cNvSpPr>
            <p:nvPr/>
          </p:nvSpPr>
          <p:spPr bwMode="auto">
            <a:xfrm>
              <a:off x="2681288" y="3451226"/>
              <a:ext cx="98425" cy="142875"/>
            </a:xfrm>
            <a:custGeom>
              <a:avLst/>
              <a:gdLst>
                <a:gd name="T0" fmla="*/ 3 w 26"/>
                <a:gd name="T1" fmla="*/ 23 h 38"/>
                <a:gd name="T2" fmla="*/ 3 w 26"/>
                <a:gd name="T3" fmla="*/ 23 h 38"/>
                <a:gd name="T4" fmla="*/ 3 w 26"/>
                <a:gd name="T5" fmla="*/ 28 h 38"/>
                <a:gd name="T6" fmla="*/ 13 w 26"/>
                <a:gd name="T7" fmla="*/ 38 h 38"/>
                <a:gd name="T8" fmla="*/ 23 w 26"/>
                <a:gd name="T9" fmla="*/ 28 h 38"/>
                <a:gd name="T10" fmla="*/ 23 w 26"/>
                <a:gd name="T11" fmla="*/ 23 h 38"/>
                <a:gd name="T12" fmla="*/ 23 w 26"/>
                <a:gd name="T13" fmla="*/ 23 h 38"/>
                <a:gd name="T14" fmla="*/ 25 w 26"/>
                <a:gd name="T15" fmla="*/ 21 h 38"/>
                <a:gd name="T16" fmla="*/ 26 w 26"/>
                <a:gd name="T17" fmla="*/ 14 h 38"/>
                <a:gd name="T18" fmla="*/ 13 w 26"/>
                <a:gd name="T19" fmla="*/ 0 h 38"/>
                <a:gd name="T20" fmla="*/ 0 w 26"/>
                <a:gd name="T21" fmla="*/ 14 h 38"/>
                <a:gd name="T22" fmla="*/ 1 w 26"/>
                <a:gd name="T23" fmla="*/ 21 h 38"/>
                <a:gd name="T24" fmla="*/ 3 w 26"/>
                <a:gd name="T25" fmla="*/ 23 h 38"/>
                <a:gd name="T26" fmla="*/ 13 w 26"/>
                <a:gd name="T27" fmla="*/ 5 h 38"/>
                <a:gd name="T28" fmla="*/ 22 w 26"/>
                <a:gd name="T29" fmla="*/ 14 h 38"/>
                <a:gd name="T30" fmla="*/ 18 w 26"/>
                <a:gd name="T31" fmla="*/ 21 h 38"/>
                <a:gd name="T32" fmla="*/ 18 w 26"/>
                <a:gd name="T33" fmla="*/ 28 h 38"/>
                <a:gd name="T34" fmla="*/ 13 w 26"/>
                <a:gd name="T35" fmla="*/ 34 h 38"/>
                <a:gd name="T36" fmla="*/ 8 w 26"/>
                <a:gd name="T37" fmla="*/ 28 h 38"/>
                <a:gd name="T38" fmla="*/ 8 w 26"/>
                <a:gd name="T39" fmla="*/ 21 h 38"/>
                <a:gd name="T40" fmla="*/ 4 w 26"/>
                <a:gd name="T41" fmla="*/ 14 h 38"/>
                <a:gd name="T42" fmla="*/ 13 w 26"/>
                <a:gd name="T43" fmla="*/ 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 h="38">
                  <a:moveTo>
                    <a:pt x="3" y="23"/>
                  </a:moveTo>
                  <a:cubicBezTo>
                    <a:pt x="3" y="23"/>
                    <a:pt x="3" y="23"/>
                    <a:pt x="3" y="23"/>
                  </a:cubicBezTo>
                  <a:cubicBezTo>
                    <a:pt x="3" y="28"/>
                    <a:pt x="3" y="28"/>
                    <a:pt x="3" y="28"/>
                  </a:cubicBezTo>
                  <a:cubicBezTo>
                    <a:pt x="3" y="34"/>
                    <a:pt x="8" y="38"/>
                    <a:pt x="13" y="38"/>
                  </a:cubicBezTo>
                  <a:cubicBezTo>
                    <a:pt x="18" y="38"/>
                    <a:pt x="23" y="34"/>
                    <a:pt x="23" y="28"/>
                  </a:cubicBezTo>
                  <a:cubicBezTo>
                    <a:pt x="23" y="23"/>
                    <a:pt x="23" y="23"/>
                    <a:pt x="23" y="23"/>
                  </a:cubicBezTo>
                  <a:cubicBezTo>
                    <a:pt x="23" y="23"/>
                    <a:pt x="23" y="23"/>
                    <a:pt x="23" y="23"/>
                  </a:cubicBezTo>
                  <a:cubicBezTo>
                    <a:pt x="24" y="22"/>
                    <a:pt x="24" y="21"/>
                    <a:pt x="25" y="21"/>
                  </a:cubicBezTo>
                  <a:cubicBezTo>
                    <a:pt x="26" y="19"/>
                    <a:pt x="26" y="16"/>
                    <a:pt x="26" y="14"/>
                  </a:cubicBezTo>
                  <a:cubicBezTo>
                    <a:pt x="26" y="6"/>
                    <a:pt x="20" y="0"/>
                    <a:pt x="13" y="0"/>
                  </a:cubicBezTo>
                  <a:cubicBezTo>
                    <a:pt x="6" y="0"/>
                    <a:pt x="0" y="6"/>
                    <a:pt x="0" y="14"/>
                  </a:cubicBezTo>
                  <a:cubicBezTo>
                    <a:pt x="0" y="16"/>
                    <a:pt x="0" y="19"/>
                    <a:pt x="1" y="21"/>
                  </a:cubicBezTo>
                  <a:cubicBezTo>
                    <a:pt x="2" y="21"/>
                    <a:pt x="2" y="22"/>
                    <a:pt x="3" y="23"/>
                  </a:cubicBezTo>
                  <a:close/>
                  <a:moveTo>
                    <a:pt x="13" y="5"/>
                  </a:moveTo>
                  <a:cubicBezTo>
                    <a:pt x="18" y="5"/>
                    <a:pt x="22" y="9"/>
                    <a:pt x="22" y="14"/>
                  </a:cubicBezTo>
                  <a:cubicBezTo>
                    <a:pt x="22" y="17"/>
                    <a:pt x="20" y="19"/>
                    <a:pt x="18" y="21"/>
                  </a:cubicBezTo>
                  <a:cubicBezTo>
                    <a:pt x="18" y="28"/>
                    <a:pt x="18" y="28"/>
                    <a:pt x="18" y="28"/>
                  </a:cubicBezTo>
                  <a:cubicBezTo>
                    <a:pt x="18" y="31"/>
                    <a:pt x="16" y="34"/>
                    <a:pt x="13" y="34"/>
                  </a:cubicBezTo>
                  <a:cubicBezTo>
                    <a:pt x="10" y="34"/>
                    <a:pt x="8" y="31"/>
                    <a:pt x="8" y="28"/>
                  </a:cubicBezTo>
                  <a:cubicBezTo>
                    <a:pt x="8" y="21"/>
                    <a:pt x="8" y="21"/>
                    <a:pt x="8" y="21"/>
                  </a:cubicBezTo>
                  <a:cubicBezTo>
                    <a:pt x="6" y="19"/>
                    <a:pt x="4" y="17"/>
                    <a:pt x="4" y="14"/>
                  </a:cubicBezTo>
                  <a:cubicBezTo>
                    <a:pt x="4" y="9"/>
                    <a:pt x="8" y="5"/>
                    <a:pt x="13" y="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3" name="Freeform 93"/>
            <p:cNvSpPr>
              <a:spLocks noEditPoints="1"/>
            </p:cNvSpPr>
            <p:nvPr/>
          </p:nvSpPr>
          <p:spPr bwMode="auto">
            <a:xfrm>
              <a:off x="2554288" y="3187701"/>
              <a:ext cx="352425" cy="481013"/>
            </a:xfrm>
            <a:custGeom>
              <a:avLst/>
              <a:gdLst>
                <a:gd name="T0" fmla="*/ 88 w 94"/>
                <a:gd name="T1" fmla="*/ 49 h 128"/>
                <a:gd name="T2" fmla="*/ 23 w 94"/>
                <a:gd name="T3" fmla="*/ 49 h 128"/>
                <a:gd name="T4" fmla="*/ 23 w 94"/>
                <a:gd name="T5" fmla="*/ 28 h 128"/>
                <a:gd name="T6" fmla="*/ 47 w 94"/>
                <a:gd name="T7" fmla="*/ 5 h 128"/>
                <a:gd name="T8" fmla="*/ 71 w 94"/>
                <a:gd name="T9" fmla="*/ 28 h 128"/>
                <a:gd name="T10" fmla="*/ 71 w 94"/>
                <a:gd name="T11" fmla="*/ 33 h 128"/>
                <a:gd name="T12" fmla="*/ 73 w 94"/>
                <a:gd name="T13" fmla="*/ 35 h 128"/>
                <a:gd name="T14" fmla="*/ 75 w 94"/>
                <a:gd name="T15" fmla="*/ 33 h 128"/>
                <a:gd name="T16" fmla="*/ 75 w 94"/>
                <a:gd name="T17" fmla="*/ 28 h 128"/>
                <a:gd name="T18" fmla="*/ 47 w 94"/>
                <a:gd name="T19" fmla="*/ 0 h 128"/>
                <a:gd name="T20" fmla="*/ 19 w 94"/>
                <a:gd name="T21" fmla="*/ 28 h 128"/>
                <a:gd name="T22" fmla="*/ 19 w 94"/>
                <a:gd name="T23" fmla="*/ 49 h 128"/>
                <a:gd name="T24" fmla="*/ 6 w 94"/>
                <a:gd name="T25" fmla="*/ 49 h 128"/>
                <a:gd name="T26" fmla="*/ 0 w 94"/>
                <a:gd name="T27" fmla="*/ 55 h 128"/>
                <a:gd name="T28" fmla="*/ 0 w 94"/>
                <a:gd name="T29" fmla="*/ 122 h 128"/>
                <a:gd name="T30" fmla="*/ 6 w 94"/>
                <a:gd name="T31" fmla="*/ 128 h 128"/>
                <a:gd name="T32" fmla="*/ 88 w 94"/>
                <a:gd name="T33" fmla="*/ 128 h 128"/>
                <a:gd name="T34" fmla="*/ 94 w 94"/>
                <a:gd name="T35" fmla="*/ 122 h 128"/>
                <a:gd name="T36" fmla="*/ 94 w 94"/>
                <a:gd name="T37" fmla="*/ 55 h 128"/>
                <a:gd name="T38" fmla="*/ 88 w 94"/>
                <a:gd name="T39" fmla="*/ 49 h 128"/>
                <a:gd name="T40" fmla="*/ 89 w 94"/>
                <a:gd name="T41" fmla="*/ 123 h 128"/>
                <a:gd name="T42" fmla="*/ 5 w 94"/>
                <a:gd name="T43" fmla="*/ 123 h 128"/>
                <a:gd name="T44" fmla="*/ 5 w 94"/>
                <a:gd name="T45" fmla="*/ 54 h 128"/>
                <a:gd name="T46" fmla="*/ 89 w 94"/>
                <a:gd name="T47" fmla="*/ 54 h 128"/>
                <a:gd name="T48" fmla="*/ 89 w 94"/>
                <a:gd name="T49"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4" h="128">
                  <a:moveTo>
                    <a:pt x="88" y="49"/>
                  </a:moveTo>
                  <a:cubicBezTo>
                    <a:pt x="23" y="49"/>
                    <a:pt x="23" y="49"/>
                    <a:pt x="23" y="49"/>
                  </a:cubicBezTo>
                  <a:cubicBezTo>
                    <a:pt x="23" y="28"/>
                    <a:pt x="23" y="28"/>
                    <a:pt x="23" y="28"/>
                  </a:cubicBezTo>
                  <a:cubicBezTo>
                    <a:pt x="23" y="15"/>
                    <a:pt x="34" y="5"/>
                    <a:pt x="47" y="5"/>
                  </a:cubicBezTo>
                  <a:cubicBezTo>
                    <a:pt x="60" y="5"/>
                    <a:pt x="71" y="15"/>
                    <a:pt x="71" y="28"/>
                  </a:cubicBezTo>
                  <a:cubicBezTo>
                    <a:pt x="71" y="33"/>
                    <a:pt x="71" y="33"/>
                    <a:pt x="71" y="33"/>
                  </a:cubicBezTo>
                  <a:cubicBezTo>
                    <a:pt x="71" y="34"/>
                    <a:pt x="72" y="35"/>
                    <a:pt x="73" y="35"/>
                  </a:cubicBezTo>
                  <a:cubicBezTo>
                    <a:pt x="74" y="35"/>
                    <a:pt x="75" y="34"/>
                    <a:pt x="75" y="33"/>
                  </a:cubicBezTo>
                  <a:cubicBezTo>
                    <a:pt x="75" y="28"/>
                    <a:pt x="75" y="28"/>
                    <a:pt x="75" y="28"/>
                  </a:cubicBezTo>
                  <a:cubicBezTo>
                    <a:pt x="75" y="13"/>
                    <a:pt x="63" y="0"/>
                    <a:pt x="47" y="0"/>
                  </a:cubicBezTo>
                  <a:cubicBezTo>
                    <a:pt x="31" y="0"/>
                    <a:pt x="19" y="13"/>
                    <a:pt x="19" y="28"/>
                  </a:cubicBezTo>
                  <a:cubicBezTo>
                    <a:pt x="19" y="49"/>
                    <a:pt x="19" y="49"/>
                    <a:pt x="19" y="49"/>
                  </a:cubicBezTo>
                  <a:cubicBezTo>
                    <a:pt x="6" y="49"/>
                    <a:pt x="6" y="49"/>
                    <a:pt x="6" y="49"/>
                  </a:cubicBezTo>
                  <a:cubicBezTo>
                    <a:pt x="3" y="49"/>
                    <a:pt x="0" y="52"/>
                    <a:pt x="0" y="55"/>
                  </a:cubicBezTo>
                  <a:cubicBezTo>
                    <a:pt x="0" y="122"/>
                    <a:pt x="0" y="122"/>
                    <a:pt x="0" y="122"/>
                  </a:cubicBezTo>
                  <a:cubicBezTo>
                    <a:pt x="0" y="125"/>
                    <a:pt x="3" y="128"/>
                    <a:pt x="6" y="128"/>
                  </a:cubicBezTo>
                  <a:cubicBezTo>
                    <a:pt x="88" y="128"/>
                    <a:pt x="88" y="128"/>
                    <a:pt x="88" y="128"/>
                  </a:cubicBezTo>
                  <a:cubicBezTo>
                    <a:pt x="91" y="128"/>
                    <a:pt x="94" y="125"/>
                    <a:pt x="94" y="122"/>
                  </a:cubicBezTo>
                  <a:cubicBezTo>
                    <a:pt x="94" y="55"/>
                    <a:pt x="94" y="55"/>
                    <a:pt x="94" y="55"/>
                  </a:cubicBezTo>
                  <a:cubicBezTo>
                    <a:pt x="94" y="52"/>
                    <a:pt x="91" y="49"/>
                    <a:pt x="88" y="49"/>
                  </a:cubicBezTo>
                  <a:close/>
                  <a:moveTo>
                    <a:pt x="89" y="123"/>
                  </a:moveTo>
                  <a:cubicBezTo>
                    <a:pt x="5" y="123"/>
                    <a:pt x="5" y="123"/>
                    <a:pt x="5" y="123"/>
                  </a:cubicBezTo>
                  <a:cubicBezTo>
                    <a:pt x="5" y="54"/>
                    <a:pt x="5" y="54"/>
                    <a:pt x="5" y="54"/>
                  </a:cubicBezTo>
                  <a:cubicBezTo>
                    <a:pt x="89" y="54"/>
                    <a:pt x="89" y="54"/>
                    <a:pt x="89" y="54"/>
                  </a:cubicBezTo>
                  <a:lnTo>
                    <a:pt x="89" y="1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187" name="组合 186">
            <a:extLst>
              <a:ext uri="{FF2B5EF4-FFF2-40B4-BE49-F238E27FC236}">
                <a16:creationId xmlns="" xmlns:a16="http://schemas.microsoft.com/office/drawing/2014/main" id="{FF61F0A9-38DB-4A20-BA39-34FD69E7CFDA}"/>
              </a:ext>
            </a:extLst>
          </p:cNvPr>
          <p:cNvGrpSpPr/>
          <p:nvPr/>
        </p:nvGrpSpPr>
        <p:grpSpPr>
          <a:xfrm>
            <a:off x="1592263" y="3187701"/>
            <a:ext cx="354013" cy="481013"/>
            <a:chOff x="1592263" y="3187701"/>
            <a:chExt cx="354013" cy="481013"/>
          </a:xfrm>
        </p:grpSpPr>
        <p:sp>
          <p:nvSpPr>
            <p:cNvPr id="94" name="Freeform 94"/>
            <p:cNvSpPr>
              <a:spLocks noEditPoints="1"/>
            </p:cNvSpPr>
            <p:nvPr/>
          </p:nvSpPr>
          <p:spPr bwMode="auto">
            <a:xfrm>
              <a:off x="1592263" y="3187701"/>
              <a:ext cx="354013" cy="481013"/>
            </a:xfrm>
            <a:custGeom>
              <a:avLst/>
              <a:gdLst>
                <a:gd name="T0" fmla="*/ 88 w 94"/>
                <a:gd name="T1" fmla="*/ 49 h 128"/>
                <a:gd name="T2" fmla="*/ 75 w 94"/>
                <a:gd name="T3" fmla="*/ 49 h 128"/>
                <a:gd name="T4" fmla="*/ 75 w 94"/>
                <a:gd name="T5" fmla="*/ 28 h 128"/>
                <a:gd name="T6" fmla="*/ 47 w 94"/>
                <a:gd name="T7" fmla="*/ 0 h 128"/>
                <a:gd name="T8" fmla="*/ 19 w 94"/>
                <a:gd name="T9" fmla="*/ 28 h 128"/>
                <a:gd name="T10" fmla="*/ 19 w 94"/>
                <a:gd name="T11" fmla="*/ 49 h 128"/>
                <a:gd name="T12" fmla="*/ 6 w 94"/>
                <a:gd name="T13" fmla="*/ 49 h 128"/>
                <a:gd name="T14" fmla="*/ 0 w 94"/>
                <a:gd name="T15" fmla="*/ 55 h 128"/>
                <a:gd name="T16" fmla="*/ 0 w 94"/>
                <a:gd name="T17" fmla="*/ 122 h 128"/>
                <a:gd name="T18" fmla="*/ 6 w 94"/>
                <a:gd name="T19" fmla="*/ 128 h 128"/>
                <a:gd name="T20" fmla="*/ 88 w 94"/>
                <a:gd name="T21" fmla="*/ 128 h 128"/>
                <a:gd name="T22" fmla="*/ 94 w 94"/>
                <a:gd name="T23" fmla="*/ 122 h 128"/>
                <a:gd name="T24" fmla="*/ 94 w 94"/>
                <a:gd name="T25" fmla="*/ 55 h 128"/>
                <a:gd name="T26" fmla="*/ 88 w 94"/>
                <a:gd name="T27" fmla="*/ 49 h 128"/>
                <a:gd name="T28" fmla="*/ 23 w 94"/>
                <a:gd name="T29" fmla="*/ 28 h 128"/>
                <a:gd name="T30" fmla="*/ 47 w 94"/>
                <a:gd name="T31" fmla="*/ 5 h 128"/>
                <a:gd name="T32" fmla="*/ 71 w 94"/>
                <a:gd name="T33" fmla="*/ 28 h 128"/>
                <a:gd name="T34" fmla="*/ 71 w 94"/>
                <a:gd name="T35" fmla="*/ 49 h 128"/>
                <a:gd name="T36" fmla="*/ 23 w 94"/>
                <a:gd name="T37" fmla="*/ 49 h 128"/>
                <a:gd name="T38" fmla="*/ 23 w 94"/>
                <a:gd name="T39" fmla="*/ 28 h 128"/>
                <a:gd name="T40" fmla="*/ 89 w 94"/>
                <a:gd name="T41" fmla="*/ 123 h 128"/>
                <a:gd name="T42" fmla="*/ 5 w 94"/>
                <a:gd name="T43" fmla="*/ 123 h 128"/>
                <a:gd name="T44" fmla="*/ 5 w 94"/>
                <a:gd name="T45" fmla="*/ 54 h 128"/>
                <a:gd name="T46" fmla="*/ 89 w 94"/>
                <a:gd name="T47" fmla="*/ 54 h 128"/>
                <a:gd name="T48" fmla="*/ 89 w 94"/>
                <a:gd name="T49"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4" h="128">
                  <a:moveTo>
                    <a:pt x="88" y="49"/>
                  </a:moveTo>
                  <a:cubicBezTo>
                    <a:pt x="75" y="49"/>
                    <a:pt x="75" y="49"/>
                    <a:pt x="75" y="49"/>
                  </a:cubicBezTo>
                  <a:cubicBezTo>
                    <a:pt x="75" y="28"/>
                    <a:pt x="75" y="28"/>
                    <a:pt x="75" y="28"/>
                  </a:cubicBezTo>
                  <a:cubicBezTo>
                    <a:pt x="75" y="13"/>
                    <a:pt x="63" y="0"/>
                    <a:pt x="47" y="0"/>
                  </a:cubicBezTo>
                  <a:cubicBezTo>
                    <a:pt x="31" y="0"/>
                    <a:pt x="19" y="13"/>
                    <a:pt x="19" y="28"/>
                  </a:cubicBezTo>
                  <a:cubicBezTo>
                    <a:pt x="19" y="49"/>
                    <a:pt x="19" y="49"/>
                    <a:pt x="19" y="49"/>
                  </a:cubicBezTo>
                  <a:cubicBezTo>
                    <a:pt x="6" y="49"/>
                    <a:pt x="6" y="49"/>
                    <a:pt x="6" y="49"/>
                  </a:cubicBezTo>
                  <a:cubicBezTo>
                    <a:pt x="3" y="49"/>
                    <a:pt x="0" y="52"/>
                    <a:pt x="0" y="55"/>
                  </a:cubicBezTo>
                  <a:cubicBezTo>
                    <a:pt x="0" y="122"/>
                    <a:pt x="0" y="122"/>
                    <a:pt x="0" y="122"/>
                  </a:cubicBezTo>
                  <a:cubicBezTo>
                    <a:pt x="0" y="125"/>
                    <a:pt x="3" y="128"/>
                    <a:pt x="6" y="128"/>
                  </a:cubicBezTo>
                  <a:cubicBezTo>
                    <a:pt x="88" y="128"/>
                    <a:pt x="88" y="128"/>
                    <a:pt x="88" y="128"/>
                  </a:cubicBezTo>
                  <a:cubicBezTo>
                    <a:pt x="91" y="128"/>
                    <a:pt x="94" y="125"/>
                    <a:pt x="94" y="122"/>
                  </a:cubicBezTo>
                  <a:cubicBezTo>
                    <a:pt x="94" y="55"/>
                    <a:pt x="94" y="55"/>
                    <a:pt x="94" y="55"/>
                  </a:cubicBezTo>
                  <a:cubicBezTo>
                    <a:pt x="94" y="52"/>
                    <a:pt x="91" y="49"/>
                    <a:pt x="88" y="49"/>
                  </a:cubicBezTo>
                  <a:close/>
                  <a:moveTo>
                    <a:pt x="23" y="28"/>
                  </a:moveTo>
                  <a:cubicBezTo>
                    <a:pt x="23" y="15"/>
                    <a:pt x="34" y="5"/>
                    <a:pt x="47" y="5"/>
                  </a:cubicBezTo>
                  <a:cubicBezTo>
                    <a:pt x="60" y="5"/>
                    <a:pt x="71" y="15"/>
                    <a:pt x="71" y="28"/>
                  </a:cubicBezTo>
                  <a:cubicBezTo>
                    <a:pt x="71" y="49"/>
                    <a:pt x="71" y="49"/>
                    <a:pt x="71" y="49"/>
                  </a:cubicBezTo>
                  <a:cubicBezTo>
                    <a:pt x="23" y="49"/>
                    <a:pt x="23" y="49"/>
                    <a:pt x="23" y="49"/>
                  </a:cubicBezTo>
                  <a:lnTo>
                    <a:pt x="23" y="28"/>
                  </a:lnTo>
                  <a:close/>
                  <a:moveTo>
                    <a:pt x="89" y="123"/>
                  </a:moveTo>
                  <a:cubicBezTo>
                    <a:pt x="5" y="123"/>
                    <a:pt x="5" y="123"/>
                    <a:pt x="5" y="123"/>
                  </a:cubicBezTo>
                  <a:cubicBezTo>
                    <a:pt x="5" y="54"/>
                    <a:pt x="5" y="54"/>
                    <a:pt x="5" y="54"/>
                  </a:cubicBezTo>
                  <a:cubicBezTo>
                    <a:pt x="89" y="54"/>
                    <a:pt x="89" y="54"/>
                    <a:pt x="89" y="54"/>
                  </a:cubicBezTo>
                  <a:lnTo>
                    <a:pt x="89" y="1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5" name="Freeform 95"/>
            <p:cNvSpPr>
              <a:spLocks noEditPoints="1"/>
            </p:cNvSpPr>
            <p:nvPr/>
          </p:nvSpPr>
          <p:spPr bwMode="auto">
            <a:xfrm>
              <a:off x="1720850" y="3451226"/>
              <a:ext cx="96838" cy="142875"/>
            </a:xfrm>
            <a:custGeom>
              <a:avLst/>
              <a:gdLst>
                <a:gd name="T0" fmla="*/ 3 w 26"/>
                <a:gd name="T1" fmla="*/ 23 h 38"/>
                <a:gd name="T2" fmla="*/ 3 w 26"/>
                <a:gd name="T3" fmla="*/ 23 h 38"/>
                <a:gd name="T4" fmla="*/ 3 w 26"/>
                <a:gd name="T5" fmla="*/ 28 h 38"/>
                <a:gd name="T6" fmla="*/ 13 w 26"/>
                <a:gd name="T7" fmla="*/ 38 h 38"/>
                <a:gd name="T8" fmla="*/ 23 w 26"/>
                <a:gd name="T9" fmla="*/ 28 h 38"/>
                <a:gd name="T10" fmla="*/ 23 w 26"/>
                <a:gd name="T11" fmla="*/ 23 h 38"/>
                <a:gd name="T12" fmla="*/ 23 w 26"/>
                <a:gd name="T13" fmla="*/ 23 h 38"/>
                <a:gd name="T14" fmla="*/ 25 w 26"/>
                <a:gd name="T15" fmla="*/ 21 h 38"/>
                <a:gd name="T16" fmla="*/ 26 w 26"/>
                <a:gd name="T17" fmla="*/ 14 h 38"/>
                <a:gd name="T18" fmla="*/ 13 w 26"/>
                <a:gd name="T19" fmla="*/ 0 h 38"/>
                <a:gd name="T20" fmla="*/ 0 w 26"/>
                <a:gd name="T21" fmla="*/ 14 h 38"/>
                <a:gd name="T22" fmla="*/ 1 w 26"/>
                <a:gd name="T23" fmla="*/ 21 h 38"/>
                <a:gd name="T24" fmla="*/ 3 w 26"/>
                <a:gd name="T25" fmla="*/ 23 h 38"/>
                <a:gd name="T26" fmla="*/ 13 w 26"/>
                <a:gd name="T27" fmla="*/ 5 h 38"/>
                <a:gd name="T28" fmla="*/ 22 w 26"/>
                <a:gd name="T29" fmla="*/ 14 h 38"/>
                <a:gd name="T30" fmla="*/ 18 w 26"/>
                <a:gd name="T31" fmla="*/ 21 h 38"/>
                <a:gd name="T32" fmla="*/ 18 w 26"/>
                <a:gd name="T33" fmla="*/ 28 h 38"/>
                <a:gd name="T34" fmla="*/ 13 w 26"/>
                <a:gd name="T35" fmla="*/ 34 h 38"/>
                <a:gd name="T36" fmla="*/ 8 w 26"/>
                <a:gd name="T37" fmla="*/ 28 h 38"/>
                <a:gd name="T38" fmla="*/ 8 w 26"/>
                <a:gd name="T39" fmla="*/ 21 h 38"/>
                <a:gd name="T40" fmla="*/ 4 w 26"/>
                <a:gd name="T41" fmla="*/ 14 h 38"/>
                <a:gd name="T42" fmla="*/ 13 w 26"/>
                <a:gd name="T43" fmla="*/ 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 h="38">
                  <a:moveTo>
                    <a:pt x="3" y="23"/>
                  </a:moveTo>
                  <a:cubicBezTo>
                    <a:pt x="3" y="23"/>
                    <a:pt x="3" y="23"/>
                    <a:pt x="3" y="23"/>
                  </a:cubicBezTo>
                  <a:cubicBezTo>
                    <a:pt x="3" y="28"/>
                    <a:pt x="3" y="28"/>
                    <a:pt x="3" y="28"/>
                  </a:cubicBezTo>
                  <a:cubicBezTo>
                    <a:pt x="3" y="34"/>
                    <a:pt x="8" y="38"/>
                    <a:pt x="13" y="38"/>
                  </a:cubicBezTo>
                  <a:cubicBezTo>
                    <a:pt x="18" y="38"/>
                    <a:pt x="23" y="34"/>
                    <a:pt x="23" y="28"/>
                  </a:cubicBezTo>
                  <a:cubicBezTo>
                    <a:pt x="23" y="23"/>
                    <a:pt x="23" y="23"/>
                    <a:pt x="23" y="23"/>
                  </a:cubicBezTo>
                  <a:cubicBezTo>
                    <a:pt x="23" y="23"/>
                    <a:pt x="23" y="23"/>
                    <a:pt x="23" y="23"/>
                  </a:cubicBezTo>
                  <a:cubicBezTo>
                    <a:pt x="24" y="22"/>
                    <a:pt x="24" y="21"/>
                    <a:pt x="25" y="21"/>
                  </a:cubicBezTo>
                  <a:cubicBezTo>
                    <a:pt x="26" y="19"/>
                    <a:pt x="26" y="16"/>
                    <a:pt x="26" y="14"/>
                  </a:cubicBezTo>
                  <a:cubicBezTo>
                    <a:pt x="26" y="6"/>
                    <a:pt x="20" y="0"/>
                    <a:pt x="13" y="0"/>
                  </a:cubicBezTo>
                  <a:cubicBezTo>
                    <a:pt x="6" y="0"/>
                    <a:pt x="0" y="6"/>
                    <a:pt x="0" y="14"/>
                  </a:cubicBezTo>
                  <a:cubicBezTo>
                    <a:pt x="0" y="16"/>
                    <a:pt x="0" y="19"/>
                    <a:pt x="1" y="21"/>
                  </a:cubicBezTo>
                  <a:cubicBezTo>
                    <a:pt x="2" y="21"/>
                    <a:pt x="2" y="22"/>
                    <a:pt x="3" y="23"/>
                  </a:cubicBezTo>
                  <a:close/>
                  <a:moveTo>
                    <a:pt x="13" y="5"/>
                  </a:moveTo>
                  <a:cubicBezTo>
                    <a:pt x="18" y="5"/>
                    <a:pt x="22" y="9"/>
                    <a:pt x="22" y="14"/>
                  </a:cubicBezTo>
                  <a:cubicBezTo>
                    <a:pt x="22" y="17"/>
                    <a:pt x="20" y="19"/>
                    <a:pt x="18" y="21"/>
                  </a:cubicBezTo>
                  <a:cubicBezTo>
                    <a:pt x="18" y="28"/>
                    <a:pt x="18" y="28"/>
                    <a:pt x="18" y="28"/>
                  </a:cubicBezTo>
                  <a:cubicBezTo>
                    <a:pt x="18" y="31"/>
                    <a:pt x="16" y="34"/>
                    <a:pt x="13" y="34"/>
                  </a:cubicBezTo>
                  <a:cubicBezTo>
                    <a:pt x="10" y="34"/>
                    <a:pt x="8" y="31"/>
                    <a:pt x="8" y="28"/>
                  </a:cubicBezTo>
                  <a:cubicBezTo>
                    <a:pt x="8" y="21"/>
                    <a:pt x="8" y="21"/>
                    <a:pt x="8" y="21"/>
                  </a:cubicBezTo>
                  <a:cubicBezTo>
                    <a:pt x="6" y="19"/>
                    <a:pt x="4" y="17"/>
                    <a:pt x="4" y="14"/>
                  </a:cubicBezTo>
                  <a:cubicBezTo>
                    <a:pt x="4" y="9"/>
                    <a:pt x="8" y="5"/>
                    <a:pt x="13" y="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186" name="组合 185">
            <a:extLst>
              <a:ext uri="{FF2B5EF4-FFF2-40B4-BE49-F238E27FC236}">
                <a16:creationId xmlns="" xmlns:a16="http://schemas.microsoft.com/office/drawing/2014/main" id="{64A00B5F-B524-47C9-8F2C-F1F304999B61}"/>
              </a:ext>
            </a:extLst>
          </p:cNvPr>
          <p:cNvGrpSpPr/>
          <p:nvPr/>
        </p:nvGrpSpPr>
        <p:grpSpPr>
          <a:xfrm>
            <a:off x="568325" y="3241676"/>
            <a:ext cx="479425" cy="374650"/>
            <a:chOff x="568325" y="3241676"/>
            <a:chExt cx="479425" cy="374650"/>
          </a:xfrm>
        </p:grpSpPr>
        <p:sp>
          <p:nvSpPr>
            <p:cNvPr id="96" name="Freeform 96"/>
            <p:cNvSpPr>
              <a:spLocks noEditPoints="1"/>
            </p:cNvSpPr>
            <p:nvPr/>
          </p:nvSpPr>
          <p:spPr bwMode="auto">
            <a:xfrm>
              <a:off x="568325" y="3241676"/>
              <a:ext cx="479425" cy="374650"/>
            </a:xfrm>
            <a:custGeom>
              <a:avLst/>
              <a:gdLst>
                <a:gd name="T0" fmla="*/ 122 w 128"/>
                <a:gd name="T1" fmla="*/ 14 h 100"/>
                <a:gd name="T2" fmla="*/ 89 w 128"/>
                <a:gd name="T3" fmla="*/ 14 h 100"/>
                <a:gd name="T4" fmla="*/ 89 w 128"/>
                <a:gd name="T5" fmla="*/ 6 h 100"/>
                <a:gd name="T6" fmla="*/ 83 w 128"/>
                <a:gd name="T7" fmla="*/ 0 h 100"/>
                <a:gd name="T8" fmla="*/ 45 w 128"/>
                <a:gd name="T9" fmla="*/ 0 h 100"/>
                <a:gd name="T10" fmla="*/ 39 w 128"/>
                <a:gd name="T11" fmla="*/ 6 h 100"/>
                <a:gd name="T12" fmla="*/ 39 w 128"/>
                <a:gd name="T13" fmla="*/ 14 h 100"/>
                <a:gd name="T14" fmla="*/ 6 w 128"/>
                <a:gd name="T15" fmla="*/ 14 h 100"/>
                <a:gd name="T16" fmla="*/ 0 w 128"/>
                <a:gd name="T17" fmla="*/ 20 h 100"/>
                <a:gd name="T18" fmla="*/ 0 w 128"/>
                <a:gd name="T19" fmla="*/ 94 h 100"/>
                <a:gd name="T20" fmla="*/ 6 w 128"/>
                <a:gd name="T21" fmla="*/ 100 h 100"/>
                <a:gd name="T22" fmla="*/ 122 w 128"/>
                <a:gd name="T23" fmla="*/ 100 h 100"/>
                <a:gd name="T24" fmla="*/ 128 w 128"/>
                <a:gd name="T25" fmla="*/ 94 h 100"/>
                <a:gd name="T26" fmla="*/ 128 w 128"/>
                <a:gd name="T27" fmla="*/ 20 h 100"/>
                <a:gd name="T28" fmla="*/ 122 w 128"/>
                <a:gd name="T29" fmla="*/ 14 h 100"/>
                <a:gd name="T30" fmla="*/ 44 w 128"/>
                <a:gd name="T31" fmla="*/ 4 h 100"/>
                <a:gd name="T32" fmla="*/ 84 w 128"/>
                <a:gd name="T33" fmla="*/ 4 h 100"/>
                <a:gd name="T34" fmla="*/ 84 w 128"/>
                <a:gd name="T35" fmla="*/ 14 h 100"/>
                <a:gd name="T36" fmla="*/ 44 w 128"/>
                <a:gd name="T37" fmla="*/ 14 h 100"/>
                <a:gd name="T38" fmla="*/ 44 w 128"/>
                <a:gd name="T39" fmla="*/ 4 h 100"/>
                <a:gd name="T40" fmla="*/ 123 w 128"/>
                <a:gd name="T41" fmla="*/ 96 h 100"/>
                <a:gd name="T42" fmla="*/ 5 w 128"/>
                <a:gd name="T43" fmla="*/ 96 h 100"/>
                <a:gd name="T44" fmla="*/ 5 w 128"/>
                <a:gd name="T45" fmla="*/ 19 h 100"/>
                <a:gd name="T46" fmla="*/ 123 w 128"/>
                <a:gd name="T47" fmla="*/ 19 h 100"/>
                <a:gd name="T48" fmla="*/ 123 w 128"/>
                <a:gd name="T49" fmla="*/ 9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100">
                  <a:moveTo>
                    <a:pt x="122" y="14"/>
                  </a:moveTo>
                  <a:cubicBezTo>
                    <a:pt x="89" y="14"/>
                    <a:pt x="89" y="14"/>
                    <a:pt x="89" y="14"/>
                  </a:cubicBezTo>
                  <a:cubicBezTo>
                    <a:pt x="89" y="6"/>
                    <a:pt x="89" y="6"/>
                    <a:pt x="89" y="6"/>
                  </a:cubicBezTo>
                  <a:cubicBezTo>
                    <a:pt x="89" y="2"/>
                    <a:pt x="86" y="0"/>
                    <a:pt x="83" y="0"/>
                  </a:cubicBezTo>
                  <a:cubicBezTo>
                    <a:pt x="45" y="0"/>
                    <a:pt x="45" y="0"/>
                    <a:pt x="45" y="0"/>
                  </a:cubicBezTo>
                  <a:cubicBezTo>
                    <a:pt x="42" y="0"/>
                    <a:pt x="39" y="2"/>
                    <a:pt x="39" y="6"/>
                  </a:cubicBezTo>
                  <a:cubicBezTo>
                    <a:pt x="39" y="14"/>
                    <a:pt x="39" y="14"/>
                    <a:pt x="39" y="14"/>
                  </a:cubicBezTo>
                  <a:cubicBezTo>
                    <a:pt x="6" y="14"/>
                    <a:pt x="6" y="14"/>
                    <a:pt x="6" y="14"/>
                  </a:cubicBezTo>
                  <a:cubicBezTo>
                    <a:pt x="3" y="14"/>
                    <a:pt x="0" y="17"/>
                    <a:pt x="0" y="20"/>
                  </a:cubicBezTo>
                  <a:cubicBezTo>
                    <a:pt x="0" y="94"/>
                    <a:pt x="0" y="94"/>
                    <a:pt x="0" y="94"/>
                  </a:cubicBezTo>
                  <a:cubicBezTo>
                    <a:pt x="0" y="98"/>
                    <a:pt x="3" y="100"/>
                    <a:pt x="6" y="100"/>
                  </a:cubicBezTo>
                  <a:cubicBezTo>
                    <a:pt x="122" y="100"/>
                    <a:pt x="122" y="100"/>
                    <a:pt x="122" y="100"/>
                  </a:cubicBezTo>
                  <a:cubicBezTo>
                    <a:pt x="125" y="100"/>
                    <a:pt x="128" y="98"/>
                    <a:pt x="128" y="94"/>
                  </a:cubicBezTo>
                  <a:cubicBezTo>
                    <a:pt x="128" y="20"/>
                    <a:pt x="128" y="20"/>
                    <a:pt x="128" y="20"/>
                  </a:cubicBezTo>
                  <a:cubicBezTo>
                    <a:pt x="128" y="17"/>
                    <a:pt x="125" y="14"/>
                    <a:pt x="122" y="14"/>
                  </a:cubicBezTo>
                  <a:close/>
                  <a:moveTo>
                    <a:pt x="44" y="4"/>
                  </a:moveTo>
                  <a:cubicBezTo>
                    <a:pt x="84" y="4"/>
                    <a:pt x="84" y="4"/>
                    <a:pt x="84" y="4"/>
                  </a:cubicBezTo>
                  <a:cubicBezTo>
                    <a:pt x="84" y="14"/>
                    <a:pt x="84" y="14"/>
                    <a:pt x="84" y="14"/>
                  </a:cubicBezTo>
                  <a:cubicBezTo>
                    <a:pt x="44" y="14"/>
                    <a:pt x="44" y="14"/>
                    <a:pt x="44" y="14"/>
                  </a:cubicBezTo>
                  <a:lnTo>
                    <a:pt x="44" y="4"/>
                  </a:lnTo>
                  <a:close/>
                  <a:moveTo>
                    <a:pt x="123" y="96"/>
                  </a:moveTo>
                  <a:cubicBezTo>
                    <a:pt x="5" y="96"/>
                    <a:pt x="5" y="96"/>
                    <a:pt x="5" y="96"/>
                  </a:cubicBezTo>
                  <a:cubicBezTo>
                    <a:pt x="5" y="19"/>
                    <a:pt x="5" y="19"/>
                    <a:pt x="5" y="19"/>
                  </a:cubicBezTo>
                  <a:cubicBezTo>
                    <a:pt x="123" y="19"/>
                    <a:pt x="123" y="19"/>
                    <a:pt x="123" y="19"/>
                  </a:cubicBezTo>
                  <a:lnTo>
                    <a:pt x="123" y="96"/>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7" name="Freeform 97"/>
            <p:cNvSpPr>
              <a:spLocks/>
            </p:cNvSpPr>
            <p:nvPr/>
          </p:nvSpPr>
          <p:spPr bwMode="auto">
            <a:xfrm>
              <a:off x="646113" y="3384551"/>
              <a:ext cx="323850" cy="17463"/>
            </a:xfrm>
            <a:custGeom>
              <a:avLst/>
              <a:gdLst>
                <a:gd name="T0" fmla="*/ 2 w 86"/>
                <a:gd name="T1" fmla="*/ 5 h 5"/>
                <a:gd name="T2" fmla="*/ 84 w 86"/>
                <a:gd name="T3" fmla="*/ 5 h 5"/>
                <a:gd name="T4" fmla="*/ 86 w 86"/>
                <a:gd name="T5" fmla="*/ 2 h 5"/>
                <a:gd name="T6" fmla="*/ 84 w 86"/>
                <a:gd name="T7" fmla="*/ 0 h 5"/>
                <a:gd name="T8" fmla="*/ 2 w 86"/>
                <a:gd name="T9" fmla="*/ 0 h 5"/>
                <a:gd name="T10" fmla="*/ 0 w 86"/>
                <a:gd name="T11" fmla="*/ 2 h 5"/>
                <a:gd name="T12" fmla="*/ 2 w 86"/>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86" h="5">
                  <a:moveTo>
                    <a:pt x="2" y="5"/>
                  </a:moveTo>
                  <a:cubicBezTo>
                    <a:pt x="84" y="5"/>
                    <a:pt x="84" y="5"/>
                    <a:pt x="84" y="5"/>
                  </a:cubicBezTo>
                  <a:cubicBezTo>
                    <a:pt x="85" y="5"/>
                    <a:pt x="86" y="4"/>
                    <a:pt x="86" y="2"/>
                  </a:cubicBezTo>
                  <a:cubicBezTo>
                    <a:pt x="86" y="1"/>
                    <a:pt x="85" y="0"/>
                    <a:pt x="84" y="0"/>
                  </a:cubicBezTo>
                  <a:cubicBezTo>
                    <a:pt x="2" y="0"/>
                    <a:pt x="2" y="0"/>
                    <a:pt x="2" y="0"/>
                  </a:cubicBezTo>
                  <a:cubicBezTo>
                    <a:pt x="1" y="0"/>
                    <a:pt x="0" y="1"/>
                    <a:pt x="0" y="2"/>
                  </a:cubicBezTo>
                  <a:cubicBezTo>
                    <a:pt x="0" y="4"/>
                    <a:pt x="1" y="5"/>
                    <a:pt x="2" y="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8" name="Freeform 98"/>
            <p:cNvSpPr>
              <a:spLocks/>
            </p:cNvSpPr>
            <p:nvPr/>
          </p:nvSpPr>
          <p:spPr bwMode="auto">
            <a:xfrm>
              <a:off x="646113" y="3455988"/>
              <a:ext cx="323850" cy="14288"/>
            </a:xfrm>
            <a:custGeom>
              <a:avLst/>
              <a:gdLst>
                <a:gd name="T0" fmla="*/ 2 w 86"/>
                <a:gd name="T1" fmla="*/ 4 h 4"/>
                <a:gd name="T2" fmla="*/ 84 w 86"/>
                <a:gd name="T3" fmla="*/ 4 h 4"/>
                <a:gd name="T4" fmla="*/ 86 w 86"/>
                <a:gd name="T5" fmla="*/ 2 h 4"/>
                <a:gd name="T6" fmla="*/ 84 w 86"/>
                <a:gd name="T7" fmla="*/ 0 h 4"/>
                <a:gd name="T8" fmla="*/ 2 w 86"/>
                <a:gd name="T9" fmla="*/ 0 h 4"/>
                <a:gd name="T10" fmla="*/ 0 w 86"/>
                <a:gd name="T11" fmla="*/ 2 h 4"/>
                <a:gd name="T12" fmla="*/ 2 w 8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86" h="4">
                  <a:moveTo>
                    <a:pt x="2" y="4"/>
                  </a:moveTo>
                  <a:cubicBezTo>
                    <a:pt x="84" y="4"/>
                    <a:pt x="84" y="4"/>
                    <a:pt x="84" y="4"/>
                  </a:cubicBezTo>
                  <a:cubicBezTo>
                    <a:pt x="85" y="4"/>
                    <a:pt x="86" y="3"/>
                    <a:pt x="86" y="2"/>
                  </a:cubicBezTo>
                  <a:cubicBezTo>
                    <a:pt x="86" y="1"/>
                    <a:pt x="85" y="0"/>
                    <a:pt x="84" y="0"/>
                  </a:cubicBezTo>
                  <a:cubicBezTo>
                    <a:pt x="2" y="0"/>
                    <a:pt x="2" y="0"/>
                    <a:pt x="2" y="0"/>
                  </a:cubicBezTo>
                  <a:cubicBezTo>
                    <a:pt x="1" y="0"/>
                    <a:pt x="0" y="1"/>
                    <a:pt x="0" y="2"/>
                  </a:cubicBezTo>
                  <a:cubicBezTo>
                    <a:pt x="0" y="3"/>
                    <a:pt x="1" y="4"/>
                    <a:pt x="2" y="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9" name="Freeform 99"/>
            <p:cNvSpPr>
              <a:spLocks/>
            </p:cNvSpPr>
            <p:nvPr/>
          </p:nvSpPr>
          <p:spPr bwMode="auto">
            <a:xfrm>
              <a:off x="646113" y="3522663"/>
              <a:ext cx="323850" cy="19050"/>
            </a:xfrm>
            <a:custGeom>
              <a:avLst/>
              <a:gdLst>
                <a:gd name="T0" fmla="*/ 2 w 86"/>
                <a:gd name="T1" fmla="*/ 5 h 5"/>
                <a:gd name="T2" fmla="*/ 84 w 86"/>
                <a:gd name="T3" fmla="*/ 5 h 5"/>
                <a:gd name="T4" fmla="*/ 86 w 86"/>
                <a:gd name="T5" fmla="*/ 2 h 5"/>
                <a:gd name="T6" fmla="*/ 84 w 86"/>
                <a:gd name="T7" fmla="*/ 0 h 5"/>
                <a:gd name="T8" fmla="*/ 2 w 86"/>
                <a:gd name="T9" fmla="*/ 0 h 5"/>
                <a:gd name="T10" fmla="*/ 0 w 86"/>
                <a:gd name="T11" fmla="*/ 2 h 5"/>
                <a:gd name="T12" fmla="*/ 2 w 86"/>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86" h="5">
                  <a:moveTo>
                    <a:pt x="2" y="5"/>
                  </a:moveTo>
                  <a:cubicBezTo>
                    <a:pt x="84" y="5"/>
                    <a:pt x="84" y="5"/>
                    <a:pt x="84" y="5"/>
                  </a:cubicBezTo>
                  <a:cubicBezTo>
                    <a:pt x="85" y="5"/>
                    <a:pt x="86" y="4"/>
                    <a:pt x="86" y="2"/>
                  </a:cubicBezTo>
                  <a:cubicBezTo>
                    <a:pt x="86" y="1"/>
                    <a:pt x="85" y="0"/>
                    <a:pt x="84" y="0"/>
                  </a:cubicBezTo>
                  <a:cubicBezTo>
                    <a:pt x="2" y="0"/>
                    <a:pt x="2" y="0"/>
                    <a:pt x="2" y="0"/>
                  </a:cubicBezTo>
                  <a:cubicBezTo>
                    <a:pt x="1" y="0"/>
                    <a:pt x="0" y="1"/>
                    <a:pt x="0" y="2"/>
                  </a:cubicBezTo>
                  <a:cubicBezTo>
                    <a:pt x="0" y="4"/>
                    <a:pt x="1" y="5"/>
                    <a:pt x="2" y="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194" name="组合 193">
            <a:extLst>
              <a:ext uri="{FF2B5EF4-FFF2-40B4-BE49-F238E27FC236}">
                <a16:creationId xmlns="" xmlns:a16="http://schemas.microsoft.com/office/drawing/2014/main" id="{03D11D0A-ABEE-4EC8-8927-6FA109990AF0}"/>
              </a:ext>
            </a:extLst>
          </p:cNvPr>
          <p:cNvGrpSpPr/>
          <p:nvPr/>
        </p:nvGrpSpPr>
        <p:grpSpPr>
          <a:xfrm>
            <a:off x="11139488" y="2249488"/>
            <a:ext cx="481013" cy="434975"/>
            <a:chOff x="11139488" y="2249488"/>
            <a:chExt cx="481013" cy="434975"/>
          </a:xfrm>
        </p:grpSpPr>
        <p:sp>
          <p:nvSpPr>
            <p:cNvPr id="100" name="Freeform 100"/>
            <p:cNvSpPr>
              <a:spLocks noEditPoints="1"/>
            </p:cNvSpPr>
            <p:nvPr/>
          </p:nvSpPr>
          <p:spPr bwMode="auto">
            <a:xfrm>
              <a:off x="11139488" y="2249488"/>
              <a:ext cx="481013" cy="434975"/>
            </a:xfrm>
            <a:custGeom>
              <a:avLst/>
              <a:gdLst>
                <a:gd name="T0" fmla="*/ 122 w 128"/>
                <a:gd name="T1" fmla="*/ 52 h 116"/>
                <a:gd name="T2" fmla="*/ 103 w 128"/>
                <a:gd name="T3" fmla="*/ 52 h 116"/>
                <a:gd name="T4" fmla="*/ 103 w 128"/>
                <a:gd name="T5" fmla="*/ 29 h 116"/>
                <a:gd name="T6" fmla="*/ 103 w 128"/>
                <a:gd name="T7" fmla="*/ 28 h 116"/>
                <a:gd name="T8" fmla="*/ 75 w 128"/>
                <a:gd name="T9" fmla="*/ 0 h 116"/>
                <a:gd name="T10" fmla="*/ 74 w 128"/>
                <a:gd name="T11" fmla="*/ 0 h 116"/>
                <a:gd name="T12" fmla="*/ 31 w 128"/>
                <a:gd name="T13" fmla="*/ 0 h 116"/>
                <a:gd name="T14" fmla="*/ 25 w 128"/>
                <a:gd name="T15" fmla="*/ 6 h 116"/>
                <a:gd name="T16" fmla="*/ 25 w 128"/>
                <a:gd name="T17" fmla="*/ 52 h 116"/>
                <a:gd name="T18" fmla="*/ 6 w 128"/>
                <a:gd name="T19" fmla="*/ 52 h 116"/>
                <a:gd name="T20" fmla="*/ 0 w 128"/>
                <a:gd name="T21" fmla="*/ 58 h 116"/>
                <a:gd name="T22" fmla="*/ 0 w 128"/>
                <a:gd name="T23" fmla="*/ 110 h 116"/>
                <a:gd name="T24" fmla="*/ 6 w 128"/>
                <a:gd name="T25" fmla="*/ 116 h 116"/>
                <a:gd name="T26" fmla="*/ 122 w 128"/>
                <a:gd name="T27" fmla="*/ 116 h 116"/>
                <a:gd name="T28" fmla="*/ 128 w 128"/>
                <a:gd name="T29" fmla="*/ 110 h 116"/>
                <a:gd name="T30" fmla="*/ 128 w 128"/>
                <a:gd name="T31" fmla="*/ 58 h 116"/>
                <a:gd name="T32" fmla="*/ 122 w 128"/>
                <a:gd name="T33" fmla="*/ 52 h 116"/>
                <a:gd name="T34" fmla="*/ 74 w 128"/>
                <a:gd name="T35" fmla="*/ 5 h 116"/>
                <a:gd name="T36" fmla="*/ 98 w 128"/>
                <a:gd name="T37" fmla="*/ 29 h 116"/>
                <a:gd name="T38" fmla="*/ 74 w 128"/>
                <a:gd name="T39" fmla="*/ 29 h 116"/>
                <a:gd name="T40" fmla="*/ 74 w 128"/>
                <a:gd name="T41" fmla="*/ 5 h 116"/>
                <a:gd name="T42" fmla="*/ 29 w 128"/>
                <a:gd name="T43" fmla="*/ 4 h 116"/>
                <a:gd name="T44" fmla="*/ 69 w 128"/>
                <a:gd name="T45" fmla="*/ 4 h 116"/>
                <a:gd name="T46" fmla="*/ 69 w 128"/>
                <a:gd name="T47" fmla="*/ 28 h 116"/>
                <a:gd name="T48" fmla="*/ 75 w 128"/>
                <a:gd name="T49" fmla="*/ 34 h 116"/>
                <a:gd name="T50" fmla="*/ 99 w 128"/>
                <a:gd name="T51" fmla="*/ 34 h 116"/>
                <a:gd name="T52" fmla="*/ 99 w 128"/>
                <a:gd name="T53" fmla="*/ 67 h 116"/>
                <a:gd name="T54" fmla="*/ 29 w 128"/>
                <a:gd name="T55" fmla="*/ 67 h 116"/>
                <a:gd name="T56" fmla="*/ 29 w 128"/>
                <a:gd name="T57" fmla="*/ 4 h 116"/>
                <a:gd name="T58" fmla="*/ 123 w 128"/>
                <a:gd name="T59" fmla="*/ 112 h 116"/>
                <a:gd name="T60" fmla="*/ 5 w 128"/>
                <a:gd name="T61" fmla="*/ 112 h 116"/>
                <a:gd name="T62" fmla="*/ 5 w 128"/>
                <a:gd name="T63" fmla="*/ 57 h 116"/>
                <a:gd name="T64" fmla="*/ 25 w 128"/>
                <a:gd name="T65" fmla="*/ 57 h 116"/>
                <a:gd name="T66" fmla="*/ 25 w 128"/>
                <a:gd name="T67" fmla="*/ 72 h 116"/>
                <a:gd name="T68" fmla="*/ 103 w 128"/>
                <a:gd name="T69" fmla="*/ 72 h 116"/>
                <a:gd name="T70" fmla="*/ 103 w 128"/>
                <a:gd name="T71" fmla="*/ 57 h 116"/>
                <a:gd name="T72" fmla="*/ 123 w 128"/>
                <a:gd name="T73" fmla="*/ 57 h 116"/>
                <a:gd name="T74" fmla="*/ 123 w 128"/>
                <a:gd name="T75" fmla="*/ 11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16">
                  <a:moveTo>
                    <a:pt x="122" y="52"/>
                  </a:moveTo>
                  <a:cubicBezTo>
                    <a:pt x="103" y="52"/>
                    <a:pt x="103" y="52"/>
                    <a:pt x="103" y="52"/>
                  </a:cubicBezTo>
                  <a:cubicBezTo>
                    <a:pt x="103" y="29"/>
                    <a:pt x="103" y="29"/>
                    <a:pt x="103" y="29"/>
                  </a:cubicBezTo>
                  <a:cubicBezTo>
                    <a:pt x="103" y="29"/>
                    <a:pt x="103" y="28"/>
                    <a:pt x="103" y="28"/>
                  </a:cubicBezTo>
                  <a:cubicBezTo>
                    <a:pt x="75" y="0"/>
                    <a:pt x="75" y="0"/>
                    <a:pt x="75" y="0"/>
                  </a:cubicBezTo>
                  <a:cubicBezTo>
                    <a:pt x="75" y="0"/>
                    <a:pt x="74" y="0"/>
                    <a:pt x="74" y="0"/>
                  </a:cubicBezTo>
                  <a:cubicBezTo>
                    <a:pt x="31" y="0"/>
                    <a:pt x="31" y="0"/>
                    <a:pt x="31" y="0"/>
                  </a:cubicBezTo>
                  <a:cubicBezTo>
                    <a:pt x="27" y="0"/>
                    <a:pt x="25" y="2"/>
                    <a:pt x="25" y="6"/>
                  </a:cubicBezTo>
                  <a:cubicBezTo>
                    <a:pt x="25" y="52"/>
                    <a:pt x="25" y="52"/>
                    <a:pt x="25" y="52"/>
                  </a:cubicBezTo>
                  <a:cubicBezTo>
                    <a:pt x="6" y="52"/>
                    <a:pt x="6" y="52"/>
                    <a:pt x="6" y="52"/>
                  </a:cubicBezTo>
                  <a:cubicBezTo>
                    <a:pt x="3" y="52"/>
                    <a:pt x="0" y="55"/>
                    <a:pt x="0" y="58"/>
                  </a:cubicBezTo>
                  <a:cubicBezTo>
                    <a:pt x="0" y="110"/>
                    <a:pt x="0" y="110"/>
                    <a:pt x="0" y="110"/>
                  </a:cubicBezTo>
                  <a:cubicBezTo>
                    <a:pt x="0" y="114"/>
                    <a:pt x="3" y="116"/>
                    <a:pt x="6" y="116"/>
                  </a:cubicBezTo>
                  <a:cubicBezTo>
                    <a:pt x="122" y="116"/>
                    <a:pt x="122" y="116"/>
                    <a:pt x="122" y="116"/>
                  </a:cubicBezTo>
                  <a:cubicBezTo>
                    <a:pt x="125" y="116"/>
                    <a:pt x="128" y="114"/>
                    <a:pt x="128" y="110"/>
                  </a:cubicBezTo>
                  <a:cubicBezTo>
                    <a:pt x="128" y="58"/>
                    <a:pt x="128" y="58"/>
                    <a:pt x="128" y="58"/>
                  </a:cubicBezTo>
                  <a:cubicBezTo>
                    <a:pt x="128" y="55"/>
                    <a:pt x="125" y="52"/>
                    <a:pt x="122" y="52"/>
                  </a:cubicBezTo>
                  <a:close/>
                  <a:moveTo>
                    <a:pt x="74" y="5"/>
                  </a:moveTo>
                  <a:cubicBezTo>
                    <a:pt x="98" y="29"/>
                    <a:pt x="98" y="29"/>
                    <a:pt x="98" y="29"/>
                  </a:cubicBezTo>
                  <a:cubicBezTo>
                    <a:pt x="74" y="29"/>
                    <a:pt x="74" y="29"/>
                    <a:pt x="74" y="29"/>
                  </a:cubicBezTo>
                  <a:lnTo>
                    <a:pt x="74" y="5"/>
                  </a:lnTo>
                  <a:close/>
                  <a:moveTo>
                    <a:pt x="29" y="4"/>
                  </a:moveTo>
                  <a:cubicBezTo>
                    <a:pt x="69" y="4"/>
                    <a:pt x="69" y="4"/>
                    <a:pt x="69" y="4"/>
                  </a:cubicBezTo>
                  <a:cubicBezTo>
                    <a:pt x="69" y="28"/>
                    <a:pt x="69" y="28"/>
                    <a:pt x="69" y="28"/>
                  </a:cubicBezTo>
                  <a:cubicBezTo>
                    <a:pt x="69" y="31"/>
                    <a:pt x="72" y="34"/>
                    <a:pt x="75" y="34"/>
                  </a:cubicBezTo>
                  <a:cubicBezTo>
                    <a:pt x="99" y="34"/>
                    <a:pt x="99" y="34"/>
                    <a:pt x="99" y="34"/>
                  </a:cubicBezTo>
                  <a:cubicBezTo>
                    <a:pt x="99" y="67"/>
                    <a:pt x="99" y="67"/>
                    <a:pt x="99" y="67"/>
                  </a:cubicBezTo>
                  <a:cubicBezTo>
                    <a:pt x="29" y="67"/>
                    <a:pt x="29" y="67"/>
                    <a:pt x="29" y="67"/>
                  </a:cubicBezTo>
                  <a:lnTo>
                    <a:pt x="29" y="4"/>
                  </a:lnTo>
                  <a:close/>
                  <a:moveTo>
                    <a:pt x="123" y="112"/>
                  </a:moveTo>
                  <a:cubicBezTo>
                    <a:pt x="5" y="112"/>
                    <a:pt x="5" y="112"/>
                    <a:pt x="5" y="112"/>
                  </a:cubicBezTo>
                  <a:cubicBezTo>
                    <a:pt x="5" y="57"/>
                    <a:pt x="5" y="57"/>
                    <a:pt x="5" y="57"/>
                  </a:cubicBezTo>
                  <a:cubicBezTo>
                    <a:pt x="25" y="57"/>
                    <a:pt x="25" y="57"/>
                    <a:pt x="25" y="57"/>
                  </a:cubicBezTo>
                  <a:cubicBezTo>
                    <a:pt x="25" y="72"/>
                    <a:pt x="25" y="72"/>
                    <a:pt x="25" y="72"/>
                  </a:cubicBezTo>
                  <a:cubicBezTo>
                    <a:pt x="103" y="72"/>
                    <a:pt x="103" y="72"/>
                    <a:pt x="103" y="72"/>
                  </a:cubicBezTo>
                  <a:cubicBezTo>
                    <a:pt x="103" y="57"/>
                    <a:pt x="103" y="57"/>
                    <a:pt x="103" y="57"/>
                  </a:cubicBezTo>
                  <a:cubicBezTo>
                    <a:pt x="123" y="57"/>
                    <a:pt x="123" y="57"/>
                    <a:pt x="123" y="57"/>
                  </a:cubicBezTo>
                  <a:lnTo>
                    <a:pt x="123" y="112"/>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1" name="Freeform 101"/>
            <p:cNvSpPr>
              <a:spLocks/>
            </p:cNvSpPr>
            <p:nvPr/>
          </p:nvSpPr>
          <p:spPr bwMode="auto">
            <a:xfrm>
              <a:off x="11233150" y="2613026"/>
              <a:ext cx="293688" cy="15875"/>
            </a:xfrm>
            <a:custGeom>
              <a:avLst/>
              <a:gdLst>
                <a:gd name="T0" fmla="*/ 76 w 78"/>
                <a:gd name="T1" fmla="*/ 0 h 4"/>
                <a:gd name="T2" fmla="*/ 2 w 78"/>
                <a:gd name="T3" fmla="*/ 0 h 4"/>
                <a:gd name="T4" fmla="*/ 0 w 78"/>
                <a:gd name="T5" fmla="*/ 2 h 4"/>
                <a:gd name="T6" fmla="*/ 2 w 78"/>
                <a:gd name="T7" fmla="*/ 4 h 4"/>
                <a:gd name="T8" fmla="*/ 76 w 78"/>
                <a:gd name="T9" fmla="*/ 4 h 4"/>
                <a:gd name="T10" fmla="*/ 78 w 78"/>
                <a:gd name="T11" fmla="*/ 2 h 4"/>
                <a:gd name="T12" fmla="*/ 76 w 7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78" h="4">
                  <a:moveTo>
                    <a:pt x="76" y="0"/>
                  </a:moveTo>
                  <a:cubicBezTo>
                    <a:pt x="2" y="0"/>
                    <a:pt x="2" y="0"/>
                    <a:pt x="2" y="0"/>
                  </a:cubicBezTo>
                  <a:cubicBezTo>
                    <a:pt x="1" y="0"/>
                    <a:pt x="0" y="1"/>
                    <a:pt x="0" y="2"/>
                  </a:cubicBezTo>
                  <a:cubicBezTo>
                    <a:pt x="0" y="3"/>
                    <a:pt x="1" y="4"/>
                    <a:pt x="2" y="4"/>
                  </a:cubicBezTo>
                  <a:cubicBezTo>
                    <a:pt x="76" y="4"/>
                    <a:pt x="76" y="4"/>
                    <a:pt x="76" y="4"/>
                  </a:cubicBezTo>
                  <a:cubicBezTo>
                    <a:pt x="77" y="4"/>
                    <a:pt x="78" y="3"/>
                    <a:pt x="78" y="2"/>
                  </a:cubicBezTo>
                  <a:cubicBezTo>
                    <a:pt x="78" y="1"/>
                    <a:pt x="77" y="0"/>
                    <a:pt x="76"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195" name="组合 194">
            <a:extLst>
              <a:ext uri="{FF2B5EF4-FFF2-40B4-BE49-F238E27FC236}">
                <a16:creationId xmlns="" xmlns:a16="http://schemas.microsoft.com/office/drawing/2014/main" id="{ACD341BC-C740-4FC2-B15E-C59313B3A664}"/>
              </a:ext>
            </a:extLst>
          </p:cNvPr>
          <p:cNvGrpSpPr/>
          <p:nvPr/>
        </p:nvGrpSpPr>
        <p:grpSpPr>
          <a:xfrm>
            <a:off x="10179050" y="2227263"/>
            <a:ext cx="481013" cy="479425"/>
            <a:chOff x="10179050" y="2227263"/>
            <a:chExt cx="481013" cy="479425"/>
          </a:xfrm>
        </p:grpSpPr>
        <p:sp>
          <p:nvSpPr>
            <p:cNvPr id="102" name="Freeform 102"/>
            <p:cNvSpPr>
              <a:spLocks noEditPoints="1"/>
            </p:cNvSpPr>
            <p:nvPr/>
          </p:nvSpPr>
          <p:spPr bwMode="auto">
            <a:xfrm>
              <a:off x="10179050" y="2227263"/>
              <a:ext cx="481013" cy="479425"/>
            </a:xfrm>
            <a:custGeom>
              <a:avLst/>
              <a:gdLst>
                <a:gd name="T0" fmla="*/ 122 w 128"/>
                <a:gd name="T1" fmla="*/ 0 h 128"/>
                <a:gd name="T2" fmla="*/ 6 w 128"/>
                <a:gd name="T3" fmla="*/ 0 h 128"/>
                <a:gd name="T4" fmla="*/ 0 w 128"/>
                <a:gd name="T5" fmla="*/ 6 h 128"/>
                <a:gd name="T6" fmla="*/ 0 w 128"/>
                <a:gd name="T7" fmla="*/ 122 h 128"/>
                <a:gd name="T8" fmla="*/ 6 w 128"/>
                <a:gd name="T9" fmla="*/ 128 h 128"/>
                <a:gd name="T10" fmla="*/ 122 w 128"/>
                <a:gd name="T11" fmla="*/ 128 h 128"/>
                <a:gd name="T12" fmla="*/ 128 w 128"/>
                <a:gd name="T13" fmla="*/ 122 h 128"/>
                <a:gd name="T14" fmla="*/ 128 w 128"/>
                <a:gd name="T15" fmla="*/ 6 h 128"/>
                <a:gd name="T16" fmla="*/ 122 w 128"/>
                <a:gd name="T17" fmla="*/ 0 h 128"/>
                <a:gd name="T18" fmla="*/ 123 w 128"/>
                <a:gd name="T19" fmla="*/ 123 h 128"/>
                <a:gd name="T20" fmla="*/ 5 w 128"/>
                <a:gd name="T21" fmla="*/ 123 h 128"/>
                <a:gd name="T22" fmla="*/ 5 w 128"/>
                <a:gd name="T23" fmla="*/ 66 h 128"/>
                <a:gd name="T24" fmla="*/ 123 w 128"/>
                <a:gd name="T25" fmla="*/ 66 h 128"/>
                <a:gd name="T26" fmla="*/ 123 w 128"/>
                <a:gd name="T27" fmla="*/ 123 h 128"/>
                <a:gd name="T28" fmla="*/ 123 w 128"/>
                <a:gd name="T29" fmla="*/ 62 h 128"/>
                <a:gd name="T30" fmla="*/ 5 w 128"/>
                <a:gd name="T31" fmla="*/ 62 h 128"/>
                <a:gd name="T32" fmla="*/ 5 w 128"/>
                <a:gd name="T33" fmla="*/ 5 h 128"/>
                <a:gd name="T34" fmla="*/ 123 w 128"/>
                <a:gd name="T35" fmla="*/ 5 h 128"/>
                <a:gd name="T36" fmla="*/ 123 w 128"/>
                <a:gd name="T37" fmla="*/ 6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128">
                  <a:moveTo>
                    <a:pt x="122" y="0"/>
                  </a:moveTo>
                  <a:cubicBezTo>
                    <a:pt x="6" y="0"/>
                    <a:pt x="6" y="0"/>
                    <a:pt x="6" y="0"/>
                  </a:cubicBezTo>
                  <a:cubicBezTo>
                    <a:pt x="3" y="0"/>
                    <a:pt x="0" y="3"/>
                    <a:pt x="0" y="6"/>
                  </a:cubicBezTo>
                  <a:cubicBezTo>
                    <a:pt x="0" y="122"/>
                    <a:pt x="0" y="122"/>
                    <a:pt x="0" y="122"/>
                  </a:cubicBezTo>
                  <a:cubicBezTo>
                    <a:pt x="0" y="125"/>
                    <a:pt x="3" y="128"/>
                    <a:pt x="6" y="128"/>
                  </a:cubicBezTo>
                  <a:cubicBezTo>
                    <a:pt x="122" y="128"/>
                    <a:pt x="122" y="128"/>
                    <a:pt x="122" y="128"/>
                  </a:cubicBezTo>
                  <a:cubicBezTo>
                    <a:pt x="125" y="128"/>
                    <a:pt x="128" y="125"/>
                    <a:pt x="128" y="122"/>
                  </a:cubicBezTo>
                  <a:cubicBezTo>
                    <a:pt x="128" y="6"/>
                    <a:pt x="128" y="6"/>
                    <a:pt x="128" y="6"/>
                  </a:cubicBezTo>
                  <a:cubicBezTo>
                    <a:pt x="128" y="3"/>
                    <a:pt x="125" y="0"/>
                    <a:pt x="122" y="0"/>
                  </a:cubicBezTo>
                  <a:close/>
                  <a:moveTo>
                    <a:pt x="123" y="123"/>
                  </a:moveTo>
                  <a:cubicBezTo>
                    <a:pt x="5" y="123"/>
                    <a:pt x="5" y="123"/>
                    <a:pt x="5" y="123"/>
                  </a:cubicBezTo>
                  <a:cubicBezTo>
                    <a:pt x="5" y="66"/>
                    <a:pt x="5" y="66"/>
                    <a:pt x="5" y="66"/>
                  </a:cubicBezTo>
                  <a:cubicBezTo>
                    <a:pt x="123" y="66"/>
                    <a:pt x="123" y="66"/>
                    <a:pt x="123" y="66"/>
                  </a:cubicBezTo>
                  <a:lnTo>
                    <a:pt x="123" y="123"/>
                  </a:lnTo>
                  <a:close/>
                  <a:moveTo>
                    <a:pt x="123" y="62"/>
                  </a:moveTo>
                  <a:cubicBezTo>
                    <a:pt x="5" y="62"/>
                    <a:pt x="5" y="62"/>
                    <a:pt x="5" y="62"/>
                  </a:cubicBezTo>
                  <a:cubicBezTo>
                    <a:pt x="5" y="5"/>
                    <a:pt x="5" y="5"/>
                    <a:pt x="5" y="5"/>
                  </a:cubicBezTo>
                  <a:cubicBezTo>
                    <a:pt x="123" y="5"/>
                    <a:pt x="123" y="5"/>
                    <a:pt x="123" y="5"/>
                  </a:cubicBezTo>
                  <a:lnTo>
                    <a:pt x="123" y="62"/>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3" name="Freeform 103"/>
            <p:cNvSpPr>
              <a:spLocks/>
            </p:cNvSpPr>
            <p:nvPr/>
          </p:nvSpPr>
          <p:spPr bwMode="auto">
            <a:xfrm>
              <a:off x="10355263" y="2335213"/>
              <a:ext cx="127000" cy="46038"/>
            </a:xfrm>
            <a:custGeom>
              <a:avLst/>
              <a:gdLst>
                <a:gd name="T0" fmla="*/ 6 w 34"/>
                <a:gd name="T1" fmla="*/ 12 h 12"/>
                <a:gd name="T2" fmla="*/ 28 w 34"/>
                <a:gd name="T3" fmla="*/ 12 h 12"/>
                <a:gd name="T4" fmla="*/ 34 w 34"/>
                <a:gd name="T5" fmla="*/ 6 h 12"/>
                <a:gd name="T6" fmla="*/ 34 w 34"/>
                <a:gd name="T7" fmla="*/ 3 h 12"/>
                <a:gd name="T8" fmla="*/ 32 w 34"/>
                <a:gd name="T9" fmla="*/ 0 h 12"/>
                <a:gd name="T10" fmla="*/ 30 w 34"/>
                <a:gd name="T11" fmla="*/ 3 h 12"/>
                <a:gd name="T12" fmla="*/ 30 w 34"/>
                <a:gd name="T13" fmla="*/ 8 h 12"/>
                <a:gd name="T14" fmla="*/ 4 w 34"/>
                <a:gd name="T15" fmla="*/ 8 h 12"/>
                <a:gd name="T16" fmla="*/ 4 w 34"/>
                <a:gd name="T17" fmla="*/ 3 h 12"/>
                <a:gd name="T18" fmla="*/ 2 w 34"/>
                <a:gd name="T19" fmla="*/ 0 h 12"/>
                <a:gd name="T20" fmla="*/ 0 w 34"/>
                <a:gd name="T21" fmla="*/ 3 h 12"/>
                <a:gd name="T22" fmla="*/ 0 w 34"/>
                <a:gd name="T23" fmla="*/ 6 h 12"/>
                <a:gd name="T24" fmla="*/ 6 w 34"/>
                <a:gd name="T2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12">
                  <a:moveTo>
                    <a:pt x="6" y="12"/>
                  </a:moveTo>
                  <a:cubicBezTo>
                    <a:pt x="28" y="12"/>
                    <a:pt x="28" y="12"/>
                    <a:pt x="28" y="12"/>
                  </a:cubicBezTo>
                  <a:cubicBezTo>
                    <a:pt x="31" y="12"/>
                    <a:pt x="34" y="10"/>
                    <a:pt x="34" y="6"/>
                  </a:cubicBezTo>
                  <a:cubicBezTo>
                    <a:pt x="34" y="3"/>
                    <a:pt x="34" y="3"/>
                    <a:pt x="34" y="3"/>
                  </a:cubicBezTo>
                  <a:cubicBezTo>
                    <a:pt x="34" y="1"/>
                    <a:pt x="33" y="0"/>
                    <a:pt x="32" y="0"/>
                  </a:cubicBezTo>
                  <a:cubicBezTo>
                    <a:pt x="31" y="0"/>
                    <a:pt x="30" y="1"/>
                    <a:pt x="30" y="3"/>
                  </a:cubicBezTo>
                  <a:cubicBezTo>
                    <a:pt x="30" y="8"/>
                    <a:pt x="30" y="8"/>
                    <a:pt x="30" y="8"/>
                  </a:cubicBezTo>
                  <a:cubicBezTo>
                    <a:pt x="4" y="8"/>
                    <a:pt x="4" y="8"/>
                    <a:pt x="4" y="8"/>
                  </a:cubicBezTo>
                  <a:cubicBezTo>
                    <a:pt x="4" y="3"/>
                    <a:pt x="4" y="3"/>
                    <a:pt x="4" y="3"/>
                  </a:cubicBezTo>
                  <a:cubicBezTo>
                    <a:pt x="4" y="1"/>
                    <a:pt x="3" y="0"/>
                    <a:pt x="2" y="0"/>
                  </a:cubicBezTo>
                  <a:cubicBezTo>
                    <a:pt x="1" y="0"/>
                    <a:pt x="0" y="1"/>
                    <a:pt x="0" y="3"/>
                  </a:cubicBezTo>
                  <a:cubicBezTo>
                    <a:pt x="0" y="6"/>
                    <a:pt x="0" y="6"/>
                    <a:pt x="0" y="6"/>
                  </a:cubicBezTo>
                  <a:cubicBezTo>
                    <a:pt x="0" y="10"/>
                    <a:pt x="3" y="12"/>
                    <a:pt x="6" y="12"/>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4" name="Freeform 104"/>
            <p:cNvSpPr>
              <a:spLocks/>
            </p:cNvSpPr>
            <p:nvPr/>
          </p:nvSpPr>
          <p:spPr bwMode="auto">
            <a:xfrm>
              <a:off x="10355263" y="2568576"/>
              <a:ext cx="127000" cy="44450"/>
            </a:xfrm>
            <a:custGeom>
              <a:avLst/>
              <a:gdLst>
                <a:gd name="T0" fmla="*/ 6 w 34"/>
                <a:gd name="T1" fmla="*/ 12 h 12"/>
                <a:gd name="T2" fmla="*/ 28 w 34"/>
                <a:gd name="T3" fmla="*/ 12 h 12"/>
                <a:gd name="T4" fmla="*/ 34 w 34"/>
                <a:gd name="T5" fmla="*/ 6 h 12"/>
                <a:gd name="T6" fmla="*/ 34 w 34"/>
                <a:gd name="T7" fmla="*/ 2 h 12"/>
                <a:gd name="T8" fmla="*/ 32 w 34"/>
                <a:gd name="T9" fmla="*/ 0 h 12"/>
                <a:gd name="T10" fmla="*/ 30 w 34"/>
                <a:gd name="T11" fmla="*/ 2 h 12"/>
                <a:gd name="T12" fmla="*/ 30 w 34"/>
                <a:gd name="T13" fmla="*/ 7 h 12"/>
                <a:gd name="T14" fmla="*/ 4 w 34"/>
                <a:gd name="T15" fmla="*/ 7 h 12"/>
                <a:gd name="T16" fmla="*/ 4 w 34"/>
                <a:gd name="T17" fmla="*/ 2 h 12"/>
                <a:gd name="T18" fmla="*/ 2 w 34"/>
                <a:gd name="T19" fmla="*/ 0 h 12"/>
                <a:gd name="T20" fmla="*/ 0 w 34"/>
                <a:gd name="T21" fmla="*/ 2 h 12"/>
                <a:gd name="T22" fmla="*/ 0 w 34"/>
                <a:gd name="T23" fmla="*/ 6 h 12"/>
                <a:gd name="T24" fmla="*/ 6 w 34"/>
                <a:gd name="T2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12">
                  <a:moveTo>
                    <a:pt x="6" y="12"/>
                  </a:moveTo>
                  <a:cubicBezTo>
                    <a:pt x="28" y="12"/>
                    <a:pt x="28" y="12"/>
                    <a:pt x="28" y="12"/>
                  </a:cubicBezTo>
                  <a:cubicBezTo>
                    <a:pt x="31" y="12"/>
                    <a:pt x="34" y="9"/>
                    <a:pt x="34" y="6"/>
                  </a:cubicBezTo>
                  <a:cubicBezTo>
                    <a:pt x="34" y="2"/>
                    <a:pt x="34" y="2"/>
                    <a:pt x="34" y="2"/>
                  </a:cubicBezTo>
                  <a:cubicBezTo>
                    <a:pt x="34" y="1"/>
                    <a:pt x="33" y="0"/>
                    <a:pt x="32" y="0"/>
                  </a:cubicBezTo>
                  <a:cubicBezTo>
                    <a:pt x="31" y="0"/>
                    <a:pt x="30" y="1"/>
                    <a:pt x="30" y="2"/>
                  </a:cubicBezTo>
                  <a:cubicBezTo>
                    <a:pt x="30" y="7"/>
                    <a:pt x="30" y="7"/>
                    <a:pt x="30" y="7"/>
                  </a:cubicBezTo>
                  <a:cubicBezTo>
                    <a:pt x="4" y="7"/>
                    <a:pt x="4" y="7"/>
                    <a:pt x="4" y="7"/>
                  </a:cubicBezTo>
                  <a:cubicBezTo>
                    <a:pt x="4" y="2"/>
                    <a:pt x="4" y="2"/>
                    <a:pt x="4" y="2"/>
                  </a:cubicBezTo>
                  <a:cubicBezTo>
                    <a:pt x="4" y="1"/>
                    <a:pt x="3" y="0"/>
                    <a:pt x="2" y="0"/>
                  </a:cubicBezTo>
                  <a:cubicBezTo>
                    <a:pt x="1" y="0"/>
                    <a:pt x="0" y="1"/>
                    <a:pt x="0" y="2"/>
                  </a:cubicBezTo>
                  <a:cubicBezTo>
                    <a:pt x="0" y="6"/>
                    <a:pt x="0" y="6"/>
                    <a:pt x="0" y="6"/>
                  </a:cubicBezTo>
                  <a:cubicBezTo>
                    <a:pt x="0" y="9"/>
                    <a:pt x="3" y="12"/>
                    <a:pt x="6" y="12"/>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196" name="组合 195">
            <a:extLst>
              <a:ext uri="{FF2B5EF4-FFF2-40B4-BE49-F238E27FC236}">
                <a16:creationId xmlns="" xmlns:a16="http://schemas.microsoft.com/office/drawing/2014/main" id="{54EFBFC9-FBE1-4E8F-9941-BC2A81F8EFAE}"/>
              </a:ext>
            </a:extLst>
          </p:cNvPr>
          <p:cNvGrpSpPr/>
          <p:nvPr/>
        </p:nvGrpSpPr>
        <p:grpSpPr>
          <a:xfrm>
            <a:off x="9217025" y="2227263"/>
            <a:ext cx="481013" cy="479425"/>
            <a:chOff x="9217025" y="2227263"/>
            <a:chExt cx="481013" cy="479425"/>
          </a:xfrm>
        </p:grpSpPr>
        <p:sp>
          <p:nvSpPr>
            <p:cNvPr id="105" name="Freeform 105"/>
            <p:cNvSpPr>
              <a:spLocks/>
            </p:cNvSpPr>
            <p:nvPr/>
          </p:nvSpPr>
          <p:spPr bwMode="auto">
            <a:xfrm>
              <a:off x="9217025" y="2227263"/>
              <a:ext cx="481013" cy="479425"/>
            </a:xfrm>
            <a:custGeom>
              <a:avLst/>
              <a:gdLst>
                <a:gd name="T0" fmla="*/ 126 w 128"/>
                <a:gd name="T1" fmla="*/ 123 h 128"/>
                <a:gd name="T2" fmla="*/ 5 w 128"/>
                <a:gd name="T3" fmla="*/ 123 h 128"/>
                <a:gd name="T4" fmla="*/ 5 w 128"/>
                <a:gd name="T5" fmla="*/ 2 h 128"/>
                <a:gd name="T6" fmla="*/ 2 w 128"/>
                <a:gd name="T7" fmla="*/ 0 h 128"/>
                <a:gd name="T8" fmla="*/ 0 w 128"/>
                <a:gd name="T9" fmla="*/ 2 h 128"/>
                <a:gd name="T10" fmla="*/ 0 w 128"/>
                <a:gd name="T11" fmla="*/ 126 h 128"/>
                <a:gd name="T12" fmla="*/ 2 w 128"/>
                <a:gd name="T13" fmla="*/ 128 h 128"/>
                <a:gd name="T14" fmla="*/ 126 w 128"/>
                <a:gd name="T15" fmla="*/ 128 h 128"/>
                <a:gd name="T16" fmla="*/ 128 w 128"/>
                <a:gd name="T17" fmla="*/ 126 h 128"/>
                <a:gd name="T18" fmla="*/ 126 w 128"/>
                <a:gd name="T19"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28">
                  <a:moveTo>
                    <a:pt x="126" y="123"/>
                  </a:moveTo>
                  <a:cubicBezTo>
                    <a:pt x="5" y="123"/>
                    <a:pt x="5" y="123"/>
                    <a:pt x="5" y="123"/>
                  </a:cubicBezTo>
                  <a:cubicBezTo>
                    <a:pt x="5" y="2"/>
                    <a:pt x="5" y="2"/>
                    <a:pt x="5" y="2"/>
                  </a:cubicBezTo>
                  <a:cubicBezTo>
                    <a:pt x="5" y="1"/>
                    <a:pt x="4" y="0"/>
                    <a:pt x="2" y="0"/>
                  </a:cubicBezTo>
                  <a:cubicBezTo>
                    <a:pt x="1" y="0"/>
                    <a:pt x="0" y="1"/>
                    <a:pt x="0" y="2"/>
                  </a:cubicBezTo>
                  <a:cubicBezTo>
                    <a:pt x="0" y="126"/>
                    <a:pt x="0" y="126"/>
                    <a:pt x="0" y="126"/>
                  </a:cubicBezTo>
                  <a:cubicBezTo>
                    <a:pt x="0" y="127"/>
                    <a:pt x="1" y="128"/>
                    <a:pt x="2" y="128"/>
                  </a:cubicBezTo>
                  <a:cubicBezTo>
                    <a:pt x="126" y="128"/>
                    <a:pt x="126" y="128"/>
                    <a:pt x="126" y="128"/>
                  </a:cubicBezTo>
                  <a:cubicBezTo>
                    <a:pt x="127" y="128"/>
                    <a:pt x="128" y="127"/>
                    <a:pt x="128" y="126"/>
                  </a:cubicBezTo>
                  <a:cubicBezTo>
                    <a:pt x="128" y="124"/>
                    <a:pt x="127" y="123"/>
                    <a:pt x="126" y="123"/>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6" name="Freeform 106"/>
            <p:cNvSpPr>
              <a:spLocks/>
            </p:cNvSpPr>
            <p:nvPr/>
          </p:nvSpPr>
          <p:spPr bwMode="auto">
            <a:xfrm>
              <a:off x="9274175" y="2316163"/>
              <a:ext cx="423863" cy="274638"/>
            </a:xfrm>
            <a:custGeom>
              <a:avLst/>
              <a:gdLst>
                <a:gd name="T0" fmla="*/ 2 w 113"/>
                <a:gd name="T1" fmla="*/ 49 h 73"/>
                <a:gd name="T2" fmla="*/ 16 w 113"/>
                <a:gd name="T3" fmla="*/ 49 h 73"/>
                <a:gd name="T4" fmla="*/ 35 w 113"/>
                <a:gd name="T5" fmla="*/ 72 h 73"/>
                <a:gd name="T6" fmla="*/ 39 w 113"/>
                <a:gd name="T7" fmla="*/ 72 h 73"/>
                <a:gd name="T8" fmla="*/ 93 w 113"/>
                <a:gd name="T9" fmla="*/ 6 h 73"/>
                <a:gd name="T10" fmla="*/ 109 w 113"/>
                <a:gd name="T11" fmla="*/ 25 h 73"/>
                <a:gd name="T12" fmla="*/ 111 w 113"/>
                <a:gd name="T13" fmla="*/ 26 h 73"/>
                <a:gd name="T14" fmla="*/ 113 w 113"/>
                <a:gd name="T15" fmla="*/ 23 h 73"/>
                <a:gd name="T16" fmla="*/ 112 w 113"/>
                <a:gd name="T17" fmla="*/ 22 h 73"/>
                <a:gd name="T18" fmla="*/ 95 w 113"/>
                <a:gd name="T19" fmla="*/ 1 h 73"/>
                <a:gd name="T20" fmla="*/ 91 w 113"/>
                <a:gd name="T21" fmla="*/ 1 h 73"/>
                <a:gd name="T22" fmla="*/ 37 w 113"/>
                <a:gd name="T23" fmla="*/ 67 h 73"/>
                <a:gd name="T24" fmla="*/ 19 w 113"/>
                <a:gd name="T25" fmla="*/ 45 h 73"/>
                <a:gd name="T26" fmla="*/ 17 w 113"/>
                <a:gd name="T27" fmla="*/ 44 h 73"/>
                <a:gd name="T28" fmla="*/ 2 w 113"/>
                <a:gd name="T29" fmla="*/ 44 h 73"/>
                <a:gd name="T30" fmla="*/ 0 w 113"/>
                <a:gd name="T31" fmla="*/ 46 h 73"/>
                <a:gd name="T32" fmla="*/ 2 w 113"/>
                <a:gd name="T33" fmla="*/ 4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3" h="73">
                  <a:moveTo>
                    <a:pt x="2" y="49"/>
                  </a:moveTo>
                  <a:cubicBezTo>
                    <a:pt x="16" y="49"/>
                    <a:pt x="16" y="49"/>
                    <a:pt x="16" y="49"/>
                  </a:cubicBezTo>
                  <a:cubicBezTo>
                    <a:pt x="35" y="72"/>
                    <a:pt x="35" y="72"/>
                    <a:pt x="35" y="72"/>
                  </a:cubicBezTo>
                  <a:cubicBezTo>
                    <a:pt x="36" y="73"/>
                    <a:pt x="38" y="73"/>
                    <a:pt x="39" y="72"/>
                  </a:cubicBezTo>
                  <a:cubicBezTo>
                    <a:pt x="93" y="6"/>
                    <a:pt x="93" y="6"/>
                    <a:pt x="93" y="6"/>
                  </a:cubicBezTo>
                  <a:cubicBezTo>
                    <a:pt x="109" y="25"/>
                    <a:pt x="109" y="25"/>
                    <a:pt x="109" y="25"/>
                  </a:cubicBezTo>
                  <a:cubicBezTo>
                    <a:pt x="109" y="25"/>
                    <a:pt x="110" y="26"/>
                    <a:pt x="111" y="26"/>
                  </a:cubicBezTo>
                  <a:cubicBezTo>
                    <a:pt x="112" y="26"/>
                    <a:pt x="113" y="25"/>
                    <a:pt x="113" y="23"/>
                  </a:cubicBezTo>
                  <a:cubicBezTo>
                    <a:pt x="113" y="23"/>
                    <a:pt x="112" y="22"/>
                    <a:pt x="112" y="22"/>
                  </a:cubicBezTo>
                  <a:cubicBezTo>
                    <a:pt x="95" y="1"/>
                    <a:pt x="95" y="1"/>
                    <a:pt x="95" y="1"/>
                  </a:cubicBezTo>
                  <a:cubicBezTo>
                    <a:pt x="94" y="0"/>
                    <a:pt x="92" y="0"/>
                    <a:pt x="91" y="1"/>
                  </a:cubicBezTo>
                  <a:cubicBezTo>
                    <a:pt x="37" y="67"/>
                    <a:pt x="37" y="67"/>
                    <a:pt x="37" y="67"/>
                  </a:cubicBezTo>
                  <a:cubicBezTo>
                    <a:pt x="19" y="45"/>
                    <a:pt x="19" y="45"/>
                    <a:pt x="19" y="45"/>
                  </a:cubicBezTo>
                  <a:cubicBezTo>
                    <a:pt x="19" y="44"/>
                    <a:pt x="18" y="44"/>
                    <a:pt x="17" y="44"/>
                  </a:cubicBezTo>
                  <a:cubicBezTo>
                    <a:pt x="2" y="44"/>
                    <a:pt x="2" y="44"/>
                    <a:pt x="2" y="44"/>
                  </a:cubicBezTo>
                  <a:cubicBezTo>
                    <a:pt x="1" y="44"/>
                    <a:pt x="0" y="45"/>
                    <a:pt x="0" y="46"/>
                  </a:cubicBezTo>
                  <a:cubicBezTo>
                    <a:pt x="0" y="48"/>
                    <a:pt x="1" y="49"/>
                    <a:pt x="2" y="49"/>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sp>
        <p:nvSpPr>
          <p:cNvPr id="107" name="Freeform 107"/>
          <p:cNvSpPr>
            <a:spLocks noEditPoints="1"/>
          </p:cNvSpPr>
          <p:nvPr/>
        </p:nvSpPr>
        <p:spPr bwMode="auto">
          <a:xfrm>
            <a:off x="8256588" y="2305051"/>
            <a:ext cx="481013" cy="323850"/>
          </a:xfrm>
          <a:custGeom>
            <a:avLst/>
            <a:gdLst>
              <a:gd name="T0" fmla="*/ 126 w 128"/>
              <a:gd name="T1" fmla="*/ 82 h 86"/>
              <a:gd name="T2" fmla="*/ 118 w 128"/>
              <a:gd name="T3" fmla="*/ 82 h 86"/>
              <a:gd name="T4" fmla="*/ 118 w 128"/>
              <a:gd name="T5" fmla="*/ 6 h 86"/>
              <a:gd name="T6" fmla="*/ 112 w 128"/>
              <a:gd name="T7" fmla="*/ 0 h 86"/>
              <a:gd name="T8" fmla="*/ 105 w 128"/>
              <a:gd name="T9" fmla="*/ 0 h 86"/>
              <a:gd name="T10" fmla="*/ 99 w 128"/>
              <a:gd name="T11" fmla="*/ 6 h 86"/>
              <a:gd name="T12" fmla="*/ 99 w 128"/>
              <a:gd name="T13" fmla="*/ 82 h 86"/>
              <a:gd name="T14" fmla="*/ 89 w 128"/>
              <a:gd name="T15" fmla="*/ 82 h 86"/>
              <a:gd name="T16" fmla="*/ 89 w 128"/>
              <a:gd name="T17" fmla="*/ 28 h 86"/>
              <a:gd name="T18" fmla="*/ 83 w 128"/>
              <a:gd name="T19" fmla="*/ 22 h 86"/>
              <a:gd name="T20" fmla="*/ 75 w 128"/>
              <a:gd name="T21" fmla="*/ 22 h 86"/>
              <a:gd name="T22" fmla="*/ 69 w 128"/>
              <a:gd name="T23" fmla="*/ 28 h 86"/>
              <a:gd name="T24" fmla="*/ 69 w 128"/>
              <a:gd name="T25" fmla="*/ 82 h 86"/>
              <a:gd name="T26" fmla="*/ 59 w 128"/>
              <a:gd name="T27" fmla="*/ 82 h 86"/>
              <a:gd name="T28" fmla="*/ 59 w 128"/>
              <a:gd name="T29" fmla="*/ 50 h 86"/>
              <a:gd name="T30" fmla="*/ 53 w 128"/>
              <a:gd name="T31" fmla="*/ 44 h 86"/>
              <a:gd name="T32" fmla="*/ 45 w 128"/>
              <a:gd name="T33" fmla="*/ 44 h 86"/>
              <a:gd name="T34" fmla="*/ 39 w 128"/>
              <a:gd name="T35" fmla="*/ 50 h 86"/>
              <a:gd name="T36" fmla="*/ 39 w 128"/>
              <a:gd name="T37" fmla="*/ 82 h 86"/>
              <a:gd name="T38" fmla="*/ 29 w 128"/>
              <a:gd name="T39" fmla="*/ 82 h 86"/>
              <a:gd name="T40" fmla="*/ 29 w 128"/>
              <a:gd name="T41" fmla="*/ 73 h 86"/>
              <a:gd name="T42" fmla="*/ 23 w 128"/>
              <a:gd name="T43" fmla="*/ 67 h 86"/>
              <a:gd name="T44" fmla="*/ 16 w 128"/>
              <a:gd name="T45" fmla="*/ 67 h 86"/>
              <a:gd name="T46" fmla="*/ 10 w 128"/>
              <a:gd name="T47" fmla="*/ 73 h 86"/>
              <a:gd name="T48" fmla="*/ 10 w 128"/>
              <a:gd name="T49" fmla="*/ 82 h 86"/>
              <a:gd name="T50" fmla="*/ 2 w 128"/>
              <a:gd name="T51" fmla="*/ 82 h 86"/>
              <a:gd name="T52" fmla="*/ 0 w 128"/>
              <a:gd name="T53" fmla="*/ 84 h 86"/>
              <a:gd name="T54" fmla="*/ 2 w 128"/>
              <a:gd name="T55" fmla="*/ 86 h 86"/>
              <a:gd name="T56" fmla="*/ 126 w 128"/>
              <a:gd name="T57" fmla="*/ 86 h 86"/>
              <a:gd name="T58" fmla="*/ 128 w 128"/>
              <a:gd name="T59" fmla="*/ 84 h 86"/>
              <a:gd name="T60" fmla="*/ 126 w 128"/>
              <a:gd name="T61" fmla="*/ 82 h 86"/>
              <a:gd name="T62" fmla="*/ 25 w 128"/>
              <a:gd name="T63" fmla="*/ 82 h 86"/>
              <a:gd name="T64" fmla="*/ 14 w 128"/>
              <a:gd name="T65" fmla="*/ 82 h 86"/>
              <a:gd name="T66" fmla="*/ 14 w 128"/>
              <a:gd name="T67" fmla="*/ 71 h 86"/>
              <a:gd name="T68" fmla="*/ 25 w 128"/>
              <a:gd name="T69" fmla="*/ 71 h 86"/>
              <a:gd name="T70" fmla="*/ 25 w 128"/>
              <a:gd name="T71" fmla="*/ 82 h 86"/>
              <a:gd name="T72" fmla="*/ 54 w 128"/>
              <a:gd name="T73" fmla="*/ 82 h 86"/>
              <a:gd name="T74" fmla="*/ 44 w 128"/>
              <a:gd name="T75" fmla="*/ 82 h 86"/>
              <a:gd name="T76" fmla="*/ 44 w 128"/>
              <a:gd name="T77" fmla="*/ 49 h 86"/>
              <a:gd name="T78" fmla="*/ 54 w 128"/>
              <a:gd name="T79" fmla="*/ 49 h 86"/>
              <a:gd name="T80" fmla="*/ 54 w 128"/>
              <a:gd name="T81" fmla="*/ 82 h 86"/>
              <a:gd name="T82" fmla="*/ 84 w 128"/>
              <a:gd name="T83" fmla="*/ 82 h 86"/>
              <a:gd name="T84" fmla="*/ 74 w 128"/>
              <a:gd name="T85" fmla="*/ 82 h 86"/>
              <a:gd name="T86" fmla="*/ 74 w 128"/>
              <a:gd name="T87" fmla="*/ 27 h 86"/>
              <a:gd name="T88" fmla="*/ 84 w 128"/>
              <a:gd name="T89" fmla="*/ 27 h 86"/>
              <a:gd name="T90" fmla="*/ 84 w 128"/>
              <a:gd name="T91" fmla="*/ 82 h 86"/>
              <a:gd name="T92" fmla="*/ 114 w 128"/>
              <a:gd name="T93" fmla="*/ 82 h 86"/>
              <a:gd name="T94" fmla="*/ 103 w 128"/>
              <a:gd name="T95" fmla="*/ 82 h 86"/>
              <a:gd name="T96" fmla="*/ 103 w 128"/>
              <a:gd name="T97" fmla="*/ 4 h 86"/>
              <a:gd name="T98" fmla="*/ 114 w 128"/>
              <a:gd name="T99" fmla="*/ 4 h 86"/>
              <a:gd name="T100" fmla="*/ 114 w 128"/>
              <a:gd name="T101" fmla="*/ 8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8" h="86">
                <a:moveTo>
                  <a:pt x="126" y="82"/>
                </a:moveTo>
                <a:cubicBezTo>
                  <a:pt x="118" y="82"/>
                  <a:pt x="118" y="82"/>
                  <a:pt x="118" y="82"/>
                </a:cubicBezTo>
                <a:cubicBezTo>
                  <a:pt x="118" y="6"/>
                  <a:pt x="118" y="6"/>
                  <a:pt x="118" y="6"/>
                </a:cubicBezTo>
                <a:cubicBezTo>
                  <a:pt x="118" y="3"/>
                  <a:pt x="116" y="0"/>
                  <a:pt x="112" y="0"/>
                </a:cubicBezTo>
                <a:cubicBezTo>
                  <a:pt x="105" y="0"/>
                  <a:pt x="105" y="0"/>
                  <a:pt x="105" y="0"/>
                </a:cubicBezTo>
                <a:cubicBezTo>
                  <a:pt x="101" y="0"/>
                  <a:pt x="99" y="3"/>
                  <a:pt x="99" y="6"/>
                </a:cubicBezTo>
                <a:cubicBezTo>
                  <a:pt x="99" y="82"/>
                  <a:pt x="99" y="82"/>
                  <a:pt x="99" y="82"/>
                </a:cubicBezTo>
                <a:cubicBezTo>
                  <a:pt x="89" y="82"/>
                  <a:pt x="89" y="82"/>
                  <a:pt x="89" y="82"/>
                </a:cubicBezTo>
                <a:cubicBezTo>
                  <a:pt x="89" y="28"/>
                  <a:pt x="89" y="28"/>
                  <a:pt x="89" y="28"/>
                </a:cubicBezTo>
                <a:cubicBezTo>
                  <a:pt x="89" y="25"/>
                  <a:pt x="86" y="22"/>
                  <a:pt x="83" y="22"/>
                </a:cubicBezTo>
                <a:cubicBezTo>
                  <a:pt x="75" y="22"/>
                  <a:pt x="75" y="22"/>
                  <a:pt x="75" y="22"/>
                </a:cubicBezTo>
                <a:cubicBezTo>
                  <a:pt x="72" y="22"/>
                  <a:pt x="69" y="25"/>
                  <a:pt x="69" y="28"/>
                </a:cubicBezTo>
                <a:cubicBezTo>
                  <a:pt x="69" y="82"/>
                  <a:pt x="69" y="82"/>
                  <a:pt x="69" y="82"/>
                </a:cubicBezTo>
                <a:cubicBezTo>
                  <a:pt x="59" y="82"/>
                  <a:pt x="59" y="82"/>
                  <a:pt x="59" y="82"/>
                </a:cubicBezTo>
                <a:cubicBezTo>
                  <a:pt x="59" y="50"/>
                  <a:pt x="59" y="50"/>
                  <a:pt x="59" y="50"/>
                </a:cubicBezTo>
                <a:cubicBezTo>
                  <a:pt x="59" y="47"/>
                  <a:pt x="56" y="44"/>
                  <a:pt x="53" y="44"/>
                </a:cubicBezTo>
                <a:cubicBezTo>
                  <a:pt x="45" y="44"/>
                  <a:pt x="45" y="44"/>
                  <a:pt x="45" y="44"/>
                </a:cubicBezTo>
                <a:cubicBezTo>
                  <a:pt x="42" y="44"/>
                  <a:pt x="39" y="47"/>
                  <a:pt x="39" y="50"/>
                </a:cubicBezTo>
                <a:cubicBezTo>
                  <a:pt x="39" y="82"/>
                  <a:pt x="39" y="82"/>
                  <a:pt x="39" y="82"/>
                </a:cubicBezTo>
                <a:cubicBezTo>
                  <a:pt x="29" y="82"/>
                  <a:pt x="29" y="82"/>
                  <a:pt x="29" y="82"/>
                </a:cubicBezTo>
                <a:cubicBezTo>
                  <a:pt x="29" y="73"/>
                  <a:pt x="29" y="73"/>
                  <a:pt x="29" y="73"/>
                </a:cubicBezTo>
                <a:cubicBezTo>
                  <a:pt x="29" y="69"/>
                  <a:pt x="27" y="67"/>
                  <a:pt x="23" y="67"/>
                </a:cubicBezTo>
                <a:cubicBezTo>
                  <a:pt x="16" y="67"/>
                  <a:pt x="16" y="67"/>
                  <a:pt x="16" y="67"/>
                </a:cubicBezTo>
                <a:cubicBezTo>
                  <a:pt x="13" y="67"/>
                  <a:pt x="10" y="69"/>
                  <a:pt x="10" y="73"/>
                </a:cubicBezTo>
                <a:cubicBezTo>
                  <a:pt x="10" y="82"/>
                  <a:pt x="10" y="82"/>
                  <a:pt x="10" y="82"/>
                </a:cubicBezTo>
                <a:cubicBezTo>
                  <a:pt x="2" y="82"/>
                  <a:pt x="2" y="82"/>
                  <a:pt x="2" y="82"/>
                </a:cubicBezTo>
                <a:cubicBezTo>
                  <a:pt x="1" y="82"/>
                  <a:pt x="0" y="83"/>
                  <a:pt x="0" y="84"/>
                </a:cubicBezTo>
                <a:cubicBezTo>
                  <a:pt x="0" y="85"/>
                  <a:pt x="1" y="86"/>
                  <a:pt x="2" y="86"/>
                </a:cubicBezTo>
                <a:cubicBezTo>
                  <a:pt x="126" y="86"/>
                  <a:pt x="126" y="86"/>
                  <a:pt x="126" y="86"/>
                </a:cubicBezTo>
                <a:cubicBezTo>
                  <a:pt x="127" y="86"/>
                  <a:pt x="128" y="85"/>
                  <a:pt x="128" y="84"/>
                </a:cubicBezTo>
                <a:cubicBezTo>
                  <a:pt x="128" y="83"/>
                  <a:pt x="127" y="82"/>
                  <a:pt x="126" y="82"/>
                </a:cubicBezTo>
                <a:close/>
                <a:moveTo>
                  <a:pt x="25" y="82"/>
                </a:moveTo>
                <a:cubicBezTo>
                  <a:pt x="14" y="82"/>
                  <a:pt x="14" y="82"/>
                  <a:pt x="14" y="82"/>
                </a:cubicBezTo>
                <a:cubicBezTo>
                  <a:pt x="14" y="71"/>
                  <a:pt x="14" y="71"/>
                  <a:pt x="14" y="71"/>
                </a:cubicBezTo>
                <a:cubicBezTo>
                  <a:pt x="25" y="71"/>
                  <a:pt x="25" y="71"/>
                  <a:pt x="25" y="71"/>
                </a:cubicBezTo>
                <a:lnTo>
                  <a:pt x="25" y="82"/>
                </a:lnTo>
                <a:close/>
                <a:moveTo>
                  <a:pt x="54" y="82"/>
                </a:moveTo>
                <a:cubicBezTo>
                  <a:pt x="44" y="82"/>
                  <a:pt x="44" y="82"/>
                  <a:pt x="44" y="82"/>
                </a:cubicBezTo>
                <a:cubicBezTo>
                  <a:pt x="44" y="49"/>
                  <a:pt x="44" y="49"/>
                  <a:pt x="44" y="49"/>
                </a:cubicBezTo>
                <a:cubicBezTo>
                  <a:pt x="54" y="49"/>
                  <a:pt x="54" y="49"/>
                  <a:pt x="54" y="49"/>
                </a:cubicBezTo>
                <a:lnTo>
                  <a:pt x="54" y="82"/>
                </a:lnTo>
                <a:close/>
                <a:moveTo>
                  <a:pt x="84" y="82"/>
                </a:moveTo>
                <a:cubicBezTo>
                  <a:pt x="74" y="82"/>
                  <a:pt x="74" y="82"/>
                  <a:pt x="74" y="82"/>
                </a:cubicBezTo>
                <a:cubicBezTo>
                  <a:pt x="74" y="27"/>
                  <a:pt x="74" y="27"/>
                  <a:pt x="74" y="27"/>
                </a:cubicBezTo>
                <a:cubicBezTo>
                  <a:pt x="84" y="27"/>
                  <a:pt x="84" y="27"/>
                  <a:pt x="84" y="27"/>
                </a:cubicBezTo>
                <a:lnTo>
                  <a:pt x="84" y="82"/>
                </a:lnTo>
                <a:close/>
                <a:moveTo>
                  <a:pt x="114" y="82"/>
                </a:moveTo>
                <a:cubicBezTo>
                  <a:pt x="103" y="82"/>
                  <a:pt x="103" y="82"/>
                  <a:pt x="103" y="82"/>
                </a:cubicBezTo>
                <a:cubicBezTo>
                  <a:pt x="103" y="4"/>
                  <a:pt x="103" y="4"/>
                  <a:pt x="103" y="4"/>
                </a:cubicBezTo>
                <a:cubicBezTo>
                  <a:pt x="114" y="4"/>
                  <a:pt x="114" y="4"/>
                  <a:pt x="114" y="4"/>
                </a:cubicBezTo>
                <a:lnTo>
                  <a:pt x="114" y="82"/>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8" name="Freeform 108"/>
          <p:cNvSpPr>
            <a:spLocks noEditPoints="1"/>
          </p:cNvSpPr>
          <p:nvPr/>
        </p:nvSpPr>
        <p:spPr bwMode="auto">
          <a:xfrm>
            <a:off x="7296150" y="2320926"/>
            <a:ext cx="479425" cy="292100"/>
          </a:xfrm>
          <a:custGeom>
            <a:avLst/>
            <a:gdLst>
              <a:gd name="T0" fmla="*/ 126 w 128"/>
              <a:gd name="T1" fmla="*/ 74 h 78"/>
              <a:gd name="T2" fmla="*/ 114 w 128"/>
              <a:gd name="T3" fmla="*/ 74 h 78"/>
              <a:gd name="T4" fmla="*/ 114 w 128"/>
              <a:gd name="T5" fmla="*/ 50 h 78"/>
              <a:gd name="T6" fmla="*/ 108 w 128"/>
              <a:gd name="T7" fmla="*/ 44 h 78"/>
              <a:gd name="T8" fmla="*/ 94 w 128"/>
              <a:gd name="T9" fmla="*/ 44 h 78"/>
              <a:gd name="T10" fmla="*/ 88 w 128"/>
              <a:gd name="T11" fmla="*/ 50 h 78"/>
              <a:gd name="T12" fmla="*/ 88 w 128"/>
              <a:gd name="T13" fmla="*/ 74 h 78"/>
              <a:gd name="T14" fmla="*/ 77 w 128"/>
              <a:gd name="T15" fmla="*/ 74 h 78"/>
              <a:gd name="T16" fmla="*/ 77 w 128"/>
              <a:gd name="T17" fmla="*/ 6 h 78"/>
              <a:gd name="T18" fmla="*/ 71 w 128"/>
              <a:gd name="T19" fmla="*/ 0 h 78"/>
              <a:gd name="T20" fmla="*/ 57 w 128"/>
              <a:gd name="T21" fmla="*/ 0 h 78"/>
              <a:gd name="T22" fmla="*/ 51 w 128"/>
              <a:gd name="T23" fmla="*/ 6 h 78"/>
              <a:gd name="T24" fmla="*/ 51 w 128"/>
              <a:gd name="T25" fmla="*/ 74 h 78"/>
              <a:gd name="T26" fmla="*/ 40 w 128"/>
              <a:gd name="T27" fmla="*/ 74 h 78"/>
              <a:gd name="T28" fmla="*/ 40 w 128"/>
              <a:gd name="T29" fmla="*/ 35 h 78"/>
              <a:gd name="T30" fmla="*/ 34 w 128"/>
              <a:gd name="T31" fmla="*/ 29 h 78"/>
              <a:gd name="T32" fmla="*/ 20 w 128"/>
              <a:gd name="T33" fmla="*/ 29 h 78"/>
              <a:gd name="T34" fmla="*/ 14 w 128"/>
              <a:gd name="T35" fmla="*/ 35 h 78"/>
              <a:gd name="T36" fmla="*/ 14 w 128"/>
              <a:gd name="T37" fmla="*/ 74 h 78"/>
              <a:gd name="T38" fmla="*/ 2 w 128"/>
              <a:gd name="T39" fmla="*/ 74 h 78"/>
              <a:gd name="T40" fmla="*/ 0 w 128"/>
              <a:gd name="T41" fmla="*/ 76 h 78"/>
              <a:gd name="T42" fmla="*/ 2 w 128"/>
              <a:gd name="T43" fmla="*/ 78 h 78"/>
              <a:gd name="T44" fmla="*/ 126 w 128"/>
              <a:gd name="T45" fmla="*/ 78 h 78"/>
              <a:gd name="T46" fmla="*/ 128 w 128"/>
              <a:gd name="T47" fmla="*/ 76 h 78"/>
              <a:gd name="T48" fmla="*/ 126 w 128"/>
              <a:gd name="T49" fmla="*/ 74 h 78"/>
              <a:gd name="T50" fmla="*/ 36 w 128"/>
              <a:gd name="T51" fmla="*/ 74 h 78"/>
              <a:gd name="T52" fmla="*/ 18 w 128"/>
              <a:gd name="T53" fmla="*/ 74 h 78"/>
              <a:gd name="T54" fmla="*/ 18 w 128"/>
              <a:gd name="T55" fmla="*/ 34 h 78"/>
              <a:gd name="T56" fmla="*/ 36 w 128"/>
              <a:gd name="T57" fmla="*/ 34 h 78"/>
              <a:gd name="T58" fmla="*/ 36 w 128"/>
              <a:gd name="T59" fmla="*/ 74 h 78"/>
              <a:gd name="T60" fmla="*/ 73 w 128"/>
              <a:gd name="T61" fmla="*/ 74 h 78"/>
              <a:gd name="T62" fmla="*/ 55 w 128"/>
              <a:gd name="T63" fmla="*/ 74 h 78"/>
              <a:gd name="T64" fmla="*/ 55 w 128"/>
              <a:gd name="T65" fmla="*/ 4 h 78"/>
              <a:gd name="T66" fmla="*/ 73 w 128"/>
              <a:gd name="T67" fmla="*/ 4 h 78"/>
              <a:gd name="T68" fmla="*/ 73 w 128"/>
              <a:gd name="T69" fmla="*/ 74 h 78"/>
              <a:gd name="T70" fmla="*/ 110 w 128"/>
              <a:gd name="T71" fmla="*/ 74 h 78"/>
              <a:gd name="T72" fmla="*/ 92 w 128"/>
              <a:gd name="T73" fmla="*/ 74 h 78"/>
              <a:gd name="T74" fmla="*/ 92 w 128"/>
              <a:gd name="T75" fmla="*/ 49 h 78"/>
              <a:gd name="T76" fmla="*/ 110 w 128"/>
              <a:gd name="T77" fmla="*/ 49 h 78"/>
              <a:gd name="T78" fmla="*/ 110 w 128"/>
              <a:gd name="T79" fmla="*/ 7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78">
                <a:moveTo>
                  <a:pt x="126" y="74"/>
                </a:moveTo>
                <a:cubicBezTo>
                  <a:pt x="114" y="74"/>
                  <a:pt x="114" y="74"/>
                  <a:pt x="114" y="74"/>
                </a:cubicBezTo>
                <a:cubicBezTo>
                  <a:pt x="114" y="50"/>
                  <a:pt x="114" y="50"/>
                  <a:pt x="114" y="50"/>
                </a:cubicBezTo>
                <a:cubicBezTo>
                  <a:pt x="114" y="47"/>
                  <a:pt x="112" y="44"/>
                  <a:pt x="108" y="44"/>
                </a:cubicBezTo>
                <a:cubicBezTo>
                  <a:pt x="94" y="44"/>
                  <a:pt x="94" y="44"/>
                  <a:pt x="94" y="44"/>
                </a:cubicBezTo>
                <a:cubicBezTo>
                  <a:pt x="90" y="44"/>
                  <a:pt x="88" y="47"/>
                  <a:pt x="88" y="50"/>
                </a:cubicBezTo>
                <a:cubicBezTo>
                  <a:pt x="88" y="74"/>
                  <a:pt x="88" y="74"/>
                  <a:pt x="88" y="74"/>
                </a:cubicBezTo>
                <a:cubicBezTo>
                  <a:pt x="77" y="74"/>
                  <a:pt x="77" y="74"/>
                  <a:pt x="77" y="74"/>
                </a:cubicBezTo>
                <a:cubicBezTo>
                  <a:pt x="77" y="6"/>
                  <a:pt x="77" y="6"/>
                  <a:pt x="77" y="6"/>
                </a:cubicBezTo>
                <a:cubicBezTo>
                  <a:pt x="77" y="2"/>
                  <a:pt x="75" y="0"/>
                  <a:pt x="71" y="0"/>
                </a:cubicBezTo>
                <a:cubicBezTo>
                  <a:pt x="57" y="0"/>
                  <a:pt x="57" y="0"/>
                  <a:pt x="57" y="0"/>
                </a:cubicBezTo>
                <a:cubicBezTo>
                  <a:pt x="53" y="0"/>
                  <a:pt x="51" y="2"/>
                  <a:pt x="51" y="6"/>
                </a:cubicBezTo>
                <a:cubicBezTo>
                  <a:pt x="51" y="74"/>
                  <a:pt x="51" y="74"/>
                  <a:pt x="51" y="74"/>
                </a:cubicBezTo>
                <a:cubicBezTo>
                  <a:pt x="40" y="74"/>
                  <a:pt x="40" y="74"/>
                  <a:pt x="40" y="74"/>
                </a:cubicBezTo>
                <a:cubicBezTo>
                  <a:pt x="40" y="35"/>
                  <a:pt x="40" y="35"/>
                  <a:pt x="40" y="35"/>
                </a:cubicBezTo>
                <a:cubicBezTo>
                  <a:pt x="40" y="32"/>
                  <a:pt x="38" y="29"/>
                  <a:pt x="34" y="29"/>
                </a:cubicBezTo>
                <a:cubicBezTo>
                  <a:pt x="20" y="29"/>
                  <a:pt x="20" y="29"/>
                  <a:pt x="20" y="29"/>
                </a:cubicBezTo>
                <a:cubicBezTo>
                  <a:pt x="16" y="29"/>
                  <a:pt x="14" y="32"/>
                  <a:pt x="14" y="35"/>
                </a:cubicBezTo>
                <a:cubicBezTo>
                  <a:pt x="14" y="74"/>
                  <a:pt x="14" y="74"/>
                  <a:pt x="14" y="74"/>
                </a:cubicBezTo>
                <a:cubicBezTo>
                  <a:pt x="2" y="74"/>
                  <a:pt x="2" y="74"/>
                  <a:pt x="2" y="74"/>
                </a:cubicBezTo>
                <a:cubicBezTo>
                  <a:pt x="1" y="74"/>
                  <a:pt x="0" y="75"/>
                  <a:pt x="0" y="76"/>
                </a:cubicBezTo>
                <a:cubicBezTo>
                  <a:pt x="0" y="77"/>
                  <a:pt x="1" y="78"/>
                  <a:pt x="2" y="78"/>
                </a:cubicBezTo>
                <a:cubicBezTo>
                  <a:pt x="126" y="78"/>
                  <a:pt x="126" y="78"/>
                  <a:pt x="126" y="78"/>
                </a:cubicBezTo>
                <a:cubicBezTo>
                  <a:pt x="127" y="78"/>
                  <a:pt x="128" y="77"/>
                  <a:pt x="128" y="76"/>
                </a:cubicBezTo>
                <a:cubicBezTo>
                  <a:pt x="128" y="75"/>
                  <a:pt x="127" y="74"/>
                  <a:pt x="126" y="74"/>
                </a:cubicBezTo>
                <a:close/>
                <a:moveTo>
                  <a:pt x="36" y="74"/>
                </a:moveTo>
                <a:cubicBezTo>
                  <a:pt x="18" y="74"/>
                  <a:pt x="18" y="74"/>
                  <a:pt x="18" y="74"/>
                </a:cubicBezTo>
                <a:cubicBezTo>
                  <a:pt x="18" y="34"/>
                  <a:pt x="18" y="34"/>
                  <a:pt x="18" y="34"/>
                </a:cubicBezTo>
                <a:cubicBezTo>
                  <a:pt x="36" y="34"/>
                  <a:pt x="36" y="34"/>
                  <a:pt x="36" y="34"/>
                </a:cubicBezTo>
                <a:lnTo>
                  <a:pt x="36" y="74"/>
                </a:lnTo>
                <a:close/>
                <a:moveTo>
                  <a:pt x="73" y="74"/>
                </a:moveTo>
                <a:cubicBezTo>
                  <a:pt x="55" y="74"/>
                  <a:pt x="55" y="74"/>
                  <a:pt x="55" y="74"/>
                </a:cubicBezTo>
                <a:cubicBezTo>
                  <a:pt x="55" y="4"/>
                  <a:pt x="55" y="4"/>
                  <a:pt x="55" y="4"/>
                </a:cubicBezTo>
                <a:cubicBezTo>
                  <a:pt x="73" y="4"/>
                  <a:pt x="73" y="4"/>
                  <a:pt x="73" y="4"/>
                </a:cubicBezTo>
                <a:lnTo>
                  <a:pt x="73" y="74"/>
                </a:lnTo>
                <a:close/>
                <a:moveTo>
                  <a:pt x="110" y="74"/>
                </a:moveTo>
                <a:cubicBezTo>
                  <a:pt x="92" y="74"/>
                  <a:pt x="92" y="74"/>
                  <a:pt x="92" y="74"/>
                </a:cubicBezTo>
                <a:cubicBezTo>
                  <a:pt x="92" y="49"/>
                  <a:pt x="92" y="49"/>
                  <a:pt x="92" y="49"/>
                </a:cubicBezTo>
                <a:cubicBezTo>
                  <a:pt x="110" y="49"/>
                  <a:pt x="110" y="49"/>
                  <a:pt x="110" y="49"/>
                </a:cubicBezTo>
                <a:lnTo>
                  <a:pt x="110" y="74"/>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nvGrpSpPr>
          <p:cNvPr id="197" name="组合 196">
            <a:extLst>
              <a:ext uri="{FF2B5EF4-FFF2-40B4-BE49-F238E27FC236}">
                <a16:creationId xmlns="" xmlns:a16="http://schemas.microsoft.com/office/drawing/2014/main" id="{05B43D6B-59D6-4654-B054-2BDC312C41AB}"/>
              </a:ext>
            </a:extLst>
          </p:cNvPr>
          <p:cNvGrpSpPr/>
          <p:nvPr/>
        </p:nvGrpSpPr>
        <p:grpSpPr>
          <a:xfrm>
            <a:off x="6334125" y="2227263"/>
            <a:ext cx="481013" cy="479425"/>
            <a:chOff x="6334125" y="2227263"/>
            <a:chExt cx="481013" cy="479425"/>
          </a:xfrm>
        </p:grpSpPr>
        <p:sp>
          <p:nvSpPr>
            <p:cNvPr id="109" name="Freeform 109"/>
            <p:cNvSpPr>
              <a:spLocks noEditPoints="1"/>
            </p:cNvSpPr>
            <p:nvPr/>
          </p:nvSpPr>
          <p:spPr bwMode="auto">
            <a:xfrm>
              <a:off x="6334125" y="2227263"/>
              <a:ext cx="454025" cy="479425"/>
            </a:xfrm>
            <a:custGeom>
              <a:avLst/>
              <a:gdLst>
                <a:gd name="T0" fmla="*/ 66 w 121"/>
                <a:gd name="T1" fmla="*/ 0 h 128"/>
                <a:gd name="T2" fmla="*/ 64 w 121"/>
                <a:gd name="T3" fmla="*/ 0 h 128"/>
                <a:gd name="T4" fmla="*/ 9 w 121"/>
                <a:gd name="T5" fmla="*/ 32 h 128"/>
                <a:gd name="T6" fmla="*/ 0 w 121"/>
                <a:gd name="T7" fmla="*/ 64 h 128"/>
                <a:gd name="T8" fmla="*/ 64 w 121"/>
                <a:gd name="T9" fmla="*/ 128 h 128"/>
                <a:gd name="T10" fmla="*/ 119 w 121"/>
                <a:gd name="T11" fmla="*/ 96 h 128"/>
                <a:gd name="T12" fmla="*/ 121 w 121"/>
                <a:gd name="T13" fmla="*/ 94 h 128"/>
                <a:gd name="T14" fmla="*/ 66 w 121"/>
                <a:gd name="T15" fmla="*/ 63 h 128"/>
                <a:gd name="T16" fmla="*/ 66 w 121"/>
                <a:gd name="T17" fmla="*/ 0 h 128"/>
                <a:gd name="T18" fmla="*/ 114 w 121"/>
                <a:gd name="T19" fmla="*/ 96 h 128"/>
                <a:gd name="T20" fmla="*/ 113 w 121"/>
                <a:gd name="T21" fmla="*/ 97 h 128"/>
                <a:gd name="T22" fmla="*/ 94 w 121"/>
                <a:gd name="T23" fmla="*/ 115 h 128"/>
                <a:gd name="T24" fmla="*/ 80 w 121"/>
                <a:gd name="T25" fmla="*/ 121 h 128"/>
                <a:gd name="T26" fmla="*/ 64 w 121"/>
                <a:gd name="T27" fmla="*/ 123 h 128"/>
                <a:gd name="T28" fmla="*/ 41 w 121"/>
                <a:gd name="T29" fmla="*/ 119 h 128"/>
                <a:gd name="T30" fmla="*/ 22 w 121"/>
                <a:gd name="T31" fmla="*/ 106 h 128"/>
                <a:gd name="T32" fmla="*/ 9 w 121"/>
                <a:gd name="T33" fmla="*/ 87 h 128"/>
                <a:gd name="T34" fmla="*/ 5 w 121"/>
                <a:gd name="T35" fmla="*/ 64 h 128"/>
                <a:gd name="T36" fmla="*/ 7 w 121"/>
                <a:gd name="T37" fmla="*/ 48 h 128"/>
                <a:gd name="T38" fmla="*/ 12 w 121"/>
                <a:gd name="T39" fmla="*/ 34 h 128"/>
                <a:gd name="T40" fmla="*/ 34 w 121"/>
                <a:gd name="T41" fmla="*/ 13 h 128"/>
                <a:gd name="T42" fmla="*/ 48 w 121"/>
                <a:gd name="T43" fmla="*/ 7 h 128"/>
                <a:gd name="T44" fmla="*/ 60 w 121"/>
                <a:gd name="T45" fmla="*/ 5 h 128"/>
                <a:gd name="T46" fmla="*/ 62 w 121"/>
                <a:gd name="T47" fmla="*/ 5 h 128"/>
                <a:gd name="T48" fmla="*/ 62 w 121"/>
                <a:gd name="T49" fmla="*/ 64 h 128"/>
                <a:gd name="T50" fmla="*/ 63 w 121"/>
                <a:gd name="T51" fmla="*/ 66 h 128"/>
                <a:gd name="T52" fmla="*/ 64 w 121"/>
                <a:gd name="T53" fmla="*/ 67 h 128"/>
                <a:gd name="T54" fmla="*/ 114 w 121"/>
                <a:gd name="T55" fmla="*/ 9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1" h="128">
                  <a:moveTo>
                    <a:pt x="66" y="0"/>
                  </a:moveTo>
                  <a:cubicBezTo>
                    <a:pt x="66" y="0"/>
                    <a:pt x="65" y="0"/>
                    <a:pt x="64" y="0"/>
                  </a:cubicBezTo>
                  <a:cubicBezTo>
                    <a:pt x="41" y="0"/>
                    <a:pt x="20" y="12"/>
                    <a:pt x="9" y="32"/>
                  </a:cubicBezTo>
                  <a:cubicBezTo>
                    <a:pt x="3" y="42"/>
                    <a:pt x="0" y="53"/>
                    <a:pt x="0" y="64"/>
                  </a:cubicBezTo>
                  <a:cubicBezTo>
                    <a:pt x="0" y="99"/>
                    <a:pt x="29" y="128"/>
                    <a:pt x="64" y="128"/>
                  </a:cubicBezTo>
                  <a:cubicBezTo>
                    <a:pt x="87" y="128"/>
                    <a:pt x="108" y="116"/>
                    <a:pt x="119" y="96"/>
                  </a:cubicBezTo>
                  <a:cubicBezTo>
                    <a:pt x="120" y="95"/>
                    <a:pt x="120" y="95"/>
                    <a:pt x="121" y="94"/>
                  </a:cubicBezTo>
                  <a:cubicBezTo>
                    <a:pt x="66" y="63"/>
                    <a:pt x="66" y="63"/>
                    <a:pt x="66" y="63"/>
                  </a:cubicBezTo>
                  <a:lnTo>
                    <a:pt x="66" y="0"/>
                  </a:lnTo>
                  <a:close/>
                  <a:moveTo>
                    <a:pt x="114" y="96"/>
                  </a:moveTo>
                  <a:cubicBezTo>
                    <a:pt x="113" y="97"/>
                    <a:pt x="113" y="97"/>
                    <a:pt x="113" y="97"/>
                  </a:cubicBezTo>
                  <a:cubicBezTo>
                    <a:pt x="109" y="104"/>
                    <a:pt x="102" y="111"/>
                    <a:pt x="94" y="115"/>
                  </a:cubicBezTo>
                  <a:cubicBezTo>
                    <a:pt x="90" y="118"/>
                    <a:pt x="85" y="120"/>
                    <a:pt x="80" y="121"/>
                  </a:cubicBezTo>
                  <a:cubicBezTo>
                    <a:pt x="75" y="123"/>
                    <a:pt x="69" y="123"/>
                    <a:pt x="64" y="123"/>
                  </a:cubicBezTo>
                  <a:cubicBezTo>
                    <a:pt x="56" y="123"/>
                    <a:pt x="48" y="122"/>
                    <a:pt x="41" y="119"/>
                  </a:cubicBezTo>
                  <a:cubicBezTo>
                    <a:pt x="34" y="116"/>
                    <a:pt x="27" y="111"/>
                    <a:pt x="22" y="106"/>
                  </a:cubicBezTo>
                  <a:cubicBezTo>
                    <a:pt x="16" y="101"/>
                    <a:pt x="12" y="94"/>
                    <a:pt x="9" y="87"/>
                  </a:cubicBezTo>
                  <a:cubicBezTo>
                    <a:pt x="6" y="80"/>
                    <a:pt x="5" y="72"/>
                    <a:pt x="5" y="64"/>
                  </a:cubicBezTo>
                  <a:cubicBezTo>
                    <a:pt x="5" y="59"/>
                    <a:pt x="5" y="53"/>
                    <a:pt x="7" y="48"/>
                  </a:cubicBezTo>
                  <a:cubicBezTo>
                    <a:pt x="8" y="43"/>
                    <a:pt x="10" y="39"/>
                    <a:pt x="12" y="34"/>
                  </a:cubicBezTo>
                  <a:cubicBezTo>
                    <a:pt x="18" y="25"/>
                    <a:pt x="25" y="18"/>
                    <a:pt x="34" y="13"/>
                  </a:cubicBezTo>
                  <a:cubicBezTo>
                    <a:pt x="38" y="10"/>
                    <a:pt x="43" y="8"/>
                    <a:pt x="48" y="7"/>
                  </a:cubicBezTo>
                  <a:cubicBezTo>
                    <a:pt x="52" y="6"/>
                    <a:pt x="56" y="5"/>
                    <a:pt x="60" y="5"/>
                  </a:cubicBezTo>
                  <a:cubicBezTo>
                    <a:pt x="62" y="5"/>
                    <a:pt x="62" y="5"/>
                    <a:pt x="62" y="5"/>
                  </a:cubicBezTo>
                  <a:cubicBezTo>
                    <a:pt x="62" y="64"/>
                    <a:pt x="62" y="64"/>
                    <a:pt x="62" y="64"/>
                  </a:cubicBezTo>
                  <a:cubicBezTo>
                    <a:pt x="62" y="65"/>
                    <a:pt x="62" y="66"/>
                    <a:pt x="63" y="66"/>
                  </a:cubicBezTo>
                  <a:cubicBezTo>
                    <a:pt x="64" y="67"/>
                    <a:pt x="64" y="67"/>
                    <a:pt x="64" y="67"/>
                  </a:cubicBezTo>
                  <a:lnTo>
                    <a:pt x="114" y="96"/>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10" name="Freeform 110"/>
            <p:cNvSpPr>
              <a:spLocks/>
            </p:cNvSpPr>
            <p:nvPr/>
          </p:nvSpPr>
          <p:spPr bwMode="auto">
            <a:xfrm>
              <a:off x="6623050" y="2233613"/>
              <a:ext cx="192088" cy="304800"/>
            </a:xfrm>
            <a:custGeom>
              <a:avLst/>
              <a:gdLst>
                <a:gd name="T0" fmla="*/ 3 w 51"/>
                <a:gd name="T1" fmla="*/ 0 h 81"/>
                <a:gd name="T2" fmla="*/ 2 w 51"/>
                <a:gd name="T3" fmla="*/ 0 h 81"/>
                <a:gd name="T4" fmla="*/ 0 w 51"/>
                <a:gd name="T5" fmla="*/ 2 h 81"/>
                <a:gd name="T6" fmla="*/ 1 w 51"/>
                <a:gd name="T7" fmla="*/ 4 h 81"/>
                <a:gd name="T8" fmla="*/ 10 w 51"/>
                <a:gd name="T9" fmla="*/ 7 h 81"/>
                <a:gd name="T10" fmla="*/ 29 w 51"/>
                <a:gd name="T11" fmla="*/ 20 h 81"/>
                <a:gd name="T12" fmla="*/ 42 w 51"/>
                <a:gd name="T13" fmla="*/ 39 h 81"/>
                <a:gd name="T14" fmla="*/ 46 w 51"/>
                <a:gd name="T15" fmla="*/ 62 h 81"/>
                <a:gd name="T16" fmla="*/ 44 w 51"/>
                <a:gd name="T17" fmla="*/ 78 h 81"/>
                <a:gd name="T18" fmla="*/ 44 w 51"/>
                <a:gd name="T19" fmla="*/ 78 h 81"/>
                <a:gd name="T20" fmla="*/ 44 w 51"/>
                <a:gd name="T21" fmla="*/ 79 h 81"/>
                <a:gd name="T22" fmla="*/ 46 w 51"/>
                <a:gd name="T23" fmla="*/ 81 h 81"/>
                <a:gd name="T24" fmla="*/ 49 w 51"/>
                <a:gd name="T25" fmla="*/ 80 h 81"/>
                <a:gd name="T26" fmla="*/ 51 w 51"/>
                <a:gd name="T27" fmla="*/ 62 h 81"/>
                <a:gd name="T28" fmla="*/ 3 w 51"/>
                <a:gd name="T29"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1">
                  <a:moveTo>
                    <a:pt x="3" y="0"/>
                  </a:moveTo>
                  <a:cubicBezTo>
                    <a:pt x="2" y="0"/>
                    <a:pt x="2" y="0"/>
                    <a:pt x="2" y="0"/>
                  </a:cubicBezTo>
                  <a:cubicBezTo>
                    <a:pt x="1" y="0"/>
                    <a:pt x="0" y="1"/>
                    <a:pt x="0" y="2"/>
                  </a:cubicBezTo>
                  <a:cubicBezTo>
                    <a:pt x="0" y="3"/>
                    <a:pt x="0" y="4"/>
                    <a:pt x="1" y="4"/>
                  </a:cubicBezTo>
                  <a:cubicBezTo>
                    <a:pt x="4" y="5"/>
                    <a:pt x="7" y="6"/>
                    <a:pt x="10" y="7"/>
                  </a:cubicBezTo>
                  <a:cubicBezTo>
                    <a:pt x="17" y="10"/>
                    <a:pt x="24" y="14"/>
                    <a:pt x="29" y="20"/>
                  </a:cubicBezTo>
                  <a:cubicBezTo>
                    <a:pt x="34" y="25"/>
                    <a:pt x="39" y="32"/>
                    <a:pt x="42" y="39"/>
                  </a:cubicBezTo>
                  <a:cubicBezTo>
                    <a:pt x="45" y="46"/>
                    <a:pt x="46" y="54"/>
                    <a:pt x="46" y="62"/>
                  </a:cubicBezTo>
                  <a:cubicBezTo>
                    <a:pt x="46" y="67"/>
                    <a:pt x="46" y="73"/>
                    <a:pt x="44" y="78"/>
                  </a:cubicBezTo>
                  <a:cubicBezTo>
                    <a:pt x="44" y="78"/>
                    <a:pt x="44" y="78"/>
                    <a:pt x="44" y="78"/>
                  </a:cubicBezTo>
                  <a:cubicBezTo>
                    <a:pt x="44" y="79"/>
                    <a:pt x="44" y="79"/>
                    <a:pt x="44" y="79"/>
                  </a:cubicBezTo>
                  <a:cubicBezTo>
                    <a:pt x="44" y="80"/>
                    <a:pt x="45" y="81"/>
                    <a:pt x="46" y="81"/>
                  </a:cubicBezTo>
                  <a:cubicBezTo>
                    <a:pt x="47" y="81"/>
                    <a:pt x="48" y="81"/>
                    <a:pt x="49" y="80"/>
                  </a:cubicBezTo>
                  <a:cubicBezTo>
                    <a:pt x="50" y="74"/>
                    <a:pt x="51" y="68"/>
                    <a:pt x="51" y="62"/>
                  </a:cubicBezTo>
                  <a:cubicBezTo>
                    <a:pt x="51" y="33"/>
                    <a:pt x="31" y="7"/>
                    <a:pt x="3"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sp>
        <p:nvSpPr>
          <p:cNvPr id="111" name="Freeform 111"/>
          <p:cNvSpPr>
            <a:spLocks noEditPoints="1"/>
          </p:cNvSpPr>
          <p:nvPr/>
        </p:nvSpPr>
        <p:spPr bwMode="auto">
          <a:xfrm>
            <a:off x="5365750" y="2227263"/>
            <a:ext cx="495300" cy="479425"/>
          </a:xfrm>
          <a:custGeom>
            <a:avLst/>
            <a:gdLst>
              <a:gd name="T0" fmla="*/ 98 w 132"/>
              <a:gd name="T1" fmla="*/ 9 h 128"/>
              <a:gd name="T2" fmla="*/ 11 w 132"/>
              <a:gd name="T3" fmla="*/ 32 h 128"/>
              <a:gd name="T4" fmla="*/ 34 w 132"/>
              <a:gd name="T5" fmla="*/ 119 h 128"/>
              <a:gd name="T6" fmla="*/ 121 w 132"/>
              <a:gd name="T7" fmla="*/ 96 h 128"/>
              <a:gd name="T8" fmla="*/ 125 w 132"/>
              <a:gd name="T9" fmla="*/ 55 h 128"/>
              <a:gd name="T10" fmla="*/ 125 w 132"/>
              <a:gd name="T11" fmla="*/ 65 h 128"/>
              <a:gd name="T12" fmla="*/ 97 w 132"/>
              <a:gd name="T13" fmla="*/ 79 h 128"/>
              <a:gd name="T14" fmla="*/ 125 w 132"/>
              <a:gd name="T15" fmla="*/ 55 h 128"/>
              <a:gd name="T16" fmla="*/ 123 w 132"/>
              <a:gd name="T17" fmla="*/ 46 h 128"/>
              <a:gd name="T18" fmla="*/ 93 w 132"/>
              <a:gd name="T19" fmla="*/ 77 h 128"/>
              <a:gd name="T20" fmla="*/ 119 w 132"/>
              <a:gd name="T21" fmla="*/ 36 h 128"/>
              <a:gd name="T22" fmla="*/ 111 w 132"/>
              <a:gd name="T23" fmla="*/ 25 h 128"/>
              <a:gd name="T24" fmla="*/ 116 w 132"/>
              <a:gd name="T25" fmla="*/ 31 h 128"/>
              <a:gd name="T26" fmla="*/ 79 w 132"/>
              <a:gd name="T27" fmla="*/ 69 h 128"/>
              <a:gd name="T28" fmla="*/ 110 w 132"/>
              <a:gd name="T29" fmla="*/ 24 h 128"/>
              <a:gd name="T30" fmla="*/ 68 w 132"/>
              <a:gd name="T31" fmla="*/ 5 h 128"/>
              <a:gd name="T32" fmla="*/ 77 w 132"/>
              <a:gd name="T33" fmla="*/ 6 h 128"/>
              <a:gd name="T34" fmla="*/ 68 w 132"/>
              <a:gd name="T35" fmla="*/ 17 h 128"/>
              <a:gd name="T36" fmla="*/ 68 w 132"/>
              <a:gd name="T37" fmla="*/ 24 h 128"/>
              <a:gd name="T38" fmla="*/ 85 w 132"/>
              <a:gd name="T39" fmla="*/ 8 h 128"/>
              <a:gd name="T40" fmla="*/ 95 w 132"/>
              <a:gd name="T41" fmla="*/ 12 h 128"/>
              <a:gd name="T42" fmla="*/ 68 w 132"/>
              <a:gd name="T43" fmla="*/ 24 h 128"/>
              <a:gd name="T44" fmla="*/ 99 w 132"/>
              <a:gd name="T45" fmla="*/ 14 h 128"/>
              <a:gd name="T46" fmla="*/ 106 w 132"/>
              <a:gd name="T47" fmla="*/ 20 h 128"/>
              <a:gd name="T48" fmla="*/ 68 w 132"/>
              <a:gd name="T49" fmla="*/ 59 h 128"/>
              <a:gd name="T50" fmla="*/ 115 w 132"/>
              <a:gd name="T51" fmla="*/ 97 h 128"/>
              <a:gd name="T52" fmla="*/ 95 w 132"/>
              <a:gd name="T53" fmla="*/ 116 h 128"/>
              <a:gd name="T54" fmla="*/ 51 w 132"/>
              <a:gd name="T55" fmla="*/ 121 h 128"/>
              <a:gd name="T56" fmla="*/ 19 w 132"/>
              <a:gd name="T57" fmla="*/ 100 h 128"/>
              <a:gd name="T58" fmla="*/ 7 w 132"/>
              <a:gd name="T59" fmla="*/ 57 h 128"/>
              <a:gd name="T60" fmla="*/ 24 w 132"/>
              <a:gd name="T61" fmla="*/ 22 h 128"/>
              <a:gd name="T62" fmla="*/ 62 w 132"/>
              <a:gd name="T63" fmla="*/ 5 h 128"/>
              <a:gd name="T64" fmla="*/ 64 w 132"/>
              <a:gd name="T65" fmla="*/ 64 h 128"/>
              <a:gd name="T66" fmla="*/ 116 w 132"/>
              <a:gd name="T67" fmla="*/ 96 h 128"/>
              <a:gd name="T68" fmla="*/ 119 w 132"/>
              <a:gd name="T69" fmla="*/ 92 h 128"/>
              <a:gd name="T70" fmla="*/ 125 w 132"/>
              <a:gd name="T71" fmla="*/ 72 h 128"/>
              <a:gd name="T72" fmla="*/ 119 w 132"/>
              <a:gd name="T73" fmla="*/ 9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2" h="128">
                <a:moveTo>
                  <a:pt x="128" y="47"/>
                </a:moveTo>
                <a:cubicBezTo>
                  <a:pt x="123" y="31"/>
                  <a:pt x="113" y="17"/>
                  <a:pt x="98" y="9"/>
                </a:cubicBezTo>
                <a:cubicBezTo>
                  <a:pt x="88" y="3"/>
                  <a:pt x="77" y="0"/>
                  <a:pt x="66" y="0"/>
                </a:cubicBezTo>
                <a:cubicBezTo>
                  <a:pt x="43" y="0"/>
                  <a:pt x="22" y="12"/>
                  <a:pt x="11" y="32"/>
                </a:cubicBezTo>
                <a:cubicBezTo>
                  <a:pt x="2" y="47"/>
                  <a:pt x="0" y="64"/>
                  <a:pt x="4" y="81"/>
                </a:cubicBezTo>
                <a:cubicBezTo>
                  <a:pt x="9" y="97"/>
                  <a:pt x="19" y="111"/>
                  <a:pt x="34" y="119"/>
                </a:cubicBezTo>
                <a:cubicBezTo>
                  <a:pt x="44" y="125"/>
                  <a:pt x="55" y="128"/>
                  <a:pt x="66" y="128"/>
                </a:cubicBezTo>
                <a:cubicBezTo>
                  <a:pt x="89" y="128"/>
                  <a:pt x="110" y="116"/>
                  <a:pt x="121" y="96"/>
                </a:cubicBezTo>
                <a:cubicBezTo>
                  <a:pt x="130" y="81"/>
                  <a:pt x="132" y="64"/>
                  <a:pt x="128" y="47"/>
                </a:cubicBezTo>
                <a:close/>
                <a:moveTo>
                  <a:pt x="125" y="55"/>
                </a:moveTo>
                <a:cubicBezTo>
                  <a:pt x="125" y="58"/>
                  <a:pt x="125" y="61"/>
                  <a:pt x="125" y="65"/>
                </a:cubicBezTo>
                <a:cubicBezTo>
                  <a:pt x="125" y="65"/>
                  <a:pt x="125" y="65"/>
                  <a:pt x="125" y="65"/>
                </a:cubicBezTo>
                <a:cubicBezTo>
                  <a:pt x="106" y="84"/>
                  <a:pt x="106" y="84"/>
                  <a:pt x="106" y="84"/>
                </a:cubicBezTo>
                <a:cubicBezTo>
                  <a:pt x="97" y="79"/>
                  <a:pt x="97" y="79"/>
                  <a:pt x="97" y="79"/>
                </a:cubicBezTo>
                <a:cubicBezTo>
                  <a:pt x="124" y="52"/>
                  <a:pt x="124" y="52"/>
                  <a:pt x="124" y="52"/>
                </a:cubicBezTo>
                <a:lnTo>
                  <a:pt x="125" y="55"/>
                </a:lnTo>
                <a:close/>
                <a:moveTo>
                  <a:pt x="120" y="38"/>
                </a:moveTo>
                <a:cubicBezTo>
                  <a:pt x="121" y="41"/>
                  <a:pt x="122" y="43"/>
                  <a:pt x="123" y="46"/>
                </a:cubicBezTo>
                <a:cubicBezTo>
                  <a:pt x="123" y="47"/>
                  <a:pt x="123" y="47"/>
                  <a:pt x="123" y="47"/>
                </a:cubicBezTo>
                <a:cubicBezTo>
                  <a:pt x="93" y="77"/>
                  <a:pt x="93" y="77"/>
                  <a:pt x="93" y="77"/>
                </a:cubicBezTo>
                <a:cubicBezTo>
                  <a:pt x="84" y="71"/>
                  <a:pt x="84" y="71"/>
                  <a:pt x="84" y="71"/>
                </a:cubicBezTo>
                <a:cubicBezTo>
                  <a:pt x="119" y="36"/>
                  <a:pt x="119" y="36"/>
                  <a:pt x="119" y="36"/>
                </a:cubicBezTo>
                <a:lnTo>
                  <a:pt x="120" y="38"/>
                </a:lnTo>
                <a:close/>
                <a:moveTo>
                  <a:pt x="111" y="25"/>
                </a:moveTo>
                <a:cubicBezTo>
                  <a:pt x="112" y="26"/>
                  <a:pt x="113" y="27"/>
                  <a:pt x="113" y="28"/>
                </a:cubicBezTo>
                <a:cubicBezTo>
                  <a:pt x="114" y="29"/>
                  <a:pt x="115" y="30"/>
                  <a:pt x="116" y="31"/>
                </a:cubicBezTo>
                <a:cubicBezTo>
                  <a:pt x="116" y="32"/>
                  <a:pt x="116" y="32"/>
                  <a:pt x="116" y="32"/>
                </a:cubicBezTo>
                <a:cubicBezTo>
                  <a:pt x="79" y="69"/>
                  <a:pt x="79" y="69"/>
                  <a:pt x="79" y="69"/>
                </a:cubicBezTo>
                <a:cubicBezTo>
                  <a:pt x="70" y="64"/>
                  <a:pt x="70" y="64"/>
                  <a:pt x="70" y="64"/>
                </a:cubicBezTo>
                <a:cubicBezTo>
                  <a:pt x="110" y="24"/>
                  <a:pt x="110" y="24"/>
                  <a:pt x="110" y="24"/>
                </a:cubicBezTo>
                <a:lnTo>
                  <a:pt x="111" y="25"/>
                </a:lnTo>
                <a:close/>
                <a:moveTo>
                  <a:pt x="68" y="5"/>
                </a:moveTo>
                <a:cubicBezTo>
                  <a:pt x="70" y="5"/>
                  <a:pt x="70" y="5"/>
                  <a:pt x="70" y="5"/>
                </a:cubicBezTo>
                <a:cubicBezTo>
                  <a:pt x="72" y="5"/>
                  <a:pt x="75" y="5"/>
                  <a:pt x="77" y="6"/>
                </a:cubicBezTo>
                <a:cubicBezTo>
                  <a:pt x="80" y="6"/>
                  <a:pt x="80" y="6"/>
                  <a:pt x="80" y="6"/>
                </a:cubicBezTo>
                <a:cubicBezTo>
                  <a:pt x="68" y="17"/>
                  <a:pt x="68" y="17"/>
                  <a:pt x="68" y="17"/>
                </a:cubicBezTo>
                <a:lnTo>
                  <a:pt x="68" y="5"/>
                </a:lnTo>
                <a:close/>
                <a:moveTo>
                  <a:pt x="68" y="24"/>
                </a:moveTo>
                <a:cubicBezTo>
                  <a:pt x="85" y="8"/>
                  <a:pt x="85" y="8"/>
                  <a:pt x="85" y="8"/>
                </a:cubicBezTo>
                <a:cubicBezTo>
                  <a:pt x="85" y="8"/>
                  <a:pt x="85" y="8"/>
                  <a:pt x="85" y="8"/>
                </a:cubicBezTo>
                <a:cubicBezTo>
                  <a:pt x="88" y="9"/>
                  <a:pt x="91" y="10"/>
                  <a:pt x="93" y="11"/>
                </a:cubicBezTo>
                <a:cubicBezTo>
                  <a:pt x="95" y="12"/>
                  <a:pt x="95" y="12"/>
                  <a:pt x="95" y="12"/>
                </a:cubicBezTo>
                <a:cubicBezTo>
                  <a:pt x="68" y="38"/>
                  <a:pt x="68" y="38"/>
                  <a:pt x="68" y="38"/>
                </a:cubicBezTo>
                <a:lnTo>
                  <a:pt x="68" y="24"/>
                </a:lnTo>
                <a:close/>
                <a:moveTo>
                  <a:pt x="68" y="45"/>
                </a:moveTo>
                <a:cubicBezTo>
                  <a:pt x="99" y="14"/>
                  <a:pt x="99" y="14"/>
                  <a:pt x="99" y="14"/>
                </a:cubicBezTo>
                <a:cubicBezTo>
                  <a:pt x="100" y="15"/>
                  <a:pt x="100" y="15"/>
                  <a:pt x="100" y="15"/>
                </a:cubicBezTo>
                <a:cubicBezTo>
                  <a:pt x="102" y="17"/>
                  <a:pt x="104" y="18"/>
                  <a:pt x="106" y="20"/>
                </a:cubicBezTo>
                <a:cubicBezTo>
                  <a:pt x="107" y="21"/>
                  <a:pt x="107" y="21"/>
                  <a:pt x="107" y="21"/>
                </a:cubicBezTo>
                <a:cubicBezTo>
                  <a:pt x="68" y="59"/>
                  <a:pt x="68" y="59"/>
                  <a:pt x="68" y="59"/>
                </a:cubicBezTo>
                <a:lnTo>
                  <a:pt x="68" y="45"/>
                </a:lnTo>
                <a:close/>
                <a:moveTo>
                  <a:pt x="115" y="97"/>
                </a:moveTo>
                <a:cubicBezTo>
                  <a:pt x="113" y="100"/>
                  <a:pt x="111" y="104"/>
                  <a:pt x="108" y="106"/>
                </a:cubicBezTo>
                <a:cubicBezTo>
                  <a:pt x="104" y="110"/>
                  <a:pt x="100" y="113"/>
                  <a:pt x="95" y="116"/>
                </a:cubicBezTo>
                <a:cubicBezTo>
                  <a:pt x="86" y="121"/>
                  <a:pt x="76" y="123"/>
                  <a:pt x="66" y="123"/>
                </a:cubicBezTo>
                <a:cubicBezTo>
                  <a:pt x="61" y="123"/>
                  <a:pt x="56" y="123"/>
                  <a:pt x="51" y="121"/>
                </a:cubicBezTo>
                <a:cubicBezTo>
                  <a:pt x="46" y="120"/>
                  <a:pt x="41" y="118"/>
                  <a:pt x="36" y="115"/>
                </a:cubicBezTo>
                <a:cubicBezTo>
                  <a:pt x="29" y="111"/>
                  <a:pt x="23" y="106"/>
                  <a:pt x="19" y="100"/>
                </a:cubicBezTo>
                <a:cubicBezTo>
                  <a:pt x="14" y="94"/>
                  <a:pt x="11" y="87"/>
                  <a:pt x="9" y="79"/>
                </a:cubicBezTo>
                <a:cubicBezTo>
                  <a:pt x="7" y="72"/>
                  <a:pt x="6" y="64"/>
                  <a:pt x="7" y="57"/>
                </a:cubicBezTo>
                <a:cubicBezTo>
                  <a:pt x="8" y="49"/>
                  <a:pt x="11" y="41"/>
                  <a:pt x="15" y="34"/>
                </a:cubicBezTo>
                <a:cubicBezTo>
                  <a:pt x="17" y="30"/>
                  <a:pt x="21" y="25"/>
                  <a:pt x="24" y="22"/>
                </a:cubicBezTo>
                <a:cubicBezTo>
                  <a:pt x="28" y="18"/>
                  <a:pt x="32" y="15"/>
                  <a:pt x="37" y="12"/>
                </a:cubicBezTo>
                <a:cubicBezTo>
                  <a:pt x="44" y="8"/>
                  <a:pt x="53" y="5"/>
                  <a:pt x="62" y="5"/>
                </a:cubicBezTo>
                <a:cubicBezTo>
                  <a:pt x="64" y="5"/>
                  <a:pt x="64" y="5"/>
                  <a:pt x="64" y="5"/>
                </a:cubicBezTo>
                <a:cubicBezTo>
                  <a:pt x="64" y="64"/>
                  <a:pt x="64" y="64"/>
                  <a:pt x="64" y="64"/>
                </a:cubicBezTo>
                <a:cubicBezTo>
                  <a:pt x="64" y="65"/>
                  <a:pt x="64" y="66"/>
                  <a:pt x="65" y="66"/>
                </a:cubicBezTo>
                <a:cubicBezTo>
                  <a:pt x="116" y="96"/>
                  <a:pt x="116" y="96"/>
                  <a:pt x="116" y="96"/>
                </a:cubicBezTo>
                <a:lnTo>
                  <a:pt x="115" y="97"/>
                </a:lnTo>
                <a:close/>
                <a:moveTo>
                  <a:pt x="119" y="92"/>
                </a:moveTo>
                <a:cubicBezTo>
                  <a:pt x="110" y="87"/>
                  <a:pt x="110" y="87"/>
                  <a:pt x="110" y="87"/>
                </a:cubicBezTo>
                <a:cubicBezTo>
                  <a:pt x="125" y="72"/>
                  <a:pt x="125" y="72"/>
                  <a:pt x="125" y="72"/>
                </a:cubicBezTo>
                <a:cubicBezTo>
                  <a:pt x="124" y="77"/>
                  <a:pt x="124" y="77"/>
                  <a:pt x="124" y="77"/>
                </a:cubicBezTo>
                <a:cubicBezTo>
                  <a:pt x="123" y="81"/>
                  <a:pt x="121" y="86"/>
                  <a:pt x="119" y="90"/>
                </a:cubicBezTo>
                <a:lnTo>
                  <a:pt x="119" y="92"/>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nvGrpSpPr>
          <p:cNvPr id="198" name="组合 197">
            <a:extLst>
              <a:ext uri="{FF2B5EF4-FFF2-40B4-BE49-F238E27FC236}">
                <a16:creationId xmlns="" xmlns:a16="http://schemas.microsoft.com/office/drawing/2014/main" id="{26E9A939-DE6D-4662-B698-55A87A04847F}"/>
              </a:ext>
            </a:extLst>
          </p:cNvPr>
          <p:cNvGrpSpPr/>
          <p:nvPr/>
        </p:nvGrpSpPr>
        <p:grpSpPr>
          <a:xfrm>
            <a:off x="4581525" y="2227263"/>
            <a:ext cx="142875" cy="479425"/>
            <a:chOff x="4581525" y="2227263"/>
            <a:chExt cx="142875" cy="479425"/>
          </a:xfrm>
        </p:grpSpPr>
        <p:sp>
          <p:nvSpPr>
            <p:cNvPr id="112" name="Freeform 112"/>
            <p:cNvSpPr>
              <a:spLocks noEditPoints="1"/>
            </p:cNvSpPr>
            <p:nvPr/>
          </p:nvSpPr>
          <p:spPr bwMode="auto">
            <a:xfrm>
              <a:off x="4581525" y="2373313"/>
              <a:ext cx="142875" cy="333375"/>
            </a:xfrm>
            <a:custGeom>
              <a:avLst/>
              <a:gdLst>
                <a:gd name="T0" fmla="*/ 38 w 38"/>
                <a:gd name="T1" fmla="*/ 70 h 89"/>
                <a:gd name="T2" fmla="*/ 28 w 38"/>
                <a:gd name="T3" fmla="*/ 2 h 89"/>
                <a:gd name="T4" fmla="*/ 26 w 38"/>
                <a:gd name="T5" fmla="*/ 0 h 89"/>
                <a:gd name="T6" fmla="*/ 12 w 38"/>
                <a:gd name="T7" fmla="*/ 0 h 89"/>
                <a:gd name="T8" fmla="*/ 10 w 38"/>
                <a:gd name="T9" fmla="*/ 2 h 89"/>
                <a:gd name="T10" fmla="*/ 0 w 38"/>
                <a:gd name="T11" fmla="*/ 70 h 89"/>
                <a:gd name="T12" fmla="*/ 0 w 38"/>
                <a:gd name="T13" fmla="*/ 70 h 89"/>
                <a:gd name="T14" fmla="*/ 1 w 38"/>
                <a:gd name="T15" fmla="*/ 72 h 89"/>
                <a:gd name="T16" fmla="*/ 1 w 38"/>
                <a:gd name="T17" fmla="*/ 72 h 89"/>
                <a:gd name="T18" fmla="*/ 17 w 38"/>
                <a:gd name="T19" fmla="*/ 88 h 89"/>
                <a:gd name="T20" fmla="*/ 21 w 38"/>
                <a:gd name="T21" fmla="*/ 88 h 89"/>
                <a:gd name="T22" fmla="*/ 37 w 38"/>
                <a:gd name="T23" fmla="*/ 72 h 89"/>
                <a:gd name="T24" fmla="*/ 38 w 38"/>
                <a:gd name="T25" fmla="*/ 70 h 89"/>
                <a:gd name="T26" fmla="*/ 38 w 38"/>
                <a:gd name="T27" fmla="*/ 70 h 89"/>
                <a:gd name="T28" fmla="*/ 19 w 38"/>
                <a:gd name="T29" fmla="*/ 83 h 89"/>
                <a:gd name="T30" fmla="*/ 5 w 38"/>
                <a:gd name="T31" fmla="*/ 69 h 89"/>
                <a:gd name="T32" fmla="*/ 14 w 38"/>
                <a:gd name="T33" fmla="*/ 5 h 89"/>
                <a:gd name="T34" fmla="*/ 24 w 38"/>
                <a:gd name="T35" fmla="*/ 5 h 89"/>
                <a:gd name="T36" fmla="*/ 33 w 38"/>
                <a:gd name="T37" fmla="*/ 69 h 89"/>
                <a:gd name="T38" fmla="*/ 19 w 38"/>
                <a:gd name="T39" fmla="*/ 83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89">
                  <a:moveTo>
                    <a:pt x="38" y="70"/>
                  </a:moveTo>
                  <a:cubicBezTo>
                    <a:pt x="28" y="2"/>
                    <a:pt x="28" y="2"/>
                    <a:pt x="28" y="2"/>
                  </a:cubicBezTo>
                  <a:cubicBezTo>
                    <a:pt x="28" y="1"/>
                    <a:pt x="27" y="0"/>
                    <a:pt x="26" y="0"/>
                  </a:cubicBezTo>
                  <a:cubicBezTo>
                    <a:pt x="12" y="0"/>
                    <a:pt x="12" y="0"/>
                    <a:pt x="12" y="0"/>
                  </a:cubicBezTo>
                  <a:cubicBezTo>
                    <a:pt x="11" y="0"/>
                    <a:pt x="10" y="1"/>
                    <a:pt x="10" y="2"/>
                  </a:cubicBezTo>
                  <a:cubicBezTo>
                    <a:pt x="0" y="70"/>
                    <a:pt x="0" y="70"/>
                    <a:pt x="0" y="70"/>
                  </a:cubicBezTo>
                  <a:cubicBezTo>
                    <a:pt x="0" y="70"/>
                    <a:pt x="0" y="70"/>
                    <a:pt x="0" y="70"/>
                  </a:cubicBezTo>
                  <a:cubicBezTo>
                    <a:pt x="0" y="71"/>
                    <a:pt x="0" y="71"/>
                    <a:pt x="1" y="72"/>
                  </a:cubicBezTo>
                  <a:cubicBezTo>
                    <a:pt x="1" y="72"/>
                    <a:pt x="1" y="72"/>
                    <a:pt x="1" y="72"/>
                  </a:cubicBezTo>
                  <a:cubicBezTo>
                    <a:pt x="17" y="88"/>
                    <a:pt x="17" y="88"/>
                    <a:pt x="17" y="88"/>
                  </a:cubicBezTo>
                  <a:cubicBezTo>
                    <a:pt x="18" y="89"/>
                    <a:pt x="20" y="89"/>
                    <a:pt x="21" y="88"/>
                  </a:cubicBezTo>
                  <a:cubicBezTo>
                    <a:pt x="37" y="72"/>
                    <a:pt x="37" y="72"/>
                    <a:pt x="37" y="72"/>
                  </a:cubicBezTo>
                  <a:cubicBezTo>
                    <a:pt x="38" y="71"/>
                    <a:pt x="38" y="71"/>
                    <a:pt x="38" y="70"/>
                  </a:cubicBezTo>
                  <a:cubicBezTo>
                    <a:pt x="38" y="70"/>
                    <a:pt x="38" y="70"/>
                    <a:pt x="38" y="70"/>
                  </a:cubicBezTo>
                  <a:close/>
                  <a:moveTo>
                    <a:pt x="19" y="83"/>
                  </a:moveTo>
                  <a:cubicBezTo>
                    <a:pt x="5" y="69"/>
                    <a:pt x="5" y="69"/>
                    <a:pt x="5" y="69"/>
                  </a:cubicBezTo>
                  <a:cubicBezTo>
                    <a:pt x="14" y="5"/>
                    <a:pt x="14" y="5"/>
                    <a:pt x="14" y="5"/>
                  </a:cubicBezTo>
                  <a:cubicBezTo>
                    <a:pt x="24" y="5"/>
                    <a:pt x="24" y="5"/>
                    <a:pt x="24" y="5"/>
                  </a:cubicBezTo>
                  <a:cubicBezTo>
                    <a:pt x="33" y="69"/>
                    <a:pt x="33" y="69"/>
                    <a:pt x="33" y="69"/>
                  </a:cubicBezTo>
                  <a:lnTo>
                    <a:pt x="19" y="8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13" name="Freeform 113"/>
            <p:cNvSpPr>
              <a:spLocks noEditPoints="1"/>
            </p:cNvSpPr>
            <p:nvPr/>
          </p:nvSpPr>
          <p:spPr bwMode="auto">
            <a:xfrm>
              <a:off x="4600575" y="2227263"/>
              <a:ext cx="104775" cy="104775"/>
            </a:xfrm>
            <a:custGeom>
              <a:avLst/>
              <a:gdLst>
                <a:gd name="T0" fmla="*/ 9 w 28"/>
                <a:gd name="T1" fmla="*/ 27 h 28"/>
                <a:gd name="T2" fmla="*/ 10 w 28"/>
                <a:gd name="T3" fmla="*/ 28 h 28"/>
                <a:gd name="T4" fmla="*/ 18 w 28"/>
                <a:gd name="T5" fmla="*/ 28 h 28"/>
                <a:gd name="T6" fmla="*/ 19 w 28"/>
                <a:gd name="T7" fmla="*/ 27 h 28"/>
                <a:gd name="T8" fmla="*/ 27 w 28"/>
                <a:gd name="T9" fmla="*/ 19 h 28"/>
                <a:gd name="T10" fmla="*/ 28 w 28"/>
                <a:gd name="T11" fmla="*/ 18 h 28"/>
                <a:gd name="T12" fmla="*/ 28 w 28"/>
                <a:gd name="T13" fmla="*/ 2 h 28"/>
                <a:gd name="T14" fmla="*/ 26 w 28"/>
                <a:gd name="T15" fmla="*/ 0 h 28"/>
                <a:gd name="T16" fmla="*/ 2 w 28"/>
                <a:gd name="T17" fmla="*/ 0 h 28"/>
                <a:gd name="T18" fmla="*/ 0 w 28"/>
                <a:gd name="T19" fmla="*/ 2 h 28"/>
                <a:gd name="T20" fmla="*/ 0 w 28"/>
                <a:gd name="T21" fmla="*/ 18 h 28"/>
                <a:gd name="T22" fmla="*/ 1 w 28"/>
                <a:gd name="T23" fmla="*/ 19 h 28"/>
                <a:gd name="T24" fmla="*/ 9 w 28"/>
                <a:gd name="T25" fmla="*/ 27 h 28"/>
                <a:gd name="T26" fmla="*/ 4 w 28"/>
                <a:gd name="T27" fmla="*/ 5 h 28"/>
                <a:gd name="T28" fmla="*/ 23 w 28"/>
                <a:gd name="T29" fmla="*/ 5 h 28"/>
                <a:gd name="T30" fmla="*/ 23 w 28"/>
                <a:gd name="T31" fmla="*/ 17 h 28"/>
                <a:gd name="T32" fmla="*/ 17 w 28"/>
                <a:gd name="T33" fmla="*/ 24 h 28"/>
                <a:gd name="T34" fmla="*/ 11 w 28"/>
                <a:gd name="T35" fmla="*/ 24 h 28"/>
                <a:gd name="T36" fmla="*/ 4 w 28"/>
                <a:gd name="T37" fmla="*/ 17 h 28"/>
                <a:gd name="T38" fmla="*/ 4 w 28"/>
                <a:gd name="T3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28">
                  <a:moveTo>
                    <a:pt x="9" y="27"/>
                  </a:moveTo>
                  <a:cubicBezTo>
                    <a:pt x="9" y="28"/>
                    <a:pt x="10" y="28"/>
                    <a:pt x="10" y="28"/>
                  </a:cubicBezTo>
                  <a:cubicBezTo>
                    <a:pt x="18" y="28"/>
                    <a:pt x="18" y="28"/>
                    <a:pt x="18" y="28"/>
                  </a:cubicBezTo>
                  <a:cubicBezTo>
                    <a:pt x="18" y="28"/>
                    <a:pt x="19" y="28"/>
                    <a:pt x="19" y="27"/>
                  </a:cubicBezTo>
                  <a:cubicBezTo>
                    <a:pt x="27" y="19"/>
                    <a:pt x="27" y="19"/>
                    <a:pt x="27" y="19"/>
                  </a:cubicBezTo>
                  <a:cubicBezTo>
                    <a:pt x="28" y="19"/>
                    <a:pt x="28" y="18"/>
                    <a:pt x="28" y="18"/>
                  </a:cubicBezTo>
                  <a:cubicBezTo>
                    <a:pt x="28" y="2"/>
                    <a:pt x="28" y="2"/>
                    <a:pt x="28" y="2"/>
                  </a:cubicBezTo>
                  <a:cubicBezTo>
                    <a:pt x="28" y="1"/>
                    <a:pt x="27" y="0"/>
                    <a:pt x="26" y="0"/>
                  </a:cubicBezTo>
                  <a:cubicBezTo>
                    <a:pt x="2" y="0"/>
                    <a:pt x="2" y="0"/>
                    <a:pt x="2" y="0"/>
                  </a:cubicBezTo>
                  <a:cubicBezTo>
                    <a:pt x="1" y="0"/>
                    <a:pt x="0" y="1"/>
                    <a:pt x="0" y="2"/>
                  </a:cubicBezTo>
                  <a:cubicBezTo>
                    <a:pt x="0" y="18"/>
                    <a:pt x="0" y="18"/>
                    <a:pt x="0" y="18"/>
                  </a:cubicBezTo>
                  <a:cubicBezTo>
                    <a:pt x="0" y="18"/>
                    <a:pt x="0" y="19"/>
                    <a:pt x="1" y="19"/>
                  </a:cubicBezTo>
                  <a:lnTo>
                    <a:pt x="9" y="27"/>
                  </a:lnTo>
                  <a:close/>
                  <a:moveTo>
                    <a:pt x="4" y="5"/>
                  </a:moveTo>
                  <a:cubicBezTo>
                    <a:pt x="23" y="5"/>
                    <a:pt x="23" y="5"/>
                    <a:pt x="23" y="5"/>
                  </a:cubicBezTo>
                  <a:cubicBezTo>
                    <a:pt x="23" y="17"/>
                    <a:pt x="23" y="17"/>
                    <a:pt x="23" y="17"/>
                  </a:cubicBezTo>
                  <a:cubicBezTo>
                    <a:pt x="17" y="24"/>
                    <a:pt x="17" y="24"/>
                    <a:pt x="17" y="24"/>
                  </a:cubicBezTo>
                  <a:cubicBezTo>
                    <a:pt x="11" y="24"/>
                    <a:pt x="11" y="24"/>
                    <a:pt x="11" y="24"/>
                  </a:cubicBezTo>
                  <a:cubicBezTo>
                    <a:pt x="4" y="17"/>
                    <a:pt x="4" y="17"/>
                    <a:pt x="4" y="17"/>
                  </a:cubicBezTo>
                  <a:lnTo>
                    <a:pt x="4" y="5"/>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sp>
        <p:nvSpPr>
          <p:cNvPr id="114" name="Freeform 114"/>
          <p:cNvSpPr>
            <a:spLocks noEditPoints="1"/>
          </p:cNvSpPr>
          <p:nvPr/>
        </p:nvSpPr>
        <p:spPr bwMode="auto">
          <a:xfrm>
            <a:off x="3503613" y="2227263"/>
            <a:ext cx="374650" cy="479425"/>
          </a:xfrm>
          <a:custGeom>
            <a:avLst/>
            <a:gdLst>
              <a:gd name="T0" fmla="*/ 100 w 100"/>
              <a:gd name="T1" fmla="*/ 6 h 128"/>
              <a:gd name="T2" fmla="*/ 94 w 100"/>
              <a:gd name="T3" fmla="*/ 0 h 128"/>
              <a:gd name="T4" fmla="*/ 6 w 100"/>
              <a:gd name="T5" fmla="*/ 0 h 128"/>
              <a:gd name="T6" fmla="*/ 0 w 100"/>
              <a:gd name="T7" fmla="*/ 6 h 128"/>
              <a:gd name="T8" fmla="*/ 0 w 100"/>
              <a:gd name="T9" fmla="*/ 122 h 128"/>
              <a:gd name="T10" fmla="*/ 6 w 100"/>
              <a:gd name="T11" fmla="*/ 128 h 128"/>
              <a:gd name="T12" fmla="*/ 94 w 100"/>
              <a:gd name="T13" fmla="*/ 128 h 128"/>
              <a:gd name="T14" fmla="*/ 100 w 100"/>
              <a:gd name="T15" fmla="*/ 122 h 128"/>
              <a:gd name="T16" fmla="*/ 100 w 100"/>
              <a:gd name="T17" fmla="*/ 6 h 128"/>
              <a:gd name="T18" fmla="*/ 14 w 100"/>
              <a:gd name="T19" fmla="*/ 123 h 128"/>
              <a:gd name="T20" fmla="*/ 4 w 100"/>
              <a:gd name="T21" fmla="*/ 123 h 128"/>
              <a:gd name="T22" fmla="*/ 4 w 100"/>
              <a:gd name="T23" fmla="*/ 5 h 128"/>
              <a:gd name="T24" fmla="*/ 14 w 100"/>
              <a:gd name="T25" fmla="*/ 5 h 128"/>
              <a:gd name="T26" fmla="*/ 14 w 100"/>
              <a:gd name="T27" fmla="*/ 123 h 128"/>
              <a:gd name="T28" fmla="*/ 74 w 100"/>
              <a:gd name="T29" fmla="*/ 123 h 128"/>
              <a:gd name="T30" fmla="*/ 19 w 100"/>
              <a:gd name="T31" fmla="*/ 123 h 128"/>
              <a:gd name="T32" fmla="*/ 19 w 100"/>
              <a:gd name="T33" fmla="*/ 5 h 128"/>
              <a:gd name="T34" fmla="*/ 74 w 100"/>
              <a:gd name="T35" fmla="*/ 5 h 128"/>
              <a:gd name="T36" fmla="*/ 74 w 100"/>
              <a:gd name="T37" fmla="*/ 123 h 128"/>
              <a:gd name="T38" fmla="*/ 96 w 100"/>
              <a:gd name="T39" fmla="*/ 123 h 128"/>
              <a:gd name="T40" fmla="*/ 78 w 100"/>
              <a:gd name="T41" fmla="*/ 123 h 128"/>
              <a:gd name="T42" fmla="*/ 78 w 100"/>
              <a:gd name="T43" fmla="*/ 71 h 128"/>
              <a:gd name="T44" fmla="*/ 96 w 100"/>
              <a:gd name="T45" fmla="*/ 71 h 128"/>
              <a:gd name="T46" fmla="*/ 96 w 100"/>
              <a:gd name="T47" fmla="*/ 123 h 128"/>
              <a:gd name="T48" fmla="*/ 96 w 100"/>
              <a:gd name="T49" fmla="*/ 67 h 128"/>
              <a:gd name="T50" fmla="*/ 78 w 100"/>
              <a:gd name="T51" fmla="*/ 67 h 128"/>
              <a:gd name="T52" fmla="*/ 78 w 100"/>
              <a:gd name="T53" fmla="*/ 49 h 128"/>
              <a:gd name="T54" fmla="*/ 96 w 100"/>
              <a:gd name="T55" fmla="*/ 49 h 128"/>
              <a:gd name="T56" fmla="*/ 96 w 100"/>
              <a:gd name="T57" fmla="*/ 67 h 128"/>
              <a:gd name="T58" fmla="*/ 96 w 100"/>
              <a:gd name="T59" fmla="*/ 44 h 128"/>
              <a:gd name="T60" fmla="*/ 78 w 100"/>
              <a:gd name="T61" fmla="*/ 44 h 128"/>
              <a:gd name="T62" fmla="*/ 78 w 100"/>
              <a:gd name="T63" fmla="*/ 27 h 128"/>
              <a:gd name="T64" fmla="*/ 96 w 100"/>
              <a:gd name="T65" fmla="*/ 27 h 128"/>
              <a:gd name="T66" fmla="*/ 96 w 100"/>
              <a:gd name="T67" fmla="*/ 44 h 128"/>
              <a:gd name="T68" fmla="*/ 96 w 100"/>
              <a:gd name="T69" fmla="*/ 22 h 128"/>
              <a:gd name="T70" fmla="*/ 78 w 100"/>
              <a:gd name="T71" fmla="*/ 22 h 128"/>
              <a:gd name="T72" fmla="*/ 78 w 100"/>
              <a:gd name="T73" fmla="*/ 5 h 128"/>
              <a:gd name="T74" fmla="*/ 96 w 100"/>
              <a:gd name="T75" fmla="*/ 5 h 128"/>
              <a:gd name="T76" fmla="*/ 96 w 100"/>
              <a:gd name="T77" fmla="*/ 2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0" h="128">
                <a:moveTo>
                  <a:pt x="100" y="6"/>
                </a:moveTo>
                <a:cubicBezTo>
                  <a:pt x="100" y="3"/>
                  <a:pt x="98" y="0"/>
                  <a:pt x="94" y="0"/>
                </a:cubicBezTo>
                <a:cubicBezTo>
                  <a:pt x="6" y="0"/>
                  <a:pt x="6" y="0"/>
                  <a:pt x="6" y="0"/>
                </a:cubicBezTo>
                <a:cubicBezTo>
                  <a:pt x="2" y="0"/>
                  <a:pt x="0" y="3"/>
                  <a:pt x="0" y="6"/>
                </a:cubicBezTo>
                <a:cubicBezTo>
                  <a:pt x="0" y="122"/>
                  <a:pt x="0" y="122"/>
                  <a:pt x="0" y="122"/>
                </a:cubicBezTo>
                <a:cubicBezTo>
                  <a:pt x="0" y="125"/>
                  <a:pt x="2" y="128"/>
                  <a:pt x="6" y="128"/>
                </a:cubicBezTo>
                <a:cubicBezTo>
                  <a:pt x="94" y="128"/>
                  <a:pt x="94" y="128"/>
                  <a:pt x="94" y="128"/>
                </a:cubicBezTo>
                <a:cubicBezTo>
                  <a:pt x="98" y="128"/>
                  <a:pt x="100" y="125"/>
                  <a:pt x="100" y="122"/>
                </a:cubicBezTo>
                <a:lnTo>
                  <a:pt x="100" y="6"/>
                </a:lnTo>
                <a:close/>
                <a:moveTo>
                  <a:pt x="14" y="123"/>
                </a:moveTo>
                <a:cubicBezTo>
                  <a:pt x="4" y="123"/>
                  <a:pt x="4" y="123"/>
                  <a:pt x="4" y="123"/>
                </a:cubicBezTo>
                <a:cubicBezTo>
                  <a:pt x="4" y="5"/>
                  <a:pt x="4" y="5"/>
                  <a:pt x="4" y="5"/>
                </a:cubicBezTo>
                <a:cubicBezTo>
                  <a:pt x="14" y="5"/>
                  <a:pt x="14" y="5"/>
                  <a:pt x="14" y="5"/>
                </a:cubicBezTo>
                <a:lnTo>
                  <a:pt x="14" y="123"/>
                </a:lnTo>
                <a:close/>
                <a:moveTo>
                  <a:pt x="74" y="123"/>
                </a:moveTo>
                <a:cubicBezTo>
                  <a:pt x="19" y="123"/>
                  <a:pt x="19" y="123"/>
                  <a:pt x="19" y="123"/>
                </a:cubicBezTo>
                <a:cubicBezTo>
                  <a:pt x="19" y="5"/>
                  <a:pt x="19" y="5"/>
                  <a:pt x="19" y="5"/>
                </a:cubicBezTo>
                <a:cubicBezTo>
                  <a:pt x="74" y="5"/>
                  <a:pt x="74" y="5"/>
                  <a:pt x="74" y="5"/>
                </a:cubicBezTo>
                <a:lnTo>
                  <a:pt x="74" y="123"/>
                </a:lnTo>
                <a:close/>
                <a:moveTo>
                  <a:pt x="96" y="123"/>
                </a:moveTo>
                <a:cubicBezTo>
                  <a:pt x="78" y="123"/>
                  <a:pt x="78" y="123"/>
                  <a:pt x="78" y="123"/>
                </a:cubicBezTo>
                <a:cubicBezTo>
                  <a:pt x="78" y="71"/>
                  <a:pt x="78" y="71"/>
                  <a:pt x="78" y="71"/>
                </a:cubicBezTo>
                <a:cubicBezTo>
                  <a:pt x="96" y="71"/>
                  <a:pt x="96" y="71"/>
                  <a:pt x="96" y="71"/>
                </a:cubicBezTo>
                <a:lnTo>
                  <a:pt x="96" y="123"/>
                </a:lnTo>
                <a:close/>
                <a:moveTo>
                  <a:pt x="96" y="67"/>
                </a:moveTo>
                <a:cubicBezTo>
                  <a:pt x="78" y="67"/>
                  <a:pt x="78" y="67"/>
                  <a:pt x="78" y="67"/>
                </a:cubicBezTo>
                <a:cubicBezTo>
                  <a:pt x="78" y="49"/>
                  <a:pt x="78" y="49"/>
                  <a:pt x="78" y="49"/>
                </a:cubicBezTo>
                <a:cubicBezTo>
                  <a:pt x="96" y="49"/>
                  <a:pt x="96" y="49"/>
                  <a:pt x="96" y="49"/>
                </a:cubicBezTo>
                <a:lnTo>
                  <a:pt x="96" y="67"/>
                </a:lnTo>
                <a:close/>
                <a:moveTo>
                  <a:pt x="96" y="44"/>
                </a:moveTo>
                <a:cubicBezTo>
                  <a:pt x="78" y="44"/>
                  <a:pt x="78" y="44"/>
                  <a:pt x="78" y="44"/>
                </a:cubicBezTo>
                <a:cubicBezTo>
                  <a:pt x="78" y="27"/>
                  <a:pt x="78" y="27"/>
                  <a:pt x="78" y="27"/>
                </a:cubicBezTo>
                <a:cubicBezTo>
                  <a:pt x="96" y="27"/>
                  <a:pt x="96" y="27"/>
                  <a:pt x="96" y="27"/>
                </a:cubicBezTo>
                <a:lnTo>
                  <a:pt x="96" y="44"/>
                </a:lnTo>
                <a:close/>
                <a:moveTo>
                  <a:pt x="96" y="22"/>
                </a:moveTo>
                <a:cubicBezTo>
                  <a:pt x="78" y="22"/>
                  <a:pt x="78" y="22"/>
                  <a:pt x="78" y="22"/>
                </a:cubicBezTo>
                <a:cubicBezTo>
                  <a:pt x="78" y="5"/>
                  <a:pt x="78" y="5"/>
                  <a:pt x="78" y="5"/>
                </a:cubicBezTo>
                <a:cubicBezTo>
                  <a:pt x="96" y="5"/>
                  <a:pt x="96" y="5"/>
                  <a:pt x="96" y="5"/>
                </a:cubicBezTo>
                <a:lnTo>
                  <a:pt x="96" y="22"/>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nvGrpSpPr>
          <p:cNvPr id="199" name="组合 198">
            <a:extLst>
              <a:ext uri="{FF2B5EF4-FFF2-40B4-BE49-F238E27FC236}">
                <a16:creationId xmlns="" xmlns:a16="http://schemas.microsoft.com/office/drawing/2014/main" id="{A5E570C1-B9F1-4B5C-AD96-5A6B1B505FD1}"/>
              </a:ext>
            </a:extLst>
          </p:cNvPr>
          <p:cNvGrpSpPr/>
          <p:nvPr/>
        </p:nvGrpSpPr>
        <p:grpSpPr>
          <a:xfrm>
            <a:off x="2489200" y="2290763"/>
            <a:ext cx="481013" cy="352425"/>
            <a:chOff x="2489200" y="2290763"/>
            <a:chExt cx="481013" cy="352425"/>
          </a:xfrm>
        </p:grpSpPr>
        <p:sp>
          <p:nvSpPr>
            <p:cNvPr id="115" name="Freeform 115"/>
            <p:cNvSpPr>
              <a:spLocks noEditPoints="1"/>
            </p:cNvSpPr>
            <p:nvPr/>
          </p:nvSpPr>
          <p:spPr bwMode="auto">
            <a:xfrm>
              <a:off x="2489200" y="2290763"/>
              <a:ext cx="481013" cy="352425"/>
            </a:xfrm>
            <a:custGeom>
              <a:avLst/>
              <a:gdLst>
                <a:gd name="T0" fmla="*/ 122 w 128"/>
                <a:gd name="T1" fmla="*/ 15 h 94"/>
                <a:gd name="T2" fmla="*/ 77 w 128"/>
                <a:gd name="T3" fmla="*/ 15 h 94"/>
                <a:gd name="T4" fmla="*/ 77 w 128"/>
                <a:gd name="T5" fmla="*/ 6 h 94"/>
                <a:gd name="T6" fmla="*/ 71 w 128"/>
                <a:gd name="T7" fmla="*/ 0 h 94"/>
                <a:gd name="T8" fmla="*/ 57 w 128"/>
                <a:gd name="T9" fmla="*/ 0 h 94"/>
                <a:gd name="T10" fmla="*/ 51 w 128"/>
                <a:gd name="T11" fmla="*/ 6 h 94"/>
                <a:gd name="T12" fmla="*/ 51 w 128"/>
                <a:gd name="T13" fmla="*/ 15 h 94"/>
                <a:gd name="T14" fmla="*/ 6 w 128"/>
                <a:gd name="T15" fmla="*/ 15 h 94"/>
                <a:gd name="T16" fmla="*/ 0 w 128"/>
                <a:gd name="T17" fmla="*/ 21 h 94"/>
                <a:gd name="T18" fmla="*/ 0 w 128"/>
                <a:gd name="T19" fmla="*/ 88 h 94"/>
                <a:gd name="T20" fmla="*/ 6 w 128"/>
                <a:gd name="T21" fmla="*/ 94 h 94"/>
                <a:gd name="T22" fmla="*/ 122 w 128"/>
                <a:gd name="T23" fmla="*/ 94 h 94"/>
                <a:gd name="T24" fmla="*/ 128 w 128"/>
                <a:gd name="T25" fmla="*/ 88 h 94"/>
                <a:gd name="T26" fmla="*/ 128 w 128"/>
                <a:gd name="T27" fmla="*/ 21 h 94"/>
                <a:gd name="T28" fmla="*/ 122 w 128"/>
                <a:gd name="T29" fmla="*/ 15 h 94"/>
                <a:gd name="T30" fmla="*/ 55 w 128"/>
                <a:gd name="T31" fmla="*/ 5 h 94"/>
                <a:gd name="T32" fmla="*/ 73 w 128"/>
                <a:gd name="T33" fmla="*/ 5 h 94"/>
                <a:gd name="T34" fmla="*/ 73 w 128"/>
                <a:gd name="T35" fmla="*/ 15 h 94"/>
                <a:gd name="T36" fmla="*/ 55 w 128"/>
                <a:gd name="T37" fmla="*/ 15 h 94"/>
                <a:gd name="T38" fmla="*/ 55 w 128"/>
                <a:gd name="T39" fmla="*/ 5 h 94"/>
                <a:gd name="T40" fmla="*/ 123 w 128"/>
                <a:gd name="T41" fmla="*/ 89 h 94"/>
                <a:gd name="T42" fmla="*/ 5 w 128"/>
                <a:gd name="T43" fmla="*/ 89 h 94"/>
                <a:gd name="T44" fmla="*/ 5 w 128"/>
                <a:gd name="T45" fmla="*/ 20 h 94"/>
                <a:gd name="T46" fmla="*/ 123 w 128"/>
                <a:gd name="T47" fmla="*/ 20 h 94"/>
                <a:gd name="T48" fmla="*/ 123 w 128"/>
                <a:gd name="T49" fmla="*/ 8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94">
                  <a:moveTo>
                    <a:pt x="122" y="15"/>
                  </a:moveTo>
                  <a:cubicBezTo>
                    <a:pt x="77" y="15"/>
                    <a:pt x="77" y="15"/>
                    <a:pt x="77" y="15"/>
                  </a:cubicBezTo>
                  <a:cubicBezTo>
                    <a:pt x="77" y="6"/>
                    <a:pt x="77" y="6"/>
                    <a:pt x="77" y="6"/>
                  </a:cubicBezTo>
                  <a:cubicBezTo>
                    <a:pt x="77" y="3"/>
                    <a:pt x="75" y="0"/>
                    <a:pt x="71" y="0"/>
                  </a:cubicBezTo>
                  <a:cubicBezTo>
                    <a:pt x="57" y="0"/>
                    <a:pt x="57" y="0"/>
                    <a:pt x="57" y="0"/>
                  </a:cubicBezTo>
                  <a:cubicBezTo>
                    <a:pt x="53" y="0"/>
                    <a:pt x="51" y="3"/>
                    <a:pt x="51" y="6"/>
                  </a:cubicBezTo>
                  <a:cubicBezTo>
                    <a:pt x="51" y="15"/>
                    <a:pt x="51" y="15"/>
                    <a:pt x="51" y="15"/>
                  </a:cubicBezTo>
                  <a:cubicBezTo>
                    <a:pt x="6" y="15"/>
                    <a:pt x="6" y="15"/>
                    <a:pt x="6" y="15"/>
                  </a:cubicBezTo>
                  <a:cubicBezTo>
                    <a:pt x="3" y="15"/>
                    <a:pt x="0" y="18"/>
                    <a:pt x="0" y="21"/>
                  </a:cubicBezTo>
                  <a:cubicBezTo>
                    <a:pt x="0" y="88"/>
                    <a:pt x="0" y="88"/>
                    <a:pt x="0" y="88"/>
                  </a:cubicBezTo>
                  <a:cubicBezTo>
                    <a:pt x="0" y="91"/>
                    <a:pt x="3" y="94"/>
                    <a:pt x="6" y="94"/>
                  </a:cubicBezTo>
                  <a:cubicBezTo>
                    <a:pt x="122" y="94"/>
                    <a:pt x="122" y="94"/>
                    <a:pt x="122" y="94"/>
                  </a:cubicBezTo>
                  <a:cubicBezTo>
                    <a:pt x="125" y="94"/>
                    <a:pt x="128" y="91"/>
                    <a:pt x="128" y="88"/>
                  </a:cubicBezTo>
                  <a:cubicBezTo>
                    <a:pt x="128" y="21"/>
                    <a:pt x="128" y="21"/>
                    <a:pt x="128" y="21"/>
                  </a:cubicBezTo>
                  <a:cubicBezTo>
                    <a:pt x="128" y="18"/>
                    <a:pt x="125" y="15"/>
                    <a:pt x="122" y="15"/>
                  </a:cubicBezTo>
                  <a:close/>
                  <a:moveTo>
                    <a:pt x="55" y="5"/>
                  </a:moveTo>
                  <a:cubicBezTo>
                    <a:pt x="73" y="5"/>
                    <a:pt x="73" y="5"/>
                    <a:pt x="73" y="5"/>
                  </a:cubicBezTo>
                  <a:cubicBezTo>
                    <a:pt x="73" y="15"/>
                    <a:pt x="73" y="15"/>
                    <a:pt x="73" y="15"/>
                  </a:cubicBezTo>
                  <a:cubicBezTo>
                    <a:pt x="55" y="15"/>
                    <a:pt x="55" y="15"/>
                    <a:pt x="55" y="15"/>
                  </a:cubicBezTo>
                  <a:lnTo>
                    <a:pt x="55" y="5"/>
                  </a:lnTo>
                  <a:close/>
                  <a:moveTo>
                    <a:pt x="123" y="89"/>
                  </a:moveTo>
                  <a:cubicBezTo>
                    <a:pt x="5" y="89"/>
                    <a:pt x="5" y="89"/>
                    <a:pt x="5" y="89"/>
                  </a:cubicBezTo>
                  <a:cubicBezTo>
                    <a:pt x="5" y="20"/>
                    <a:pt x="5" y="20"/>
                    <a:pt x="5" y="20"/>
                  </a:cubicBezTo>
                  <a:cubicBezTo>
                    <a:pt x="123" y="20"/>
                    <a:pt x="123" y="20"/>
                    <a:pt x="123" y="20"/>
                  </a:cubicBezTo>
                  <a:lnTo>
                    <a:pt x="123" y="89"/>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16" name="Freeform 116"/>
            <p:cNvSpPr>
              <a:spLocks noEditPoints="1"/>
            </p:cNvSpPr>
            <p:nvPr/>
          </p:nvSpPr>
          <p:spPr bwMode="auto">
            <a:xfrm>
              <a:off x="2560638" y="2417763"/>
              <a:ext cx="153988" cy="153988"/>
            </a:xfrm>
            <a:custGeom>
              <a:avLst/>
              <a:gdLst>
                <a:gd name="T0" fmla="*/ 6 w 41"/>
                <a:gd name="T1" fmla="*/ 41 h 41"/>
                <a:gd name="T2" fmla="*/ 35 w 41"/>
                <a:gd name="T3" fmla="*/ 41 h 41"/>
                <a:gd name="T4" fmla="*/ 41 w 41"/>
                <a:gd name="T5" fmla="*/ 35 h 41"/>
                <a:gd name="T6" fmla="*/ 41 w 41"/>
                <a:gd name="T7" fmla="*/ 6 h 41"/>
                <a:gd name="T8" fmla="*/ 35 w 41"/>
                <a:gd name="T9" fmla="*/ 0 h 41"/>
                <a:gd name="T10" fmla="*/ 6 w 41"/>
                <a:gd name="T11" fmla="*/ 0 h 41"/>
                <a:gd name="T12" fmla="*/ 0 w 41"/>
                <a:gd name="T13" fmla="*/ 6 h 41"/>
                <a:gd name="T14" fmla="*/ 0 w 41"/>
                <a:gd name="T15" fmla="*/ 35 h 41"/>
                <a:gd name="T16" fmla="*/ 6 w 41"/>
                <a:gd name="T17" fmla="*/ 41 h 41"/>
                <a:gd name="T18" fmla="*/ 4 w 41"/>
                <a:gd name="T19" fmla="*/ 4 h 41"/>
                <a:gd name="T20" fmla="*/ 37 w 41"/>
                <a:gd name="T21" fmla="*/ 4 h 41"/>
                <a:gd name="T22" fmla="*/ 37 w 41"/>
                <a:gd name="T23" fmla="*/ 37 h 41"/>
                <a:gd name="T24" fmla="*/ 4 w 41"/>
                <a:gd name="T25" fmla="*/ 37 h 41"/>
                <a:gd name="T26" fmla="*/ 4 w 41"/>
                <a:gd name="T27"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 h="41">
                  <a:moveTo>
                    <a:pt x="6" y="41"/>
                  </a:moveTo>
                  <a:cubicBezTo>
                    <a:pt x="35" y="41"/>
                    <a:pt x="35" y="41"/>
                    <a:pt x="35" y="41"/>
                  </a:cubicBezTo>
                  <a:cubicBezTo>
                    <a:pt x="38" y="41"/>
                    <a:pt x="41" y="39"/>
                    <a:pt x="41" y="35"/>
                  </a:cubicBezTo>
                  <a:cubicBezTo>
                    <a:pt x="41" y="6"/>
                    <a:pt x="41" y="6"/>
                    <a:pt x="41" y="6"/>
                  </a:cubicBezTo>
                  <a:cubicBezTo>
                    <a:pt x="41" y="2"/>
                    <a:pt x="38" y="0"/>
                    <a:pt x="35" y="0"/>
                  </a:cubicBezTo>
                  <a:cubicBezTo>
                    <a:pt x="6" y="0"/>
                    <a:pt x="6" y="0"/>
                    <a:pt x="6" y="0"/>
                  </a:cubicBezTo>
                  <a:cubicBezTo>
                    <a:pt x="2" y="0"/>
                    <a:pt x="0" y="2"/>
                    <a:pt x="0" y="6"/>
                  </a:cubicBezTo>
                  <a:cubicBezTo>
                    <a:pt x="0" y="35"/>
                    <a:pt x="0" y="35"/>
                    <a:pt x="0" y="35"/>
                  </a:cubicBezTo>
                  <a:cubicBezTo>
                    <a:pt x="0" y="39"/>
                    <a:pt x="2" y="41"/>
                    <a:pt x="6" y="41"/>
                  </a:cubicBezTo>
                  <a:close/>
                  <a:moveTo>
                    <a:pt x="4" y="4"/>
                  </a:moveTo>
                  <a:cubicBezTo>
                    <a:pt x="37" y="4"/>
                    <a:pt x="37" y="4"/>
                    <a:pt x="37" y="4"/>
                  </a:cubicBezTo>
                  <a:cubicBezTo>
                    <a:pt x="37" y="37"/>
                    <a:pt x="37" y="37"/>
                    <a:pt x="37" y="37"/>
                  </a:cubicBezTo>
                  <a:cubicBezTo>
                    <a:pt x="4" y="37"/>
                    <a:pt x="4" y="37"/>
                    <a:pt x="4" y="37"/>
                  </a:cubicBezTo>
                  <a:lnTo>
                    <a:pt x="4" y="4"/>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17" name="Freeform 117"/>
            <p:cNvSpPr>
              <a:spLocks/>
            </p:cNvSpPr>
            <p:nvPr/>
          </p:nvSpPr>
          <p:spPr bwMode="auto">
            <a:xfrm>
              <a:off x="2767013" y="2428876"/>
              <a:ext cx="60325" cy="19050"/>
            </a:xfrm>
            <a:custGeom>
              <a:avLst/>
              <a:gdLst>
                <a:gd name="T0" fmla="*/ 2 w 16"/>
                <a:gd name="T1" fmla="*/ 5 h 5"/>
                <a:gd name="T2" fmla="*/ 14 w 16"/>
                <a:gd name="T3" fmla="*/ 5 h 5"/>
                <a:gd name="T4" fmla="*/ 16 w 16"/>
                <a:gd name="T5" fmla="*/ 3 h 5"/>
                <a:gd name="T6" fmla="*/ 14 w 16"/>
                <a:gd name="T7" fmla="*/ 0 h 5"/>
                <a:gd name="T8" fmla="*/ 2 w 16"/>
                <a:gd name="T9" fmla="*/ 0 h 5"/>
                <a:gd name="T10" fmla="*/ 0 w 16"/>
                <a:gd name="T11" fmla="*/ 3 h 5"/>
                <a:gd name="T12" fmla="*/ 2 w 16"/>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6" h="5">
                  <a:moveTo>
                    <a:pt x="2" y="5"/>
                  </a:moveTo>
                  <a:cubicBezTo>
                    <a:pt x="14" y="5"/>
                    <a:pt x="14" y="5"/>
                    <a:pt x="14" y="5"/>
                  </a:cubicBezTo>
                  <a:cubicBezTo>
                    <a:pt x="15" y="5"/>
                    <a:pt x="16" y="4"/>
                    <a:pt x="16" y="3"/>
                  </a:cubicBezTo>
                  <a:cubicBezTo>
                    <a:pt x="16" y="1"/>
                    <a:pt x="15" y="0"/>
                    <a:pt x="14" y="0"/>
                  </a:cubicBezTo>
                  <a:cubicBezTo>
                    <a:pt x="2" y="0"/>
                    <a:pt x="2" y="0"/>
                    <a:pt x="2" y="0"/>
                  </a:cubicBezTo>
                  <a:cubicBezTo>
                    <a:pt x="1" y="0"/>
                    <a:pt x="0" y="1"/>
                    <a:pt x="0" y="3"/>
                  </a:cubicBezTo>
                  <a:cubicBezTo>
                    <a:pt x="0" y="4"/>
                    <a:pt x="1" y="5"/>
                    <a:pt x="2" y="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18" name="Freeform 118"/>
            <p:cNvSpPr>
              <a:spLocks/>
            </p:cNvSpPr>
            <p:nvPr/>
          </p:nvSpPr>
          <p:spPr bwMode="auto">
            <a:xfrm>
              <a:off x="2767013" y="2486026"/>
              <a:ext cx="131763" cy="19050"/>
            </a:xfrm>
            <a:custGeom>
              <a:avLst/>
              <a:gdLst>
                <a:gd name="T0" fmla="*/ 2 w 35"/>
                <a:gd name="T1" fmla="*/ 5 h 5"/>
                <a:gd name="T2" fmla="*/ 33 w 35"/>
                <a:gd name="T3" fmla="*/ 5 h 5"/>
                <a:gd name="T4" fmla="*/ 35 w 35"/>
                <a:gd name="T5" fmla="*/ 2 h 5"/>
                <a:gd name="T6" fmla="*/ 33 w 35"/>
                <a:gd name="T7" fmla="*/ 0 h 5"/>
                <a:gd name="T8" fmla="*/ 2 w 35"/>
                <a:gd name="T9" fmla="*/ 0 h 5"/>
                <a:gd name="T10" fmla="*/ 0 w 35"/>
                <a:gd name="T11" fmla="*/ 2 h 5"/>
                <a:gd name="T12" fmla="*/ 2 w 35"/>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35" h="5">
                  <a:moveTo>
                    <a:pt x="2" y="5"/>
                  </a:moveTo>
                  <a:cubicBezTo>
                    <a:pt x="33" y="5"/>
                    <a:pt x="33" y="5"/>
                    <a:pt x="33" y="5"/>
                  </a:cubicBezTo>
                  <a:cubicBezTo>
                    <a:pt x="34" y="5"/>
                    <a:pt x="35" y="4"/>
                    <a:pt x="35" y="2"/>
                  </a:cubicBezTo>
                  <a:cubicBezTo>
                    <a:pt x="35" y="1"/>
                    <a:pt x="34" y="0"/>
                    <a:pt x="33" y="0"/>
                  </a:cubicBezTo>
                  <a:cubicBezTo>
                    <a:pt x="2" y="0"/>
                    <a:pt x="2" y="0"/>
                    <a:pt x="2" y="0"/>
                  </a:cubicBezTo>
                  <a:cubicBezTo>
                    <a:pt x="1" y="0"/>
                    <a:pt x="0" y="1"/>
                    <a:pt x="0" y="2"/>
                  </a:cubicBezTo>
                  <a:cubicBezTo>
                    <a:pt x="0" y="4"/>
                    <a:pt x="1" y="5"/>
                    <a:pt x="2" y="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19" name="Freeform 119"/>
            <p:cNvSpPr>
              <a:spLocks/>
            </p:cNvSpPr>
            <p:nvPr/>
          </p:nvSpPr>
          <p:spPr bwMode="auto">
            <a:xfrm>
              <a:off x="2767013" y="2541588"/>
              <a:ext cx="131763" cy="19050"/>
            </a:xfrm>
            <a:custGeom>
              <a:avLst/>
              <a:gdLst>
                <a:gd name="T0" fmla="*/ 2 w 35"/>
                <a:gd name="T1" fmla="*/ 5 h 5"/>
                <a:gd name="T2" fmla="*/ 33 w 35"/>
                <a:gd name="T3" fmla="*/ 5 h 5"/>
                <a:gd name="T4" fmla="*/ 35 w 35"/>
                <a:gd name="T5" fmla="*/ 2 h 5"/>
                <a:gd name="T6" fmla="*/ 33 w 35"/>
                <a:gd name="T7" fmla="*/ 0 h 5"/>
                <a:gd name="T8" fmla="*/ 2 w 35"/>
                <a:gd name="T9" fmla="*/ 0 h 5"/>
                <a:gd name="T10" fmla="*/ 0 w 35"/>
                <a:gd name="T11" fmla="*/ 2 h 5"/>
                <a:gd name="T12" fmla="*/ 2 w 35"/>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35" h="5">
                  <a:moveTo>
                    <a:pt x="2" y="5"/>
                  </a:moveTo>
                  <a:cubicBezTo>
                    <a:pt x="33" y="5"/>
                    <a:pt x="33" y="5"/>
                    <a:pt x="33" y="5"/>
                  </a:cubicBezTo>
                  <a:cubicBezTo>
                    <a:pt x="34" y="5"/>
                    <a:pt x="35" y="4"/>
                    <a:pt x="35" y="2"/>
                  </a:cubicBezTo>
                  <a:cubicBezTo>
                    <a:pt x="35" y="1"/>
                    <a:pt x="34" y="0"/>
                    <a:pt x="33" y="0"/>
                  </a:cubicBezTo>
                  <a:cubicBezTo>
                    <a:pt x="2" y="0"/>
                    <a:pt x="2" y="0"/>
                    <a:pt x="2" y="0"/>
                  </a:cubicBezTo>
                  <a:cubicBezTo>
                    <a:pt x="1" y="0"/>
                    <a:pt x="0" y="1"/>
                    <a:pt x="0" y="2"/>
                  </a:cubicBezTo>
                  <a:cubicBezTo>
                    <a:pt x="0" y="4"/>
                    <a:pt x="1" y="5"/>
                    <a:pt x="2" y="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00" name="组合 199">
            <a:extLst>
              <a:ext uri="{FF2B5EF4-FFF2-40B4-BE49-F238E27FC236}">
                <a16:creationId xmlns="" xmlns:a16="http://schemas.microsoft.com/office/drawing/2014/main" id="{BD297C6B-67DF-4BB3-B255-B6F9ABF346D5}"/>
              </a:ext>
            </a:extLst>
          </p:cNvPr>
          <p:cNvGrpSpPr/>
          <p:nvPr/>
        </p:nvGrpSpPr>
        <p:grpSpPr>
          <a:xfrm>
            <a:off x="1603375" y="2227263"/>
            <a:ext cx="330200" cy="479425"/>
            <a:chOff x="1603375" y="2227263"/>
            <a:chExt cx="330200" cy="479425"/>
          </a:xfrm>
        </p:grpSpPr>
        <p:sp>
          <p:nvSpPr>
            <p:cNvPr id="120" name="Freeform 120"/>
            <p:cNvSpPr>
              <a:spLocks noEditPoints="1"/>
            </p:cNvSpPr>
            <p:nvPr/>
          </p:nvSpPr>
          <p:spPr bwMode="auto">
            <a:xfrm>
              <a:off x="1603375" y="2227263"/>
              <a:ext cx="330200" cy="479425"/>
            </a:xfrm>
            <a:custGeom>
              <a:avLst/>
              <a:gdLst>
                <a:gd name="T0" fmla="*/ 82 w 88"/>
                <a:gd name="T1" fmla="*/ 0 h 128"/>
                <a:gd name="T2" fmla="*/ 6 w 88"/>
                <a:gd name="T3" fmla="*/ 0 h 128"/>
                <a:gd name="T4" fmla="*/ 0 w 88"/>
                <a:gd name="T5" fmla="*/ 6 h 128"/>
                <a:gd name="T6" fmla="*/ 0 w 88"/>
                <a:gd name="T7" fmla="*/ 122 h 128"/>
                <a:gd name="T8" fmla="*/ 6 w 88"/>
                <a:gd name="T9" fmla="*/ 128 h 128"/>
                <a:gd name="T10" fmla="*/ 82 w 88"/>
                <a:gd name="T11" fmla="*/ 128 h 128"/>
                <a:gd name="T12" fmla="*/ 88 w 88"/>
                <a:gd name="T13" fmla="*/ 122 h 128"/>
                <a:gd name="T14" fmla="*/ 88 w 88"/>
                <a:gd name="T15" fmla="*/ 6 h 128"/>
                <a:gd name="T16" fmla="*/ 82 w 88"/>
                <a:gd name="T17" fmla="*/ 0 h 128"/>
                <a:gd name="T18" fmla="*/ 83 w 88"/>
                <a:gd name="T19" fmla="*/ 123 h 128"/>
                <a:gd name="T20" fmla="*/ 5 w 88"/>
                <a:gd name="T21" fmla="*/ 123 h 128"/>
                <a:gd name="T22" fmla="*/ 5 w 88"/>
                <a:gd name="T23" fmla="*/ 5 h 128"/>
                <a:gd name="T24" fmla="*/ 83 w 88"/>
                <a:gd name="T25" fmla="*/ 5 h 128"/>
                <a:gd name="T26" fmla="*/ 83 w 88"/>
                <a:gd name="T27"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 h="128">
                  <a:moveTo>
                    <a:pt x="82" y="0"/>
                  </a:moveTo>
                  <a:cubicBezTo>
                    <a:pt x="6" y="0"/>
                    <a:pt x="6" y="0"/>
                    <a:pt x="6" y="0"/>
                  </a:cubicBezTo>
                  <a:cubicBezTo>
                    <a:pt x="3" y="0"/>
                    <a:pt x="0" y="3"/>
                    <a:pt x="0" y="6"/>
                  </a:cubicBezTo>
                  <a:cubicBezTo>
                    <a:pt x="0" y="122"/>
                    <a:pt x="0" y="122"/>
                    <a:pt x="0" y="122"/>
                  </a:cubicBezTo>
                  <a:cubicBezTo>
                    <a:pt x="0" y="125"/>
                    <a:pt x="3" y="128"/>
                    <a:pt x="6" y="128"/>
                  </a:cubicBezTo>
                  <a:cubicBezTo>
                    <a:pt x="82" y="128"/>
                    <a:pt x="82" y="128"/>
                    <a:pt x="82" y="128"/>
                  </a:cubicBezTo>
                  <a:cubicBezTo>
                    <a:pt x="85" y="128"/>
                    <a:pt x="88" y="125"/>
                    <a:pt x="88" y="122"/>
                  </a:cubicBezTo>
                  <a:cubicBezTo>
                    <a:pt x="88" y="6"/>
                    <a:pt x="88" y="6"/>
                    <a:pt x="88" y="6"/>
                  </a:cubicBezTo>
                  <a:cubicBezTo>
                    <a:pt x="88" y="3"/>
                    <a:pt x="85" y="0"/>
                    <a:pt x="82" y="0"/>
                  </a:cubicBezTo>
                  <a:close/>
                  <a:moveTo>
                    <a:pt x="83" y="123"/>
                  </a:moveTo>
                  <a:cubicBezTo>
                    <a:pt x="5" y="123"/>
                    <a:pt x="5" y="123"/>
                    <a:pt x="5" y="123"/>
                  </a:cubicBezTo>
                  <a:cubicBezTo>
                    <a:pt x="5" y="5"/>
                    <a:pt x="5" y="5"/>
                    <a:pt x="5" y="5"/>
                  </a:cubicBezTo>
                  <a:cubicBezTo>
                    <a:pt x="83" y="5"/>
                    <a:pt x="83" y="5"/>
                    <a:pt x="83" y="5"/>
                  </a:cubicBezTo>
                  <a:lnTo>
                    <a:pt x="83" y="1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21" name="Oval 121"/>
            <p:cNvSpPr>
              <a:spLocks noChangeArrowheads="1"/>
            </p:cNvSpPr>
            <p:nvPr/>
          </p:nvSpPr>
          <p:spPr bwMode="auto">
            <a:xfrm>
              <a:off x="1679575" y="2455863"/>
              <a:ext cx="30163" cy="2540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22" name="Oval 122"/>
            <p:cNvSpPr>
              <a:spLocks noChangeArrowheads="1"/>
            </p:cNvSpPr>
            <p:nvPr/>
          </p:nvSpPr>
          <p:spPr bwMode="auto">
            <a:xfrm>
              <a:off x="1754188" y="2455863"/>
              <a:ext cx="30163" cy="2540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23" name="Oval 123"/>
            <p:cNvSpPr>
              <a:spLocks noChangeArrowheads="1"/>
            </p:cNvSpPr>
            <p:nvPr/>
          </p:nvSpPr>
          <p:spPr bwMode="auto">
            <a:xfrm>
              <a:off x="1828800" y="2455863"/>
              <a:ext cx="30163" cy="2540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24" name="Oval 124"/>
            <p:cNvSpPr>
              <a:spLocks noChangeArrowheads="1"/>
            </p:cNvSpPr>
            <p:nvPr/>
          </p:nvSpPr>
          <p:spPr bwMode="auto">
            <a:xfrm>
              <a:off x="1679575" y="2530476"/>
              <a:ext cx="30163" cy="26988"/>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25" name="Oval 125"/>
            <p:cNvSpPr>
              <a:spLocks noChangeArrowheads="1"/>
            </p:cNvSpPr>
            <p:nvPr/>
          </p:nvSpPr>
          <p:spPr bwMode="auto">
            <a:xfrm>
              <a:off x="1754188" y="2530476"/>
              <a:ext cx="30163" cy="26988"/>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26" name="Oval 126"/>
            <p:cNvSpPr>
              <a:spLocks noChangeArrowheads="1"/>
            </p:cNvSpPr>
            <p:nvPr/>
          </p:nvSpPr>
          <p:spPr bwMode="auto">
            <a:xfrm>
              <a:off x="1828800" y="2530476"/>
              <a:ext cx="30163" cy="26988"/>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27" name="Oval 127"/>
            <p:cNvSpPr>
              <a:spLocks noChangeArrowheads="1"/>
            </p:cNvSpPr>
            <p:nvPr/>
          </p:nvSpPr>
          <p:spPr bwMode="auto">
            <a:xfrm>
              <a:off x="1679575" y="2606676"/>
              <a:ext cx="30163" cy="2540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28" name="Oval 128"/>
            <p:cNvSpPr>
              <a:spLocks noChangeArrowheads="1"/>
            </p:cNvSpPr>
            <p:nvPr/>
          </p:nvSpPr>
          <p:spPr bwMode="auto">
            <a:xfrm>
              <a:off x="1754188" y="2606676"/>
              <a:ext cx="30163" cy="2540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29" name="Oval 129"/>
            <p:cNvSpPr>
              <a:spLocks noChangeArrowheads="1"/>
            </p:cNvSpPr>
            <p:nvPr/>
          </p:nvSpPr>
          <p:spPr bwMode="auto">
            <a:xfrm>
              <a:off x="1828800" y="2606676"/>
              <a:ext cx="30163" cy="2540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30" name="Freeform 130"/>
            <p:cNvSpPr>
              <a:spLocks noEditPoints="1"/>
            </p:cNvSpPr>
            <p:nvPr/>
          </p:nvSpPr>
          <p:spPr bwMode="auto">
            <a:xfrm>
              <a:off x="1668463" y="2301876"/>
              <a:ext cx="201613" cy="71438"/>
            </a:xfrm>
            <a:custGeom>
              <a:avLst/>
              <a:gdLst>
                <a:gd name="T0" fmla="*/ 9 w 54"/>
                <a:gd name="T1" fmla="*/ 19 h 19"/>
                <a:gd name="T2" fmla="*/ 45 w 54"/>
                <a:gd name="T3" fmla="*/ 19 h 19"/>
                <a:gd name="T4" fmla="*/ 54 w 54"/>
                <a:gd name="T5" fmla="*/ 10 h 19"/>
                <a:gd name="T6" fmla="*/ 45 w 54"/>
                <a:gd name="T7" fmla="*/ 0 h 19"/>
                <a:gd name="T8" fmla="*/ 9 w 54"/>
                <a:gd name="T9" fmla="*/ 0 h 19"/>
                <a:gd name="T10" fmla="*/ 0 w 54"/>
                <a:gd name="T11" fmla="*/ 10 h 19"/>
                <a:gd name="T12" fmla="*/ 9 w 54"/>
                <a:gd name="T13" fmla="*/ 19 h 19"/>
                <a:gd name="T14" fmla="*/ 9 w 54"/>
                <a:gd name="T15" fmla="*/ 5 h 19"/>
                <a:gd name="T16" fmla="*/ 45 w 54"/>
                <a:gd name="T17" fmla="*/ 5 h 19"/>
                <a:gd name="T18" fmla="*/ 50 w 54"/>
                <a:gd name="T19" fmla="*/ 10 h 19"/>
                <a:gd name="T20" fmla="*/ 45 w 54"/>
                <a:gd name="T21" fmla="*/ 15 h 19"/>
                <a:gd name="T22" fmla="*/ 9 w 54"/>
                <a:gd name="T23" fmla="*/ 15 h 19"/>
                <a:gd name="T24" fmla="*/ 4 w 54"/>
                <a:gd name="T25" fmla="*/ 10 h 19"/>
                <a:gd name="T26" fmla="*/ 9 w 54"/>
                <a:gd name="T2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19">
                  <a:moveTo>
                    <a:pt x="9" y="19"/>
                  </a:moveTo>
                  <a:cubicBezTo>
                    <a:pt x="45" y="19"/>
                    <a:pt x="45" y="19"/>
                    <a:pt x="45" y="19"/>
                  </a:cubicBezTo>
                  <a:cubicBezTo>
                    <a:pt x="50" y="19"/>
                    <a:pt x="54" y="15"/>
                    <a:pt x="54" y="10"/>
                  </a:cubicBezTo>
                  <a:cubicBezTo>
                    <a:pt x="54" y="4"/>
                    <a:pt x="50" y="0"/>
                    <a:pt x="45" y="0"/>
                  </a:cubicBezTo>
                  <a:cubicBezTo>
                    <a:pt x="9" y="0"/>
                    <a:pt x="9" y="0"/>
                    <a:pt x="9" y="0"/>
                  </a:cubicBezTo>
                  <a:cubicBezTo>
                    <a:pt x="4" y="0"/>
                    <a:pt x="0" y="4"/>
                    <a:pt x="0" y="10"/>
                  </a:cubicBezTo>
                  <a:cubicBezTo>
                    <a:pt x="0" y="15"/>
                    <a:pt x="4" y="19"/>
                    <a:pt x="9" y="19"/>
                  </a:cubicBezTo>
                  <a:close/>
                  <a:moveTo>
                    <a:pt x="9" y="5"/>
                  </a:moveTo>
                  <a:cubicBezTo>
                    <a:pt x="45" y="5"/>
                    <a:pt x="45" y="5"/>
                    <a:pt x="45" y="5"/>
                  </a:cubicBezTo>
                  <a:cubicBezTo>
                    <a:pt x="47" y="5"/>
                    <a:pt x="50" y="7"/>
                    <a:pt x="50" y="10"/>
                  </a:cubicBezTo>
                  <a:cubicBezTo>
                    <a:pt x="50" y="13"/>
                    <a:pt x="47" y="15"/>
                    <a:pt x="45" y="15"/>
                  </a:cubicBezTo>
                  <a:cubicBezTo>
                    <a:pt x="9" y="15"/>
                    <a:pt x="9" y="15"/>
                    <a:pt x="9" y="15"/>
                  </a:cubicBezTo>
                  <a:cubicBezTo>
                    <a:pt x="6" y="15"/>
                    <a:pt x="4" y="13"/>
                    <a:pt x="4" y="10"/>
                  </a:cubicBezTo>
                  <a:cubicBezTo>
                    <a:pt x="4" y="7"/>
                    <a:pt x="6" y="5"/>
                    <a:pt x="9" y="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sp>
        <p:nvSpPr>
          <p:cNvPr id="131" name="Freeform 131"/>
          <p:cNvSpPr>
            <a:spLocks noEditPoints="1"/>
          </p:cNvSpPr>
          <p:nvPr/>
        </p:nvSpPr>
        <p:spPr bwMode="auto">
          <a:xfrm>
            <a:off x="568325" y="2279651"/>
            <a:ext cx="479425" cy="374650"/>
          </a:xfrm>
          <a:custGeom>
            <a:avLst/>
            <a:gdLst>
              <a:gd name="T0" fmla="*/ 128 w 128"/>
              <a:gd name="T1" fmla="*/ 20 h 100"/>
              <a:gd name="T2" fmla="*/ 122 w 128"/>
              <a:gd name="T3" fmla="*/ 14 h 100"/>
              <a:gd name="T4" fmla="*/ 89 w 128"/>
              <a:gd name="T5" fmla="*/ 14 h 100"/>
              <a:gd name="T6" fmla="*/ 89 w 128"/>
              <a:gd name="T7" fmla="*/ 6 h 100"/>
              <a:gd name="T8" fmla="*/ 83 w 128"/>
              <a:gd name="T9" fmla="*/ 0 h 100"/>
              <a:gd name="T10" fmla="*/ 45 w 128"/>
              <a:gd name="T11" fmla="*/ 0 h 100"/>
              <a:gd name="T12" fmla="*/ 39 w 128"/>
              <a:gd name="T13" fmla="*/ 6 h 100"/>
              <a:gd name="T14" fmla="*/ 39 w 128"/>
              <a:gd name="T15" fmla="*/ 14 h 100"/>
              <a:gd name="T16" fmla="*/ 6 w 128"/>
              <a:gd name="T17" fmla="*/ 14 h 100"/>
              <a:gd name="T18" fmla="*/ 0 w 128"/>
              <a:gd name="T19" fmla="*/ 20 h 100"/>
              <a:gd name="T20" fmla="*/ 0 w 128"/>
              <a:gd name="T21" fmla="*/ 94 h 100"/>
              <a:gd name="T22" fmla="*/ 6 w 128"/>
              <a:gd name="T23" fmla="*/ 100 h 100"/>
              <a:gd name="T24" fmla="*/ 122 w 128"/>
              <a:gd name="T25" fmla="*/ 100 h 100"/>
              <a:gd name="T26" fmla="*/ 128 w 128"/>
              <a:gd name="T27" fmla="*/ 94 h 100"/>
              <a:gd name="T28" fmla="*/ 128 w 128"/>
              <a:gd name="T29" fmla="*/ 20 h 100"/>
              <a:gd name="T30" fmla="*/ 44 w 128"/>
              <a:gd name="T31" fmla="*/ 4 h 100"/>
              <a:gd name="T32" fmla="*/ 84 w 128"/>
              <a:gd name="T33" fmla="*/ 4 h 100"/>
              <a:gd name="T34" fmla="*/ 84 w 128"/>
              <a:gd name="T35" fmla="*/ 14 h 100"/>
              <a:gd name="T36" fmla="*/ 44 w 128"/>
              <a:gd name="T37" fmla="*/ 14 h 100"/>
              <a:gd name="T38" fmla="*/ 44 w 128"/>
              <a:gd name="T39" fmla="*/ 4 h 100"/>
              <a:gd name="T40" fmla="*/ 123 w 128"/>
              <a:gd name="T41" fmla="*/ 96 h 100"/>
              <a:gd name="T42" fmla="*/ 5 w 128"/>
              <a:gd name="T43" fmla="*/ 96 h 100"/>
              <a:gd name="T44" fmla="*/ 5 w 128"/>
              <a:gd name="T45" fmla="*/ 19 h 100"/>
              <a:gd name="T46" fmla="*/ 123 w 128"/>
              <a:gd name="T47" fmla="*/ 19 h 100"/>
              <a:gd name="T48" fmla="*/ 123 w 128"/>
              <a:gd name="T49" fmla="*/ 9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100">
                <a:moveTo>
                  <a:pt x="128" y="20"/>
                </a:moveTo>
                <a:cubicBezTo>
                  <a:pt x="128" y="17"/>
                  <a:pt x="125" y="14"/>
                  <a:pt x="122" y="14"/>
                </a:cubicBezTo>
                <a:cubicBezTo>
                  <a:pt x="89" y="14"/>
                  <a:pt x="89" y="14"/>
                  <a:pt x="89" y="14"/>
                </a:cubicBezTo>
                <a:cubicBezTo>
                  <a:pt x="89" y="6"/>
                  <a:pt x="89" y="6"/>
                  <a:pt x="89" y="6"/>
                </a:cubicBezTo>
                <a:cubicBezTo>
                  <a:pt x="89" y="2"/>
                  <a:pt x="86" y="0"/>
                  <a:pt x="83" y="0"/>
                </a:cubicBezTo>
                <a:cubicBezTo>
                  <a:pt x="45" y="0"/>
                  <a:pt x="45" y="0"/>
                  <a:pt x="45" y="0"/>
                </a:cubicBezTo>
                <a:cubicBezTo>
                  <a:pt x="42" y="0"/>
                  <a:pt x="39" y="2"/>
                  <a:pt x="39" y="6"/>
                </a:cubicBezTo>
                <a:cubicBezTo>
                  <a:pt x="39" y="14"/>
                  <a:pt x="39" y="14"/>
                  <a:pt x="39" y="14"/>
                </a:cubicBezTo>
                <a:cubicBezTo>
                  <a:pt x="6" y="14"/>
                  <a:pt x="6" y="14"/>
                  <a:pt x="6" y="14"/>
                </a:cubicBezTo>
                <a:cubicBezTo>
                  <a:pt x="3" y="14"/>
                  <a:pt x="0" y="17"/>
                  <a:pt x="0" y="20"/>
                </a:cubicBezTo>
                <a:cubicBezTo>
                  <a:pt x="0" y="94"/>
                  <a:pt x="0" y="94"/>
                  <a:pt x="0" y="94"/>
                </a:cubicBezTo>
                <a:cubicBezTo>
                  <a:pt x="0" y="98"/>
                  <a:pt x="3" y="100"/>
                  <a:pt x="6" y="100"/>
                </a:cubicBezTo>
                <a:cubicBezTo>
                  <a:pt x="122" y="100"/>
                  <a:pt x="122" y="100"/>
                  <a:pt x="122" y="100"/>
                </a:cubicBezTo>
                <a:cubicBezTo>
                  <a:pt x="125" y="100"/>
                  <a:pt x="128" y="98"/>
                  <a:pt x="128" y="94"/>
                </a:cubicBezTo>
                <a:lnTo>
                  <a:pt x="128" y="20"/>
                </a:lnTo>
                <a:close/>
                <a:moveTo>
                  <a:pt x="44" y="4"/>
                </a:moveTo>
                <a:cubicBezTo>
                  <a:pt x="84" y="4"/>
                  <a:pt x="84" y="4"/>
                  <a:pt x="84" y="4"/>
                </a:cubicBezTo>
                <a:cubicBezTo>
                  <a:pt x="84" y="14"/>
                  <a:pt x="84" y="14"/>
                  <a:pt x="84" y="14"/>
                </a:cubicBezTo>
                <a:cubicBezTo>
                  <a:pt x="44" y="14"/>
                  <a:pt x="44" y="14"/>
                  <a:pt x="44" y="14"/>
                </a:cubicBezTo>
                <a:lnTo>
                  <a:pt x="44" y="4"/>
                </a:lnTo>
                <a:close/>
                <a:moveTo>
                  <a:pt x="123" y="96"/>
                </a:moveTo>
                <a:cubicBezTo>
                  <a:pt x="5" y="96"/>
                  <a:pt x="5" y="96"/>
                  <a:pt x="5" y="96"/>
                </a:cubicBezTo>
                <a:cubicBezTo>
                  <a:pt x="5" y="19"/>
                  <a:pt x="5" y="19"/>
                  <a:pt x="5" y="19"/>
                </a:cubicBezTo>
                <a:cubicBezTo>
                  <a:pt x="123" y="19"/>
                  <a:pt x="123" y="19"/>
                  <a:pt x="123" y="19"/>
                </a:cubicBezTo>
                <a:lnTo>
                  <a:pt x="123" y="96"/>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nvGrpSpPr>
          <p:cNvPr id="201" name="组合 200">
            <a:extLst>
              <a:ext uri="{FF2B5EF4-FFF2-40B4-BE49-F238E27FC236}">
                <a16:creationId xmlns="" xmlns:a16="http://schemas.microsoft.com/office/drawing/2014/main" id="{D6F09D2C-4C6F-419D-820A-34573E6283AB}"/>
              </a:ext>
            </a:extLst>
          </p:cNvPr>
          <p:cNvGrpSpPr/>
          <p:nvPr/>
        </p:nvGrpSpPr>
        <p:grpSpPr>
          <a:xfrm>
            <a:off x="11139488" y="1312863"/>
            <a:ext cx="481013" cy="379413"/>
            <a:chOff x="11139488" y="1312863"/>
            <a:chExt cx="481013" cy="379413"/>
          </a:xfrm>
        </p:grpSpPr>
        <p:sp>
          <p:nvSpPr>
            <p:cNvPr id="132" name="Freeform 132"/>
            <p:cNvSpPr>
              <a:spLocks noEditPoints="1"/>
            </p:cNvSpPr>
            <p:nvPr/>
          </p:nvSpPr>
          <p:spPr bwMode="auto">
            <a:xfrm>
              <a:off x="11139488" y="1312863"/>
              <a:ext cx="481013" cy="379413"/>
            </a:xfrm>
            <a:custGeom>
              <a:avLst/>
              <a:gdLst>
                <a:gd name="T0" fmla="*/ 122 w 128"/>
                <a:gd name="T1" fmla="*/ 15 h 101"/>
                <a:gd name="T2" fmla="*/ 61 w 128"/>
                <a:gd name="T3" fmla="*/ 15 h 101"/>
                <a:gd name="T4" fmla="*/ 45 w 128"/>
                <a:gd name="T5" fmla="*/ 2 h 101"/>
                <a:gd name="T6" fmla="*/ 40 w 128"/>
                <a:gd name="T7" fmla="*/ 0 h 101"/>
                <a:gd name="T8" fmla="*/ 6 w 128"/>
                <a:gd name="T9" fmla="*/ 0 h 101"/>
                <a:gd name="T10" fmla="*/ 0 w 128"/>
                <a:gd name="T11" fmla="*/ 6 h 101"/>
                <a:gd name="T12" fmla="*/ 0 w 128"/>
                <a:gd name="T13" fmla="*/ 95 h 101"/>
                <a:gd name="T14" fmla="*/ 6 w 128"/>
                <a:gd name="T15" fmla="*/ 101 h 101"/>
                <a:gd name="T16" fmla="*/ 122 w 128"/>
                <a:gd name="T17" fmla="*/ 101 h 101"/>
                <a:gd name="T18" fmla="*/ 128 w 128"/>
                <a:gd name="T19" fmla="*/ 95 h 101"/>
                <a:gd name="T20" fmla="*/ 128 w 128"/>
                <a:gd name="T21" fmla="*/ 21 h 101"/>
                <a:gd name="T22" fmla="*/ 122 w 128"/>
                <a:gd name="T23" fmla="*/ 15 h 101"/>
                <a:gd name="T24" fmla="*/ 123 w 128"/>
                <a:gd name="T25" fmla="*/ 97 h 101"/>
                <a:gd name="T26" fmla="*/ 5 w 128"/>
                <a:gd name="T27" fmla="*/ 97 h 101"/>
                <a:gd name="T28" fmla="*/ 5 w 128"/>
                <a:gd name="T29" fmla="*/ 5 h 101"/>
                <a:gd name="T30" fmla="*/ 41 w 128"/>
                <a:gd name="T31" fmla="*/ 5 h 101"/>
                <a:gd name="T32" fmla="*/ 42 w 128"/>
                <a:gd name="T33" fmla="*/ 5 h 101"/>
                <a:gd name="T34" fmla="*/ 60 w 128"/>
                <a:gd name="T35" fmla="*/ 20 h 101"/>
                <a:gd name="T36" fmla="*/ 123 w 128"/>
                <a:gd name="T37" fmla="*/ 20 h 101"/>
                <a:gd name="T38" fmla="*/ 123 w 128"/>
                <a:gd name="T39" fmla="*/ 9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101">
                  <a:moveTo>
                    <a:pt x="122" y="15"/>
                  </a:moveTo>
                  <a:cubicBezTo>
                    <a:pt x="61" y="15"/>
                    <a:pt x="61" y="15"/>
                    <a:pt x="61" y="15"/>
                  </a:cubicBezTo>
                  <a:cubicBezTo>
                    <a:pt x="45" y="2"/>
                    <a:pt x="45" y="2"/>
                    <a:pt x="45" y="2"/>
                  </a:cubicBezTo>
                  <a:cubicBezTo>
                    <a:pt x="43" y="1"/>
                    <a:pt x="42" y="0"/>
                    <a:pt x="40" y="0"/>
                  </a:cubicBezTo>
                  <a:cubicBezTo>
                    <a:pt x="6" y="0"/>
                    <a:pt x="6" y="0"/>
                    <a:pt x="6" y="0"/>
                  </a:cubicBezTo>
                  <a:cubicBezTo>
                    <a:pt x="3" y="0"/>
                    <a:pt x="0" y="3"/>
                    <a:pt x="0" y="6"/>
                  </a:cubicBezTo>
                  <a:cubicBezTo>
                    <a:pt x="0" y="95"/>
                    <a:pt x="0" y="95"/>
                    <a:pt x="0" y="95"/>
                  </a:cubicBezTo>
                  <a:cubicBezTo>
                    <a:pt x="0" y="99"/>
                    <a:pt x="3" y="101"/>
                    <a:pt x="6" y="101"/>
                  </a:cubicBezTo>
                  <a:cubicBezTo>
                    <a:pt x="122" y="101"/>
                    <a:pt x="122" y="101"/>
                    <a:pt x="122" y="101"/>
                  </a:cubicBezTo>
                  <a:cubicBezTo>
                    <a:pt x="125" y="101"/>
                    <a:pt x="128" y="99"/>
                    <a:pt x="128" y="95"/>
                  </a:cubicBezTo>
                  <a:cubicBezTo>
                    <a:pt x="128" y="21"/>
                    <a:pt x="128" y="21"/>
                    <a:pt x="128" y="21"/>
                  </a:cubicBezTo>
                  <a:cubicBezTo>
                    <a:pt x="128" y="18"/>
                    <a:pt x="125" y="15"/>
                    <a:pt x="122" y="15"/>
                  </a:cubicBezTo>
                  <a:close/>
                  <a:moveTo>
                    <a:pt x="123" y="97"/>
                  </a:moveTo>
                  <a:cubicBezTo>
                    <a:pt x="5" y="97"/>
                    <a:pt x="5" y="97"/>
                    <a:pt x="5" y="97"/>
                  </a:cubicBezTo>
                  <a:cubicBezTo>
                    <a:pt x="5" y="5"/>
                    <a:pt x="5" y="5"/>
                    <a:pt x="5" y="5"/>
                  </a:cubicBezTo>
                  <a:cubicBezTo>
                    <a:pt x="41" y="5"/>
                    <a:pt x="41" y="5"/>
                    <a:pt x="41" y="5"/>
                  </a:cubicBezTo>
                  <a:cubicBezTo>
                    <a:pt x="42" y="5"/>
                    <a:pt x="42" y="5"/>
                    <a:pt x="42" y="5"/>
                  </a:cubicBezTo>
                  <a:cubicBezTo>
                    <a:pt x="60" y="20"/>
                    <a:pt x="60" y="20"/>
                    <a:pt x="60" y="20"/>
                  </a:cubicBezTo>
                  <a:cubicBezTo>
                    <a:pt x="123" y="20"/>
                    <a:pt x="123" y="20"/>
                    <a:pt x="123" y="20"/>
                  </a:cubicBezTo>
                  <a:lnTo>
                    <a:pt x="123" y="97"/>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33" name="Freeform 133"/>
            <p:cNvSpPr>
              <a:spLocks/>
            </p:cNvSpPr>
            <p:nvPr/>
          </p:nvSpPr>
          <p:spPr bwMode="auto">
            <a:xfrm>
              <a:off x="11309350" y="1490663"/>
              <a:ext cx="134938" cy="96838"/>
            </a:xfrm>
            <a:custGeom>
              <a:avLst/>
              <a:gdLst>
                <a:gd name="T0" fmla="*/ 4 w 36"/>
                <a:gd name="T1" fmla="*/ 11 h 26"/>
                <a:gd name="T2" fmla="*/ 2 w 36"/>
                <a:gd name="T3" fmla="*/ 11 h 26"/>
                <a:gd name="T4" fmla="*/ 1 w 36"/>
                <a:gd name="T5" fmla="*/ 11 h 26"/>
                <a:gd name="T6" fmla="*/ 1 w 36"/>
                <a:gd name="T7" fmla="*/ 15 h 26"/>
                <a:gd name="T8" fmla="*/ 11 w 36"/>
                <a:gd name="T9" fmla="*/ 25 h 26"/>
                <a:gd name="T10" fmla="*/ 15 w 36"/>
                <a:gd name="T11" fmla="*/ 25 h 26"/>
                <a:gd name="T12" fmla="*/ 36 w 36"/>
                <a:gd name="T13" fmla="*/ 4 h 26"/>
                <a:gd name="T14" fmla="*/ 36 w 36"/>
                <a:gd name="T15" fmla="*/ 1 h 26"/>
                <a:gd name="T16" fmla="*/ 32 w 36"/>
                <a:gd name="T17" fmla="*/ 1 h 26"/>
                <a:gd name="T18" fmla="*/ 13 w 36"/>
                <a:gd name="T19" fmla="*/ 20 h 26"/>
                <a:gd name="T20" fmla="*/ 4 w 36"/>
                <a:gd name="T21" fmla="*/ 1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26">
                  <a:moveTo>
                    <a:pt x="4" y="11"/>
                  </a:moveTo>
                  <a:cubicBezTo>
                    <a:pt x="4" y="11"/>
                    <a:pt x="3" y="11"/>
                    <a:pt x="2" y="11"/>
                  </a:cubicBezTo>
                  <a:cubicBezTo>
                    <a:pt x="2" y="11"/>
                    <a:pt x="1" y="11"/>
                    <a:pt x="1" y="11"/>
                  </a:cubicBezTo>
                  <a:cubicBezTo>
                    <a:pt x="0" y="12"/>
                    <a:pt x="0" y="14"/>
                    <a:pt x="1" y="15"/>
                  </a:cubicBezTo>
                  <a:cubicBezTo>
                    <a:pt x="11" y="25"/>
                    <a:pt x="11" y="25"/>
                    <a:pt x="11" y="25"/>
                  </a:cubicBezTo>
                  <a:cubicBezTo>
                    <a:pt x="12" y="26"/>
                    <a:pt x="14" y="26"/>
                    <a:pt x="15" y="25"/>
                  </a:cubicBezTo>
                  <a:cubicBezTo>
                    <a:pt x="36" y="4"/>
                    <a:pt x="36" y="4"/>
                    <a:pt x="36" y="4"/>
                  </a:cubicBezTo>
                  <a:cubicBezTo>
                    <a:pt x="36" y="3"/>
                    <a:pt x="36" y="2"/>
                    <a:pt x="36" y="1"/>
                  </a:cubicBezTo>
                  <a:cubicBezTo>
                    <a:pt x="35" y="0"/>
                    <a:pt x="33" y="0"/>
                    <a:pt x="32" y="1"/>
                  </a:cubicBezTo>
                  <a:cubicBezTo>
                    <a:pt x="13" y="20"/>
                    <a:pt x="13" y="20"/>
                    <a:pt x="13" y="20"/>
                  </a:cubicBezTo>
                  <a:lnTo>
                    <a:pt x="4" y="11"/>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02" name="组合 201">
            <a:extLst>
              <a:ext uri="{FF2B5EF4-FFF2-40B4-BE49-F238E27FC236}">
                <a16:creationId xmlns="" xmlns:a16="http://schemas.microsoft.com/office/drawing/2014/main" id="{D5C5599E-98CA-46DB-8D34-E89F9F44AFDF}"/>
              </a:ext>
            </a:extLst>
          </p:cNvPr>
          <p:cNvGrpSpPr/>
          <p:nvPr/>
        </p:nvGrpSpPr>
        <p:grpSpPr>
          <a:xfrm>
            <a:off x="10179050" y="1312863"/>
            <a:ext cx="481013" cy="379413"/>
            <a:chOff x="10179050" y="1312863"/>
            <a:chExt cx="481013" cy="379413"/>
          </a:xfrm>
        </p:grpSpPr>
        <p:sp>
          <p:nvSpPr>
            <p:cNvPr id="134" name="Freeform 134"/>
            <p:cNvSpPr>
              <a:spLocks noEditPoints="1"/>
            </p:cNvSpPr>
            <p:nvPr/>
          </p:nvSpPr>
          <p:spPr bwMode="auto">
            <a:xfrm>
              <a:off x="10179050" y="1312863"/>
              <a:ext cx="481013" cy="379413"/>
            </a:xfrm>
            <a:custGeom>
              <a:avLst/>
              <a:gdLst>
                <a:gd name="T0" fmla="*/ 122 w 128"/>
                <a:gd name="T1" fmla="*/ 15 h 101"/>
                <a:gd name="T2" fmla="*/ 62 w 128"/>
                <a:gd name="T3" fmla="*/ 15 h 101"/>
                <a:gd name="T4" fmla="*/ 45 w 128"/>
                <a:gd name="T5" fmla="*/ 2 h 101"/>
                <a:gd name="T6" fmla="*/ 40 w 128"/>
                <a:gd name="T7" fmla="*/ 0 h 101"/>
                <a:gd name="T8" fmla="*/ 6 w 128"/>
                <a:gd name="T9" fmla="*/ 0 h 101"/>
                <a:gd name="T10" fmla="*/ 0 w 128"/>
                <a:gd name="T11" fmla="*/ 6 h 101"/>
                <a:gd name="T12" fmla="*/ 0 w 128"/>
                <a:gd name="T13" fmla="*/ 95 h 101"/>
                <a:gd name="T14" fmla="*/ 6 w 128"/>
                <a:gd name="T15" fmla="*/ 101 h 101"/>
                <a:gd name="T16" fmla="*/ 122 w 128"/>
                <a:gd name="T17" fmla="*/ 101 h 101"/>
                <a:gd name="T18" fmla="*/ 128 w 128"/>
                <a:gd name="T19" fmla="*/ 95 h 101"/>
                <a:gd name="T20" fmla="*/ 128 w 128"/>
                <a:gd name="T21" fmla="*/ 21 h 101"/>
                <a:gd name="T22" fmla="*/ 122 w 128"/>
                <a:gd name="T23" fmla="*/ 15 h 101"/>
                <a:gd name="T24" fmla="*/ 123 w 128"/>
                <a:gd name="T25" fmla="*/ 97 h 101"/>
                <a:gd name="T26" fmla="*/ 5 w 128"/>
                <a:gd name="T27" fmla="*/ 97 h 101"/>
                <a:gd name="T28" fmla="*/ 5 w 128"/>
                <a:gd name="T29" fmla="*/ 5 h 101"/>
                <a:gd name="T30" fmla="*/ 41 w 128"/>
                <a:gd name="T31" fmla="*/ 5 h 101"/>
                <a:gd name="T32" fmla="*/ 42 w 128"/>
                <a:gd name="T33" fmla="*/ 5 h 101"/>
                <a:gd name="T34" fmla="*/ 60 w 128"/>
                <a:gd name="T35" fmla="*/ 20 h 101"/>
                <a:gd name="T36" fmla="*/ 123 w 128"/>
                <a:gd name="T37" fmla="*/ 20 h 101"/>
                <a:gd name="T38" fmla="*/ 123 w 128"/>
                <a:gd name="T39" fmla="*/ 9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101">
                  <a:moveTo>
                    <a:pt x="122" y="15"/>
                  </a:moveTo>
                  <a:cubicBezTo>
                    <a:pt x="62" y="15"/>
                    <a:pt x="62" y="15"/>
                    <a:pt x="62" y="15"/>
                  </a:cubicBezTo>
                  <a:cubicBezTo>
                    <a:pt x="45" y="2"/>
                    <a:pt x="45" y="2"/>
                    <a:pt x="45" y="2"/>
                  </a:cubicBezTo>
                  <a:cubicBezTo>
                    <a:pt x="43" y="1"/>
                    <a:pt x="42" y="0"/>
                    <a:pt x="40" y="0"/>
                  </a:cubicBezTo>
                  <a:cubicBezTo>
                    <a:pt x="6" y="0"/>
                    <a:pt x="6" y="0"/>
                    <a:pt x="6" y="0"/>
                  </a:cubicBezTo>
                  <a:cubicBezTo>
                    <a:pt x="3" y="0"/>
                    <a:pt x="0" y="3"/>
                    <a:pt x="0" y="6"/>
                  </a:cubicBezTo>
                  <a:cubicBezTo>
                    <a:pt x="0" y="95"/>
                    <a:pt x="0" y="95"/>
                    <a:pt x="0" y="95"/>
                  </a:cubicBezTo>
                  <a:cubicBezTo>
                    <a:pt x="0" y="99"/>
                    <a:pt x="3" y="101"/>
                    <a:pt x="6" y="101"/>
                  </a:cubicBezTo>
                  <a:cubicBezTo>
                    <a:pt x="122" y="101"/>
                    <a:pt x="122" y="101"/>
                    <a:pt x="122" y="101"/>
                  </a:cubicBezTo>
                  <a:cubicBezTo>
                    <a:pt x="125" y="101"/>
                    <a:pt x="128" y="99"/>
                    <a:pt x="128" y="95"/>
                  </a:cubicBezTo>
                  <a:cubicBezTo>
                    <a:pt x="128" y="21"/>
                    <a:pt x="128" y="21"/>
                    <a:pt x="128" y="21"/>
                  </a:cubicBezTo>
                  <a:cubicBezTo>
                    <a:pt x="128" y="18"/>
                    <a:pt x="125" y="15"/>
                    <a:pt x="122" y="15"/>
                  </a:cubicBezTo>
                  <a:close/>
                  <a:moveTo>
                    <a:pt x="123" y="97"/>
                  </a:moveTo>
                  <a:cubicBezTo>
                    <a:pt x="5" y="97"/>
                    <a:pt x="5" y="97"/>
                    <a:pt x="5" y="97"/>
                  </a:cubicBezTo>
                  <a:cubicBezTo>
                    <a:pt x="5" y="5"/>
                    <a:pt x="5" y="5"/>
                    <a:pt x="5" y="5"/>
                  </a:cubicBezTo>
                  <a:cubicBezTo>
                    <a:pt x="41" y="5"/>
                    <a:pt x="41" y="5"/>
                    <a:pt x="41" y="5"/>
                  </a:cubicBezTo>
                  <a:cubicBezTo>
                    <a:pt x="42" y="5"/>
                    <a:pt x="42" y="5"/>
                    <a:pt x="42" y="5"/>
                  </a:cubicBezTo>
                  <a:cubicBezTo>
                    <a:pt x="60" y="20"/>
                    <a:pt x="60" y="20"/>
                    <a:pt x="60" y="20"/>
                  </a:cubicBezTo>
                  <a:cubicBezTo>
                    <a:pt x="123" y="20"/>
                    <a:pt x="123" y="20"/>
                    <a:pt x="123" y="20"/>
                  </a:cubicBezTo>
                  <a:lnTo>
                    <a:pt x="123" y="97"/>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35" name="Freeform 135"/>
            <p:cNvSpPr>
              <a:spLocks/>
            </p:cNvSpPr>
            <p:nvPr/>
          </p:nvSpPr>
          <p:spPr bwMode="auto">
            <a:xfrm>
              <a:off x="10369550" y="1490663"/>
              <a:ext cx="98425" cy="96838"/>
            </a:xfrm>
            <a:custGeom>
              <a:avLst/>
              <a:gdLst>
                <a:gd name="T0" fmla="*/ 1 w 26"/>
                <a:gd name="T1" fmla="*/ 1 h 26"/>
                <a:gd name="T2" fmla="*/ 1 w 26"/>
                <a:gd name="T3" fmla="*/ 4 h 26"/>
                <a:gd name="T4" fmla="*/ 10 w 26"/>
                <a:gd name="T5" fmla="*/ 13 h 26"/>
                <a:gd name="T6" fmla="*/ 1 w 26"/>
                <a:gd name="T7" fmla="*/ 22 h 26"/>
                <a:gd name="T8" fmla="*/ 1 w 26"/>
                <a:gd name="T9" fmla="*/ 25 h 26"/>
                <a:gd name="T10" fmla="*/ 4 w 26"/>
                <a:gd name="T11" fmla="*/ 25 h 26"/>
                <a:gd name="T12" fmla="*/ 13 w 26"/>
                <a:gd name="T13" fmla="*/ 16 h 26"/>
                <a:gd name="T14" fmla="*/ 22 w 26"/>
                <a:gd name="T15" fmla="*/ 25 h 26"/>
                <a:gd name="T16" fmla="*/ 25 w 26"/>
                <a:gd name="T17" fmla="*/ 25 h 26"/>
                <a:gd name="T18" fmla="*/ 25 w 26"/>
                <a:gd name="T19" fmla="*/ 22 h 26"/>
                <a:gd name="T20" fmla="*/ 16 w 26"/>
                <a:gd name="T21" fmla="*/ 13 h 26"/>
                <a:gd name="T22" fmla="*/ 25 w 26"/>
                <a:gd name="T23" fmla="*/ 4 h 26"/>
                <a:gd name="T24" fmla="*/ 25 w 26"/>
                <a:gd name="T25" fmla="*/ 1 h 26"/>
                <a:gd name="T26" fmla="*/ 22 w 26"/>
                <a:gd name="T27" fmla="*/ 1 h 26"/>
                <a:gd name="T28" fmla="*/ 13 w 26"/>
                <a:gd name="T29" fmla="*/ 10 h 26"/>
                <a:gd name="T30" fmla="*/ 4 w 26"/>
                <a:gd name="T31" fmla="*/ 1 h 26"/>
                <a:gd name="T32" fmla="*/ 1 w 26"/>
                <a:gd name="T33" fmla="*/ 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 h="26">
                  <a:moveTo>
                    <a:pt x="1" y="1"/>
                  </a:moveTo>
                  <a:cubicBezTo>
                    <a:pt x="0" y="2"/>
                    <a:pt x="0" y="3"/>
                    <a:pt x="1" y="4"/>
                  </a:cubicBezTo>
                  <a:cubicBezTo>
                    <a:pt x="10" y="13"/>
                    <a:pt x="10" y="13"/>
                    <a:pt x="10" y="13"/>
                  </a:cubicBezTo>
                  <a:cubicBezTo>
                    <a:pt x="1" y="22"/>
                    <a:pt x="1" y="22"/>
                    <a:pt x="1" y="22"/>
                  </a:cubicBezTo>
                  <a:cubicBezTo>
                    <a:pt x="0" y="23"/>
                    <a:pt x="0" y="24"/>
                    <a:pt x="1" y="25"/>
                  </a:cubicBezTo>
                  <a:cubicBezTo>
                    <a:pt x="2" y="26"/>
                    <a:pt x="3" y="26"/>
                    <a:pt x="4" y="25"/>
                  </a:cubicBezTo>
                  <a:cubicBezTo>
                    <a:pt x="13" y="16"/>
                    <a:pt x="13" y="16"/>
                    <a:pt x="13" y="16"/>
                  </a:cubicBezTo>
                  <a:cubicBezTo>
                    <a:pt x="22" y="25"/>
                    <a:pt x="22" y="25"/>
                    <a:pt x="22" y="25"/>
                  </a:cubicBezTo>
                  <a:cubicBezTo>
                    <a:pt x="23" y="26"/>
                    <a:pt x="24" y="26"/>
                    <a:pt x="25" y="25"/>
                  </a:cubicBezTo>
                  <a:cubicBezTo>
                    <a:pt x="26" y="24"/>
                    <a:pt x="26" y="23"/>
                    <a:pt x="25" y="22"/>
                  </a:cubicBezTo>
                  <a:cubicBezTo>
                    <a:pt x="16" y="13"/>
                    <a:pt x="16" y="13"/>
                    <a:pt x="16" y="13"/>
                  </a:cubicBezTo>
                  <a:cubicBezTo>
                    <a:pt x="25" y="4"/>
                    <a:pt x="25" y="4"/>
                    <a:pt x="25" y="4"/>
                  </a:cubicBezTo>
                  <a:cubicBezTo>
                    <a:pt x="26" y="3"/>
                    <a:pt x="26" y="2"/>
                    <a:pt x="25" y="1"/>
                  </a:cubicBezTo>
                  <a:cubicBezTo>
                    <a:pt x="24" y="0"/>
                    <a:pt x="23" y="0"/>
                    <a:pt x="22" y="1"/>
                  </a:cubicBezTo>
                  <a:cubicBezTo>
                    <a:pt x="13" y="10"/>
                    <a:pt x="13" y="10"/>
                    <a:pt x="13" y="10"/>
                  </a:cubicBezTo>
                  <a:cubicBezTo>
                    <a:pt x="4" y="1"/>
                    <a:pt x="4" y="1"/>
                    <a:pt x="4" y="1"/>
                  </a:cubicBezTo>
                  <a:cubicBezTo>
                    <a:pt x="3" y="0"/>
                    <a:pt x="2" y="0"/>
                    <a:pt x="1" y="1"/>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03" name="组合 202">
            <a:extLst>
              <a:ext uri="{FF2B5EF4-FFF2-40B4-BE49-F238E27FC236}">
                <a16:creationId xmlns="" xmlns:a16="http://schemas.microsoft.com/office/drawing/2014/main" id="{0B84B467-3DF4-448E-909C-3B9A96F66E85}"/>
              </a:ext>
            </a:extLst>
          </p:cNvPr>
          <p:cNvGrpSpPr/>
          <p:nvPr/>
        </p:nvGrpSpPr>
        <p:grpSpPr>
          <a:xfrm>
            <a:off x="9217025" y="1312863"/>
            <a:ext cx="481013" cy="379413"/>
            <a:chOff x="9217025" y="1312863"/>
            <a:chExt cx="481013" cy="379413"/>
          </a:xfrm>
        </p:grpSpPr>
        <p:sp>
          <p:nvSpPr>
            <p:cNvPr id="136" name="Freeform 136"/>
            <p:cNvSpPr>
              <a:spLocks noEditPoints="1"/>
            </p:cNvSpPr>
            <p:nvPr/>
          </p:nvSpPr>
          <p:spPr bwMode="auto">
            <a:xfrm>
              <a:off x="9217025" y="1312863"/>
              <a:ext cx="481013" cy="379413"/>
            </a:xfrm>
            <a:custGeom>
              <a:avLst/>
              <a:gdLst>
                <a:gd name="T0" fmla="*/ 122 w 128"/>
                <a:gd name="T1" fmla="*/ 15 h 101"/>
                <a:gd name="T2" fmla="*/ 62 w 128"/>
                <a:gd name="T3" fmla="*/ 15 h 101"/>
                <a:gd name="T4" fmla="*/ 45 w 128"/>
                <a:gd name="T5" fmla="*/ 2 h 101"/>
                <a:gd name="T6" fmla="*/ 40 w 128"/>
                <a:gd name="T7" fmla="*/ 0 h 101"/>
                <a:gd name="T8" fmla="*/ 6 w 128"/>
                <a:gd name="T9" fmla="*/ 0 h 101"/>
                <a:gd name="T10" fmla="*/ 0 w 128"/>
                <a:gd name="T11" fmla="*/ 6 h 101"/>
                <a:gd name="T12" fmla="*/ 0 w 128"/>
                <a:gd name="T13" fmla="*/ 95 h 101"/>
                <a:gd name="T14" fmla="*/ 6 w 128"/>
                <a:gd name="T15" fmla="*/ 101 h 101"/>
                <a:gd name="T16" fmla="*/ 122 w 128"/>
                <a:gd name="T17" fmla="*/ 101 h 101"/>
                <a:gd name="T18" fmla="*/ 128 w 128"/>
                <a:gd name="T19" fmla="*/ 95 h 101"/>
                <a:gd name="T20" fmla="*/ 128 w 128"/>
                <a:gd name="T21" fmla="*/ 21 h 101"/>
                <a:gd name="T22" fmla="*/ 122 w 128"/>
                <a:gd name="T23" fmla="*/ 15 h 101"/>
                <a:gd name="T24" fmla="*/ 123 w 128"/>
                <a:gd name="T25" fmla="*/ 97 h 101"/>
                <a:gd name="T26" fmla="*/ 5 w 128"/>
                <a:gd name="T27" fmla="*/ 97 h 101"/>
                <a:gd name="T28" fmla="*/ 5 w 128"/>
                <a:gd name="T29" fmla="*/ 5 h 101"/>
                <a:gd name="T30" fmla="*/ 41 w 128"/>
                <a:gd name="T31" fmla="*/ 5 h 101"/>
                <a:gd name="T32" fmla="*/ 42 w 128"/>
                <a:gd name="T33" fmla="*/ 5 h 101"/>
                <a:gd name="T34" fmla="*/ 60 w 128"/>
                <a:gd name="T35" fmla="*/ 20 h 101"/>
                <a:gd name="T36" fmla="*/ 123 w 128"/>
                <a:gd name="T37" fmla="*/ 20 h 101"/>
                <a:gd name="T38" fmla="*/ 123 w 128"/>
                <a:gd name="T39" fmla="*/ 9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101">
                  <a:moveTo>
                    <a:pt x="122" y="15"/>
                  </a:moveTo>
                  <a:cubicBezTo>
                    <a:pt x="62" y="15"/>
                    <a:pt x="62" y="15"/>
                    <a:pt x="62" y="15"/>
                  </a:cubicBezTo>
                  <a:cubicBezTo>
                    <a:pt x="45" y="2"/>
                    <a:pt x="45" y="2"/>
                    <a:pt x="45" y="2"/>
                  </a:cubicBezTo>
                  <a:cubicBezTo>
                    <a:pt x="43" y="1"/>
                    <a:pt x="42" y="0"/>
                    <a:pt x="40" y="0"/>
                  </a:cubicBezTo>
                  <a:cubicBezTo>
                    <a:pt x="6" y="0"/>
                    <a:pt x="6" y="0"/>
                    <a:pt x="6" y="0"/>
                  </a:cubicBezTo>
                  <a:cubicBezTo>
                    <a:pt x="3" y="0"/>
                    <a:pt x="0" y="3"/>
                    <a:pt x="0" y="6"/>
                  </a:cubicBezTo>
                  <a:cubicBezTo>
                    <a:pt x="0" y="95"/>
                    <a:pt x="0" y="95"/>
                    <a:pt x="0" y="95"/>
                  </a:cubicBezTo>
                  <a:cubicBezTo>
                    <a:pt x="0" y="99"/>
                    <a:pt x="3" y="101"/>
                    <a:pt x="6" y="101"/>
                  </a:cubicBezTo>
                  <a:cubicBezTo>
                    <a:pt x="122" y="101"/>
                    <a:pt x="122" y="101"/>
                    <a:pt x="122" y="101"/>
                  </a:cubicBezTo>
                  <a:cubicBezTo>
                    <a:pt x="125" y="101"/>
                    <a:pt x="128" y="99"/>
                    <a:pt x="128" y="95"/>
                  </a:cubicBezTo>
                  <a:cubicBezTo>
                    <a:pt x="128" y="21"/>
                    <a:pt x="128" y="21"/>
                    <a:pt x="128" y="21"/>
                  </a:cubicBezTo>
                  <a:cubicBezTo>
                    <a:pt x="128" y="18"/>
                    <a:pt x="125" y="15"/>
                    <a:pt x="122" y="15"/>
                  </a:cubicBezTo>
                  <a:close/>
                  <a:moveTo>
                    <a:pt x="123" y="97"/>
                  </a:moveTo>
                  <a:cubicBezTo>
                    <a:pt x="5" y="97"/>
                    <a:pt x="5" y="97"/>
                    <a:pt x="5" y="97"/>
                  </a:cubicBezTo>
                  <a:cubicBezTo>
                    <a:pt x="5" y="5"/>
                    <a:pt x="5" y="5"/>
                    <a:pt x="5" y="5"/>
                  </a:cubicBezTo>
                  <a:cubicBezTo>
                    <a:pt x="41" y="5"/>
                    <a:pt x="41" y="5"/>
                    <a:pt x="41" y="5"/>
                  </a:cubicBezTo>
                  <a:cubicBezTo>
                    <a:pt x="42" y="5"/>
                    <a:pt x="42" y="5"/>
                    <a:pt x="42" y="5"/>
                  </a:cubicBezTo>
                  <a:cubicBezTo>
                    <a:pt x="60" y="20"/>
                    <a:pt x="60" y="20"/>
                    <a:pt x="60" y="20"/>
                  </a:cubicBezTo>
                  <a:cubicBezTo>
                    <a:pt x="123" y="20"/>
                    <a:pt x="123" y="20"/>
                    <a:pt x="123" y="20"/>
                  </a:cubicBezTo>
                  <a:lnTo>
                    <a:pt x="123" y="97"/>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37" name="Freeform 137"/>
            <p:cNvSpPr>
              <a:spLocks/>
            </p:cNvSpPr>
            <p:nvPr/>
          </p:nvSpPr>
          <p:spPr bwMode="auto">
            <a:xfrm>
              <a:off x="9394825" y="1531938"/>
              <a:ext cx="127000" cy="14288"/>
            </a:xfrm>
            <a:custGeom>
              <a:avLst/>
              <a:gdLst>
                <a:gd name="T0" fmla="*/ 0 w 34"/>
                <a:gd name="T1" fmla="*/ 2 h 4"/>
                <a:gd name="T2" fmla="*/ 2 w 34"/>
                <a:gd name="T3" fmla="*/ 4 h 4"/>
                <a:gd name="T4" fmla="*/ 32 w 34"/>
                <a:gd name="T5" fmla="*/ 4 h 4"/>
                <a:gd name="T6" fmla="*/ 34 w 34"/>
                <a:gd name="T7" fmla="*/ 2 h 4"/>
                <a:gd name="T8" fmla="*/ 32 w 34"/>
                <a:gd name="T9" fmla="*/ 0 h 4"/>
                <a:gd name="T10" fmla="*/ 2 w 34"/>
                <a:gd name="T11" fmla="*/ 0 h 4"/>
                <a:gd name="T12" fmla="*/ 0 w 34"/>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34" h="4">
                  <a:moveTo>
                    <a:pt x="0" y="2"/>
                  </a:moveTo>
                  <a:cubicBezTo>
                    <a:pt x="0" y="3"/>
                    <a:pt x="1" y="4"/>
                    <a:pt x="2" y="4"/>
                  </a:cubicBezTo>
                  <a:cubicBezTo>
                    <a:pt x="32" y="4"/>
                    <a:pt x="32" y="4"/>
                    <a:pt x="32" y="4"/>
                  </a:cubicBezTo>
                  <a:cubicBezTo>
                    <a:pt x="33" y="4"/>
                    <a:pt x="34" y="3"/>
                    <a:pt x="34" y="2"/>
                  </a:cubicBezTo>
                  <a:cubicBezTo>
                    <a:pt x="34" y="1"/>
                    <a:pt x="33" y="0"/>
                    <a:pt x="32" y="0"/>
                  </a:cubicBezTo>
                  <a:cubicBezTo>
                    <a:pt x="2" y="0"/>
                    <a:pt x="2" y="0"/>
                    <a:pt x="2" y="0"/>
                  </a:cubicBezTo>
                  <a:cubicBezTo>
                    <a:pt x="1" y="0"/>
                    <a:pt x="0" y="1"/>
                    <a:pt x="0" y="2"/>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04" name="组合 203">
            <a:extLst>
              <a:ext uri="{FF2B5EF4-FFF2-40B4-BE49-F238E27FC236}">
                <a16:creationId xmlns="" xmlns:a16="http://schemas.microsoft.com/office/drawing/2014/main" id="{7B3C5715-9333-46AF-9C8A-175E89BC6B6C}"/>
              </a:ext>
            </a:extLst>
          </p:cNvPr>
          <p:cNvGrpSpPr/>
          <p:nvPr/>
        </p:nvGrpSpPr>
        <p:grpSpPr>
          <a:xfrm>
            <a:off x="8256588" y="1317626"/>
            <a:ext cx="481013" cy="374650"/>
            <a:chOff x="8256588" y="1317626"/>
            <a:chExt cx="481013" cy="374650"/>
          </a:xfrm>
        </p:grpSpPr>
        <p:sp>
          <p:nvSpPr>
            <p:cNvPr id="138" name="Freeform 138"/>
            <p:cNvSpPr>
              <a:spLocks noEditPoints="1"/>
            </p:cNvSpPr>
            <p:nvPr/>
          </p:nvSpPr>
          <p:spPr bwMode="auto">
            <a:xfrm>
              <a:off x="8256588" y="1317626"/>
              <a:ext cx="481013" cy="374650"/>
            </a:xfrm>
            <a:custGeom>
              <a:avLst/>
              <a:gdLst>
                <a:gd name="T0" fmla="*/ 122 w 128"/>
                <a:gd name="T1" fmla="*/ 14 h 100"/>
                <a:gd name="T2" fmla="*/ 62 w 128"/>
                <a:gd name="T3" fmla="*/ 14 h 100"/>
                <a:gd name="T4" fmla="*/ 45 w 128"/>
                <a:gd name="T5" fmla="*/ 1 h 100"/>
                <a:gd name="T6" fmla="*/ 40 w 128"/>
                <a:gd name="T7" fmla="*/ 0 h 100"/>
                <a:gd name="T8" fmla="*/ 6 w 128"/>
                <a:gd name="T9" fmla="*/ 0 h 100"/>
                <a:gd name="T10" fmla="*/ 0 w 128"/>
                <a:gd name="T11" fmla="*/ 6 h 100"/>
                <a:gd name="T12" fmla="*/ 0 w 128"/>
                <a:gd name="T13" fmla="*/ 94 h 100"/>
                <a:gd name="T14" fmla="*/ 6 w 128"/>
                <a:gd name="T15" fmla="*/ 100 h 100"/>
                <a:gd name="T16" fmla="*/ 122 w 128"/>
                <a:gd name="T17" fmla="*/ 100 h 100"/>
                <a:gd name="T18" fmla="*/ 128 w 128"/>
                <a:gd name="T19" fmla="*/ 94 h 100"/>
                <a:gd name="T20" fmla="*/ 128 w 128"/>
                <a:gd name="T21" fmla="*/ 20 h 100"/>
                <a:gd name="T22" fmla="*/ 122 w 128"/>
                <a:gd name="T23" fmla="*/ 14 h 100"/>
                <a:gd name="T24" fmla="*/ 123 w 128"/>
                <a:gd name="T25" fmla="*/ 96 h 100"/>
                <a:gd name="T26" fmla="*/ 5 w 128"/>
                <a:gd name="T27" fmla="*/ 96 h 100"/>
                <a:gd name="T28" fmla="*/ 5 w 128"/>
                <a:gd name="T29" fmla="*/ 4 h 100"/>
                <a:gd name="T30" fmla="*/ 41 w 128"/>
                <a:gd name="T31" fmla="*/ 4 h 100"/>
                <a:gd name="T32" fmla="*/ 42 w 128"/>
                <a:gd name="T33" fmla="*/ 5 h 100"/>
                <a:gd name="T34" fmla="*/ 60 w 128"/>
                <a:gd name="T35" fmla="*/ 19 h 100"/>
                <a:gd name="T36" fmla="*/ 123 w 128"/>
                <a:gd name="T37" fmla="*/ 19 h 100"/>
                <a:gd name="T38" fmla="*/ 123 w 128"/>
                <a:gd name="T39" fmla="*/ 9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100">
                  <a:moveTo>
                    <a:pt x="122" y="14"/>
                  </a:moveTo>
                  <a:cubicBezTo>
                    <a:pt x="62" y="14"/>
                    <a:pt x="62" y="14"/>
                    <a:pt x="62" y="14"/>
                  </a:cubicBezTo>
                  <a:cubicBezTo>
                    <a:pt x="45" y="1"/>
                    <a:pt x="45" y="1"/>
                    <a:pt x="45" y="1"/>
                  </a:cubicBezTo>
                  <a:cubicBezTo>
                    <a:pt x="43" y="0"/>
                    <a:pt x="42" y="0"/>
                    <a:pt x="40" y="0"/>
                  </a:cubicBezTo>
                  <a:cubicBezTo>
                    <a:pt x="6" y="0"/>
                    <a:pt x="6" y="0"/>
                    <a:pt x="6" y="0"/>
                  </a:cubicBezTo>
                  <a:cubicBezTo>
                    <a:pt x="3" y="0"/>
                    <a:pt x="0" y="2"/>
                    <a:pt x="0" y="6"/>
                  </a:cubicBezTo>
                  <a:cubicBezTo>
                    <a:pt x="0" y="94"/>
                    <a:pt x="0" y="94"/>
                    <a:pt x="0" y="94"/>
                  </a:cubicBezTo>
                  <a:cubicBezTo>
                    <a:pt x="0" y="98"/>
                    <a:pt x="3" y="100"/>
                    <a:pt x="6" y="100"/>
                  </a:cubicBezTo>
                  <a:cubicBezTo>
                    <a:pt x="122" y="100"/>
                    <a:pt x="122" y="100"/>
                    <a:pt x="122" y="100"/>
                  </a:cubicBezTo>
                  <a:cubicBezTo>
                    <a:pt x="125" y="100"/>
                    <a:pt x="128" y="98"/>
                    <a:pt x="128" y="94"/>
                  </a:cubicBezTo>
                  <a:cubicBezTo>
                    <a:pt x="128" y="20"/>
                    <a:pt x="128" y="20"/>
                    <a:pt x="128" y="20"/>
                  </a:cubicBezTo>
                  <a:cubicBezTo>
                    <a:pt x="128" y="17"/>
                    <a:pt x="125" y="14"/>
                    <a:pt x="122" y="14"/>
                  </a:cubicBezTo>
                  <a:close/>
                  <a:moveTo>
                    <a:pt x="123" y="96"/>
                  </a:moveTo>
                  <a:cubicBezTo>
                    <a:pt x="5" y="96"/>
                    <a:pt x="5" y="96"/>
                    <a:pt x="5" y="96"/>
                  </a:cubicBezTo>
                  <a:cubicBezTo>
                    <a:pt x="5" y="4"/>
                    <a:pt x="5" y="4"/>
                    <a:pt x="5" y="4"/>
                  </a:cubicBezTo>
                  <a:cubicBezTo>
                    <a:pt x="41" y="4"/>
                    <a:pt x="41" y="4"/>
                    <a:pt x="41" y="4"/>
                  </a:cubicBezTo>
                  <a:cubicBezTo>
                    <a:pt x="42" y="5"/>
                    <a:pt x="42" y="5"/>
                    <a:pt x="42" y="5"/>
                  </a:cubicBezTo>
                  <a:cubicBezTo>
                    <a:pt x="60" y="19"/>
                    <a:pt x="60" y="19"/>
                    <a:pt x="60" y="19"/>
                  </a:cubicBezTo>
                  <a:cubicBezTo>
                    <a:pt x="123" y="19"/>
                    <a:pt x="123" y="19"/>
                    <a:pt x="123" y="19"/>
                  </a:cubicBezTo>
                  <a:lnTo>
                    <a:pt x="123" y="96"/>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39" name="Freeform 139"/>
            <p:cNvSpPr>
              <a:spLocks/>
            </p:cNvSpPr>
            <p:nvPr/>
          </p:nvSpPr>
          <p:spPr bwMode="auto">
            <a:xfrm>
              <a:off x="8432800" y="1474788"/>
              <a:ext cx="128588" cy="131763"/>
            </a:xfrm>
            <a:custGeom>
              <a:avLst/>
              <a:gdLst>
                <a:gd name="T0" fmla="*/ 0 w 34"/>
                <a:gd name="T1" fmla="*/ 17 h 35"/>
                <a:gd name="T2" fmla="*/ 2 w 34"/>
                <a:gd name="T3" fmla="*/ 20 h 35"/>
                <a:gd name="T4" fmla="*/ 15 w 34"/>
                <a:gd name="T5" fmla="*/ 20 h 35"/>
                <a:gd name="T6" fmla="*/ 15 w 34"/>
                <a:gd name="T7" fmla="*/ 32 h 35"/>
                <a:gd name="T8" fmla="*/ 17 w 34"/>
                <a:gd name="T9" fmla="*/ 35 h 35"/>
                <a:gd name="T10" fmla="*/ 19 w 34"/>
                <a:gd name="T11" fmla="*/ 32 h 35"/>
                <a:gd name="T12" fmla="*/ 19 w 34"/>
                <a:gd name="T13" fmla="*/ 20 h 35"/>
                <a:gd name="T14" fmla="*/ 32 w 34"/>
                <a:gd name="T15" fmla="*/ 20 h 35"/>
                <a:gd name="T16" fmla="*/ 34 w 34"/>
                <a:gd name="T17" fmla="*/ 17 h 35"/>
                <a:gd name="T18" fmla="*/ 32 w 34"/>
                <a:gd name="T19" fmla="*/ 15 h 35"/>
                <a:gd name="T20" fmla="*/ 19 w 34"/>
                <a:gd name="T21" fmla="*/ 15 h 35"/>
                <a:gd name="T22" fmla="*/ 19 w 34"/>
                <a:gd name="T23" fmla="*/ 2 h 35"/>
                <a:gd name="T24" fmla="*/ 17 w 34"/>
                <a:gd name="T25" fmla="*/ 0 h 35"/>
                <a:gd name="T26" fmla="*/ 15 w 34"/>
                <a:gd name="T27" fmla="*/ 2 h 35"/>
                <a:gd name="T28" fmla="*/ 15 w 34"/>
                <a:gd name="T29" fmla="*/ 15 h 35"/>
                <a:gd name="T30" fmla="*/ 2 w 34"/>
                <a:gd name="T31" fmla="*/ 15 h 35"/>
                <a:gd name="T32" fmla="*/ 0 w 34"/>
                <a:gd name="T33"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35">
                  <a:moveTo>
                    <a:pt x="0" y="17"/>
                  </a:moveTo>
                  <a:cubicBezTo>
                    <a:pt x="0" y="19"/>
                    <a:pt x="1" y="20"/>
                    <a:pt x="2" y="20"/>
                  </a:cubicBezTo>
                  <a:cubicBezTo>
                    <a:pt x="15" y="20"/>
                    <a:pt x="15" y="20"/>
                    <a:pt x="15" y="20"/>
                  </a:cubicBezTo>
                  <a:cubicBezTo>
                    <a:pt x="15" y="32"/>
                    <a:pt x="15" y="32"/>
                    <a:pt x="15" y="32"/>
                  </a:cubicBezTo>
                  <a:cubicBezTo>
                    <a:pt x="15" y="33"/>
                    <a:pt x="16" y="35"/>
                    <a:pt x="17" y="35"/>
                  </a:cubicBezTo>
                  <a:cubicBezTo>
                    <a:pt x="18" y="35"/>
                    <a:pt x="19" y="33"/>
                    <a:pt x="19" y="32"/>
                  </a:cubicBezTo>
                  <a:cubicBezTo>
                    <a:pt x="19" y="20"/>
                    <a:pt x="19" y="20"/>
                    <a:pt x="19" y="20"/>
                  </a:cubicBezTo>
                  <a:cubicBezTo>
                    <a:pt x="32" y="20"/>
                    <a:pt x="32" y="20"/>
                    <a:pt x="32" y="20"/>
                  </a:cubicBezTo>
                  <a:cubicBezTo>
                    <a:pt x="33" y="20"/>
                    <a:pt x="34" y="19"/>
                    <a:pt x="34" y="17"/>
                  </a:cubicBezTo>
                  <a:cubicBezTo>
                    <a:pt x="34" y="16"/>
                    <a:pt x="33" y="15"/>
                    <a:pt x="32" y="15"/>
                  </a:cubicBezTo>
                  <a:cubicBezTo>
                    <a:pt x="19" y="15"/>
                    <a:pt x="19" y="15"/>
                    <a:pt x="19" y="15"/>
                  </a:cubicBezTo>
                  <a:cubicBezTo>
                    <a:pt x="19" y="2"/>
                    <a:pt x="19" y="2"/>
                    <a:pt x="19" y="2"/>
                  </a:cubicBezTo>
                  <a:cubicBezTo>
                    <a:pt x="19" y="1"/>
                    <a:pt x="18" y="0"/>
                    <a:pt x="17" y="0"/>
                  </a:cubicBezTo>
                  <a:cubicBezTo>
                    <a:pt x="16" y="0"/>
                    <a:pt x="15" y="1"/>
                    <a:pt x="15" y="2"/>
                  </a:cubicBezTo>
                  <a:cubicBezTo>
                    <a:pt x="15" y="15"/>
                    <a:pt x="15" y="15"/>
                    <a:pt x="15" y="15"/>
                  </a:cubicBezTo>
                  <a:cubicBezTo>
                    <a:pt x="2" y="15"/>
                    <a:pt x="2" y="15"/>
                    <a:pt x="2" y="15"/>
                  </a:cubicBezTo>
                  <a:cubicBezTo>
                    <a:pt x="1" y="15"/>
                    <a:pt x="0" y="16"/>
                    <a:pt x="0" y="17"/>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sp>
        <p:nvSpPr>
          <p:cNvPr id="140" name="Freeform 140"/>
          <p:cNvSpPr>
            <a:spLocks noEditPoints="1"/>
          </p:cNvSpPr>
          <p:nvPr/>
        </p:nvSpPr>
        <p:spPr bwMode="auto">
          <a:xfrm>
            <a:off x="7296150" y="1317626"/>
            <a:ext cx="479425" cy="374650"/>
          </a:xfrm>
          <a:custGeom>
            <a:avLst/>
            <a:gdLst>
              <a:gd name="T0" fmla="*/ 128 w 128"/>
              <a:gd name="T1" fmla="*/ 20 h 100"/>
              <a:gd name="T2" fmla="*/ 122 w 128"/>
              <a:gd name="T3" fmla="*/ 14 h 100"/>
              <a:gd name="T4" fmla="*/ 62 w 128"/>
              <a:gd name="T5" fmla="*/ 14 h 100"/>
              <a:gd name="T6" fmla="*/ 45 w 128"/>
              <a:gd name="T7" fmla="*/ 1 h 100"/>
              <a:gd name="T8" fmla="*/ 40 w 128"/>
              <a:gd name="T9" fmla="*/ 0 h 100"/>
              <a:gd name="T10" fmla="*/ 6 w 128"/>
              <a:gd name="T11" fmla="*/ 0 h 100"/>
              <a:gd name="T12" fmla="*/ 0 w 128"/>
              <a:gd name="T13" fmla="*/ 6 h 100"/>
              <a:gd name="T14" fmla="*/ 0 w 128"/>
              <a:gd name="T15" fmla="*/ 94 h 100"/>
              <a:gd name="T16" fmla="*/ 6 w 128"/>
              <a:gd name="T17" fmla="*/ 100 h 100"/>
              <a:gd name="T18" fmla="*/ 122 w 128"/>
              <a:gd name="T19" fmla="*/ 100 h 100"/>
              <a:gd name="T20" fmla="*/ 128 w 128"/>
              <a:gd name="T21" fmla="*/ 94 h 100"/>
              <a:gd name="T22" fmla="*/ 128 w 128"/>
              <a:gd name="T23" fmla="*/ 20 h 100"/>
              <a:gd name="T24" fmla="*/ 123 w 128"/>
              <a:gd name="T25" fmla="*/ 96 h 100"/>
              <a:gd name="T26" fmla="*/ 5 w 128"/>
              <a:gd name="T27" fmla="*/ 96 h 100"/>
              <a:gd name="T28" fmla="*/ 5 w 128"/>
              <a:gd name="T29" fmla="*/ 4 h 100"/>
              <a:gd name="T30" fmla="*/ 41 w 128"/>
              <a:gd name="T31" fmla="*/ 4 h 100"/>
              <a:gd name="T32" fmla="*/ 42 w 128"/>
              <a:gd name="T33" fmla="*/ 5 h 100"/>
              <a:gd name="T34" fmla="*/ 60 w 128"/>
              <a:gd name="T35" fmla="*/ 19 h 100"/>
              <a:gd name="T36" fmla="*/ 123 w 128"/>
              <a:gd name="T37" fmla="*/ 19 h 100"/>
              <a:gd name="T38" fmla="*/ 123 w 128"/>
              <a:gd name="T39" fmla="*/ 9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100">
                <a:moveTo>
                  <a:pt x="128" y="20"/>
                </a:moveTo>
                <a:cubicBezTo>
                  <a:pt x="128" y="17"/>
                  <a:pt x="125" y="14"/>
                  <a:pt x="122" y="14"/>
                </a:cubicBezTo>
                <a:cubicBezTo>
                  <a:pt x="62" y="14"/>
                  <a:pt x="62" y="14"/>
                  <a:pt x="62" y="14"/>
                </a:cubicBezTo>
                <a:cubicBezTo>
                  <a:pt x="45" y="1"/>
                  <a:pt x="45" y="1"/>
                  <a:pt x="45" y="1"/>
                </a:cubicBezTo>
                <a:cubicBezTo>
                  <a:pt x="43" y="0"/>
                  <a:pt x="42" y="0"/>
                  <a:pt x="40" y="0"/>
                </a:cubicBezTo>
                <a:cubicBezTo>
                  <a:pt x="6" y="0"/>
                  <a:pt x="6" y="0"/>
                  <a:pt x="6" y="0"/>
                </a:cubicBezTo>
                <a:cubicBezTo>
                  <a:pt x="3" y="0"/>
                  <a:pt x="0" y="2"/>
                  <a:pt x="0" y="6"/>
                </a:cubicBezTo>
                <a:cubicBezTo>
                  <a:pt x="0" y="94"/>
                  <a:pt x="0" y="94"/>
                  <a:pt x="0" y="94"/>
                </a:cubicBezTo>
                <a:cubicBezTo>
                  <a:pt x="0" y="98"/>
                  <a:pt x="3" y="100"/>
                  <a:pt x="6" y="100"/>
                </a:cubicBezTo>
                <a:cubicBezTo>
                  <a:pt x="122" y="100"/>
                  <a:pt x="122" y="100"/>
                  <a:pt x="122" y="100"/>
                </a:cubicBezTo>
                <a:cubicBezTo>
                  <a:pt x="125" y="100"/>
                  <a:pt x="128" y="98"/>
                  <a:pt x="128" y="94"/>
                </a:cubicBezTo>
                <a:lnTo>
                  <a:pt x="128" y="20"/>
                </a:lnTo>
                <a:close/>
                <a:moveTo>
                  <a:pt x="123" y="96"/>
                </a:moveTo>
                <a:cubicBezTo>
                  <a:pt x="5" y="96"/>
                  <a:pt x="5" y="96"/>
                  <a:pt x="5" y="96"/>
                </a:cubicBezTo>
                <a:cubicBezTo>
                  <a:pt x="5" y="4"/>
                  <a:pt x="5" y="4"/>
                  <a:pt x="5" y="4"/>
                </a:cubicBezTo>
                <a:cubicBezTo>
                  <a:pt x="41" y="4"/>
                  <a:pt x="41" y="4"/>
                  <a:pt x="41" y="4"/>
                </a:cubicBezTo>
                <a:cubicBezTo>
                  <a:pt x="42" y="5"/>
                  <a:pt x="42" y="5"/>
                  <a:pt x="42" y="5"/>
                </a:cubicBezTo>
                <a:cubicBezTo>
                  <a:pt x="60" y="19"/>
                  <a:pt x="60" y="19"/>
                  <a:pt x="60" y="19"/>
                </a:cubicBezTo>
                <a:cubicBezTo>
                  <a:pt x="123" y="19"/>
                  <a:pt x="123" y="19"/>
                  <a:pt x="123" y="19"/>
                </a:cubicBezTo>
                <a:lnTo>
                  <a:pt x="123" y="96"/>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41" name="Freeform 141"/>
          <p:cNvSpPr>
            <a:spLocks noEditPoints="1"/>
          </p:cNvSpPr>
          <p:nvPr/>
        </p:nvSpPr>
        <p:spPr bwMode="auto">
          <a:xfrm>
            <a:off x="6334125" y="1312863"/>
            <a:ext cx="481013" cy="379413"/>
          </a:xfrm>
          <a:custGeom>
            <a:avLst/>
            <a:gdLst>
              <a:gd name="T0" fmla="*/ 128 w 128"/>
              <a:gd name="T1" fmla="*/ 21 h 101"/>
              <a:gd name="T2" fmla="*/ 122 w 128"/>
              <a:gd name="T3" fmla="*/ 15 h 101"/>
              <a:gd name="T4" fmla="*/ 69 w 128"/>
              <a:gd name="T5" fmla="*/ 15 h 101"/>
              <a:gd name="T6" fmla="*/ 52 w 128"/>
              <a:gd name="T7" fmla="*/ 2 h 101"/>
              <a:gd name="T8" fmla="*/ 48 w 128"/>
              <a:gd name="T9" fmla="*/ 0 h 101"/>
              <a:gd name="T10" fmla="*/ 6 w 128"/>
              <a:gd name="T11" fmla="*/ 0 h 101"/>
              <a:gd name="T12" fmla="*/ 0 w 128"/>
              <a:gd name="T13" fmla="*/ 6 h 101"/>
              <a:gd name="T14" fmla="*/ 0 w 128"/>
              <a:gd name="T15" fmla="*/ 95 h 101"/>
              <a:gd name="T16" fmla="*/ 6 w 128"/>
              <a:gd name="T17" fmla="*/ 101 h 101"/>
              <a:gd name="T18" fmla="*/ 122 w 128"/>
              <a:gd name="T19" fmla="*/ 101 h 101"/>
              <a:gd name="T20" fmla="*/ 128 w 128"/>
              <a:gd name="T21" fmla="*/ 95 h 101"/>
              <a:gd name="T22" fmla="*/ 128 w 128"/>
              <a:gd name="T23" fmla="*/ 21 h 101"/>
              <a:gd name="T24" fmla="*/ 5 w 128"/>
              <a:gd name="T25" fmla="*/ 5 h 101"/>
              <a:gd name="T26" fmla="*/ 48 w 128"/>
              <a:gd name="T27" fmla="*/ 5 h 101"/>
              <a:gd name="T28" fmla="*/ 60 w 128"/>
              <a:gd name="T29" fmla="*/ 15 h 101"/>
              <a:gd name="T30" fmla="*/ 5 w 128"/>
              <a:gd name="T31" fmla="*/ 15 h 101"/>
              <a:gd name="T32" fmla="*/ 5 w 128"/>
              <a:gd name="T33" fmla="*/ 5 h 101"/>
              <a:gd name="T34" fmla="*/ 123 w 128"/>
              <a:gd name="T35" fmla="*/ 97 h 101"/>
              <a:gd name="T36" fmla="*/ 5 w 128"/>
              <a:gd name="T37" fmla="*/ 97 h 101"/>
              <a:gd name="T38" fmla="*/ 5 w 128"/>
              <a:gd name="T39" fmla="*/ 20 h 101"/>
              <a:gd name="T40" fmla="*/ 123 w 128"/>
              <a:gd name="T41" fmla="*/ 20 h 101"/>
              <a:gd name="T42" fmla="*/ 123 w 128"/>
              <a:gd name="T43" fmla="*/ 9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8" h="101">
                <a:moveTo>
                  <a:pt x="128" y="21"/>
                </a:moveTo>
                <a:cubicBezTo>
                  <a:pt x="128" y="18"/>
                  <a:pt x="125" y="15"/>
                  <a:pt x="122" y="15"/>
                </a:cubicBezTo>
                <a:cubicBezTo>
                  <a:pt x="69" y="15"/>
                  <a:pt x="69" y="15"/>
                  <a:pt x="69" y="15"/>
                </a:cubicBezTo>
                <a:cubicBezTo>
                  <a:pt x="52" y="2"/>
                  <a:pt x="52" y="2"/>
                  <a:pt x="52" y="2"/>
                </a:cubicBezTo>
                <a:cubicBezTo>
                  <a:pt x="51" y="1"/>
                  <a:pt x="49" y="0"/>
                  <a:pt x="48" y="0"/>
                </a:cubicBezTo>
                <a:cubicBezTo>
                  <a:pt x="6" y="0"/>
                  <a:pt x="6" y="0"/>
                  <a:pt x="6" y="0"/>
                </a:cubicBezTo>
                <a:cubicBezTo>
                  <a:pt x="3" y="0"/>
                  <a:pt x="0" y="3"/>
                  <a:pt x="0" y="6"/>
                </a:cubicBezTo>
                <a:cubicBezTo>
                  <a:pt x="0" y="95"/>
                  <a:pt x="0" y="95"/>
                  <a:pt x="0" y="95"/>
                </a:cubicBezTo>
                <a:cubicBezTo>
                  <a:pt x="0" y="99"/>
                  <a:pt x="3" y="101"/>
                  <a:pt x="6" y="101"/>
                </a:cubicBezTo>
                <a:cubicBezTo>
                  <a:pt x="122" y="101"/>
                  <a:pt x="122" y="101"/>
                  <a:pt x="122" y="101"/>
                </a:cubicBezTo>
                <a:cubicBezTo>
                  <a:pt x="125" y="101"/>
                  <a:pt x="128" y="99"/>
                  <a:pt x="128" y="95"/>
                </a:cubicBezTo>
                <a:lnTo>
                  <a:pt x="128" y="21"/>
                </a:lnTo>
                <a:close/>
                <a:moveTo>
                  <a:pt x="5" y="5"/>
                </a:moveTo>
                <a:cubicBezTo>
                  <a:pt x="48" y="5"/>
                  <a:pt x="48" y="5"/>
                  <a:pt x="48" y="5"/>
                </a:cubicBezTo>
                <a:cubicBezTo>
                  <a:pt x="60" y="15"/>
                  <a:pt x="60" y="15"/>
                  <a:pt x="60" y="15"/>
                </a:cubicBezTo>
                <a:cubicBezTo>
                  <a:pt x="5" y="15"/>
                  <a:pt x="5" y="15"/>
                  <a:pt x="5" y="15"/>
                </a:cubicBezTo>
                <a:lnTo>
                  <a:pt x="5" y="5"/>
                </a:lnTo>
                <a:close/>
                <a:moveTo>
                  <a:pt x="123" y="97"/>
                </a:moveTo>
                <a:cubicBezTo>
                  <a:pt x="5" y="97"/>
                  <a:pt x="5" y="97"/>
                  <a:pt x="5" y="97"/>
                </a:cubicBezTo>
                <a:cubicBezTo>
                  <a:pt x="5" y="20"/>
                  <a:pt x="5" y="20"/>
                  <a:pt x="5" y="20"/>
                </a:cubicBezTo>
                <a:cubicBezTo>
                  <a:pt x="123" y="20"/>
                  <a:pt x="123" y="20"/>
                  <a:pt x="123" y="20"/>
                </a:cubicBezTo>
                <a:lnTo>
                  <a:pt x="123" y="97"/>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nvGrpSpPr>
          <p:cNvPr id="205" name="组合 204">
            <a:extLst>
              <a:ext uri="{FF2B5EF4-FFF2-40B4-BE49-F238E27FC236}">
                <a16:creationId xmlns="" xmlns:a16="http://schemas.microsoft.com/office/drawing/2014/main" id="{44B67E16-ED71-455B-B3E6-944E3BC1ECC8}"/>
              </a:ext>
            </a:extLst>
          </p:cNvPr>
          <p:cNvGrpSpPr/>
          <p:nvPr/>
        </p:nvGrpSpPr>
        <p:grpSpPr>
          <a:xfrm>
            <a:off x="5426075" y="1265238"/>
            <a:ext cx="374650" cy="481013"/>
            <a:chOff x="5426075" y="1265238"/>
            <a:chExt cx="374650" cy="481013"/>
          </a:xfrm>
        </p:grpSpPr>
        <p:sp>
          <p:nvSpPr>
            <p:cNvPr id="142" name="Freeform 142"/>
            <p:cNvSpPr>
              <a:spLocks/>
            </p:cNvSpPr>
            <p:nvPr/>
          </p:nvSpPr>
          <p:spPr bwMode="auto">
            <a:xfrm>
              <a:off x="5530850" y="1485901"/>
              <a:ext cx="165100" cy="117475"/>
            </a:xfrm>
            <a:custGeom>
              <a:avLst/>
              <a:gdLst>
                <a:gd name="T0" fmla="*/ 40 w 44"/>
                <a:gd name="T1" fmla="*/ 1 h 31"/>
                <a:gd name="T2" fmla="*/ 15 w 44"/>
                <a:gd name="T3" fmla="*/ 26 h 31"/>
                <a:gd name="T4" fmla="*/ 4 w 44"/>
                <a:gd name="T5" fmla="*/ 14 h 31"/>
                <a:gd name="T6" fmla="*/ 1 w 44"/>
                <a:gd name="T7" fmla="*/ 14 h 31"/>
                <a:gd name="T8" fmla="*/ 1 w 44"/>
                <a:gd name="T9" fmla="*/ 17 h 31"/>
                <a:gd name="T10" fmla="*/ 13 w 44"/>
                <a:gd name="T11" fmla="*/ 29 h 31"/>
                <a:gd name="T12" fmla="*/ 14 w 44"/>
                <a:gd name="T13" fmla="*/ 30 h 31"/>
                <a:gd name="T14" fmla="*/ 17 w 44"/>
                <a:gd name="T15" fmla="*/ 30 h 31"/>
                <a:gd name="T16" fmla="*/ 43 w 44"/>
                <a:gd name="T17" fmla="*/ 4 h 31"/>
                <a:gd name="T18" fmla="*/ 44 w 44"/>
                <a:gd name="T19" fmla="*/ 3 h 31"/>
                <a:gd name="T20" fmla="*/ 43 w 44"/>
                <a:gd name="T21" fmla="*/ 1 h 31"/>
                <a:gd name="T22" fmla="*/ 40 w 44"/>
                <a:gd name="T23"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31">
                  <a:moveTo>
                    <a:pt x="40" y="1"/>
                  </a:moveTo>
                  <a:cubicBezTo>
                    <a:pt x="15" y="26"/>
                    <a:pt x="15" y="26"/>
                    <a:pt x="15" y="26"/>
                  </a:cubicBezTo>
                  <a:cubicBezTo>
                    <a:pt x="4" y="14"/>
                    <a:pt x="4" y="14"/>
                    <a:pt x="4" y="14"/>
                  </a:cubicBezTo>
                  <a:cubicBezTo>
                    <a:pt x="3" y="13"/>
                    <a:pt x="2" y="13"/>
                    <a:pt x="1" y="14"/>
                  </a:cubicBezTo>
                  <a:cubicBezTo>
                    <a:pt x="0" y="15"/>
                    <a:pt x="0" y="17"/>
                    <a:pt x="1" y="17"/>
                  </a:cubicBezTo>
                  <a:cubicBezTo>
                    <a:pt x="13" y="29"/>
                    <a:pt x="13" y="29"/>
                    <a:pt x="13" y="29"/>
                  </a:cubicBezTo>
                  <a:cubicBezTo>
                    <a:pt x="14" y="30"/>
                    <a:pt x="14" y="30"/>
                    <a:pt x="14" y="30"/>
                  </a:cubicBezTo>
                  <a:cubicBezTo>
                    <a:pt x="15" y="31"/>
                    <a:pt x="16" y="31"/>
                    <a:pt x="17" y="30"/>
                  </a:cubicBezTo>
                  <a:cubicBezTo>
                    <a:pt x="43" y="4"/>
                    <a:pt x="43" y="4"/>
                    <a:pt x="43" y="4"/>
                  </a:cubicBezTo>
                  <a:cubicBezTo>
                    <a:pt x="44" y="4"/>
                    <a:pt x="44" y="3"/>
                    <a:pt x="44" y="3"/>
                  </a:cubicBezTo>
                  <a:cubicBezTo>
                    <a:pt x="44" y="2"/>
                    <a:pt x="44" y="1"/>
                    <a:pt x="43" y="1"/>
                  </a:cubicBezTo>
                  <a:cubicBezTo>
                    <a:pt x="43" y="0"/>
                    <a:pt x="41" y="0"/>
                    <a:pt x="40" y="1"/>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43" name="Freeform 143"/>
            <p:cNvSpPr>
              <a:spLocks noEditPoints="1"/>
            </p:cNvSpPr>
            <p:nvPr/>
          </p:nvSpPr>
          <p:spPr bwMode="auto">
            <a:xfrm>
              <a:off x="5426075" y="1265238"/>
              <a:ext cx="374650" cy="481013"/>
            </a:xfrm>
            <a:custGeom>
              <a:avLst/>
              <a:gdLst>
                <a:gd name="T0" fmla="*/ 95 w 100"/>
                <a:gd name="T1" fmla="*/ 0 h 128"/>
                <a:gd name="T2" fmla="*/ 6 w 100"/>
                <a:gd name="T3" fmla="*/ 0 h 128"/>
                <a:gd name="T4" fmla="*/ 0 w 100"/>
                <a:gd name="T5" fmla="*/ 6 h 128"/>
                <a:gd name="T6" fmla="*/ 0 w 100"/>
                <a:gd name="T7" fmla="*/ 122 h 128"/>
                <a:gd name="T8" fmla="*/ 6 w 100"/>
                <a:gd name="T9" fmla="*/ 128 h 128"/>
                <a:gd name="T10" fmla="*/ 95 w 100"/>
                <a:gd name="T11" fmla="*/ 128 h 128"/>
                <a:gd name="T12" fmla="*/ 100 w 100"/>
                <a:gd name="T13" fmla="*/ 122 h 128"/>
                <a:gd name="T14" fmla="*/ 100 w 100"/>
                <a:gd name="T15" fmla="*/ 6 h 128"/>
                <a:gd name="T16" fmla="*/ 95 w 100"/>
                <a:gd name="T17" fmla="*/ 0 h 128"/>
                <a:gd name="T18" fmla="*/ 76 w 100"/>
                <a:gd name="T19" fmla="*/ 4 h 128"/>
                <a:gd name="T20" fmla="*/ 71 w 100"/>
                <a:gd name="T21" fmla="*/ 15 h 128"/>
                <a:gd name="T22" fmla="*/ 29 w 100"/>
                <a:gd name="T23" fmla="*/ 15 h 128"/>
                <a:gd name="T24" fmla="*/ 24 w 100"/>
                <a:gd name="T25" fmla="*/ 4 h 128"/>
                <a:gd name="T26" fmla="*/ 76 w 100"/>
                <a:gd name="T27" fmla="*/ 4 h 128"/>
                <a:gd name="T28" fmla="*/ 96 w 100"/>
                <a:gd name="T29" fmla="*/ 123 h 128"/>
                <a:gd name="T30" fmla="*/ 4 w 100"/>
                <a:gd name="T31" fmla="*/ 123 h 128"/>
                <a:gd name="T32" fmla="*/ 4 w 100"/>
                <a:gd name="T33" fmla="*/ 4 h 128"/>
                <a:gd name="T34" fmla="*/ 19 w 100"/>
                <a:gd name="T35" fmla="*/ 4 h 128"/>
                <a:gd name="T36" fmla="*/ 26 w 100"/>
                <a:gd name="T37" fmla="*/ 18 h 128"/>
                <a:gd name="T38" fmla="*/ 28 w 100"/>
                <a:gd name="T39" fmla="*/ 19 h 128"/>
                <a:gd name="T40" fmla="*/ 72 w 100"/>
                <a:gd name="T41" fmla="*/ 19 h 128"/>
                <a:gd name="T42" fmla="*/ 74 w 100"/>
                <a:gd name="T43" fmla="*/ 18 h 128"/>
                <a:gd name="T44" fmla="*/ 81 w 100"/>
                <a:gd name="T45" fmla="*/ 4 h 128"/>
                <a:gd name="T46" fmla="*/ 96 w 100"/>
                <a:gd name="T47" fmla="*/ 4 h 128"/>
                <a:gd name="T48" fmla="*/ 96 w 100"/>
                <a:gd name="T49"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0" h="128">
                  <a:moveTo>
                    <a:pt x="95" y="0"/>
                  </a:moveTo>
                  <a:cubicBezTo>
                    <a:pt x="6" y="0"/>
                    <a:pt x="6" y="0"/>
                    <a:pt x="6" y="0"/>
                  </a:cubicBezTo>
                  <a:cubicBezTo>
                    <a:pt x="2" y="0"/>
                    <a:pt x="0" y="2"/>
                    <a:pt x="0" y="6"/>
                  </a:cubicBezTo>
                  <a:cubicBezTo>
                    <a:pt x="0" y="122"/>
                    <a:pt x="0" y="122"/>
                    <a:pt x="0" y="122"/>
                  </a:cubicBezTo>
                  <a:cubicBezTo>
                    <a:pt x="0" y="125"/>
                    <a:pt x="2" y="128"/>
                    <a:pt x="6" y="128"/>
                  </a:cubicBezTo>
                  <a:cubicBezTo>
                    <a:pt x="95" y="128"/>
                    <a:pt x="95" y="128"/>
                    <a:pt x="95" y="128"/>
                  </a:cubicBezTo>
                  <a:cubicBezTo>
                    <a:pt x="98" y="128"/>
                    <a:pt x="100" y="125"/>
                    <a:pt x="100" y="122"/>
                  </a:cubicBezTo>
                  <a:cubicBezTo>
                    <a:pt x="100" y="6"/>
                    <a:pt x="100" y="6"/>
                    <a:pt x="100" y="6"/>
                  </a:cubicBezTo>
                  <a:cubicBezTo>
                    <a:pt x="100" y="2"/>
                    <a:pt x="98" y="0"/>
                    <a:pt x="95" y="0"/>
                  </a:cubicBezTo>
                  <a:close/>
                  <a:moveTo>
                    <a:pt x="76" y="4"/>
                  </a:moveTo>
                  <a:cubicBezTo>
                    <a:pt x="71" y="15"/>
                    <a:pt x="71" y="15"/>
                    <a:pt x="71" y="15"/>
                  </a:cubicBezTo>
                  <a:cubicBezTo>
                    <a:pt x="29" y="15"/>
                    <a:pt x="29" y="15"/>
                    <a:pt x="29" y="15"/>
                  </a:cubicBezTo>
                  <a:cubicBezTo>
                    <a:pt x="24" y="4"/>
                    <a:pt x="24" y="4"/>
                    <a:pt x="24" y="4"/>
                  </a:cubicBezTo>
                  <a:lnTo>
                    <a:pt x="76" y="4"/>
                  </a:lnTo>
                  <a:close/>
                  <a:moveTo>
                    <a:pt x="96" y="123"/>
                  </a:moveTo>
                  <a:cubicBezTo>
                    <a:pt x="4" y="123"/>
                    <a:pt x="4" y="123"/>
                    <a:pt x="4" y="123"/>
                  </a:cubicBezTo>
                  <a:cubicBezTo>
                    <a:pt x="4" y="4"/>
                    <a:pt x="4" y="4"/>
                    <a:pt x="4" y="4"/>
                  </a:cubicBezTo>
                  <a:cubicBezTo>
                    <a:pt x="19" y="4"/>
                    <a:pt x="19" y="4"/>
                    <a:pt x="19" y="4"/>
                  </a:cubicBezTo>
                  <a:cubicBezTo>
                    <a:pt x="26" y="18"/>
                    <a:pt x="26" y="18"/>
                    <a:pt x="26" y="18"/>
                  </a:cubicBezTo>
                  <a:cubicBezTo>
                    <a:pt x="26" y="19"/>
                    <a:pt x="27" y="19"/>
                    <a:pt x="28" y="19"/>
                  </a:cubicBezTo>
                  <a:cubicBezTo>
                    <a:pt x="72" y="19"/>
                    <a:pt x="72" y="19"/>
                    <a:pt x="72" y="19"/>
                  </a:cubicBezTo>
                  <a:cubicBezTo>
                    <a:pt x="73" y="19"/>
                    <a:pt x="74" y="19"/>
                    <a:pt x="74" y="18"/>
                  </a:cubicBezTo>
                  <a:cubicBezTo>
                    <a:pt x="81" y="4"/>
                    <a:pt x="81" y="4"/>
                    <a:pt x="81" y="4"/>
                  </a:cubicBezTo>
                  <a:cubicBezTo>
                    <a:pt x="96" y="4"/>
                    <a:pt x="96" y="4"/>
                    <a:pt x="96" y="4"/>
                  </a:cubicBezTo>
                  <a:lnTo>
                    <a:pt x="96" y="1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06" name="组合 205">
            <a:extLst>
              <a:ext uri="{FF2B5EF4-FFF2-40B4-BE49-F238E27FC236}">
                <a16:creationId xmlns="" xmlns:a16="http://schemas.microsoft.com/office/drawing/2014/main" id="{687617A3-0C48-405C-AFA3-E8CDA79606A1}"/>
              </a:ext>
            </a:extLst>
          </p:cNvPr>
          <p:cNvGrpSpPr/>
          <p:nvPr/>
        </p:nvGrpSpPr>
        <p:grpSpPr>
          <a:xfrm>
            <a:off x="4464050" y="1265238"/>
            <a:ext cx="376238" cy="481013"/>
            <a:chOff x="4464050" y="1265238"/>
            <a:chExt cx="376238" cy="481013"/>
          </a:xfrm>
        </p:grpSpPr>
        <p:sp>
          <p:nvSpPr>
            <p:cNvPr id="144" name="Freeform 144"/>
            <p:cNvSpPr>
              <a:spLocks/>
            </p:cNvSpPr>
            <p:nvPr/>
          </p:nvSpPr>
          <p:spPr bwMode="auto">
            <a:xfrm>
              <a:off x="4592638" y="1490663"/>
              <a:ext cx="119063" cy="115888"/>
            </a:xfrm>
            <a:custGeom>
              <a:avLst/>
              <a:gdLst>
                <a:gd name="T0" fmla="*/ 31 w 32"/>
                <a:gd name="T1" fmla="*/ 0 h 31"/>
                <a:gd name="T2" fmla="*/ 28 w 32"/>
                <a:gd name="T3" fmla="*/ 0 h 31"/>
                <a:gd name="T4" fmla="*/ 16 w 32"/>
                <a:gd name="T5" fmla="*/ 12 h 31"/>
                <a:gd name="T6" fmla="*/ 4 w 32"/>
                <a:gd name="T7" fmla="*/ 0 h 31"/>
                <a:gd name="T8" fmla="*/ 1 w 32"/>
                <a:gd name="T9" fmla="*/ 0 h 31"/>
                <a:gd name="T10" fmla="*/ 1 w 32"/>
                <a:gd name="T11" fmla="*/ 4 h 31"/>
                <a:gd name="T12" fmla="*/ 13 w 32"/>
                <a:gd name="T13" fmla="*/ 15 h 31"/>
                <a:gd name="T14" fmla="*/ 1 w 32"/>
                <a:gd name="T15" fmla="*/ 27 h 31"/>
                <a:gd name="T16" fmla="*/ 1 w 32"/>
                <a:gd name="T17" fmla="*/ 30 h 31"/>
                <a:gd name="T18" fmla="*/ 4 w 32"/>
                <a:gd name="T19" fmla="*/ 30 h 31"/>
                <a:gd name="T20" fmla="*/ 16 w 32"/>
                <a:gd name="T21" fmla="*/ 18 h 31"/>
                <a:gd name="T22" fmla="*/ 28 w 32"/>
                <a:gd name="T23" fmla="*/ 30 h 31"/>
                <a:gd name="T24" fmla="*/ 31 w 32"/>
                <a:gd name="T25" fmla="*/ 30 h 31"/>
                <a:gd name="T26" fmla="*/ 31 w 32"/>
                <a:gd name="T27" fmla="*/ 27 h 31"/>
                <a:gd name="T28" fmla="*/ 19 w 32"/>
                <a:gd name="T29" fmla="*/ 15 h 31"/>
                <a:gd name="T30" fmla="*/ 31 w 32"/>
                <a:gd name="T31" fmla="*/ 4 h 31"/>
                <a:gd name="T32" fmla="*/ 31 w 32"/>
                <a:gd name="T3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31">
                  <a:moveTo>
                    <a:pt x="31" y="0"/>
                  </a:moveTo>
                  <a:cubicBezTo>
                    <a:pt x="30" y="0"/>
                    <a:pt x="28" y="0"/>
                    <a:pt x="28" y="0"/>
                  </a:cubicBezTo>
                  <a:cubicBezTo>
                    <a:pt x="16" y="12"/>
                    <a:pt x="16" y="12"/>
                    <a:pt x="16" y="12"/>
                  </a:cubicBezTo>
                  <a:cubicBezTo>
                    <a:pt x="4" y="0"/>
                    <a:pt x="4" y="0"/>
                    <a:pt x="4" y="0"/>
                  </a:cubicBezTo>
                  <a:cubicBezTo>
                    <a:pt x="4" y="0"/>
                    <a:pt x="2" y="0"/>
                    <a:pt x="1" y="0"/>
                  </a:cubicBezTo>
                  <a:cubicBezTo>
                    <a:pt x="0" y="1"/>
                    <a:pt x="0" y="3"/>
                    <a:pt x="1" y="4"/>
                  </a:cubicBezTo>
                  <a:cubicBezTo>
                    <a:pt x="13" y="15"/>
                    <a:pt x="13" y="15"/>
                    <a:pt x="13" y="15"/>
                  </a:cubicBezTo>
                  <a:cubicBezTo>
                    <a:pt x="1" y="27"/>
                    <a:pt x="1" y="27"/>
                    <a:pt x="1" y="27"/>
                  </a:cubicBezTo>
                  <a:cubicBezTo>
                    <a:pt x="0" y="28"/>
                    <a:pt x="0" y="29"/>
                    <a:pt x="1" y="30"/>
                  </a:cubicBezTo>
                  <a:cubicBezTo>
                    <a:pt x="2" y="31"/>
                    <a:pt x="4" y="31"/>
                    <a:pt x="4" y="30"/>
                  </a:cubicBezTo>
                  <a:cubicBezTo>
                    <a:pt x="16" y="18"/>
                    <a:pt x="16" y="18"/>
                    <a:pt x="16" y="18"/>
                  </a:cubicBezTo>
                  <a:cubicBezTo>
                    <a:pt x="28" y="30"/>
                    <a:pt x="28" y="30"/>
                    <a:pt x="28" y="30"/>
                  </a:cubicBezTo>
                  <a:cubicBezTo>
                    <a:pt x="28" y="31"/>
                    <a:pt x="30" y="31"/>
                    <a:pt x="31" y="30"/>
                  </a:cubicBezTo>
                  <a:cubicBezTo>
                    <a:pt x="32" y="29"/>
                    <a:pt x="32" y="28"/>
                    <a:pt x="31" y="27"/>
                  </a:cubicBezTo>
                  <a:cubicBezTo>
                    <a:pt x="19" y="15"/>
                    <a:pt x="19" y="15"/>
                    <a:pt x="19" y="15"/>
                  </a:cubicBezTo>
                  <a:cubicBezTo>
                    <a:pt x="31" y="4"/>
                    <a:pt x="31" y="4"/>
                    <a:pt x="31" y="4"/>
                  </a:cubicBezTo>
                  <a:cubicBezTo>
                    <a:pt x="32" y="3"/>
                    <a:pt x="32" y="1"/>
                    <a:pt x="31"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45" name="Freeform 145"/>
            <p:cNvSpPr>
              <a:spLocks noEditPoints="1"/>
            </p:cNvSpPr>
            <p:nvPr/>
          </p:nvSpPr>
          <p:spPr bwMode="auto">
            <a:xfrm>
              <a:off x="4464050" y="1265238"/>
              <a:ext cx="376238" cy="481013"/>
            </a:xfrm>
            <a:custGeom>
              <a:avLst/>
              <a:gdLst>
                <a:gd name="T0" fmla="*/ 95 w 100"/>
                <a:gd name="T1" fmla="*/ 0 h 128"/>
                <a:gd name="T2" fmla="*/ 6 w 100"/>
                <a:gd name="T3" fmla="*/ 0 h 128"/>
                <a:gd name="T4" fmla="*/ 0 w 100"/>
                <a:gd name="T5" fmla="*/ 6 h 128"/>
                <a:gd name="T6" fmla="*/ 0 w 100"/>
                <a:gd name="T7" fmla="*/ 122 h 128"/>
                <a:gd name="T8" fmla="*/ 6 w 100"/>
                <a:gd name="T9" fmla="*/ 128 h 128"/>
                <a:gd name="T10" fmla="*/ 95 w 100"/>
                <a:gd name="T11" fmla="*/ 128 h 128"/>
                <a:gd name="T12" fmla="*/ 100 w 100"/>
                <a:gd name="T13" fmla="*/ 122 h 128"/>
                <a:gd name="T14" fmla="*/ 100 w 100"/>
                <a:gd name="T15" fmla="*/ 6 h 128"/>
                <a:gd name="T16" fmla="*/ 95 w 100"/>
                <a:gd name="T17" fmla="*/ 0 h 128"/>
                <a:gd name="T18" fmla="*/ 76 w 100"/>
                <a:gd name="T19" fmla="*/ 4 h 128"/>
                <a:gd name="T20" fmla="*/ 71 w 100"/>
                <a:gd name="T21" fmla="*/ 15 h 128"/>
                <a:gd name="T22" fmla="*/ 29 w 100"/>
                <a:gd name="T23" fmla="*/ 15 h 128"/>
                <a:gd name="T24" fmla="*/ 24 w 100"/>
                <a:gd name="T25" fmla="*/ 4 h 128"/>
                <a:gd name="T26" fmla="*/ 76 w 100"/>
                <a:gd name="T27" fmla="*/ 4 h 128"/>
                <a:gd name="T28" fmla="*/ 96 w 100"/>
                <a:gd name="T29" fmla="*/ 123 h 128"/>
                <a:gd name="T30" fmla="*/ 4 w 100"/>
                <a:gd name="T31" fmla="*/ 123 h 128"/>
                <a:gd name="T32" fmla="*/ 4 w 100"/>
                <a:gd name="T33" fmla="*/ 4 h 128"/>
                <a:gd name="T34" fmla="*/ 19 w 100"/>
                <a:gd name="T35" fmla="*/ 4 h 128"/>
                <a:gd name="T36" fmla="*/ 26 w 100"/>
                <a:gd name="T37" fmla="*/ 18 h 128"/>
                <a:gd name="T38" fmla="*/ 28 w 100"/>
                <a:gd name="T39" fmla="*/ 19 h 128"/>
                <a:gd name="T40" fmla="*/ 72 w 100"/>
                <a:gd name="T41" fmla="*/ 19 h 128"/>
                <a:gd name="T42" fmla="*/ 74 w 100"/>
                <a:gd name="T43" fmla="*/ 18 h 128"/>
                <a:gd name="T44" fmla="*/ 81 w 100"/>
                <a:gd name="T45" fmla="*/ 4 h 128"/>
                <a:gd name="T46" fmla="*/ 96 w 100"/>
                <a:gd name="T47" fmla="*/ 4 h 128"/>
                <a:gd name="T48" fmla="*/ 96 w 100"/>
                <a:gd name="T49"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0" h="128">
                  <a:moveTo>
                    <a:pt x="95" y="0"/>
                  </a:moveTo>
                  <a:cubicBezTo>
                    <a:pt x="6" y="0"/>
                    <a:pt x="6" y="0"/>
                    <a:pt x="6" y="0"/>
                  </a:cubicBezTo>
                  <a:cubicBezTo>
                    <a:pt x="2" y="0"/>
                    <a:pt x="0" y="2"/>
                    <a:pt x="0" y="6"/>
                  </a:cubicBezTo>
                  <a:cubicBezTo>
                    <a:pt x="0" y="122"/>
                    <a:pt x="0" y="122"/>
                    <a:pt x="0" y="122"/>
                  </a:cubicBezTo>
                  <a:cubicBezTo>
                    <a:pt x="0" y="125"/>
                    <a:pt x="2" y="128"/>
                    <a:pt x="6" y="128"/>
                  </a:cubicBezTo>
                  <a:cubicBezTo>
                    <a:pt x="95" y="128"/>
                    <a:pt x="95" y="128"/>
                    <a:pt x="95" y="128"/>
                  </a:cubicBezTo>
                  <a:cubicBezTo>
                    <a:pt x="98" y="128"/>
                    <a:pt x="100" y="125"/>
                    <a:pt x="100" y="122"/>
                  </a:cubicBezTo>
                  <a:cubicBezTo>
                    <a:pt x="100" y="6"/>
                    <a:pt x="100" y="6"/>
                    <a:pt x="100" y="6"/>
                  </a:cubicBezTo>
                  <a:cubicBezTo>
                    <a:pt x="100" y="2"/>
                    <a:pt x="98" y="0"/>
                    <a:pt x="95" y="0"/>
                  </a:cubicBezTo>
                  <a:close/>
                  <a:moveTo>
                    <a:pt x="76" y="4"/>
                  </a:moveTo>
                  <a:cubicBezTo>
                    <a:pt x="71" y="15"/>
                    <a:pt x="71" y="15"/>
                    <a:pt x="71" y="15"/>
                  </a:cubicBezTo>
                  <a:cubicBezTo>
                    <a:pt x="29" y="15"/>
                    <a:pt x="29" y="15"/>
                    <a:pt x="29" y="15"/>
                  </a:cubicBezTo>
                  <a:cubicBezTo>
                    <a:pt x="24" y="4"/>
                    <a:pt x="24" y="4"/>
                    <a:pt x="24" y="4"/>
                  </a:cubicBezTo>
                  <a:lnTo>
                    <a:pt x="76" y="4"/>
                  </a:lnTo>
                  <a:close/>
                  <a:moveTo>
                    <a:pt x="96" y="123"/>
                  </a:moveTo>
                  <a:cubicBezTo>
                    <a:pt x="4" y="123"/>
                    <a:pt x="4" y="123"/>
                    <a:pt x="4" y="123"/>
                  </a:cubicBezTo>
                  <a:cubicBezTo>
                    <a:pt x="4" y="4"/>
                    <a:pt x="4" y="4"/>
                    <a:pt x="4" y="4"/>
                  </a:cubicBezTo>
                  <a:cubicBezTo>
                    <a:pt x="19" y="4"/>
                    <a:pt x="19" y="4"/>
                    <a:pt x="19" y="4"/>
                  </a:cubicBezTo>
                  <a:cubicBezTo>
                    <a:pt x="26" y="18"/>
                    <a:pt x="26" y="18"/>
                    <a:pt x="26" y="18"/>
                  </a:cubicBezTo>
                  <a:cubicBezTo>
                    <a:pt x="26" y="19"/>
                    <a:pt x="27" y="19"/>
                    <a:pt x="28" y="19"/>
                  </a:cubicBezTo>
                  <a:cubicBezTo>
                    <a:pt x="72" y="19"/>
                    <a:pt x="72" y="19"/>
                    <a:pt x="72" y="19"/>
                  </a:cubicBezTo>
                  <a:cubicBezTo>
                    <a:pt x="73" y="19"/>
                    <a:pt x="74" y="19"/>
                    <a:pt x="74" y="18"/>
                  </a:cubicBezTo>
                  <a:cubicBezTo>
                    <a:pt x="81" y="4"/>
                    <a:pt x="81" y="4"/>
                    <a:pt x="81" y="4"/>
                  </a:cubicBezTo>
                  <a:cubicBezTo>
                    <a:pt x="96" y="4"/>
                    <a:pt x="96" y="4"/>
                    <a:pt x="96" y="4"/>
                  </a:cubicBezTo>
                  <a:lnTo>
                    <a:pt x="96" y="1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07" name="组合 206">
            <a:extLst>
              <a:ext uri="{FF2B5EF4-FFF2-40B4-BE49-F238E27FC236}">
                <a16:creationId xmlns="" xmlns:a16="http://schemas.microsoft.com/office/drawing/2014/main" id="{B1F693DA-7F94-4967-B3C8-9F7A7FDE5F59}"/>
              </a:ext>
            </a:extLst>
          </p:cNvPr>
          <p:cNvGrpSpPr/>
          <p:nvPr/>
        </p:nvGrpSpPr>
        <p:grpSpPr>
          <a:xfrm>
            <a:off x="3503613" y="1265238"/>
            <a:ext cx="374650" cy="481013"/>
            <a:chOff x="3503613" y="1265238"/>
            <a:chExt cx="374650" cy="481013"/>
          </a:xfrm>
        </p:grpSpPr>
        <p:sp>
          <p:nvSpPr>
            <p:cNvPr id="146" name="Freeform 146"/>
            <p:cNvSpPr>
              <a:spLocks/>
            </p:cNvSpPr>
            <p:nvPr/>
          </p:nvSpPr>
          <p:spPr bwMode="auto">
            <a:xfrm>
              <a:off x="3613150" y="1538288"/>
              <a:ext cx="157163" cy="15875"/>
            </a:xfrm>
            <a:custGeom>
              <a:avLst/>
              <a:gdLst>
                <a:gd name="T0" fmla="*/ 40 w 42"/>
                <a:gd name="T1" fmla="*/ 0 h 4"/>
                <a:gd name="T2" fmla="*/ 2 w 42"/>
                <a:gd name="T3" fmla="*/ 0 h 4"/>
                <a:gd name="T4" fmla="*/ 0 w 42"/>
                <a:gd name="T5" fmla="*/ 2 h 4"/>
                <a:gd name="T6" fmla="*/ 2 w 42"/>
                <a:gd name="T7" fmla="*/ 4 h 4"/>
                <a:gd name="T8" fmla="*/ 40 w 42"/>
                <a:gd name="T9" fmla="*/ 4 h 4"/>
                <a:gd name="T10" fmla="*/ 42 w 42"/>
                <a:gd name="T11" fmla="*/ 2 h 4"/>
                <a:gd name="T12" fmla="*/ 40 w 42"/>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2" h="4">
                  <a:moveTo>
                    <a:pt x="40" y="0"/>
                  </a:moveTo>
                  <a:cubicBezTo>
                    <a:pt x="2" y="0"/>
                    <a:pt x="2" y="0"/>
                    <a:pt x="2" y="0"/>
                  </a:cubicBezTo>
                  <a:cubicBezTo>
                    <a:pt x="1" y="0"/>
                    <a:pt x="0" y="1"/>
                    <a:pt x="0" y="2"/>
                  </a:cubicBezTo>
                  <a:cubicBezTo>
                    <a:pt x="0" y="3"/>
                    <a:pt x="1" y="4"/>
                    <a:pt x="2" y="4"/>
                  </a:cubicBezTo>
                  <a:cubicBezTo>
                    <a:pt x="40" y="4"/>
                    <a:pt x="40" y="4"/>
                    <a:pt x="40" y="4"/>
                  </a:cubicBezTo>
                  <a:cubicBezTo>
                    <a:pt x="41" y="4"/>
                    <a:pt x="42" y="3"/>
                    <a:pt x="42" y="2"/>
                  </a:cubicBezTo>
                  <a:cubicBezTo>
                    <a:pt x="42" y="1"/>
                    <a:pt x="41" y="0"/>
                    <a:pt x="40"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47" name="Freeform 147"/>
            <p:cNvSpPr>
              <a:spLocks noEditPoints="1"/>
            </p:cNvSpPr>
            <p:nvPr/>
          </p:nvSpPr>
          <p:spPr bwMode="auto">
            <a:xfrm>
              <a:off x="3503613" y="1265238"/>
              <a:ext cx="374650" cy="481013"/>
            </a:xfrm>
            <a:custGeom>
              <a:avLst/>
              <a:gdLst>
                <a:gd name="T0" fmla="*/ 95 w 100"/>
                <a:gd name="T1" fmla="*/ 0 h 128"/>
                <a:gd name="T2" fmla="*/ 6 w 100"/>
                <a:gd name="T3" fmla="*/ 0 h 128"/>
                <a:gd name="T4" fmla="*/ 0 w 100"/>
                <a:gd name="T5" fmla="*/ 6 h 128"/>
                <a:gd name="T6" fmla="*/ 0 w 100"/>
                <a:gd name="T7" fmla="*/ 122 h 128"/>
                <a:gd name="T8" fmla="*/ 6 w 100"/>
                <a:gd name="T9" fmla="*/ 128 h 128"/>
                <a:gd name="T10" fmla="*/ 95 w 100"/>
                <a:gd name="T11" fmla="*/ 128 h 128"/>
                <a:gd name="T12" fmla="*/ 100 w 100"/>
                <a:gd name="T13" fmla="*/ 122 h 128"/>
                <a:gd name="T14" fmla="*/ 100 w 100"/>
                <a:gd name="T15" fmla="*/ 6 h 128"/>
                <a:gd name="T16" fmla="*/ 95 w 100"/>
                <a:gd name="T17" fmla="*/ 0 h 128"/>
                <a:gd name="T18" fmla="*/ 76 w 100"/>
                <a:gd name="T19" fmla="*/ 4 h 128"/>
                <a:gd name="T20" fmla="*/ 71 w 100"/>
                <a:gd name="T21" fmla="*/ 15 h 128"/>
                <a:gd name="T22" fmla="*/ 29 w 100"/>
                <a:gd name="T23" fmla="*/ 15 h 128"/>
                <a:gd name="T24" fmla="*/ 24 w 100"/>
                <a:gd name="T25" fmla="*/ 4 h 128"/>
                <a:gd name="T26" fmla="*/ 76 w 100"/>
                <a:gd name="T27" fmla="*/ 4 h 128"/>
                <a:gd name="T28" fmla="*/ 96 w 100"/>
                <a:gd name="T29" fmla="*/ 123 h 128"/>
                <a:gd name="T30" fmla="*/ 4 w 100"/>
                <a:gd name="T31" fmla="*/ 123 h 128"/>
                <a:gd name="T32" fmla="*/ 4 w 100"/>
                <a:gd name="T33" fmla="*/ 4 h 128"/>
                <a:gd name="T34" fmla="*/ 19 w 100"/>
                <a:gd name="T35" fmla="*/ 4 h 128"/>
                <a:gd name="T36" fmla="*/ 26 w 100"/>
                <a:gd name="T37" fmla="*/ 18 h 128"/>
                <a:gd name="T38" fmla="*/ 28 w 100"/>
                <a:gd name="T39" fmla="*/ 19 h 128"/>
                <a:gd name="T40" fmla="*/ 72 w 100"/>
                <a:gd name="T41" fmla="*/ 19 h 128"/>
                <a:gd name="T42" fmla="*/ 74 w 100"/>
                <a:gd name="T43" fmla="*/ 18 h 128"/>
                <a:gd name="T44" fmla="*/ 81 w 100"/>
                <a:gd name="T45" fmla="*/ 4 h 128"/>
                <a:gd name="T46" fmla="*/ 96 w 100"/>
                <a:gd name="T47" fmla="*/ 4 h 128"/>
                <a:gd name="T48" fmla="*/ 96 w 100"/>
                <a:gd name="T49"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0" h="128">
                  <a:moveTo>
                    <a:pt x="95" y="0"/>
                  </a:moveTo>
                  <a:cubicBezTo>
                    <a:pt x="6" y="0"/>
                    <a:pt x="6" y="0"/>
                    <a:pt x="6" y="0"/>
                  </a:cubicBezTo>
                  <a:cubicBezTo>
                    <a:pt x="2" y="0"/>
                    <a:pt x="0" y="2"/>
                    <a:pt x="0" y="6"/>
                  </a:cubicBezTo>
                  <a:cubicBezTo>
                    <a:pt x="0" y="122"/>
                    <a:pt x="0" y="122"/>
                    <a:pt x="0" y="122"/>
                  </a:cubicBezTo>
                  <a:cubicBezTo>
                    <a:pt x="0" y="125"/>
                    <a:pt x="2" y="128"/>
                    <a:pt x="6" y="128"/>
                  </a:cubicBezTo>
                  <a:cubicBezTo>
                    <a:pt x="95" y="128"/>
                    <a:pt x="95" y="128"/>
                    <a:pt x="95" y="128"/>
                  </a:cubicBezTo>
                  <a:cubicBezTo>
                    <a:pt x="98" y="128"/>
                    <a:pt x="100" y="125"/>
                    <a:pt x="100" y="122"/>
                  </a:cubicBezTo>
                  <a:cubicBezTo>
                    <a:pt x="100" y="6"/>
                    <a:pt x="100" y="6"/>
                    <a:pt x="100" y="6"/>
                  </a:cubicBezTo>
                  <a:cubicBezTo>
                    <a:pt x="100" y="2"/>
                    <a:pt x="98" y="0"/>
                    <a:pt x="95" y="0"/>
                  </a:cubicBezTo>
                  <a:close/>
                  <a:moveTo>
                    <a:pt x="76" y="4"/>
                  </a:moveTo>
                  <a:cubicBezTo>
                    <a:pt x="71" y="15"/>
                    <a:pt x="71" y="15"/>
                    <a:pt x="71" y="15"/>
                  </a:cubicBezTo>
                  <a:cubicBezTo>
                    <a:pt x="29" y="15"/>
                    <a:pt x="29" y="15"/>
                    <a:pt x="29" y="15"/>
                  </a:cubicBezTo>
                  <a:cubicBezTo>
                    <a:pt x="24" y="4"/>
                    <a:pt x="24" y="4"/>
                    <a:pt x="24" y="4"/>
                  </a:cubicBezTo>
                  <a:lnTo>
                    <a:pt x="76" y="4"/>
                  </a:lnTo>
                  <a:close/>
                  <a:moveTo>
                    <a:pt x="96" y="123"/>
                  </a:moveTo>
                  <a:cubicBezTo>
                    <a:pt x="4" y="123"/>
                    <a:pt x="4" y="123"/>
                    <a:pt x="4" y="123"/>
                  </a:cubicBezTo>
                  <a:cubicBezTo>
                    <a:pt x="4" y="4"/>
                    <a:pt x="4" y="4"/>
                    <a:pt x="4" y="4"/>
                  </a:cubicBezTo>
                  <a:cubicBezTo>
                    <a:pt x="19" y="4"/>
                    <a:pt x="19" y="4"/>
                    <a:pt x="19" y="4"/>
                  </a:cubicBezTo>
                  <a:cubicBezTo>
                    <a:pt x="26" y="18"/>
                    <a:pt x="26" y="18"/>
                    <a:pt x="26" y="18"/>
                  </a:cubicBezTo>
                  <a:cubicBezTo>
                    <a:pt x="26" y="19"/>
                    <a:pt x="27" y="19"/>
                    <a:pt x="28" y="19"/>
                  </a:cubicBezTo>
                  <a:cubicBezTo>
                    <a:pt x="72" y="19"/>
                    <a:pt x="72" y="19"/>
                    <a:pt x="72" y="19"/>
                  </a:cubicBezTo>
                  <a:cubicBezTo>
                    <a:pt x="73" y="19"/>
                    <a:pt x="74" y="19"/>
                    <a:pt x="74" y="18"/>
                  </a:cubicBezTo>
                  <a:cubicBezTo>
                    <a:pt x="81" y="4"/>
                    <a:pt x="81" y="4"/>
                    <a:pt x="81" y="4"/>
                  </a:cubicBezTo>
                  <a:cubicBezTo>
                    <a:pt x="96" y="4"/>
                    <a:pt x="96" y="4"/>
                    <a:pt x="96" y="4"/>
                  </a:cubicBezTo>
                  <a:lnTo>
                    <a:pt x="96" y="1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08" name="组合 207">
            <a:extLst>
              <a:ext uri="{FF2B5EF4-FFF2-40B4-BE49-F238E27FC236}">
                <a16:creationId xmlns="" xmlns:a16="http://schemas.microsoft.com/office/drawing/2014/main" id="{5DE4CBE2-CC4F-470F-B7F1-09D8CCF3FEE3}"/>
              </a:ext>
            </a:extLst>
          </p:cNvPr>
          <p:cNvGrpSpPr/>
          <p:nvPr/>
        </p:nvGrpSpPr>
        <p:grpSpPr>
          <a:xfrm>
            <a:off x="2543175" y="1265238"/>
            <a:ext cx="374650" cy="481013"/>
            <a:chOff x="2543175" y="1265238"/>
            <a:chExt cx="374650" cy="481013"/>
          </a:xfrm>
        </p:grpSpPr>
        <p:sp>
          <p:nvSpPr>
            <p:cNvPr id="148" name="Freeform 148"/>
            <p:cNvSpPr>
              <a:spLocks/>
            </p:cNvSpPr>
            <p:nvPr/>
          </p:nvSpPr>
          <p:spPr bwMode="auto">
            <a:xfrm>
              <a:off x="2651125" y="1466851"/>
              <a:ext cx="157163" cy="158750"/>
            </a:xfrm>
            <a:custGeom>
              <a:avLst/>
              <a:gdLst>
                <a:gd name="T0" fmla="*/ 40 w 42"/>
                <a:gd name="T1" fmla="*/ 19 h 42"/>
                <a:gd name="T2" fmla="*/ 23 w 42"/>
                <a:gd name="T3" fmla="*/ 19 h 42"/>
                <a:gd name="T4" fmla="*/ 23 w 42"/>
                <a:gd name="T5" fmla="*/ 3 h 42"/>
                <a:gd name="T6" fmla="*/ 21 w 42"/>
                <a:gd name="T7" fmla="*/ 0 h 42"/>
                <a:gd name="T8" fmla="*/ 19 w 42"/>
                <a:gd name="T9" fmla="*/ 3 h 42"/>
                <a:gd name="T10" fmla="*/ 19 w 42"/>
                <a:gd name="T11" fmla="*/ 19 h 42"/>
                <a:gd name="T12" fmla="*/ 2 w 42"/>
                <a:gd name="T13" fmla="*/ 19 h 42"/>
                <a:gd name="T14" fmla="*/ 0 w 42"/>
                <a:gd name="T15" fmla="*/ 21 h 42"/>
                <a:gd name="T16" fmla="*/ 2 w 42"/>
                <a:gd name="T17" fmla="*/ 23 h 42"/>
                <a:gd name="T18" fmla="*/ 19 w 42"/>
                <a:gd name="T19" fmla="*/ 23 h 42"/>
                <a:gd name="T20" fmla="*/ 19 w 42"/>
                <a:gd name="T21" fmla="*/ 40 h 42"/>
                <a:gd name="T22" fmla="*/ 21 w 42"/>
                <a:gd name="T23" fmla="*/ 42 h 42"/>
                <a:gd name="T24" fmla="*/ 23 w 42"/>
                <a:gd name="T25" fmla="*/ 40 h 42"/>
                <a:gd name="T26" fmla="*/ 23 w 42"/>
                <a:gd name="T27" fmla="*/ 23 h 42"/>
                <a:gd name="T28" fmla="*/ 40 w 42"/>
                <a:gd name="T29" fmla="*/ 23 h 42"/>
                <a:gd name="T30" fmla="*/ 42 w 42"/>
                <a:gd name="T31" fmla="*/ 21 h 42"/>
                <a:gd name="T32" fmla="*/ 40 w 42"/>
                <a:gd name="T33" fmla="*/ 1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42">
                  <a:moveTo>
                    <a:pt x="40" y="19"/>
                  </a:moveTo>
                  <a:cubicBezTo>
                    <a:pt x="23" y="19"/>
                    <a:pt x="23" y="19"/>
                    <a:pt x="23" y="19"/>
                  </a:cubicBezTo>
                  <a:cubicBezTo>
                    <a:pt x="23" y="3"/>
                    <a:pt x="23" y="3"/>
                    <a:pt x="23" y="3"/>
                  </a:cubicBezTo>
                  <a:cubicBezTo>
                    <a:pt x="23" y="1"/>
                    <a:pt x="22" y="0"/>
                    <a:pt x="21" y="0"/>
                  </a:cubicBezTo>
                  <a:cubicBezTo>
                    <a:pt x="20" y="0"/>
                    <a:pt x="19" y="1"/>
                    <a:pt x="19" y="3"/>
                  </a:cubicBezTo>
                  <a:cubicBezTo>
                    <a:pt x="19" y="19"/>
                    <a:pt x="19" y="19"/>
                    <a:pt x="19" y="19"/>
                  </a:cubicBezTo>
                  <a:cubicBezTo>
                    <a:pt x="2" y="19"/>
                    <a:pt x="2" y="19"/>
                    <a:pt x="2" y="19"/>
                  </a:cubicBezTo>
                  <a:cubicBezTo>
                    <a:pt x="1" y="19"/>
                    <a:pt x="0" y="20"/>
                    <a:pt x="0" y="21"/>
                  </a:cubicBezTo>
                  <a:cubicBezTo>
                    <a:pt x="0" y="22"/>
                    <a:pt x="1" y="23"/>
                    <a:pt x="2" y="23"/>
                  </a:cubicBezTo>
                  <a:cubicBezTo>
                    <a:pt x="19" y="23"/>
                    <a:pt x="19" y="23"/>
                    <a:pt x="19" y="23"/>
                  </a:cubicBezTo>
                  <a:cubicBezTo>
                    <a:pt x="19" y="40"/>
                    <a:pt x="19" y="40"/>
                    <a:pt x="19" y="40"/>
                  </a:cubicBezTo>
                  <a:cubicBezTo>
                    <a:pt x="19" y="41"/>
                    <a:pt x="20" y="42"/>
                    <a:pt x="21" y="42"/>
                  </a:cubicBezTo>
                  <a:cubicBezTo>
                    <a:pt x="22" y="42"/>
                    <a:pt x="23" y="41"/>
                    <a:pt x="23" y="40"/>
                  </a:cubicBezTo>
                  <a:cubicBezTo>
                    <a:pt x="23" y="23"/>
                    <a:pt x="23" y="23"/>
                    <a:pt x="23" y="23"/>
                  </a:cubicBezTo>
                  <a:cubicBezTo>
                    <a:pt x="40" y="23"/>
                    <a:pt x="40" y="23"/>
                    <a:pt x="40" y="23"/>
                  </a:cubicBezTo>
                  <a:cubicBezTo>
                    <a:pt x="41" y="23"/>
                    <a:pt x="42" y="22"/>
                    <a:pt x="42" y="21"/>
                  </a:cubicBezTo>
                  <a:cubicBezTo>
                    <a:pt x="42" y="20"/>
                    <a:pt x="41" y="19"/>
                    <a:pt x="40" y="19"/>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49" name="Freeform 149"/>
            <p:cNvSpPr>
              <a:spLocks noEditPoints="1"/>
            </p:cNvSpPr>
            <p:nvPr/>
          </p:nvSpPr>
          <p:spPr bwMode="auto">
            <a:xfrm>
              <a:off x="2543175" y="1265238"/>
              <a:ext cx="374650" cy="481013"/>
            </a:xfrm>
            <a:custGeom>
              <a:avLst/>
              <a:gdLst>
                <a:gd name="T0" fmla="*/ 95 w 100"/>
                <a:gd name="T1" fmla="*/ 0 h 128"/>
                <a:gd name="T2" fmla="*/ 6 w 100"/>
                <a:gd name="T3" fmla="*/ 0 h 128"/>
                <a:gd name="T4" fmla="*/ 0 w 100"/>
                <a:gd name="T5" fmla="*/ 6 h 128"/>
                <a:gd name="T6" fmla="*/ 0 w 100"/>
                <a:gd name="T7" fmla="*/ 122 h 128"/>
                <a:gd name="T8" fmla="*/ 6 w 100"/>
                <a:gd name="T9" fmla="*/ 128 h 128"/>
                <a:gd name="T10" fmla="*/ 95 w 100"/>
                <a:gd name="T11" fmla="*/ 128 h 128"/>
                <a:gd name="T12" fmla="*/ 100 w 100"/>
                <a:gd name="T13" fmla="*/ 122 h 128"/>
                <a:gd name="T14" fmla="*/ 100 w 100"/>
                <a:gd name="T15" fmla="*/ 6 h 128"/>
                <a:gd name="T16" fmla="*/ 95 w 100"/>
                <a:gd name="T17" fmla="*/ 0 h 128"/>
                <a:gd name="T18" fmla="*/ 76 w 100"/>
                <a:gd name="T19" fmla="*/ 4 h 128"/>
                <a:gd name="T20" fmla="*/ 71 w 100"/>
                <a:gd name="T21" fmla="*/ 15 h 128"/>
                <a:gd name="T22" fmla="*/ 29 w 100"/>
                <a:gd name="T23" fmla="*/ 15 h 128"/>
                <a:gd name="T24" fmla="*/ 24 w 100"/>
                <a:gd name="T25" fmla="*/ 4 h 128"/>
                <a:gd name="T26" fmla="*/ 76 w 100"/>
                <a:gd name="T27" fmla="*/ 4 h 128"/>
                <a:gd name="T28" fmla="*/ 96 w 100"/>
                <a:gd name="T29" fmla="*/ 123 h 128"/>
                <a:gd name="T30" fmla="*/ 4 w 100"/>
                <a:gd name="T31" fmla="*/ 123 h 128"/>
                <a:gd name="T32" fmla="*/ 4 w 100"/>
                <a:gd name="T33" fmla="*/ 4 h 128"/>
                <a:gd name="T34" fmla="*/ 19 w 100"/>
                <a:gd name="T35" fmla="*/ 4 h 128"/>
                <a:gd name="T36" fmla="*/ 26 w 100"/>
                <a:gd name="T37" fmla="*/ 18 h 128"/>
                <a:gd name="T38" fmla="*/ 28 w 100"/>
                <a:gd name="T39" fmla="*/ 19 h 128"/>
                <a:gd name="T40" fmla="*/ 72 w 100"/>
                <a:gd name="T41" fmla="*/ 19 h 128"/>
                <a:gd name="T42" fmla="*/ 74 w 100"/>
                <a:gd name="T43" fmla="*/ 18 h 128"/>
                <a:gd name="T44" fmla="*/ 81 w 100"/>
                <a:gd name="T45" fmla="*/ 4 h 128"/>
                <a:gd name="T46" fmla="*/ 96 w 100"/>
                <a:gd name="T47" fmla="*/ 4 h 128"/>
                <a:gd name="T48" fmla="*/ 96 w 100"/>
                <a:gd name="T49"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0" h="128">
                  <a:moveTo>
                    <a:pt x="95" y="0"/>
                  </a:moveTo>
                  <a:cubicBezTo>
                    <a:pt x="6" y="0"/>
                    <a:pt x="6" y="0"/>
                    <a:pt x="6" y="0"/>
                  </a:cubicBezTo>
                  <a:cubicBezTo>
                    <a:pt x="2" y="0"/>
                    <a:pt x="0" y="2"/>
                    <a:pt x="0" y="6"/>
                  </a:cubicBezTo>
                  <a:cubicBezTo>
                    <a:pt x="0" y="122"/>
                    <a:pt x="0" y="122"/>
                    <a:pt x="0" y="122"/>
                  </a:cubicBezTo>
                  <a:cubicBezTo>
                    <a:pt x="0" y="125"/>
                    <a:pt x="2" y="128"/>
                    <a:pt x="6" y="128"/>
                  </a:cubicBezTo>
                  <a:cubicBezTo>
                    <a:pt x="95" y="128"/>
                    <a:pt x="95" y="128"/>
                    <a:pt x="95" y="128"/>
                  </a:cubicBezTo>
                  <a:cubicBezTo>
                    <a:pt x="98" y="128"/>
                    <a:pt x="100" y="125"/>
                    <a:pt x="100" y="122"/>
                  </a:cubicBezTo>
                  <a:cubicBezTo>
                    <a:pt x="100" y="6"/>
                    <a:pt x="100" y="6"/>
                    <a:pt x="100" y="6"/>
                  </a:cubicBezTo>
                  <a:cubicBezTo>
                    <a:pt x="100" y="2"/>
                    <a:pt x="98" y="0"/>
                    <a:pt x="95" y="0"/>
                  </a:cubicBezTo>
                  <a:close/>
                  <a:moveTo>
                    <a:pt x="76" y="4"/>
                  </a:moveTo>
                  <a:cubicBezTo>
                    <a:pt x="71" y="15"/>
                    <a:pt x="71" y="15"/>
                    <a:pt x="71" y="15"/>
                  </a:cubicBezTo>
                  <a:cubicBezTo>
                    <a:pt x="29" y="15"/>
                    <a:pt x="29" y="15"/>
                    <a:pt x="29" y="15"/>
                  </a:cubicBezTo>
                  <a:cubicBezTo>
                    <a:pt x="24" y="4"/>
                    <a:pt x="24" y="4"/>
                    <a:pt x="24" y="4"/>
                  </a:cubicBezTo>
                  <a:lnTo>
                    <a:pt x="76" y="4"/>
                  </a:lnTo>
                  <a:close/>
                  <a:moveTo>
                    <a:pt x="96" y="123"/>
                  </a:moveTo>
                  <a:cubicBezTo>
                    <a:pt x="4" y="123"/>
                    <a:pt x="4" y="123"/>
                    <a:pt x="4" y="123"/>
                  </a:cubicBezTo>
                  <a:cubicBezTo>
                    <a:pt x="4" y="4"/>
                    <a:pt x="4" y="4"/>
                    <a:pt x="4" y="4"/>
                  </a:cubicBezTo>
                  <a:cubicBezTo>
                    <a:pt x="19" y="4"/>
                    <a:pt x="19" y="4"/>
                    <a:pt x="19" y="4"/>
                  </a:cubicBezTo>
                  <a:cubicBezTo>
                    <a:pt x="26" y="18"/>
                    <a:pt x="26" y="18"/>
                    <a:pt x="26" y="18"/>
                  </a:cubicBezTo>
                  <a:cubicBezTo>
                    <a:pt x="26" y="19"/>
                    <a:pt x="27" y="19"/>
                    <a:pt x="28" y="19"/>
                  </a:cubicBezTo>
                  <a:cubicBezTo>
                    <a:pt x="72" y="19"/>
                    <a:pt x="72" y="19"/>
                    <a:pt x="72" y="19"/>
                  </a:cubicBezTo>
                  <a:cubicBezTo>
                    <a:pt x="73" y="19"/>
                    <a:pt x="74" y="19"/>
                    <a:pt x="74" y="18"/>
                  </a:cubicBezTo>
                  <a:cubicBezTo>
                    <a:pt x="81" y="4"/>
                    <a:pt x="81" y="4"/>
                    <a:pt x="81" y="4"/>
                  </a:cubicBezTo>
                  <a:cubicBezTo>
                    <a:pt x="96" y="4"/>
                    <a:pt x="96" y="4"/>
                    <a:pt x="96" y="4"/>
                  </a:cubicBezTo>
                  <a:lnTo>
                    <a:pt x="96" y="1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sp>
        <p:nvSpPr>
          <p:cNvPr id="150" name="Freeform 150"/>
          <p:cNvSpPr>
            <a:spLocks noEditPoints="1"/>
          </p:cNvSpPr>
          <p:nvPr/>
        </p:nvSpPr>
        <p:spPr bwMode="auto">
          <a:xfrm>
            <a:off x="1581150" y="1265238"/>
            <a:ext cx="376238" cy="481013"/>
          </a:xfrm>
          <a:custGeom>
            <a:avLst/>
            <a:gdLst>
              <a:gd name="T0" fmla="*/ 95 w 100"/>
              <a:gd name="T1" fmla="*/ 0 h 128"/>
              <a:gd name="T2" fmla="*/ 6 w 100"/>
              <a:gd name="T3" fmla="*/ 0 h 128"/>
              <a:gd name="T4" fmla="*/ 0 w 100"/>
              <a:gd name="T5" fmla="*/ 6 h 128"/>
              <a:gd name="T6" fmla="*/ 0 w 100"/>
              <a:gd name="T7" fmla="*/ 122 h 128"/>
              <a:gd name="T8" fmla="*/ 6 w 100"/>
              <a:gd name="T9" fmla="*/ 128 h 128"/>
              <a:gd name="T10" fmla="*/ 95 w 100"/>
              <a:gd name="T11" fmla="*/ 128 h 128"/>
              <a:gd name="T12" fmla="*/ 100 w 100"/>
              <a:gd name="T13" fmla="*/ 122 h 128"/>
              <a:gd name="T14" fmla="*/ 100 w 100"/>
              <a:gd name="T15" fmla="*/ 6 h 128"/>
              <a:gd name="T16" fmla="*/ 95 w 100"/>
              <a:gd name="T17" fmla="*/ 0 h 128"/>
              <a:gd name="T18" fmla="*/ 76 w 100"/>
              <a:gd name="T19" fmla="*/ 4 h 128"/>
              <a:gd name="T20" fmla="*/ 71 w 100"/>
              <a:gd name="T21" fmla="*/ 15 h 128"/>
              <a:gd name="T22" fmla="*/ 29 w 100"/>
              <a:gd name="T23" fmla="*/ 15 h 128"/>
              <a:gd name="T24" fmla="*/ 24 w 100"/>
              <a:gd name="T25" fmla="*/ 4 h 128"/>
              <a:gd name="T26" fmla="*/ 76 w 100"/>
              <a:gd name="T27" fmla="*/ 4 h 128"/>
              <a:gd name="T28" fmla="*/ 96 w 100"/>
              <a:gd name="T29" fmla="*/ 123 h 128"/>
              <a:gd name="T30" fmla="*/ 4 w 100"/>
              <a:gd name="T31" fmla="*/ 123 h 128"/>
              <a:gd name="T32" fmla="*/ 4 w 100"/>
              <a:gd name="T33" fmla="*/ 4 h 128"/>
              <a:gd name="T34" fmla="*/ 19 w 100"/>
              <a:gd name="T35" fmla="*/ 4 h 128"/>
              <a:gd name="T36" fmla="*/ 26 w 100"/>
              <a:gd name="T37" fmla="*/ 18 h 128"/>
              <a:gd name="T38" fmla="*/ 28 w 100"/>
              <a:gd name="T39" fmla="*/ 19 h 128"/>
              <a:gd name="T40" fmla="*/ 72 w 100"/>
              <a:gd name="T41" fmla="*/ 19 h 128"/>
              <a:gd name="T42" fmla="*/ 74 w 100"/>
              <a:gd name="T43" fmla="*/ 18 h 128"/>
              <a:gd name="T44" fmla="*/ 81 w 100"/>
              <a:gd name="T45" fmla="*/ 4 h 128"/>
              <a:gd name="T46" fmla="*/ 96 w 100"/>
              <a:gd name="T47" fmla="*/ 4 h 128"/>
              <a:gd name="T48" fmla="*/ 96 w 100"/>
              <a:gd name="T49"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0" h="128">
                <a:moveTo>
                  <a:pt x="95" y="0"/>
                </a:moveTo>
                <a:cubicBezTo>
                  <a:pt x="6" y="0"/>
                  <a:pt x="6" y="0"/>
                  <a:pt x="6" y="0"/>
                </a:cubicBezTo>
                <a:cubicBezTo>
                  <a:pt x="2" y="0"/>
                  <a:pt x="0" y="2"/>
                  <a:pt x="0" y="6"/>
                </a:cubicBezTo>
                <a:cubicBezTo>
                  <a:pt x="0" y="122"/>
                  <a:pt x="0" y="122"/>
                  <a:pt x="0" y="122"/>
                </a:cubicBezTo>
                <a:cubicBezTo>
                  <a:pt x="0" y="125"/>
                  <a:pt x="2" y="128"/>
                  <a:pt x="6" y="128"/>
                </a:cubicBezTo>
                <a:cubicBezTo>
                  <a:pt x="95" y="128"/>
                  <a:pt x="95" y="128"/>
                  <a:pt x="95" y="128"/>
                </a:cubicBezTo>
                <a:cubicBezTo>
                  <a:pt x="98" y="128"/>
                  <a:pt x="100" y="125"/>
                  <a:pt x="100" y="122"/>
                </a:cubicBezTo>
                <a:cubicBezTo>
                  <a:pt x="100" y="6"/>
                  <a:pt x="100" y="6"/>
                  <a:pt x="100" y="6"/>
                </a:cubicBezTo>
                <a:cubicBezTo>
                  <a:pt x="100" y="2"/>
                  <a:pt x="98" y="0"/>
                  <a:pt x="95" y="0"/>
                </a:cubicBezTo>
                <a:close/>
                <a:moveTo>
                  <a:pt x="76" y="4"/>
                </a:moveTo>
                <a:cubicBezTo>
                  <a:pt x="71" y="15"/>
                  <a:pt x="71" y="15"/>
                  <a:pt x="71" y="15"/>
                </a:cubicBezTo>
                <a:cubicBezTo>
                  <a:pt x="29" y="15"/>
                  <a:pt x="29" y="15"/>
                  <a:pt x="29" y="15"/>
                </a:cubicBezTo>
                <a:cubicBezTo>
                  <a:pt x="24" y="4"/>
                  <a:pt x="24" y="4"/>
                  <a:pt x="24" y="4"/>
                </a:cubicBezTo>
                <a:lnTo>
                  <a:pt x="76" y="4"/>
                </a:lnTo>
                <a:close/>
                <a:moveTo>
                  <a:pt x="96" y="123"/>
                </a:moveTo>
                <a:cubicBezTo>
                  <a:pt x="4" y="123"/>
                  <a:pt x="4" y="123"/>
                  <a:pt x="4" y="123"/>
                </a:cubicBezTo>
                <a:cubicBezTo>
                  <a:pt x="4" y="4"/>
                  <a:pt x="4" y="4"/>
                  <a:pt x="4" y="4"/>
                </a:cubicBezTo>
                <a:cubicBezTo>
                  <a:pt x="19" y="4"/>
                  <a:pt x="19" y="4"/>
                  <a:pt x="19" y="4"/>
                </a:cubicBezTo>
                <a:cubicBezTo>
                  <a:pt x="26" y="18"/>
                  <a:pt x="26" y="18"/>
                  <a:pt x="26" y="18"/>
                </a:cubicBezTo>
                <a:cubicBezTo>
                  <a:pt x="26" y="19"/>
                  <a:pt x="27" y="19"/>
                  <a:pt x="28" y="19"/>
                </a:cubicBezTo>
                <a:cubicBezTo>
                  <a:pt x="72" y="19"/>
                  <a:pt x="72" y="19"/>
                  <a:pt x="72" y="19"/>
                </a:cubicBezTo>
                <a:cubicBezTo>
                  <a:pt x="73" y="19"/>
                  <a:pt x="74" y="19"/>
                  <a:pt x="74" y="18"/>
                </a:cubicBezTo>
                <a:cubicBezTo>
                  <a:pt x="81" y="4"/>
                  <a:pt x="81" y="4"/>
                  <a:pt x="81" y="4"/>
                </a:cubicBezTo>
                <a:cubicBezTo>
                  <a:pt x="96" y="4"/>
                  <a:pt x="96" y="4"/>
                  <a:pt x="96" y="4"/>
                </a:cubicBezTo>
                <a:lnTo>
                  <a:pt x="96" y="1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51" name="Freeform 151"/>
          <p:cNvSpPr>
            <a:spLocks/>
          </p:cNvSpPr>
          <p:nvPr/>
        </p:nvSpPr>
        <p:spPr bwMode="auto">
          <a:xfrm>
            <a:off x="1663700" y="1466851"/>
            <a:ext cx="104775" cy="15875"/>
          </a:xfrm>
          <a:custGeom>
            <a:avLst/>
            <a:gdLst>
              <a:gd name="T0" fmla="*/ 2 w 28"/>
              <a:gd name="T1" fmla="*/ 4 h 4"/>
              <a:gd name="T2" fmla="*/ 26 w 28"/>
              <a:gd name="T3" fmla="*/ 4 h 4"/>
              <a:gd name="T4" fmla="*/ 28 w 28"/>
              <a:gd name="T5" fmla="*/ 2 h 4"/>
              <a:gd name="T6" fmla="*/ 26 w 28"/>
              <a:gd name="T7" fmla="*/ 0 h 4"/>
              <a:gd name="T8" fmla="*/ 2 w 28"/>
              <a:gd name="T9" fmla="*/ 0 h 4"/>
              <a:gd name="T10" fmla="*/ 0 w 28"/>
              <a:gd name="T11" fmla="*/ 2 h 4"/>
              <a:gd name="T12" fmla="*/ 2 w 2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8" h="4">
                <a:moveTo>
                  <a:pt x="2" y="4"/>
                </a:moveTo>
                <a:cubicBezTo>
                  <a:pt x="26" y="4"/>
                  <a:pt x="26" y="4"/>
                  <a:pt x="26" y="4"/>
                </a:cubicBezTo>
                <a:cubicBezTo>
                  <a:pt x="27" y="4"/>
                  <a:pt x="28" y="3"/>
                  <a:pt x="28" y="2"/>
                </a:cubicBezTo>
                <a:cubicBezTo>
                  <a:pt x="28" y="1"/>
                  <a:pt x="27" y="0"/>
                  <a:pt x="26" y="0"/>
                </a:cubicBezTo>
                <a:cubicBezTo>
                  <a:pt x="2" y="0"/>
                  <a:pt x="2" y="0"/>
                  <a:pt x="2" y="0"/>
                </a:cubicBezTo>
                <a:cubicBezTo>
                  <a:pt x="1" y="0"/>
                  <a:pt x="0" y="1"/>
                  <a:pt x="0" y="2"/>
                </a:cubicBezTo>
                <a:cubicBezTo>
                  <a:pt x="0" y="3"/>
                  <a:pt x="1" y="4"/>
                  <a:pt x="2" y="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52" name="Freeform 152"/>
          <p:cNvSpPr>
            <a:spLocks/>
          </p:cNvSpPr>
          <p:nvPr/>
        </p:nvSpPr>
        <p:spPr bwMode="auto">
          <a:xfrm>
            <a:off x="1663700" y="1535113"/>
            <a:ext cx="211138" cy="19050"/>
          </a:xfrm>
          <a:custGeom>
            <a:avLst/>
            <a:gdLst>
              <a:gd name="T0" fmla="*/ 54 w 56"/>
              <a:gd name="T1" fmla="*/ 0 h 5"/>
              <a:gd name="T2" fmla="*/ 2 w 56"/>
              <a:gd name="T3" fmla="*/ 0 h 5"/>
              <a:gd name="T4" fmla="*/ 0 w 56"/>
              <a:gd name="T5" fmla="*/ 3 h 5"/>
              <a:gd name="T6" fmla="*/ 2 w 56"/>
              <a:gd name="T7" fmla="*/ 5 h 5"/>
              <a:gd name="T8" fmla="*/ 54 w 56"/>
              <a:gd name="T9" fmla="*/ 5 h 5"/>
              <a:gd name="T10" fmla="*/ 56 w 56"/>
              <a:gd name="T11" fmla="*/ 3 h 5"/>
              <a:gd name="T12" fmla="*/ 54 w 5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6" h="5">
                <a:moveTo>
                  <a:pt x="54" y="0"/>
                </a:moveTo>
                <a:cubicBezTo>
                  <a:pt x="2" y="0"/>
                  <a:pt x="2" y="0"/>
                  <a:pt x="2" y="0"/>
                </a:cubicBezTo>
                <a:cubicBezTo>
                  <a:pt x="1" y="0"/>
                  <a:pt x="0" y="1"/>
                  <a:pt x="0" y="3"/>
                </a:cubicBezTo>
                <a:cubicBezTo>
                  <a:pt x="0" y="4"/>
                  <a:pt x="1" y="5"/>
                  <a:pt x="2" y="5"/>
                </a:cubicBezTo>
                <a:cubicBezTo>
                  <a:pt x="54" y="5"/>
                  <a:pt x="54" y="5"/>
                  <a:pt x="54" y="5"/>
                </a:cubicBezTo>
                <a:cubicBezTo>
                  <a:pt x="55" y="5"/>
                  <a:pt x="56" y="4"/>
                  <a:pt x="56" y="3"/>
                </a:cubicBezTo>
                <a:cubicBezTo>
                  <a:pt x="56" y="1"/>
                  <a:pt x="55" y="0"/>
                  <a:pt x="54"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53" name="Freeform 153"/>
          <p:cNvSpPr>
            <a:spLocks/>
          </p:cNvSpPr>
          <p:nvPr/>
        </p:nvSpPr>
        <p:spPr bwMode="auto">
          <a:xfrm>
            <a:off x="1663700" y="1606551"/>
            <a:ext cx="211138" cy="14288"/>
          </a:xfrm>
          <a:custGeom>
            <a:avLst/>
            <a:gdLst>
              <a:gd name="T0" fmla="*/ 54 w 56"/>
              <a:gd name="T1" fmla="*/ 0 h 4"/>
              <a:gd name="T2" fmla="*/ 2 w 56"/>
              <a:gd name="T3" fmla="*/ 0 h 4"/>
              <a:gd name="T4" fmla="*/ 0 w 56"/>
              <a:gd name="T5" fmla="*/ 2 h 4"/>
              <a:gd name="T6" fmla="*/ 2 w 56"/>
              <a:gd name="T7" fmla="*/ 4 h 4"/>
              <a:gd name="T8" fmla="*/ 54 w 56"/>
              <a:gd name="T9" fmla="*/ 4 h 4"/>
              <a:gd name="T10" fmla="*/ 56 w 56"/>
              <a:gd name="T11" fmla="*/ 2 h 4"/>
              <a:gd name="T12" fmla="*/ 54 w 5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56" h="4">
                <a:moveTo>
                  <a:pt x="54" y="0"/>
                </a:moveTo>
                <a:cubicBezTo>
                  <a:pt x="2" y="0"/>
                  <a:pt x="2" y="0"/>
                  <a:pt x="2" y="0"/>
                </a:cubicBezTo>
                <a:cubicBezTo>
                  <a:pt x="1" y="0"/>
                  <a:pt x="0" y="1"/>
                  <a:pt x="0" y="2"/>
                </a:cubicBezTo>
                <a:cubicBezTo>
                  <a:pt x="0" y="3"/>
                  <a:pt x="1" y="4"/>
                  <a:pt x="2" y="4"/>
                </a:cubicBezTo>
                <a:cubicBezTo>
                  <a:pt x="54" y="4"/>
                  <a:pt x="54" y="4"/>
                  <a:pt x="54" y="4"/>
                </a:cubicBezTo>
                <a:cubicBezTo>
                  <a:pt x="55" y="4"/>
                  <a:pt x="56" y="3"/>
                  <a:pt x="56" y="2"/>
                </a:cubicBezTo>
                <a:cubicBezTo>
                  <a:pt x="56" y="1"/>
                  <a:pt x="55" y="0"/>
                  <a:pt x="54"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54" name="Freeform 154"/>
          <p:cNvSpPr>
            <a:spLocks noEditPoints="1"/>
          </p:cNvSpPr>
          <p:nvPr/>
        </p:nvSpPr>
        <p:spPr bwMode="auto">
          <a:xfrm>
            <a:off x="620713" y="1265238"/>
            <a:ext cx="374650" cy="481013"/>
          </a:xfrm>
          <a:custGeom>
            <a:avLst/>
            <a:gdLst>
              <a:gd name="T0" fmla="*/ 100 w 100"/>
              <a:gd name="T1" fmla="*/ 6 h 128"/>
              <a:gd name="T2" fmla="*/ 95 w 100"/>
              <a:gd name="T3" fmla="*/ 0 h 128"/>
              <a:gd name="T4" fmla="*/ 6 w 100"/>
              <a:gd name="T5" fmla="*/ 0 h 128"/>
              <a:gd name="T6" fmla="*/ 0 w 100"/>
              <a:gd name="T7" fmla="*/ 6 h 128"/>
              <a:gd name="T8" fmla="*/ 0 w 100"/>
              <a:gd name="T9" fmla="*/ 122 h 128"/>
              <a:gd name="T10" fmla="*/ 6 w 100"/>
              <a:gd name="T11" fmla="*/ 128 h 128"/>
              <a:gd name="T12" fmla="*/ 95 w 100"/>
              <a:gd name="T13" fmla="*/ 128 h 128"/>
              <a:gd name="T14" fmla="*/ 100 w 100"/>
              <a:gd name="T15" fmla="*/ 122 h 128"/>
              <a:gd name="T16" fmla="*/ 100 w 100"/>
              <a:gd name="T17" fmla="*/ 6 h 128"/>
              <a:gd name="T18" fmla="*/ 76 w 100"/>
              <a:gd name="T19" fmla="*/ 4 h 128"/>
              <a:gd name="T20" fmla="*/ 71 w 100"/>
              <a:gd name="T21" fmla="*/ 15 h 128"/>
              <a:gd name="T22" fmla="*/ 29 w 100"/>
              <a:gd name="T23" fmla="*/ 15 h 128"/>
              <a:gd name="T24" fmla="*/ 24 w 100"/>
              <a:gd name="T25" fmla="*/ 4 h 128"/>
              <a:gd name="T26" fmla="*/ 76 w 100"/>
              <a:gd name="T27" fmla="*/ 4 h 128"/>
              <a:gd name="T28" fmla="*/ 96 w 100"/>
              <a:gd name="T29" fmla="*/ 123 h 128"/>
              <a:gd name="T30" fmla="*/ 4 w 100"/>
              <a:gd name="T31" fmla="*/ 123 h 128"/>
              <a:gd name="T32" fmla="*/ 4 w 100"/>
              <a:gd name="T33" fmla="*/ 4 h 128"/>
              <a:gd name="T34" fmla="*/ 19 w 100"/>
              <a:gd name="T35" fmla="*/ 4 h 128"/>
              <a:gd name="T36" fmla="*/ 26 w 100"/>
              <a:gd name="T37" fmla="*/ 18 h 128"/>
              <a:gd name="T38" fmla="*/ 28 w 100"/>
              <a:gd name="T39" fmla="*/ 19 h 128"/>
              <a:gd name="T40" fmla="*/ 72 w 100"/>
              <a:gd name="T41" fmla="*/ 19 h 128"/>
              <a:gd name="T42" fmla="*/ 74 w 100"/>
              <a:gd name="T43" fmla="*/ 18 h 128"/>
              <a:gd name="T44" fmla="*/ 81 w 100"/>
              <a:gd name="T45" fmla="*/ 4 h 128"/>
              <a:gd name="T46" fmla="*/ 96 w 100"/>
              <a:gd name="T47" fmla="*/ 4 h 128"/>
              <a:gd name="T48" fmla="*/ 96 w 100"/>
              <a:gd name="T49"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0" h="128">
                <a:moveTo>
                  <a:pt x="100" y="6"/>
                </a:moveTo>
                <a:cubicBezTo>
                  <a:pt x="100" y="2"/>
                  <a:pt x="98" y="0"/>
                  <a:pt x="95" y="0"/>
                </a:cubicBezTo>
                <a:cubicBezTo>
                  <a:pt x="6" y="0"/>
                  <a:pt x="6" y="0"/>
                  <a:pt x="6" y="0"/>
                </a:cubicBezTo>
                <a:cubicBezTo>
                  <a:pt x="2" y="0"/>
                  <a:pt x="0" y="2"/>
                  <a:pt x="0" y="6"/>
                </a:cubicBezTo>
                <a:cubicBezTo>
                  <a:pt x="0" y="122"/>
                  <a:pt x="0" y="122"/>
                  <a:pt x="0" y="122"/>
                </a:cubicBezTo>
                <a:cubicBezTo>
                  <a:pt x="0" y="125"/>
                  <a:pt x="2" y="128"/>
                  <a:pt x="6" y="128"/>
                </a:cubicBezTo>
                <a:cubicBezTo>
                  <a:pt x="95" y="128"/>
                  <a:pt x="95" y="128"/>
                  <a:pt x="95" y="128"/>
                </a:cubicBezTo>
                <a:cubicBezTo>
                  <a:pt x="98" y="128"/>
                  <a:pt x="100" y="125"/>
                  <a:pt x="100" y="122"/>
                </a:cubicBezTo>
                <a:lnTo>
                  <a:pt x="100" y="6"/>
                </a:lnTo>
                <a:close/>
                <a:moveTo>
                  <a:pt x="76" y="4"/>
                </a:moveTo>
                <a:cubicBezTo>
                  <a:pt x="71" y="15"/>
                  <a:pt x="71" y="15"/>
                  <a:pt x="71" y="15"/>
                </a:cubicBezTo>
                <a:cubicBezTo>
                  <a:pt x="29" y="15"/>
                  <a:pt x="29" y="15"/>
                  <a:pt x="29" y="15"/>
                </a:cubicBezTo>
                <a:cubicBezTo>
                  <a:pt x="24" y="4"/>
                  <a:pt x="24" y="4"/>
                  <a:pt x="24" y="4"/>
                </a:cubicBezTo>
                <a:lnTo>
                  <a:pt x="76" y="4"/>
                </a:lnTo>
                <a:close/>
                <a:moveTo>
                  <a:pt x="96" y="123"/>
                </a:moveTo>
                <a:cubicBezTo>
                  <a:pt x="4" y="123"/>
                  <a:pt x="4" y="123"/>
                  <a:pt x="4" y="123"/>
                </a:cubicBezTo>
                <a:cubicBezTo>
                  <a:pt x="4" y="4"/>
                  <a:pt x="4" y="4"/>
                  <a:pt x="4" y="4"/>
                </a:cubicBezTo>
                <a:cubicBezTo>
                  <a:pt x="19" y="4"/>
                  <a:pt x="19" y="4"/>
                  <a:pt x="19" y="4"/>
                </a:cubicBezTo>
                <a:cubicBezTo>
                  <a:pt x="26" y="18"/>
                  <a:pt x="26" y="18"/>
                  <a:pt x="26" y="18"/>
                </a:cubicBezTo>
                <a:cubicBezTo>
                  <a:pt x="26" y="19"/>
                  <a:pt x="27" y="19"/>
                  <a:pt x="28" y="19"/>
                </a:cubicBezTo>
                <a:cubicBezTo>
                  <a:pt x="72" y="19"/>
                  <a:pt x="72" y="19"/>
                  <a:pt x="72" y="19"/>
                </a:cubicBezTo>
                <a:cubicBezTo>
                  <a:pt x="73" y="19"/>
                  <a:pt x="74" y="19"/>
                  <a:pt x="74" y="18"/>
                </a:cubicBezTo>
                <a:cubicBezTo>
                  <a:pt x="81" y="4"/>
                  <a:pt x="81" y="4"/>
                  <a:pt x="81" y="4"/>
                </a:cubicBezTo>
                <a:cubicBezTo>
                  <a:pt x="96" y="4"/>
                  <a:pt x="96" y="4"/>
                  <a:pt x="96" y="4"/>
                </a:cubicBezTo>
                <a:lnTo>
                  <a:pt x="96" y="1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nvGrpSpPr>
          <p:cNvPr id="218" name="组合 217">
            <a:extLst>
              <a:ext uri="{FF2B5EF4-FFF2-40B4-BE49-F238E27FC236}">
                <a16:creationId xmlns="" xmlns:a16="http://schemas.microsoft.com/office/drawing/2014/main" id="{875FF67F-8074-4731-912B-0F65B013E07F}"/>
              </a:ext>
            </a:extLst>
          </p:cNvPr>
          <p:cNvGrpSpPr/>
          <p:nvPr/>
        </p:nvGrpSpPr>
        <p:grpSpPr>
          <a:xfrm>
            <a:off x="11202988" y="303213"/>
            <a:ext cx="354013" cy="481013"/>
            <a:chOff x="11202988" y="303213"/>
            <a:chExt cx="354013" cy="481013"/>
          </a:xfrm>
        </p:grpSpPr>
        <p:sp>
          <p:nvSpPr>
            <p:cNvPr id="155" name="Freeform 155"/>
            <p:cNvSpPr>
              <a:spLocks noEditPoints="1"/>
            </p:cNvSpPr>
            <p:nvPr/>
          </p:nvSpPr>
          <p:spPr bwMode="auto">
            <a:xfrm>
              <a:off x="11202988" y="303213"/>
              <a:ext cx="354013" cy="481013"/>
            </a:xfrm>
            <a:custGeom>
              <a:avLst/>
              <a:gdLst>
                <a:gd name="T0" fmla="*/ 93 w 94"/>
                <a:gd name="T1" fmla="*/ 28 h 128"/>
                <a:gd name="T2" fmla="*/ 66 w 94"/>
                <a:gd name="T3" fmla="*/ 0 h 128"/>
                <a:gd name="T4" fmla="*/ 64 w 94"/>
                <a:gd name="T5" fmla="*/ 0 h 128"/>
                <a:gd name="T6" fmla="*/ 6 w 94"/>
                <a:gd name="T7" fmla="*/ 0 h 128"/>
                <a:gd name="T8" fmla="*/ 0 w 94"/>
                <a:gd name="T9" fmla="*/ 6 h 128"/>
                <a:gd name="T10" fmla="*/ 0 w 94"/>
                <a:gd name="T11" fmla="*/ 122 h 128"/>
                <a:gd name="T12" fmla="*/ 6 w 94"/>
                <a:gd name="T13" fmla="*/ 128 h 128"/>
                <a:gd name="T14" fmla="*/ 88 w 94"/>
                <a:gd name="T15" fmla="*/ 128 h 128"/>
                <a:gd name="T16" fmla="*/ 94 w 94"/>
                <a:gd name="T17" fmla="*/ 122 h 128"/>
                <a:gd name="T18" fmla="*/ 94 w 94"/>
                <a:gd name="T19" fmla="*/ 29 h 128"/>
                <a:gd name="T20" fmla="*/ 93 w 94"/>
                <a:gd name="T21" fmla="*/ 28 h 128"/>
                <a:gd name="T22" fmla="*/ 64 w 94"/>
                <a:gd name="T23" fmla="*/ 5 h 128"/>
                <a:gd name="T24" fmla="*/ 88 w 94"/>
                <a:gd name="T25" fmla="*/ 29 h 128"/>
                <a:gd name="T26" fmla="*/ 64 w 94"/>
                <a:gd name="T27" fmla="*/ 29 h 128"/>
                <a:gd name="T28" fmla="*/ 64 w 94"/>
                <a:gd name="T29" fmla="*/ 5 h 128"/>
                <a:gd name="T30" fmla="*/ 89 w 94"/>
                <a:gd name="T31" fmla="*/ 123 h 128"/>
                <a:gd name="T32" fmla="*/ 5 w 94"/>
                <a:gd name="T33" fmla="*/ 123 h 128"/>
                <a:gd name="T34" fmla="*/ 5 w 94"/>
                <a:gd name="T35" fmla="*/ 4 h 128"/>
                <a:gd name="T36" fmla="*/ 60 w 94"/>
                <a:gd name="T37" fmla="*/ 4 h 128"/>
                <a:gd name="T38" fmla="*/ 60 w 94"/>
                <a:gd name="T39" fmla="*/ 28 h 128"/>
                <a:gd name="T40" fmla="*/ 66 w 94"/>
                <a:gd name="T41" fmla="*/ 34 h 128"/>
                <a:gd name="T42" fmla="*/ 89 w 94"/>
                <a:gd name="T43" fmla="*/ 34 h 128"/>
                <a:gd name="T44" fmla="*/ 89 w 94"/>
                <a:gd name="T45"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4" h="128">
                  <a:moveTo>
                    <a:pt x="93" y="28"/>
                  </a:moveTo>
                  <a:cubicBezTo>
                    <a:pt x="66" y="0"/>
                    <a:pt x="66" y="0"/>
                    <a:pt x="66" y="0"/>
                  </a:cubicBezTo>
                  <a:cubicBezTo>
                    <a:pt x="65" y="0"/>
                    <a:pt x="65" y="0"/>
                    <a:pt x="64" y="0"/>
                  </a:cubicBezTo>
                  <a:cubicBezTo>
                    <a:pt x="6" y="0"/>
                    <a:pt x="6" y="0"/>
                    <a:pt x="6" y="0"/>
                  </a:cubicBezTo>
                  <a:cubicBezTo>
                    <a:pt x="3" y="0"/>
                    <a:pt x="0" y="2"/>
                    <a:pt x="0" y="6"/>
                  </a:cubicBezTo>
                  <a:cubicBezTo>
                    <a:pt x="0" y="122"/>
                    <a:pt x="0" y="122"/>
                    <a:pt x="0" y="122"/>
                  </a:cubicBezTo>
                  <a:cubicBezTo>
                    <a:pt x="0" y="125"/>
                    <a:pt x="3" y="128"/>
                    <a:pt x="6" y="128"/>
                  </a:cubicBezTo>
                  <a:cubicBezTo>
                    <a:pt x="88" y="128"/>
                    <a:pt x="88" y="128"/>
                    <a:pt x="88" y="128"/>
                  </a:cubicBezTo>
                  <a:cubicBezTo>
                    <a:pt x="91" y="128"/>
                    <a:pt x="94" y="125"/>
                    <a:pt x="94" y="122"/>
                  </a:cubicBezTo>
                  <a:cubicBezTo>
                    <a:pt x="94" y="29"/>
                    <a:pt x="94" y="29"/>
                    <a:pt x="94" y="29"/>
                  </a:cubicBezTo>
                  <a:cubicBezTo>
                    <a:pt x="94" y="29"/>
                    <a:pt x="93" y="28"/>
                    <a:pt x="93" y="28"/>
                  </a:cubicBezTo>
                  <a:close/>
                  <a:moveTo>
                    <a:pt x="64" y="5"/>
                  </a:moveTo>
                  <a:cubicBezTo>
                    <a:pt x="88" y="29"/>
                    <a:pt x="88" y="29"/>
                    <a:pt x="88" y="29"/>
                  </a:cubicBezTo>
                  <a:cubicBezTo>
                    <a:pt x="64" y="29"/>
                    <a:pt x="64" y="29"/>
                    <a:pt x="64" y="29"/>
                  </a:cubicBezTo>
                  <a:lnTo>
                    <a:pt x="64" y="5"/>
                  </a:lnTo>
                  <a:close/>
                  <a:moveTo>
                    <a:pt x="89" y="123"/>
                  </a:moveTo>
                  <a:cubicBezTo>
                    <a:pt x="5" y="123"/>
                    <a:pt x="5" y="123"/>
                    <a:pt x="5" y="123"/>
                  </a:cubicBezTo>
                  <a:cubicBezTo>
                    <a:pt x="5" y="4"/>
                    <a:pt x="5" y="4"/>
                    <a:pt x="5" y="4"/>
                  </a:cubicBezTo>
                  <a:cubicBezTo>
                    <a:pt x="60" y="4"/>
                    <a:pt x="60" y="4"/>
                    <a:pt x="60" y="4"/>
                  </a:cubicBezTo>
                  <a:cubicBezTo>
                    <a:pt x="60" y="28"/>
                    <a:pt x="60" y="28"/>
                    <a:pt x="60" y="28"/>
                  </a:cubicBezTo>
                  <a:cubicBezTo>
                    <a:pt x="60" y="31"/>
                    <a:pt x="62" y="34"/>
                    <a:pt x="66" y="34"/>
                  </a:cubicBezTo>
                  <a:cubicBezTo>
                    <a:pt x="89" y="34"/>
                    <a:pt x="89" y="34"/>
                    <a:pt x="89" y="34"/>
                  </a:cubicBezTo>
                  <a:lnTo>
                    <a:pt x="89" y="1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56" name="Freeform 156"/>
            <p:cNvSpPr>
              <a:spLocks/>
            </p:cNvSpPr>
            <p:nvPr/>
          </p:nvSpPr>
          <p:spPr bwMode="auto">
            <a:xfrm>
              <a:off x="11372850" y="479426"/>
              <a:ext cx="14288" cy="71438"/>
            </a:xfrm>
            <a:custGeom>
              <a:avLst/>
              <a:gdLst>
                <a:gd name="T0" fmla="*/ 2 w 4"/>
                <a:gd name="T1" fmla="*/ 19 h 19"/>
                <a:gd name="T2" fmla="*/ 4 w 4"/>
                <a:gd name="T3" fmla="*/ 17 h 19"/>
                <a:gd name="T4" fmla="*/ 4 w 4"/>
                <a:gd name="T5" fmla="*/ 2 h 19"/>
                <a:gd name="T6" fmla="*/ 2 w 4"/>
                <a:gd name="T7" fmla="*/ 0 h 19"/>
                <a:gd name="T8" fmla="*/ 0 w 4"/>
                <a:gd name="T9" fmla="*/ 2 h 19"/>
                <a:gd name="T10" fmla="*/ 0 w 4"/>
                <a:gd name="T11" fmla="*/ 17 h 19"/>
                <a:gd name="T12" fmla="*/ 2 w 4"/>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4" h="19">
                  <a:moveTo>
                    <a:pt x="2" y="19"/>
                  </a:moveTo>
                  <a:cubicBezTo>
                    <a:pt x="3" y="19"/>
                    <a:pt x="4" y="18"/>
                    <a:pt x="4" y="17"/>
                  </a:cubicBezTo>
                  <a:cubicBezTo>
                    <a:pt x="4" y="2"/>
                    <a:pt x="4" y="2"/>
                    <a:pt x="4" y="2"/>
                  </a:cubicBezTo>
                  <a:cubicBezTo>
                    <a:pt x="4" y="1"/>
                    <a:pt x="3" y="0"/>
                    <a:pt x="2" y="0"/>
                  </a:cubicBezTo>
                  <a:cubicBezTo>
                    <a:pt x="1" y="0"/>
                    <a:pt x="0" y="1"/>
                    <a:pt x="0" y="2"/>
                  </a:cubicBezTo>
                  <a:cubicBezTo>
                    <a:pt x="0" y="17"/>
                    <a:pt x="0" y="17"/>
                    <a:pt x="0" y="17"/>
                  </a:cubicBezTo>
                  <a:cubicBezTo>
                    <a:pt x="0" y="18"/>
                    <a:pt x="1" y="19"/>
                    <a:pt x="2" y="19"/>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57" name="Freeform 157"/>
            <p:cNvSpPr>
              <a:spLocks noEditPoints="1"/>
            </p:cNvSpPr>
            <p:nvPr/>
          </p:nvSpPr>
          <p:spPr bwMode="auto">
            <a:xfrm>
              <a:off x="11342688" y="595313"/>
              <a:ext cx="74613" cy="101600"/>
            </a:xfrm>
            <a:custGeom>
              <a:avLst/>
              <a:gdLst>
                <a:gd name="T0" fmla="*/ 12 w 20"/>
                <a:gd name="T1" fmla="*/ 1 h 27"/>
                <a:gd name="T2" fmla="*/ 10 w 20"/>
                <a:gd name="T3" fmla="*/ 0 h 27"/>
                <a:gd name="T4" fmla="*/ 8 w 20"/>
                <a:gd name="T5" fmla="*/ 1 h 27"/>
                <a:gd name="T6" fmla="*/ 2 w 20"/>
                <a:gd name="T7" fmla="*/ 12 h 27"/>
                <a:gd name="T8" fmla="*/ 0 w 20"/>
                <a:gd name="T9" fmla="*/ 17 h 27"/>
                <a:gd name="T10" fmla="*/ 10 w 20"/>
                <a:gd name="T11" fmla="*/ 27 h 27"/>
                <a:gd name="T12" fmla="*/ 20 w 20"/>
                <a:gd name="T13" fmla="*/ 17 h 27"/>
                <a:gd name="T14" fmla="*/ 18 w 20"/>
                <a:gd name="T15" fmla="*/ 13 h 27"/>
                <a:gd name="T16" fmla="*/ 12 w 20"/>
                <a:gd name="T17" fmla="*/ 1 h 27"/>
                <a:gd name="T18" fmla="*/ 10 w 20"/>
                <a:gd name="T19" fmla="*/ 22 h 27"/>
                <a:gd name="T20" fmla="*/ 5 w 20"/>
                <a:gd name="T21" fmla="*/ 17 h 27"/>
                <a:gd name="T22" fmla="*/ 6 w 20"/>
                <a:gd name="T23" fmla="*/ 15 h 27"/>
                <a:gd name="T24" fmla="*/ 10 w 20"/>
                <a:gd name="T25" fmla="*/ 7 h 27"/>
                <a:gd name="T26" fmla="*/ 15 w 20"/>
                <a:gd name="T27" fmla="*/ 15 h 27"/>
                <a:gd name="T28" fmla="*/ 15 w 20"/>
                <a:gd name="T29" fmla="*/ 17 h 27"/>
                <a:gd name="T30" fmla="*/ 10 w 20"/>
                <a:gd name="T31" fmla="*/ 2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27">
                  <a:moveTo>
                    <a:pt x="12" y="1"/>
                  </a:moveTo>
                  <a:cubicBezTo>
                    <a:pt x="12" y="1"/>
                    <a:pt x="11" y="0"/>
                    <a:pt x="10" y="0"/>
                  </a:cubicBezTo>
                  <a:cubicBezTo>
                    <a:pt x="9" y="0"/>
                    <a:pt x="8" y="1"/>
                    <a:pt x="8" y="1"/>
                  </a:cubicBezTo>
                  <a:cubicBezTo>
                    <a:pt x="2" y="12"/>
                    <a:pt x="2" y="12"/>
                    <a:pt x="2" y="12"/>
                  </a:cubicBezTo>
                  <a:cubicBezTo>
                    <a:pt x="1" y="14"/>
                    <a:pt x="0" y="16"/>
                    <a:pt x="0" y="17"/>
                  </a:cubicBezTo>
                  <a:cubicBezTo>
                    <a:pt x="0" y="23"/>
                    <a:pt x="5" y="27"/>
                    <a:pt x="10" y="27"/>
                  </a:cubicBezTo>
                  <a:cubicBezTo>
                    <a:pt x="15" y="27"/>
                    <a:pt x="20" y="23"/>
                    <a:pt x="20" y="17"/>
                  </a:cubicBezTo>
                  <a:cubicBezTo>
                    <a:pt x="20" y="16"/>
                    <a:pt x="19" y="14"/>
                    <a:pt x="18" y="13"/>
                  </a:cubicBezTo>
                  <a:lnTo>
                    <a:pt x="12" y="1"/>
                  </a:lnTo>
                  <a:close/>
                  <a:moveTo>
                    <a:pt x="10" y="22"/>
                  </a:moveTo>
                  <a:cubicBezTo>
                    <a:pt x="7" y="22"/>
                    <a:pt x="5" y="20"/>
                    <a:pt x="5" y="17"/>
                  </a:cubicBezTo>
                  <a:cubicBezTo>
                    <a:pt x="5" y="16"/>
                    <a:pt x="5" y="16"/>
                    <a:pt x="6" y="15"/>
                  </a:cubicBezTo>
                  <a:cubicBezTo>
                    <a:pt x="10" y="7"/>
                    <a:pt x="10" y="7"/>
                    <a:pt x="10" y="7"/>
                  </a:cubicBezTo>
                  <a:cubicBezTo>
                    <a:pt x="15" y="15"/>
                    <a:pt x="15" y="15"/>
                    <a:pt x="15" y="15"/>
                  </a:cubicBezTo>
                  <a:cubicBezTo>
                    <a:pt x="15" y="16"/>
                    <a:pt x="15" y="16"/>
                    <a:pt x="15" y="17"/>
                  </a:cubicBezTo>
                  <a:cubicBezTo>
                    <a:pt x="15" y="20"/>
                    <a:pt x="13" y="22"/>
                    <a:pt x="10" y="22"/>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17" name="组合 216">
            <a:extLst>
              <a:ext uri="{FF2B5EF4-FFF2-40B4-BE49-F238E27FC236}">
                <a16:creationId xmlns="" xmlns:a16="http://schemas.microsoft.com/office/drawing/2014/main" id="{9FC98DE3-888F-43A5-A4BE-D7ECBA5E3418}"/>
              </a:ext>
            </a:extLst>
          </p:cNvPr>
          <p:cNvGrpSpPr/>
          <p:nvPr/>
        </p:nvGrpSpPr>
        <p:grpSpPr>
          <a:xfrm>
            <a:off x="10242550" y="303213"/>
            <a:ext cx="352425" cy="481013"/>
            <a:chOff x="10242550" y="303213"/>
            <a:chExt cx="352425" cy="481013"/>
          </a:xfrm>
        </p:grpSpPr>
        <p:sp>
          <p:nvSpPr>
            <p:cNvPr id="158" name="Freeform 158"/>
            <p:cNvSpPr>
              <a:spLocks noEditPoints="1"/>
            </p:cNvSpPr>
            <p:nvPr/>
          </p:nvSpPr>
          <p:spPr bwMode="auto">
            <a:xfrm>
              <a:off x="10242550" y="303213"/>
              <a:ext cx="352425" cy="481013"/>
            </a:xfrm>
            <a:custGeom>
              <a:avLst/>
              <a:gdLst>
                <a:gd name="T0" fmla="*/ 93 w 94"/>
                <a:gd name="T1" fmla="*/ 28 h 128"/>
                <a:gd name="T2" fmla="*/ 66 w 94"/>
                <a:gd name="T3" fmla="*/ 0 h 128"/>
                <a:gd name="T4" fmla="*/ 64 w 94"/>
                <a:gd name="T5" fmla="*/ 0 h 128"/>
                <a:gd name="T6" fmla="*/ 6 w 94"/>
                <a:gd name="T7" fmla="*/ 0 h 128"/>
                <a:gd name="T8" fmla="*/ 0 w 94"/>
                <a:gd name="T9" fmla="*/ 6 h 128"/>
                <a:gd name="T10" fmla="*/ 0 w 94"/>
                <a:gd name="T11" fmla="*/ 122 h 128"/>
                <a:gd name="T12" fmla="*/ 6 w 94"/>
                <a:gd name="T13" fmla="*/ 128 h 128"/>
                <a:gd name="T14" fmla="*/ 88 w 94"/>
                <a:gd name="T15" fmla="*/ 128 h 128"/>
                <a:gd name="T16" fmla="*/ 94 w 94"/>
                <a:gd name="T17" fmla="*/ 122 h 128"/>
                <a:gd name="T18" fmla="*/ 94 w 94"/>
                <a:gd name="T19" fmla="*/ 29 h 128"/>
                <a:gd name="T20" fmla="*/ 93 w 94"/>
                <a:gd name="T21" fmla="*/ 28 h 128"/>
                <a:gd name="T22" fmla="*/ 64 w 94"/>
                <a:gd name="T23" fmla="*/ 5 h 128"/>
                <a:gd name="T24" fmla="*/ 88 w 94"/>
                <a:gd name="T25" fmla="*/ 29 h 128"/>
                <a:gd name="T26" fmla="*/ 64 w 94"/>
                <a:gd name="T27" fmla="*/ 29 h 128"/>
                <a:gd name="T28" fmla="*/ 64 w 94"/>
                <a:gd name="T29" fmla="*/ 5 h 128"/>
                <a:gd name="T30" fmla="*/ 89 w 94"/>
                <a:gd name="T31" fmla="*/ 123 h 128"/>
                <a:gd name="T32" fmla="*/ 5 w 94"/>
                <a:gd name="T33" fmla="*/ 123 h 128"/>
                <a:gd name="T34" fmla="*/ 5 w 94"/>
                <a:gd name="T35" fmla="*/ 4 h 128"/>
                <a:gd name="T36" fmla="*/ 60 w 94"/>
                <a:gd name="T37" fmla="*/ 4 h 128"/>
                <a:gd name="T38" fmla="*/ 60 w 94"/>
                <a:gd name="T39" fmla="*/ 28 h 128"/>
                <a:gd name="T40" fmla="*/ 66 w 94"/>
                <a:gd name="T41" fmla="*/ 34 h 128"/>
                <a:gd name="T42" fmla="*/ 89 w 94"/>
                <a:gd name="T43" fmla="*/ 34 h 128"/>
                <a:gd name="T44" fmla="*/ 89 w 94"/>
                <a:gd name="T45"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4" h="128">
                  <a:moveTo>
                    <a:pt x="93" y="28"/>
                  </a:moveTo>
                  <a:cubicBezTo>
                    <a:pt x="66" y="0"/>
                    <a:pt x="66" y="0"/>
                    <a:pt x="66" y="0"/>
                  </a:cubicBezTo>
                  <a:cubicBezTo>
                    <a:pt x="65" y="0"/>
                    <a:pt x="65" y="0"/>
                    <a:pt x="64" y="0"/>
                  </a:cubicBezTo>
                  <a:cubicBezTo>
                    <a:pt x="6" y="0"/>
                    <a:pt x="6" y="0"/>
                    <a:pt x="6" y="0"/>
                  </a:cubicBezTo>
                  <a:cubicBezTo>
                    <a:pt x="3" y="0"/>
                    <a:pt x="0" y="2"/>
                    <a:pt x="0" y="6"/>
                  </a:cubicBezTo>
                  <a:cubicBezTo>
                    <a:pt x="0" y="122"/>
                    <a:pt x="0" y="122"/>
                    <a:pt x="0" y="122"/>
                  </a:cubicBezTo>
                  <a:cubicBezTo>
                    <a:pt x="0" y="125"/>
                    <a:pt x="3" y="128"/>
                    <a:pt x="6" y="128"/>
                  </a:cubicBezTo>
                  <a:cubicBezTo>
                    <a:pt x="88" y="128"/>
                    <a:pt x="88" y="128"/>
                    <a:pt x="88" y="128"/>
                  </a:cubicBezTo>
                  <a:cubicBezTo>
                    <a:pt x="91" y="128"/>
                    <a:pt x="94" y="125"/>
                    <a:pt x="94" y="122"/>
                  </a:cubicBezTo>
                  <a:cubicBezTo>
                    <a:pt x="94" y="29"/>
                    <a:pt x="94" y="29"/>
                    <a:pt x="94" y="29"/>
                  </a:cubicBezTo>
                  <a:cubicBezTo>
                    <a:pt x="94" y="29"/>
                    <a:pt x="93" y="28"/>
                    <a:pt x="93" y="28"/>
                  </a:cubicBezTo>
                  <a:close/>
                  <a:moveTo>
                    <a:pt x="64" y="5"/>
                  </a:moveTo>
                  <a:cubicBezTo>
                    <a:pt x="88" y="29"/>
                    <a:pt x="88" y="29"/>
                    <a:pt x="88" y="29"/>
                  </a:cubicBezTo>
                  <a:cubicBezTo>
                    <a:pt x="64" y="29"/>
                    <a:pt x="64" y="29"/>
                    <a:pt x="64" y="29"/>
                  </a:cubicBezTo>
                  <a:lnTo>
                    <a:pt x="64" y="5"/>
                  </a:lnTo>
                  <a:close/>
                  <a:moveTo>
                    <a:pt x="89" y="123"/>
                  </a:moveTo>
                  <a:cubicBezTo>
                    <a:pt x="5" y="123"/>
                    <a:pt x="5" y="123"/>
                    <a:pt x="5" y="123"/>
                  </a:cubicBezTo>
                  <a:cubicBezTo>
                    <a:pt x="5" y="4"/>
                    <a:pt x="5" y="4"/>
                    <a:pt x="5" y="4"/>
                  </a:cubicBezTo>
                  <a:cubicBezTo>
                    <a:pt x="60" y="4"/>
                    <a:pt x="60" y="4"/>
                    <a:pt x="60" y="4"/>
                  </a:cubicBezTo>
                  <a:cubicBezTo>
                    <a:pt x="60" y="28"/>
                    <a:pt x="60" y="28"/>
                    <a:pt x="60" y="28"/>
                  </a:cubicBezTo>
                  <a:cubicBezTo>
                    <a:pt x="60" y="31"/>
                    <a:pt x="62" y="34"/>
                    <a:pt x="66" y="34"/>
                  </a:cubicBezTo>
                  <a:cubicBezTo>
                    <a:pt x="89" y="34"/>
                    <a:pt x="89" y="34"/>
                    <a:pt x="89" y="34"/>
                  </a:cubicBezTo>
                  <a:lnTo>
                    <a:pt x="89" y="1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59" name="Freeform 159"/>
            <p:cNvSpPr>
              <a:spLocks noEditPoints="1"/>
            </p:cNvSpPr>
            <p:nvPr/>
          </p:nvSpPr>
          <p:spPr bwMode="auto">
            <a:xfrm>
              <a:off x="10355263" y="504826"/>
              <a:ext cx="142875" cy="177800"/>
            </a:xfrm>
            <a:custGeom>
              <a:avLst/>
              <a:gdLst>
                <a:gd name="T0" fmla="*/ 4 w 38"/>
                <a:gd name="T1" fmla="*/ 0 h 47"/>
                <a:gd name="T2" fmla="*/ 0 w 38"/>
                <a:gd name="T3" fmla="*/ 3 h 47"/>
                <a:gd name="T4" fmla="*/ 0 w 38"/>
                <a:gd name="T5" fmla="*/ 44 h 47"/>
                <a:gd name="T6" fmla="*/ 4 w 38"/>
                <a:gd name="T7" fmla="*/ 47 h 47"/>
                <a:gd name="T8" fmla="*/ 6 w 38"/>
                <a:gd name="T9" fmla="*/ 47 h 47"/>
                <a:gd name="T10" fmla="*/ 37 w 38"/>
                <a:gd name="T11" fmla="*/ 26 h 47"/>
                <a:gd name="T12" fmla="*/ 38 w 38"/>
                <a:gd name="T13" fmla="*/ 23 h 47"/>
                <a:gd name="T14" fmla="*/ 37 w 38"/>
                <a:gd name="T15" fmla="*/ 21 h 47"/>
                <a:gd name="T16" fmla="*/ 6 w 38"/>
                <a:gd name="T17" fmla="*/ 0 h 47"/>
                <a:gd name="T18" fmla="*/ 4 w 38"/>
                <a:gd name="T19" fmla="*/ 0 h 47"/>
                <a:gd name="T20" fmla="*/ 5 w 38"/>
                <a:gd name="T21" fmla="*/ 42 h 47"/>
                <a:gd name="T22" fmla="*/ 5 w 38"/>
                <a:gd name="T23" fmla="*/ 5 h 47"/>
                <a:gd name="T24" fmla="*/ 33 w 38"/>
                <a:gd name="T25" fmla="*/ 23 h 47"/>
                <a:gd name="T26" fmla="*/ 5 w 38"/>
                <a:gd name="T27" fmla="*/ 4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47">
                  <a:moveTo>
                    <a:pt x="4" y="0"/>
                  </a:moveTo>
                  <a:cubicBezTo>
                    <a:pt x="2" y="0"/>
                    <a:pt x="0" y="1"/>
                    <a:pt x="0" y="3"/>
                  </a:cubicBezTo>
                  <a:cubicBezTo>
                    <a:pt x="0" y="44"/>
                    <a:pt x="0" y="44"/>
                    <a:pt x="0" y="44"/>
                  </a:cubicBezTo>
                  <a:cubicBezTo>
                    <a:pt x="0" y="46"/>
                    <a:pt x="2" y="47"/>
                    <a:pt x="4" y="47"/>
                  </a:cubicBezTo>
                  <a:cubicBezTo>
                    <a:pt x="5" y="47"/>
                    <a:pt x="5" y="47"/>
                    <a:pt x="6" y="47"/>
                  </a:cubicBezTo>
                  <a:cubicBezTo>
                    <a:pt x="37" y="26"/>
                    <a:pt x="37" y="26"/>
                    <a:pt x="37" y="26"/>
                  </a:cubicBezTo>
                  <a:cubicBezTo>
                    <a:pt x="38" y="26"/>
                    <a:pt x="38" y="25"/>
                    <a:pt x="38" y="23"/>
                  </a:cubicBezTo>
                  <a:cubicBezTo>
                    <a:pt x="38" y="22"/>
                    <a:pt x="38" y="21"/>
                    <a:pt x="37" y="21"/>
                  </a:cubicBezTo>
                  <a:cubicBezTo>
                    <a:pt x="6" y="0"/>
                    <a:pt x="6" y="0"/>
                    <a:pt x="6" y="0"/>
                  </a:cubicBezTo>
                  <a:cubicBezTo>
                    <a:pt x="5" y="0"/>
                    <a:pt x="5" y="0"/>
                    <a:pt x="4" y="0"/>
                  </a:cubicBezTo>
                  <a:close/>
                  <a:moveTo>
                    <a:pt x="5" y="42"/>
                  </a:moveTo>
                  <a:cubicBezTo>
                    <a:pt x="5" y="5"/>
                    <a:pt x="5" y="5"/>
                    <a:pt x="5" y="5"/>
                  </a:cubicBezTo>
                  <a:cubicBezTo>
                    <a:pt x="33" y="23"/>
                    <a:pt x="33" y="23"/>
                    <a:pt x="33" y="23"/>
                  </a:cubicBezTo>
                  <a:lnTo>
                    <a:pt x="5" y="42"/>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16" name="组合 215">
            <a:extLst>
              <a:ext uri="{FF2B5EF4-FFF2-40B4-BE49-F238E27FC236}">
                <a16:creationId xmlns="" xmlns:a16="http://schemas.microsoft.com/office/drawing/2014/main" id="{D0DF0231-A46D-4832-BAE6-09F608C93498}"/>
              </a:ext>
            </a:extLst>
          </p:cNvPr>
          <p:cNvGrpSpPr/>
          <p:nvPr/>
        </p:nvGrpSpPr>
        <p:grpSpPr>
          <a:xfrm>
            <a:off x="9282113" y="303213"/>
            <a:ext cx="352425" cy="481013"/>
            <a:chOff x="9282113" y="303213"/>
            <a:chExt cx="352425" cy="481013"/>
          </a:xfrm>
        </p:grpSpPr>
        <p:sp>
          <p:nvSpPr>
            <p:cNvPr id="160" name="Freeform 160"/>
            <p:cNvSpPr>
              <a:spLocks noEditPoints="1"/>
            </p:cNvSpPr>
            <p:nvPr/>
          </p:nvSpPr>
          <p:spPr bwMode="auto">
            <a:xfrm>
              <a:off x="9282113" y="303213"/>
              <a:ext cx="352425" cy="481013"/>
            </a:xfrm>
            <a:custGeom>
              <a:avLst/>
              <a:gdLst>
                <a:gd name="T0" fmla="*/ 94 w 94"/>
                <a:gd name="T1" fmla="*/ 29 h 128"/>
                <a:gd name="T2" fmla="*/ 93 w 94"/>
                <a:gd name="T3" fmla="*/ 28 h 128"/>
                <a:gd name="T4" fmla="*/ 66 w 94"/>
                <a:gd name="T5" fmla="*/ 0 h 128"/>
                <a:gd name="T6" fmla="*/ 64 w 94"/>
                <a:gd name="T7" fmla="*/ 0 h 128"/>
                <a:gd name="T8" fmla="*/ 6 w 94"/>
                <a:gd name="T9" fmla="*/ 0 h 128"/>
                <a:gd name="T10" fmla="*/ 0 w 94"/>
                <a:gd name="T11" fmla="*/ 6 h 128"/>
                <a:gd name="T12" fmla="*/ 0 w 94"/>
                <a:gd name="T13" fmla="*/ 122 h 128"/>
                <a:gd name="T14" fmla="*/ 6 w 94"/>
                <a:gd name="T15" fmla="*/ 128 h 128"/>
                <a:gd name="T16" fmla="*/ 88 w 94"/>
                <a:gd name="T17" fmla="*/ 128 h 128"/>
                <a:gd name="T18" fmla="*/ 94 w 94"/>
                <a:gd name="T19" fmla="*/ 122 h 128"/>
                <a:gd name="T20" fmla="*/ 94 w 94"/>
                <a:gd name="T21" fmla="*/ 29 h 128"/>
                <a:gd name="T22" fmla="*/ 64 w 94"/>
                <a:gd name="T23" fmla="*/ 5 h 128"/>
                <a:gd name="T24" fmla="*/ 88 w 94"/>
                <a:gd name="T25" fmla="*/ 29 h 128"/>
                <a:gd name="T26" fmla="*/ 64 w 94"/>
                <a:gd name="T27" fmla="*/ 29 h 128"/>
                <a:gd name="T28" fmla="*/ 64 w 94"/>
                <a:gd name="T29" fmla="*/ 5 h 128"/>
                <a:gd name="T30" fmla="*/ 89 w 94"/>
                <a:gd name="T31" fmla="*/ 123 h 128"/>
                <a:gd name="T32" fmla="*/ 5 w 94"/>
                <a:gd name="T33" fmla="*/ 123 h 128"/>
                <a:gd name="T34" fmla="*/ 5 w 94"/>
                <a:gd name="T35" fmla="*/ 4 h 128"/>
                <a:gd name="T36" fmla="*/ 60 w 94"/>
                <a:gd name="T37" fmla="*/ 4 h 128"/>
                <a:gd name="T38" fmla="*/ 60 w 94"/>
                <a:gd name="T39" fmla="*/ 28 h 128"/>
                <a:gd name="T40" fmla="*/ 66 w 94"/>
                <a:gd name="T41" fmla="*/ 34 h 128"/>
                <a:gd name="T42" fmla="*/ 89 w 94"/>
                <a:gd name="T43" fmla="*/ 34 h 128"/>
                <a:gd name="T44" fmla="*/ 89 w 94"/>
                <a:gd name="T45"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4" h="128">
                  <a:moveTo>
                    <a:pt x="94" y="29"/>
                  </a:moveTo>
                  <a:cubicBezTo>
                    <a:pt x="94" y="29"/>
                    <a:pt x="93" y="28"/>
                    <a:pt x="93" y="28"/>
                  </a:cubicBezTo>
                  <a:cubicBezTo>
                    <a:pt x="66" y="0"/>
                    <a:pt x="66" y="0"/>
                    <a:pt x="66" y="0"/>
                  </a:cubicBezTo>
                  <a:cubicBezTo>
                    <a:pt x="65" y="0"/>
                    <a:pt x="65" y="0"/>
                    <a:pt x="64" y="0"/>
                  </a:cubicBezTo>
                  <a:cubicBezTo>
                    <a:pt x="6" y="0"/>
                    <a:pt x="6" y="0"/>
                    <a:pt x="6" y="0"/>
                  </a:cubicBezTo>
                  <a:cubicBezTo>
                    <a:pt x="3" y="0"/>
                    <a:pt x="0" y="2"/>
                    <a:pt x="0" y="6"/>
                  </a:cubicBezTo>
                  <a:cubicBezTo>
                    <a:pt x="0" y="122"/>
                    <a:pt x="0" y="122"/>
                    <a:pt x="0" y="122"/>
                  </a:cubicBezTo>
                  <a:cubicBezTo>
                    <a:pt x="0" y="125"/>
                    <a:pt x="3" y="128"/>
                    <a:pt x="6" y="128"/>
                  </a:cubicBezTo>
                  <a:cubicBezTo>
                    <a:pt x="88" y="128"/>
                    <a:pt x="88" y="128"/>
                    <a:pt x="88" y="128"/>
                  </a:cubicBezTo>
                  <a:cubicBezTo>
                    <a:pt x="91" y="128"/>
                    <a:pt x="94" y="125"/>
                    <a:pt x="94" y="122"/>
                  </a:cubicBezTo>
                  <a:lnTo>
                    <a:pt x="94" y="29"/>
                  </a:lnTo>
                  <a:close/>
                  <a:moveTo>
                    <a:pt x="64" y="5"/>
                  </a:moveTo>
                  <a:cubicBezTo>
                    <a:pt x="88" y="29"/>
                    <a:pt x="88" y="29"/>
                    <a:pt x="88" y="29"/>
                  </a:cubicBezTo>
                  <a:cubicBezTo>
                    <a:pt x="64" y="29"/>
                    <a:pt x="64" y="29"/>
                    <a:pt x="64" y="29"/>
                  </a:cubicBezTo>
                  <a:lnTo>
                    <a:pt x="64" y="5"/>
                  </a:lnTo>
                  <a:close/>
                  <a:moveTo>
                    <a:pt x="89" y="123"/>
                  </a:moveTo>
                  <a:cubicBezTo>
                    <a:pt x="5" y="123"/>
                    <a:pt x="5" y="123"/>
                    <a:pt x="5" y="123"/>
                  </a:cubicBezTo>
                  <a:cubicBezTo>
                    <a:pt x="5" y="4"/>
                    <a:pt x="5" y="4"/>
                    <a:pt x="5" y="4"/>
                  </a:cubicBezTo>
                  <a:cubicBezTo>
                    <a:pt x="60" y="4"/>
                    <a:pt x="60" y="4"/>
                    <a:pt x="60" y="4"/>
                  </a:cubicBezTo>
                  <a:cubicBezTo>
                    <a:pt x="60" y="28"/>
                    <a:pt x="60" y="28"/>
                    <a:pt x="60" y="28"/>
                  </a:cubicBezTo>
                  <a:cubicBezTo>
                    <a:pt x="60" y="31"/>
                    <a:pt x="62" y="34"/>
                    <a:pt x="66" y="34"/>
                  </a:cubicBezTo>
                  <a:cubicBezTo>
                    <a:pt x="89" y="34"/>
                    <a:pt x="89" y="34"/>
                    <a:pt x="89" y="34"/>
                  </a:cubicBezTo>
                  <a:lnTo>
                    <a:pt x="89" y="1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61" name="Freeform 161"/>
            <p:cNvSpPr>
              <a:spLocks noEditPoints="1"/>
            </p:cNvSpPr>
            <p:nvPr/>
          </p:nvSpPr>
          <p:spPr bwMode="auto">
            <a:xfrm>
              <a:off x="9348788" y="468313"/>
              <a:ext cx="217488" cy="250825"/>
            </a:xfrm>
            <a:custGeom>
              <a:avLst/>
              <a:gdLst>
                <a:gd name="T0" fmla="*/ 29 w 58"/>
                <a:gd name="T1" fmla="*/ 44 h 67"/>
                <a:gd name="T2" fmla="*/ 27 w 58"/>
                <a:gd name="T3" fmla="*/ 43 h 67"/>
                <a:gd name="T4" fmla="*/ 19 w 58"/>
                <a:gd name="T5" fmla="*/ 41 h 67"/>
                <a:gd name="T6" fmla="*/ 15 w 58"/>
                <a:gd name="T7" fmla="*/ 42 h 67"/>
                <a:gd name="T8" fmla="*/ 4 w 58"/>
                <a:gd name="T9" fmla="*/ 47 h 67"/>
                <a:gd name="T10" fmla="*/ 1 w 58"/>
                <a:gd name="T11" fmla="*/ 57 h 67"/>
                <a:gd name="T12" fmla="*/ 16 w 58"/>
                <a:gd name="T13" fmla="*/ 67 h 67"/>
                <a:gd name="T14" fmla="*/ 19 w 58"/>
                <a:gd name="T15" fmla="*/ 67 h 67"/>
                <a:gd name="T16" fmla="*/ 30 w 58"/>
                <a:gd name="T17" fmla="*/ 61 h 67"/>
                <a:gd name="T18" fmla="*/ 34 w 58"/>
                <a:gd name="T19" fmla="*/ 53 h 67"/>
                <a:gd name="T20" fmla="*/ 34 w 58"/>
                <a:gd name="T21" fmla="*/ 28 h 67"/>
                <a:gd name="T22" fmla="*/ 58 w 58"/>
                <a:gd name="T23" fmla="*/ 21 h 67"/>
                <a:gd name="T24" fmla="*/ 29 w 58"/>
                <a:gd name="T25" fmla="*/ 0 h 67"/>
                <a:gd name="T26" fmla="*/ 29 w 58"/>
                <a:gd name="T27" fmla="*/ 44 h 67"/>
                <a:gd name="T28" fmla="*/ 27 w 58"/>
                <a:gd name="T29" fmla="*/ 58 h 67"/>
                <a:gd name="T30" fmla="*/ 19 w 58"/>
                <a:gd name="T31" fmla="*/ 62 h 67"/>
                <a:gd name="T32" fmla="*/ 16 w 58"/>
                <a:gd name="T33" fmla="*/ 63 h 67"/>
                <a:gd name="T34" fmla="*/ 5 w 58"/>
                <a:gd name="T35" fmla="*/ 56 h 67"/>
                <a:gd name="T36" fmla="*/ 8 w 58"/>
                <a:gd name="T37" fmla="*/ 50 h 67"/>
                <a:gd name="T38" fmla="*/ 16 w 58"/>
                <a:gd name="T39" fmla="*/ 46 h 67"/>
                <a:gd name="T40" fmla="*/ 19 w 58"/>
                <a:gd name="T41" fmla="*/ 46 h 67"/>
                <a:gd name="T42" fmla="*/ 29 w 58"/>
                <a:gd name="T43" fmla="*/ 52 h 67"/>
                <a:gd name="T44" fmla="*/ 27 w 58"/>
                <a:gd name="T45" fmla="*/ 58 h 67"/>
                <a:gd name="T46" fmla="*/ 34 w 58"/>
                <a:gd name="T47" fmla="*/ 9 h 67"/>
                <a:gd name="T48" fmla="*/ 48 w 58"/>
                <a:gd name="T49" fmla="*/ 19 h 67"/>
                <a:gd name="T50" fmla="*/ 34 w 58"/>
                <a:gd name="T51" fmla="*/ 23 h 67"/>
                <a:gd name="T52" fmla="*/ 34 w 58"/>
                <a:gd name="T53" fmla="*/ 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8" h="67">
                  <a:moveTo>
                    <a:pt x="29" y="44"/>
                  </a:moveTo>
                  <a:cubicBezTo>
                    <a:pt x="27" y="43"/>
                    <a:pt x="27" y="43"/>
                    <a:pt x="27" y="43"/>
                  </a:cubicBezTo>
                  <a:cubicBezTo>
                    <a:pt x="25" y="42"/>
                    <a:pt x="22" y="41"/>
                    <a:pt x="19" y="41"/>
                  </a:cubicBezTo>
                  <a:cubicBezTo>
                    <a:pt x="17" y="41"/>
                    <a:pt x="16" y="41"/>
                    <a:pt x="15" y="42"/>
                  </a:cubicBezTo>
                  <a:cubicBezTo>
                    <a:pt x="11" y="42"/>
                    <a:pt x="7" y="44"/>
                    <a:pt x="4" y="47"/>
                  </a:cubicBezTo>
                  <a:cubicBezTo>
                    <a:pt x="1" y="50"/>
                    <a:pt x="0" y="54"/>
                    <a:pt x="1" y="57"/>
                  </a:cubicBezTo>
                  <a:cubicBezTo>
                    <a:pt x="2" y="63"/>
                    <a:pt x="8" y="67"/>
                    <a:pt x="16" y="67"/>
                  </a:cubicBezTo>
                  <a:cubicBezTo>
                    <a:pt x="17" y="67"/>
                    <a:pt x="18" y="67"/>
                    <a:pt x="19" y="67"/>
                  </a:cubicBezTo>
                  <a:cubicBezTo>
                    <a:pt x="24" y="66"/>
                    <a:pt x="27" y="64"/>
                    <a:pt x="30" y="61"/>
                  </a:cubicBezTo>
                  <a:cubicBezTo>
                    <a:pt x="32" y="59"/>
                    <a:pt x="34" y="56"/>
                    <a:pt x="34" y="53"/>
                  </a:cubicBezTo>
                  <a:cubicBezTo>
                    <a:pt x="34" y="28"/>
                    <a:pt x="34" y="28"/>
                    <a:pt x="34" y="28"/>
                  </a:cubicBezTo>
                  <a:cubicBezTo>
                    <a:pt x="58" y="21"/>
                    <a:pt x="58" y="21"/>
                    <a:pt x="58" y="21"/>
                  </a:cubicBezTo>
                  <a:cubicBezTo>
                    <a:pt x="29" y="0"/>
                    <a:pt x="29" y="0"/>
                    <a:pt x="29" y="0"/>
                  </a:cubicBezTo>
                  <a:lnTo>
                    <a:pt x="29" y="44"/>
                  </a:lnTo>
                  <a:close/>
                  <a:moveTo>
                    <a:pt x="27" y="58"/>
                  </a:moveTo>
                  <a:cubicBezTo>
                    <a:pt x="25" y="60"/>
                    <a:pt x="22" y="62"/>
                    <a:pt x="19" y="62"/>
                  </a:cubicBezTo>
                  <a:cubicBezTo>
                    <a:pt x="18" y="63"/>
                    <a:pt x="17" y="63"/>
                    <a:pt x="16" y="63"/>
                  </a:cubicBezTo>
                  <a:cubicBezTo>
                    <a:pt x="10" y="63"/>
                    <a:pt x="6" y="60"/>
                    <a:pt x="5" y="56"/>
                  </a:cubicBezTo>
                  <a:cubicBezTo>
                    <a:pt x="5" y="54"/>
                    <a:pt x="6" y="51"/>
                    <a:pt x="8" y="50"/>
                  </a:cubicBezTo>
                  <a:cubicBezTo>
                    <a:pt x="9" y="48"/>
                    <a:pt x="12" y="47"/>
                    <a:pt x="16" y="46"/>
                  </a:cubicBezTo>
                  <a:cubicBezTo>
                    <a:pt x="17" y="46"/>
                    <a:pt x="18" y="46"/>
                    <a:pt x="19" y="46"/>
                  </a:cubicBezTo>
                  <a:cubicBezTo>
                    <a:pt x="24" y="46"/>
                    <a:pt x="28" y="48"/>
                    <a:pt x="29" y="52"/>
                  </a:cubicBezTo>
                  <a:cubicBezTo>
                    <a:pt x="29" y="55"/>
                    <a:pt x="28" y="57"/>
                    <a:pt x="27" y="58"/>
                  </a:cubicBezTo>
                  <a:close/>
                  <a:moveTo>
                    <a:pt x="34" y="9"/>
                  </a:moveTo>
                  <a:cubicBezTo>
                    <a:pt x="48" y="19"/>
                    <a:pt x="48" y="19"/>
                    <a:pt x="48" y="19"/>
                  </a:cubicBezTo>
                  <a:cubicBezTo>
                    <a:pt x="34" y="23"/>
                    <a:pt x="34" y="23"/>
                    <a:pt x="34" y="23"/>
                  </a:cubicBezTo>
                  <a:lnTo>
                    <a:pt x="34" y="9"/>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15" name="组合 214">
            <a:extLst>
              <a:ext uri="{FF2B5EF4-FFF2-40B4-BE49-F238E27FC236}">
                <a16:creationId xmlns="" xmlns:a16="http://schemas.microsoft.com/office/drawing/2014/main" id="{DC99C1F2-5792-47C8-8649-093507B7810D}"/>
              </a:ext>
            </a:extLst>
          </p:cNvPr>
          <p:cNvGrpSpPr/>
          <p:nvPr/>
        </p:nvGrpSpPr>
        <p:grpSpPr>
          <a:xfrm>
            <a:off x="8320088" y="303213"/>
            <a:ext cx="354013" cy="481013"/>
            <a:chOff x="8320088" y="303213"/>
            <a:chExt cx="354013" cy="481013"/>
          </a:xfrm>
        </p:grpSpPr>
        <p:sp>
          <p:nvSpPr>
            <p:cNvPr id="162" name="Freeform 162"/>
            <p:cNvSpPr>
              <a:spLocks noEditPoints="1"/>
            </p:cNvSpPr>
            <p:nvPr/>
          </p:nvSpPr>
          <p:spPr bwMode="auto">
            <a:xfrm>
              <a:off x="8320088" y="303213"/>
              <a:ext cx="354013" cy="481013"/>
            </a:xfrm>
            <a:custGeom>
              <a:avLst/>
              <a:gdLst>
                <a:gd name="T0" fmla="*/ 94 w 94"/>
                <a:gd name="T1" fmla="*/ 29 h 128"/>
                <a:gd name="T2" fmla="*/ 93 w 94"/>
                <a:gd name="T3" fmla="*/ 28 h 128"/>
                <a:gd name="T4" fmla="*/ 66 w 94"/>
                <a:gd name="T5" fmla="*/ 0 h 128"/>
                <a:gd name="T6" fmla="*/ 64 w 94"/>
                <a:gd name="T7" fmla="*/ 0 h 128"/>
                <a:gd name="T8" fmla="*/ 6 w 94"/>
                <a:gd name="T9" fmla="*/ 0 h 128"/>
                <a:gd name="T10" fmla="*/ 0 w 94"/>
                <a:gd name="T11" fmla="*/ 6 h 128"/>
                <a:gd name="T12" fmla="*/ 0 w 94"/>
                <a:gd name="T13" fmla="*/ 122 h 128"/>
                <a:gd name="T14" fmla="*/ 6 w 94"/>
                <a:gd name="T15" fmla="*/ 128 h 128"/>
                <a:gd name="T16" fmla="*/ 88 w 94"/>
                <a:gd name="T17" fmla="*/ 128 h 128"/>
                <a:gd name="T18" fmla="*/ 94 w 94"/>
                <a:gd name="T19" fmla="*/ 122 h 128"/>
                <a:gd name="T20" fmla="*/ 94 w 94"/>
                <a:gd name="T21" fmla="*/ 29 h 128"/>
                <a:gd name="T22" fmla="*/ 64 w 94"/>
                <a:gd name="T23" fmla="*/ 5 h 128"/>
                <a:gd name="T24" fmla="*/ 88 w 94"/>
                <a:gd name="T25" fmla="*/ 29 h 128"/>
                <a:gd name="T26" fmla="*/ 64 w 94"/>
                <a:gd name="T27" fmla="*/ 29 h 128"/>
                <a:gd name="T28" fmla="*/ 64 w 94"/>
                <a:gd name="T29" fmla="*/ 5 h 128"/>
                <a:gd name="T30" fmla="*/ 89 w 94"/>
                <a:gd name="T31" fmla="*/ 123 h 128"/>
                <a:gd name="T32" fmla="*/ 5 w 94"/>
                <a:gd name="T33" fmla="*/ 123 h 128"/>
                <a:gd name="T34" fmla="*/ 5 w 94"/>
                <a:gd name="T35" fmla="*/ 4 h 128"/>
                <a:gd name="T36" fmla="*/ 60 w 94"/>
                <a:gd name="T37" fmla="*/ 4 h 128"/>
                <a:gd name="T38" fmla="*/ 60 w 94"/>
                <a:gd name="T39" fmla="*/ 28 h 128"/>
                <a:gd name="T40" fmla="*/ 66 w 94"/>
                <a:gd name="T41" fmla="*/ 34 h 128"/>
                <a:gd name="T42" fmla="*/ 89 w 94"/>
                <a:gd name="T43" fmla="*/ 34 h 128"/>
                <a:gd name="T44" fmla="*/ 89 w 94"/>
                <a:gd name="T45"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4" h="128">
                  <a:moveTo>
                    <a:pt x="94" y="29"/>
                  </a:moveTo>
                  <a:cubicBezTo>
                    <a:pt x="94" y="29"/>
                    <a:pt x="93" y="28"/>
                    <a:pt x="93" y="28"/>
                  </a:cubicBezTo>
                  <a:cubicBezTo>
                    <a:pt x="66" y="0"/>
                    <a:pt x="66" y="0"/>
                    <a:pt x="66" y="0"/>
                  </a:cubicBezTo>
                  <a:cubicBezTo>
                    <a:pt x="65" y="0"/>
                    <a:pt x="65" y="0"/>
                    <a:pt x="64" y="0"/>
                  </a:cubicBezTo>
                  <a:cubicBezTo>
                    <a:pt x="6" y="0"/>
                    <a:pt x="6" y="0"/>
                    <a:pt x="6" y="0"/>
                  </a:cubicBezTo>
                  <a:cubicBezTo>
                    <a:pt x="3" y="0"/>
                    <a:pt x="0" y="2"/>
                    <a:pt x="0" y="6"/>
                  </a:cubicBezTo>
                  <a:cubicBezTo>
                    <a:pt x="0" y="122"/>
                    <a:pt x="0" y="122"/>
                    <a:pt x="0" y="122"/>
                  </a:cubicBezTo>
                  <a:cubicBezTo>
                    <a:pt x="0" y="125"/>
                    <a:pt x="3" y="128"/>
                    <a:pt x="6" y="128"/>
                  </a:cubicBezTo>
                  <a:cubicBezTo>
                    <a:pt x="88" y="128"/>
                    <a:pt x="88" y="128"/>
                    <a:pt x="88" y="128"/>
                  </a:cubicBezTo>
                  <a:cubicBezTo>
                    <a:pt x="91" y="128"/>
                    <a:pt x="94" y="125"/>
                    <a:pt x="94" y="122"/>
                  </a:cubicBezTo>
                  <a:lnTo>
                    <a:pt x="94" y="29"/>
                  </a:lnTo>
                  <a:close/>
                  <a:moveTo>
                    <a:pt x="64" y="5"/>
                  </a:moveTo>
                  <a:cubicBezTo>
                    <a:pt x="88" y="29"/>
                    <a:pt x="88" y="29"/>
                    <a:pt x="88" y="29"/>
                  </a:cubicBezTo>
                  <a:cubicBezTo>
                    <a:pt x="64" y="29"/>
                    <a:pt x="64" y="29"/>
                    <a:pt x="64" y="29"/>
                  </a:cubicBezTo>
                  <a:lnTo>
                    <a:pt x="64" y="5"/>
                  </a:lnTo>
                  <a:close/>
                  <a:moveTo>
                    <a:pt x="89" y="123"/>
                  </a:moveTo>
                  <a:cubicBezTo>
                    <a:pt x="5" y="123"/>
                    <a:pt x="5" y="123"/>
                    <a:pt x="5" y="123"/>
                  </a:cubicBezTo>
                  <a:cubicBezTo>
                    <a:pt x="5" y="4"/>
                    <a:pt x="5" y="4"/>
                    <a:pt x="5" y="4"/>
                  </a:cubicBezTo>
                  <a:cubicBezTo>
                    <a:pt x="60" y="4"/>
                    <a:pt x="60" y="4"/>
                    <a:pt x="60" y="4"/>
                  </a:cubicBezTo>
                  <a:cubicBezTo>
                    <a:pt x="60" y="28"/>
                    <a:pt x="60" y="28"/>
                    <a:pt x="60" y="28"/>
                  </a:cubicBezTo>
                  <a:cubicBezTo>
                    <a:pt x="60" y="31"/>
                    <a:pt x="62" y="34"/>
                    <a:pt x="66" y="34"/>
                  </a:cubicBezTo>
                  <a:cubicBezTo>
                    <a:pt x="89" y="34"/>
                    <a:pt x="89" y="34"/>
                    <a:pt x="89" y="34"/>
                  </a:cubicBezTo>
                  <a:lnTo>
                    <a:pt x="89" y="1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63" name="Freeform 163"/>
            <p:cNvSpPr>
              <a:spLocks noEditPoints="1"/>
            </p:cNvSpPr>
            <p:nvPr/>
          </p:nvSpPr>
          <p:spPr bwMode="auto">
            <a:xfrm>
              <a:off x="8377238" y="528638"/>
              <a:ext cx="239713" cy="138113"/>
            </a:xfrm>
            <a:custGeom>
              <a:avLst/>
              <a:gdLst>
                <a:gd name="T0" fmla="*/ 34 w 64"/>
                <a:gd name="T1" fmla="*/ 2 h 37"/>
                <a:gd name="T2" fmla="*/ 26 w 64"/>
                <a:gd name="T3" fmla="*/ 13 h 37"/>
                <a:gd name="T4" fmla="*/ 24 w 64"/>
                <a:gd name="T5" fmla="*/ 10 h 37"/>
                <a:gd name="T6" fmla="*/ 20 w 64"/>
                <a:gd name="T7" fmla="*/ 8 h 37"/>
                <a:gd name="T8" fmla="*/ 16 w 64"/>
                <a:gd name="T9" fmla="*/ 10 h 37"/>
                <a:gd name="T10" fmla="*/ 1 w 64"/>
                <a:gd name="T11" fmla="*/ 29 h 37"/>
                <a:gd name="T12" fmla="*/ 0 w 64"/>
                <a:gd name="T13" fmla="*/ 32 h 37"/>
                <a:gd name="T14" fmla="*/ 5 w 64"/>
                <a:gd name="T15" fmla="*/ 37 h 37"/>
                <a:gd name="T16" fmla="*/ 59 w 64"/>
                <a:gd name="T17" fmla="*/ 37 h 37"/>
                <a:gd name="T18" fmla="*/ 64 w 64"/>
                <a:gd name="T19" fmla="*/ 32 h 37"/>
                <a:gd name="T20" fmla="*/ 63 w 64"/>
                <a:gd name="T21" fmla="*/ 29 h 37"/>
                <a:gd name="T22" fmla="*/ 42 w 64"/>
                <a:gd name="T23" fmla="*/ 2 h 37"/>
                <a:gd name="T24" fmla="*/ 34 w 64"/>
                <a:gd name="T25" fmla="*/ 2 h 37"/>
                <a:gd name="T26" fmla="*/ 5 w 64"/>
                <a:gd name="T27" fmla="*/ 32 h 37"/>
                <a:gd name="T28" fmla="*/ 20 w 64"/>
                <a:gd name="T29" fmla="*/ 13 h 37"/>
                <a:gd name="T30" fmla="*/ 26 w 64"/>
                <a:gd name="T31" fmla="*/ 20 h 37"/>
                <a:gd name="T32" fmla="*/ 38 w 64"/>
                <a:gd name="T33" fmla="*/ 5 h 37"/>
                <a:gd name="T34" fmla="*/ 60 w 64"/>
                <a:gd name="T35" fmla="*/ 32 h 37"/>
                <a:gd name="T36" fmla="*/ 5 w 64"/>
                <a:gd name="T37" fmla="*/ 3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37">
                  <a:moveTo>
                    <a:pt x="34" y="2"/>
                  </a:moveTo>
                  <a:cubicBezTo>
                    <a:pt x="26" y="13"/>
                    <a:pt x="26" y="13"/>
                    <a:pt x="26" y="13"/>
                  </a:cubicBezTo>
                  <a:cubicBezTo>
                    <a:pt x="24" y="10"/>
                    <a:pt x="24" y="10"/>
                    <a:pt x="24" y="10"/>
                  </a:cubicBezTo>
                  <a:cubicBezTo>
                    <a:pt x="23" y="9"/>
                    <a:pt x="22" y="8"/>
                    <a:pt x="20" y="8"/>
                  </a:cubicBezTo>
                  <a:cubicBezTo>
                    <a:pt x="19" y="8"/>
                    <a:pt x="17" y="9"/>
                    <a:pt x="16" y="10"/>
                  </a:cubicBezTo>
                  <a:cubicBezTo>
                    <a:pt x="1" y="29"/>
                    <a:pt x="1" y="29"/>
                    <a:pt x="1" y="29"/>
                  </a:cubicBezTo>
                  <a:cubicBezTo>
                    <a:pt x="1" y="30"/>
                    <a:pt x="0" y="31"/>
                    <a:pt x="0" y="32"/>
                  </a:cubicBezTo>
                  <a:cubicBezTo>
                    <a:pt x="0" y="34"/>
                    <a:pt x="2" y="37"/>
                    <a:pt x="5" y="37"/>
                  </a:cubicBezTo>
                  <a:cubicBezTo>
                    <a:pt x="59" y="37"/>
                    <a:pt x="59" y="37"/>
                    <a:pt x="59" y="37"/>
                  </a:cubicBezTo>
                  <a:cubicBezTo>
                    <a:pt x="62" y="37"/>
                    <a:pt x="64" y="34"/>
                    <a:pt x="64" y="32"/>
                  </a:cubicBezTo>
                  <a:cubicBezTo>
                    <a:pt x="64" y="31"/>
                    <a:pt x="64" y="30"/>
                    <a:pt x="63" y="29"/>
                  </a:cubicBezTo>
                  <a:cubicBezTo>
                    <a:pt x="42" y="2"/>
                    <a:pt x="42" y="2"/>
                    <a:pt x="42" y="2"/>
                  </a:cubicBezTo>
                  <a:cubicBezTo>
                    <a:pt x="40" y="0"/>
                    <a:pt x="36" y="0"/>
                    <a:pt x="34" y="2"/>
                  </a:cubicBezTo>
                  <a:close/>
                  <a:moveTo>
                    <a:pt x="5" y="32"/>
                  </a:moveTo>
                  <a:cubicBezTo>
                    <a:pt x="20" y="13"/>
                    <a:pt x="20" y="13"/>
                    <a:pt x="20" y="13"/>
                  </a:cubicBezTo>
                  <a:cubicBezTo>
                    <a:pt x="26" y="20"/>
                    <a:pt x="26" y="20"/>
                    <a:pt x="26" y="20"/>
                  </a:cubicBezTo>
                  <a:cubicBezTo>
                    <a:pt x="38" y="5"/>
                    <a:pt x="38" y="5"/>
                    <a:pt x="38" y="5"/>
                  </a:cubicBezTo>
                  <a:cubicBezTo>
                    <a:pt x="60" y="32"/>
                    <a:pt x="60" y="32"/>
                    <a:pt x="60" y="32"/>
                  </a:cubicBezTo>
                  <a:lnTo>
                    <a:pt x="5" y="32"/>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14" name="组合 213">
            <a:extLst>
              <a:ext uri="{FF2B5EF4-FFF2-40B4-BE49-F238E27FC236}">
                <a16:creationId xmlns="" xmlns:a16="http://schemas.microsoft.com/office/drawing/2014/main" id="{5FE917BD-E991-4053-9FE0-D0EE14B320F3}"/>
              </a:ext>
            </a:extLst>
          </p:cNvPr>
          <p:cNvGrpSpPr/>
          <p:nvPr/>
        </p:nvGrpSpPr>
        <p:grpSpPr>
          <a:xfrm>
            <a:off x="7359650" y="303213"/>
            <a:ext cx="352425" cy="481013"/>
            <a:chOff x="7359650" y="303213"/>
            <a:chExt cx="352425" cy="481013"/>
          </a:xfrm>
        </p:grpSpPr>
        <p:sp>
          <p:nvSpPr>
            <p:cNvPr id="164" name="Freeform 164"/>
            <p:cNvSpPr>
              <a:spLocks noEditPoints="1"/>
            </p:cNvSpPr>
            <p:nvPr/>
          </p:nvSpPr>
          <p:spPr bwMode="auto">
            <a:xfrm>
              <a:off x="7359650" y="303213"/>
              <a:ext cx="352425" cy="481013"/>
            </a:xfrm>
            <a:custGeom>
              <a:avLst/>
              <a:gdLst>
                <a:gd name="T0" fmla="*/ 94 w 94"/>
                <a:gd name="T1" fmla="*/ 29 h 128"/>
                <a:gd name="T2" fmla="*/ 93 w 94"/>
                <a:gd name="T3" fmla="*/ 28 h 128"/>
                <a:gd name="T4" fmla="*/ 66 w 94"/>
                <a:gd name="T5" fmla="*/ 0 h 128"/>
                <a:gd name="T6" fmla="*/ 64 w 94"/>
                <a:gd name="T7" fmla="*/ 0 h 128"/>
                <a:gd name="T8" fmla="*/ 6 w 94"/>
                <a:gd name="T9" fmla="*/ 0 h 128"/>
                <a:gd name="T10" fmla="*/ 0 w 94"/>
                <a:gd name="T11" fmla="*/ 6 h 128"/>
                <a:gd name="T12" fmla="*/ 0 w 94"/>
                <a:gd name="T13" fmla="*/ 122 h 128"/>
                <a:gd name="T14" fmla="*/ 6 w 94"/>
                <a:gd name="T15" fmla="*/ 128 h 128"/>
                <a:gd name="T16" fmla="*/ 88 w 94"/>
                <a:gd name="T17" fmla="*/ 128 h 128"/>
                <a:gd name="T18" fmla="*/ 94 w 94"/>
                <a:gd name="T19" fmla="*/ 122 h 128"/>
                <a:gd name="T20" fmla="*/ 94 w 94"/>
                <a:gd name="T21" fmla="*/ 29 h 128"/>
                <a:gd name="T22" fmla="*/ 88 w 94"/>
                <a:gd name="T23" fmla="*/ 29 h 128"/>
                <a:gd name="T24" fmla="*/ 64 w 94"/>
                <a:gd name="T25" fmla="*/ 29 h 128"/>
                <a:gd name="T26" fmla="*/ 64 w 94"/>
                <a:gd name="T27" fmla="*/ 5 h 128"/>
                <a:gd name="T28" fmla="*/ 88 w 94"/>
                <a:gd name="T29" fmla="*/ 29 h 128"/>
                <a:gd name="T30" fmla="*/ 89 w 94"/>
                <a:gd name="T31" fmla="*/ 123 h 128"/>
                <a:gd name="T32" fmla="*/ 5 w 94"/>
                <a:gd name="T33" fmla="*/ 123 h 128"/>
                <a:gd name="T34" fmla="*/ 5 w 94"/>
                <a:gd name="T35" fmla="*/ 4 h 128"/>
                <a:gd name="T36" fmla="*/ 60 w 94"/>
                <a:gd name="T37" fmla="*/ 4 h 128"/>
                <a:gd name="T38" fmla="*/ 60 w 94"/>
                <a:gd name="T39" fmla="*/ 28 h 128"/>
                <a:gd name="T40" fmla="*/ 66 w 94"/>
                <a:gd name="T41" fmla="*/ 34 h 128"/>
                <a:gd name="T42" fmla="*/ 89 w 94"/>
                <a:gd name="T43" fmla="*/ 34 h 128"/>
                <a:gd name="T44" fmla="*/ 89 w 94"/>
                <a:gd name="T45"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4" h="128">
                  <a:moveTo>
                    <a:pt x="94" y="29"/>
                  </a:moveTo>
                  <a:cubicBezTo>
                    <a:pt x="94" y="29"/>
                    <a:pt x="93" y="28"/>
                    <a:pt x="93" y="28"/>
                  </a:cubicBezTo>
                  <a:cubicBezTo>
                    <a:pt x="66" y="0"/>
                    <a:pt x="66" y="0"/>
                    <a:pt x="66" y="0"/>
                  </a:cubicBezTo>
                  <a:cubicBezTo>
                    <a:pt x="65" y="0"/>
                    <a:pt x="65" y="0"/>
                    <a:pt x="64" y="0"/>
                  </a:cubicBezTo>
                  <a:cubicBezTo>
                    <a:pt x="6" y="0"/>
                    <a:pt x="6" y="0"/>
                    <a:pt x="6" y="0"/>
                  </a:cubicBezTo>
                  <a:cubicBezTo>
                    <a:pt x="3" y="0"/>
                    <a:pt x="0" y="2"/>
                    <a:pt x="0" y="6"/>
                  </a:cubicBezTo>
                  <a:cubicBezTo>
                    <a:pt x="0" y="122"/>
                    <a:pt x="0" y="122"/>
                    <a:pt x="0" y="122"/>
                  </a:cubicBezTo>
                  <a:cubicBezTo>
                    <a:pt x="0" y="125"/>
                    <a:pt x="3" y="128"/>
                    <a:pt x="6" y="128"/>
                  </a:cubicBezTo>
                  <a:cubicBezTo>
                    <a:pt x="88" y="128"/>
                    <a:pt x="88" y="128"/>
                    <a:pt x="88" y="128"/>
                  </a:cubicBezTo>
                  <a:cubicBezTo>
                    <a:pt x="91" y="128"/>
                    <a:pt x="94" y="125"/>
                    <a:pt x="94" y="122"/>
                  </a:cubicBezTo>
                  <a:lnTo>
                    <a:pt x="94" y="29"/>
                  </a:lnTo>
                  <a:close/>
                  <a:moveTo>
                    <a:pt x="88" y="29"/>
                  </a:moveTo>
                  <a:cubicBezTo>
                    <a:pt x="64" y="29"/>
                    <a:pt x="64" y="29"/>
                    <a:pt x="64" y="29"/>
                  </a:cubicBezTo>
                  <a:cubicBezTo>
                    <a:pt x="64" y="5"/>
                    <a:pt x="64" y="5"/>
                    <a:pt x="64" y="5"/>
                  </a:cubicBezTo>
                  <a:lnTo>
                    <a:pt x="88" y="29"/>
                  </a:lnTo>
                  <a:close/>
                  <a:moveTo>
                    <a:pt x="89" y="123"/>
                  </a:moveTo>
                  <a:cubicBezTo>
                    <a:pt x="5" y="123"/>
                    <a:pt x="5" y="123"/>
                    <a:pt x="5" y="123"/>
                  </a:cubicBezTo>
                  <a:cubicBezTo>
                    <a:pt x="5" y="4"/>
                    <a:pt x="5" y="4"/>
                    <a:pt x="5" y="4"/>
                  </a:cubicBezTo>
                  <a:cubicBezTo>
                    <a:pt x="60" y="4"/>
                    <a:pt x="60" y="4"/>
                    <a:pt x="60" y="4"/>
                  </a:cubicBezTo>
                  <a:cubicBezTo>
                    <a:pt x="60" y="28"/>
                    <a:pt x="60" y="28"/>
                    <a:pt x="60" y="28"/>
                  </a:cubicBezTo>
                  <a:cubicBezTo>
                    <a:pt x="60" y="31"/>
                    <a:pt x="62" y="34"/>
                    <a:pt x="66" y="34"/>
                  </a:cubicBezTo>
                  <a:cubicBezTo>
                    <a:pt x="89" y="34"/>
                    <a:pt x="89" y="34"/>
                    <a:pt x="89" y="34"/>
                  </a:cubicBezTo>
                  <a:lnTo>
                    <a:pt x="89" y="1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65" name="Freeform 165"/>
            <p:cNvSpPr>
              <a:spLocks/>
            </p:cNvSpPr>
            <p:nvPr/>
          </p:nvSpPr>
          <p:spPr bwMode="auto">
            <a:xfrm>
              <a:off x="7431088" y="512763"/>
              <a:ext cx="104775" cy="19050"/>
            </a:xfrm>
            <a:custGeom>
              <a:avLst/>
              <a:gdLst>
                <a:gd name="T0" fmla="*/ 2 w 28"/>
                <a:gd name="T1" fmla="*/ 5 h 5"/>
                <a:gd name="T2" fmla="*/ 26 w 28"/>
                <a:gd name="T3" fmla="*/ 5 h 5"/>
                <a:gd name="T4" fmla="*/ 28 w 28"/>
                <a:gd name="T5" fmla="*/ 3 h 5"/>
                <a:gd name="T6" fmla="*/ 26 w 28"/>
                <a:gd name="T7" fmla="*/ 0 h 5"/>
                <a:gd name="T8" fmla="*/ 2 w 28"/>
                <a:gd name="T9" fmla="*/ 0 h 5"/>
                <a:gd name="T10" fmla="*/ 0 w 28"/>
                <a:gd name="T11" fmla="*/ 3 h 5"/>
                <a:gd name="T12" fmla="*/ 2 w 2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28" h="5">
                  <a:moveTo>
                    <a:pt x="2" y="5"/>
                  </a:moveTo>
                  <a:cubicBezTo>
                    <a:pt x="26" y="5"/>
                    <a:pt x="26" y="5"/>
                    <a:pt x="26" y="5"/>
                  </a:cubicBezTo>
                  <a:cubicBezTo>
                    <a:pt x="27" y="5"/>
                    <a:pt x="28" y="4"/>
                    <a:pt x="28" y="3"/>
                  </a:cubicBezTo>
                  <a:cubicBezTo>
                    <a:pt x="28" y="1"/>
                    <a:pt x="27" y="0"/>
                    <a:pt x="26" y="0"/>
                  </a:cubicBezTo>
                  <a:cubicBezTo>
                    <a:pt x="2" y="0"/>
                    <a:pt x="2" y="0"/>
                    <a:pt x="2" y="0"/>
                  </a:cubicBezTo>
                  <a:cubicBezTo>
                    <a:pt x="1" y="0"/>
                    <a:pt x="0" y="1"/>
                    <a:pt x="0" y="3"/>
                  </a:cubicBezTo>
                  <a:cubicBezTo>
                    <a:pt x="0" y="4"/>
                    <a:pt x="1" y="5"/>
                    <a:pt x="2" y="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66" name="Freeform 166"/>
            <p:cNvSpPr>
              <a:spLocks/>
            </p:cNvSpPr>
            <p:nvPr/>
          </p:nvSpPr>
          <p:spPr bwMode="auto">
            <a:xfrm>
              <a:off x="7431088" y="584201"/>
              <a:ext cx="209550" cy="19050"/>
            </a:xfrm>
            <a:custGeom>
              <a:avLst/>
              <a:gdLst>
                <a:gd name="T0" fmla="*/ 0 w 56"/>
                <a:gd name="T1" fmla="*/ 2 h 5"/>
                <a:gd name="T2" fmla="*/ 2 w 56"/>
                <a:gd name="T3" fmla="*/ 5 h 5"/>
                <a:gd name="T4" fmla="*/ 54 w 56"/>
                <a:gd name="T5" fmla="*/ 5 h 5"/>
                <a:gd name="T6" fmla="*/ 56 w 56"/>
                <a:gd name="T7" fmla="*/ 2 h 5"/>
                <a:gd name="T8" fmla="*/ 54 w 56"/>
                <a:gd name="T9" fmla="*/ 0 h 5"/>
                <a:gd name="T10" fmla="*/ 2 w 56"/>
                <a:gd name="T11" fmla="*/ 0 h 5"/>
                <a:gd name="T12" fmla="*/ 0 w 56"/>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56" h="5">
                  <a:moveTo>
                    <a:pt x="0" y="2"/>
                  </a:moveTo>
                  <a:cubicBezTo>
                    <a:pt x="0" y="4"/>
                    <a:pt x="1" y="5"/>
                    <a:pt x="2" y="5"/>
                  </a:cubicBezTo>
                  <a:cubicBezTo>
                    <a:pt x="54" y="5"/>
                    <a:pt x="54" y="5"/>
                    <a:pt x="54" y="5"/>
                  </a:cubicBezTo>
                  <a:cubicBezTo>
                    <a:pt x="55" y="5"/>
                    <a:pt x="56" y="4"/>
                    <a:pt x="56" y="2"/>
                  </a:cubicBezTo>
                  <a:cubicBezTo>
                    <a:pt x="56" y="1"/>
                    <a:pt x="55" y="0"/>
                    <a:pt x="54" y="0"/>
                  </a:cubicBezTo>
                  <a:cubicBezTo>
                    <a:pt x="2" y="0"/>
                    <a:pt x="2" y="0"/>
                    <a:pt x="2" y="0"/>
                  </a:cubicBezTo>
                  <a:cubicBezTo>
                    <a:pt x="1" y="0"/>
                    <a:pt x="0" y="1"/>
                    <a:pt x="0" y="2"/>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67" name="Freeform 167"/>
            <p:cNvSpPr>
              <a:spLocks/>
            </p:cNvSpPr>
            <p:nvPr/>
          </p:nvSpPr>
          <p:spPr bwMode="auto">
            <a:xfrm>
              <a:off x="7431088" y="655638"/>
              <a:ext cx="209550" cy="15875"/>
            </a:xfrm>
            <a:custGeom>
              <a:avLst/>
              <a:gdLst>
                <a:gd name="T0" fmla="*/ 54 w 56"/>
                <a:gd name="T1" fmla="*/ 0 h 4"/>
                <a:gd name="T2" fmla="*/ 2 w 56"/>
                <a:gd name="T3" fmla="*/ 0 h 4"/>
                <a:gd name="T4" fmla="*/ 0 w 56"/>
                <a:gd name="T5" fmla="*/ 2 h 4"/>
                <a:gd name="T6" fmla="*/ 2 w 56"/>
                <a:gd name="T7" fmla="*/ 4 h 4"/>
                <a:gd name="T8" fmla="*/ 54 w 56"/>
                <a:gd name="T9" fmla="*/ 4 h 4"/>
                <a:gd name="T10" fmla="*/ 56 w 56"/>
                <a:gd name="T11" fmla="*/ 2 h 4"/>
                <a:gd name="T12" fmla="*/ 54 w 5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56" h="4">
                  <a:moveTo>
                    <a:pt x="54" y="0"/>
                  </a:moveTo>
                  <a:cubicBezTo>
                    <a:pt x="2" y="0"/>
                    <a:pt x="2" y="0"/>
                    <a:pt x="2" y="0"/>
                  </a:cubicBezTo>
                  <a:cubicBezTo>
                    <a:pt x="1" y="0"/>
                    <a:pt x="0" y="1"/>
                    <a:pt x="0" y="2"/>
                  </a:cubicBezTo>
                  <a:cubicBezTo>
                    <a:pt x="0" y="3"/>
                    <a:pt x="1" y="4"/>
                    <a:pt x="2" y="4"/>
                  </a:cubicBezTo>
                  <a:cubicBezTo>
                    <a:pt x="54" y="4"/>
                    <a:pt x="54" y="4"/>
                    <a:pt x="54" y="4"/>
                  </a:cubicBezTo>
                  <a:cubicBezTo>
                    <a:pt x="55" y="4"/>
                    <a:pt x="56" y="3"/>
                    <a:pt x="56" y="2"/>
                  </a:cubicBezTo>
                  <a:cubicBezTo>
                    <a:pt x="56" y="1"/>
                    <a:pt x="55" y="0"/>
                    <a:pt x="54"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13" name="组合 212">
            <a:extLst>
              <a:ext uri="{FF2B5EF4-FFF2-40B4-BE49-F238E27FC236}">
                <a16:creationId xmlns="" xmlns:a16="http://schemas.microsoft.com/office/drawing/2014/main" id="{65267BA8-6260-4709-9E9B-BD47D8573A1B}"/>
              </a:ext>
            </a:extLst>
          </p:cNvPr>
          <p:cNvGrpSpPr/>
          <p:nvPr/>
        </p:nvGrpSpPr>
        <p:grpSpPr>
          <a:xfrm>
            <a:off x="6397625" y="303213"/>
            <a:ext cx="354013" cy="481013"/>
            <a:chOff x="6397625" y="303213"/>
            <a:chExt cx="354013" cy="481013"/>
          </a:xfrm>
        </p:grpSpPr>
        <p:sp>
          <p:nvSpPr>
            <p:cNvPr id="168" name="Freeform 168"/>
            <p:cNvSpPr>
              <a:spLocks noEditPoints="1"/>
            </p:cNvSpPr>
            <p:nvPr/>
          </p:nvSpPr>
          <p:spPr bwMode="auto">
            <a:xfrm>
              <a:off x="6397625" y="303213"/>
              <a:ext cx="354013" cy="481013"/>
            </a:xfrm>
            <a:custGeom>
              <a:avLst/>
              <a:gdLst>
                <a:gd name="T0" fmla="*/ 94 w 94"/>
                <a:gd name="T1" fmla="*/ 30 h 128"/>
                <a:gd name="T2" fmla="*/ 93 w 94"/>
                <a:gd name="T3" fmla="*/ 28 h 128"/>
                <a:gd name="T4" fmla="*/ 66 w 94"/>
                <a:gd name="T5" fmla="*/ 1 h 128"/>
                <a:gd name="T6" fmla="*/ 64 w 94"/>
                <a:gd name="T7" fmla="*/ 0 h 128"/>
                <a:gd name="T8" fmla="*/ 6 w 94"/>
                <a:gd name="T9" fmla="*/ 0 h 128"/>
                <a:gd name="T10" fmla="*/ 0 w 94"/>
                <a:gd name="T11" fmla="*/ 6 h 128"/>
                <a:gd name="T12" fmla="*/ 0 w 94"/>
                <a:gd name="T13" fmla="*/ 122 h 128"/>
                <a:gd name="T14" fmla="*/ 6 w 94"/>
                <a:gd name="T15" fmla="*/ 128 h 128"/>
                <a:gd name="T16" fmla="*/ 88 w 94"/>
                <a:gd name="T17" fmla="*/ 128 h 128"/>
                <a:gd name="T18" fmla="*/ 94 w 94"/>
                <a:gd name="T19" fmla="*/ 122 h 128"/>
                <a:gd name="T20" fmla="*/ 94 w 94"/>
                <a:gd name="T21" fmla="*/ 30 h 128"/>
                <a:gd name="T22" fmla="*/ 64 w 94"/>
                <a:gd name="T23" fmla="*/ 6 h 128"/>
                <a:gd name="T24" fmla="*/ 88 w 94"/>
                <a:gd name="T25" fmla="*/ 30 h 128"/>
                <a:gd name="T26" fmla="*/ 64 w 94"/>
                <a:gd name="T27" fmla="*/ 30 h 128"/>
                <a:gd name="T28" fmla="*/ 64 w 94"/>
                <a:gd name="T29" fmla="*/ 6 h 128"/>
                <a:gd name="T30" fmla="*/ 89 w 94"/>
                <a:gd name="T31" fmla="*/ 123 h 128"/>
                <a:gd name="T32" fmla="*/ 5 w 94"/>
                <a:gd name="T33" fmla="*/ 123 h 128"/>
                <a:gd name="T34" fmla="*/ 5 w 94"/>
                <a:gd name="T35" fmla="*/ 5 h 128"/>
                <a:gd name="T36" fmla="*/ 60 w 94"/>
                <a:gd name="T37" fmla="*/ 5 h 128"/>
                <a:gd name="T38" fmla="*/ 60 w 94"/>
                <a:gd name="T39" fmla="*/ 28 h 128"/>
                <a:gd name="T40" fmla="*/ 66 w 94"/>
                <a:gd name="T41" fmla="*/ 34 h 128"/>
                <a:gd name="T42" fmla="*/ 89 w 94"/>
                <a:gd name="T43" fmla="*/ 34 h 128"/>
                <a:gd name="T44" fmla="*/ 89 w 94"/>
                <a:gd name="T45"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4" h="128">
                  <a:moveTo>
                    <a:pt x="94" y="30"/>
                  </a:moveTo>
                  <a:cubicBezTo>
                    <a:pt x="94" y="29"/>
                    <a:pt x="93" y="28"/>
                    <a:pt x="93" y="28"/>
                  </a:cubicBezTo>
                  <a:cubicBezTo>
                    <a:pt x="66" y="1"/>
                    <a:pt x="66" y="1"/>
                    <a:pt x="66" y="1"/>
                  </a:cubicBezTo>
                  <a:cubicBezTo>
                    <a:pt x="65" y="0"/>
                    <a:pt x="65" y="0"/>
                    <a:pt x="64" y="0"/>
                  </a:cubicBezTo>
                  <a:cubicBezTo>
                    <a:pt x="6" y="0"/>
                    <a:pt x="6" y="0"/>
                    <a:pt x="6" y="0"/>
                  </a:cubicBezTo>
                  <a:cubicBezTo>
                    <a:pt x="3" y="0"/>
                    <a:pt x="0" y="3"/>
                    <a:pt x="0" y="6"/>
                  </a:cubicBezTo>
                  <a:cubicBezTo>
                    <a:pt x="0" y="122"/>
                    <a:pt x="0" y="122"/>
                    <a:pt x="0" y="122"/>
                  </a:cubicBezTo>
                  <a:cubicBezTo>
                    <a:pt x="0" y="125"/>
                    <a:pt x="3" y="128"/>
                    <a:pt x="6" y="128"/>
                  </a:cubicBezTo>
                  <a:cubicBezTo>
                    <a:pt x="88" y="128"/>
                    <a:pt x="88" y="128"/>
                    <a:pt x="88" y="128"/>
                  </a:cubicBezTo>
                  <a:cubicBezTo>
                    <a:pt x="91" y="128"/>
                    <a:pt x="94" y="125"/>
                    <a:pt x="94" y="122"/>
                  </a:cubicBezTo>
                  <a:lnTo>
                    <a:pt x="94" y="30"/>
                  </a:lnTo>
                  <a:close/>
                  <a:moveTo>
                    <a:pt x="64" y="6"/>
                  </a:moveTo>
                  <a:cubicBezTo>
                    <a:pt x="88" y="30"/>
                    <a:pt x="88" y="30"/>
                    <a:pt x="88" y="30"/>
                  </a:cubicBezTo>
                  <a:cubicBezTo>
                    <a:pt x="64" y="30"/>
                    <a:pt x="64" y="30"/>
                    <a:pt x="64" y="30"/>
                  </a:cubicBezTo>
                  <a:lnTo>
                    <a:pt x="64" y="6"/>
                  </a:lnTo>
                  <a:close/>
                  <a:moveTo>
                    <a:pt x="89" y="123"/>
                  </a:moveTo>
                  <a:cubicBezTo>
                    <a:pt x="5" y="123"/>
                    <a:pt x="5" y="123"/>
                    <a:pt x="5" y="123"/>
                  </a:cubicBezTo>
                  <a:cubicBezTo>
                    <a:pt x="5" y="5"/>
                    <a:pt x="5" y="5"/>
                    <a:pt x="5" y="5"/>
                  </a:cubicBezTo>
                  <a:cubicBezTo>
                    <a:pt x="60" y="5"/>
                    <a:pt x="60" y="5"/>
                    <a:pt x="60" y="5"/>
                  </a:cubicBezTo>
                  <a:cubicBezTo>
                    <a:pt x="60" y="28"/>
                    <a:pt x="60" y="28"/>
                    <a:pt x="60" y="28"/>
                  </a:cubicBezTo>
                  <a:cubicBezTo>
                    <a:pt x="60" y="32"/>
                    <a:pt x="62" y="34"/>
                    <a:pt x="66" y="34"/>
                  </a:cubicBezTo>
                  <a:cubicBezTo>
                    <a:pt x="89" y="34"/>
                    <a:pt x="89" y="34"/>
                    <a:pt x="89" y="34"/>
                  </a:cubicBezTo>
                  <a:lnTo>
                    <a:pt x="89" y="1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69" name="Freeform 169"/>
            <p:cNvSpPr>
              <a:spLocks/>
            </p:cNvSpPr>
            <p:nvPr/>
          </p:nvSpPr>
          <p:spPr bwMode="auto">
            <a:xfrm>
              <a:off x="6491288" y="542926"/>
              <a:ext cx="166688" cy="115888"/>
            </a:xfrm>
            <a:custGeom>
              <a:avLst/>
              <a:gdLst>
                <a:gd name="T0" fmla="*/ 15 w 44"/>
                <a:gd name="T1" fmla="*/ 26 h 31"/>
                <a:gd name="T2" fmla="*/ 4 w 44"/>
                <a:gd name="T3" fmla="*/ 14 h 31"/>
                <a:gd name="T4" fmla="*/ 1 w 44"/>
                <a:gd name="T5" fmla="*/ 14 h 31"/>
                <a:gd name="T6" fmla="*/ 1 w 44"/>
                <a:gd name="T7" fmla="*/ 17 h 31"/>
                <a:gd name="T8" fmla="*/ 13 w 44"/>
                <a:gd name="T9" fmla="*/ 30 h 31"/>
                <a:gd name="T10" fmla="*/ 14 w 44"/>
                <a:gd name="T11" fmla="*/ 30 h 31"/>
                <a:gd name="T12" fmla="*/ 17 w 44"/>
                <a:gd name="T13" fmla="*/ 30 h 31"/>
                <a:gd name="T14" fmla="*/ 43 w 44"/>
                <a:gd name="T15" fmla="*/ 4 h 31"/>
                <a:gd name="T16" fmla="*/ 43 w 44"/>
                <a:gd name="T17" fmla="*/ 1 h 31"/>
                <a:gd name="T18" fmla="*/ 40 w 44"/>
                <a:gd name="T19" fmla="*/ 1 h 31"/>
                <a:gd name="T20" fmla="*/ 15 w 44"/>
                <a:gd name="T21" fmla="*/ 2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 h="31">
                  <a:moveTo>
                    <a:pt x="15" y="26"/>
                  </a:moveTo>
                  <a:cubicBezTo>
                    <a:pt x="4" y="14"/>
                    <a:pt x="4" y="14"/>
                    <a:pt x="4" y="14"/>
                  </a:cubicBezTo>
                  <a:cubicBezTo>
                    <a:pt x="3" y="13"/>
                    <a:pt x="2" y="13"/>
                    <a:pt x="1" y="14"/>
                  </a:cubicBezTo>
                  <a:cubicBezTo>
                    <a:pt x="0" y="15"/>
                    <a:pt x="0" y="16"/>
                    <a:pt x="1" y="17"/>
                  </a:cubicBezTo>
                  <a:cubicBezTo>
                    <a:pt x="13" y="30"/>
                    <a:pt x="13" y="30"/>
                    <a:pt x="13" y="30"/>
                  </a:cubicBezTo>
                  <a:cubicBezTo>
                    <a:pt x="14" y="30"/>
                    <a:pt x="14" y="30"/>
                    <a:pt x="14" y="30"/>
                  </a:cubicBezTo>
                  <a:cubicBezTo>
                    <a:pt x="15" y="31"/>
                    <a:pt x="16" y="31"/>
                    <a:pt x="17" y="30"/>
                  </a:cubicBezTo>
                  <a:cubicBezTo>
                    <a:pt x="43" y="4"/>
                    <a:pt x="43" y="4"/>
                    <a:pt x="43" y="4"/>
                  </a:cubicBezTo>
                  <a:cubicBezTo>
                    <a:pt x="44" y="3"/>
                    <a:pt x="44" y="2"/>
                    <a:pt x="43" y="1"/>
                  </a:cubicBezTo>
                  <a:cubicBezTo>
                    <a:pt x="42" y="0"/>
                    <a:pt x="41" y="0"/>
                    <a:pt x="40" y="1"/>
                  </a:cubicBezTo>
                  <a:lnTo>
                    <a:pt x="15" y="26"/>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12" name="组合 211">
            <a:extLst>
              <a:ext uri="{FF2B5EF4-FFF2-40B4-BE49-F238E27FC236}">
                <a16:creationId xmlns="" xmlns:a16="http://schemas.microsoft.com/office/drawing/2014/main" id="{0F12EF8C-8095-4EBA-A5DA-0578BCE99A7A}"/>
              </a:ext>
            </a:extLst>
          </p:cNvPr>
          <p:cNvGrpSpPr/>
          <p:nvPr/>
        </p:nvGrpSpPr>
        <p:grpSpPr>
          <a:xfrm>
            <a:off x="5437188" y="303213"/>
            <a:ext cx="352425" cy="481013"/>
            <a:chOff x="5437188" y="303213"/>
            <a:chExt cx="352425" cy="481013"/>
          </a:xfrm>
        </p:grpSpPr>
        <p:sp>
          <p:nvSpPr>
            <p:cNvPr id="170" name="Freeform 170"/>
            <p:cNvSpPr>
              <a:spLocks noEditPoints="1"/>
            </p:cNvSpPr>
            <p:nvPr/>
          </p:nvSpPr>
          <p:spPr bwMode="auto">
            <a:xfrm>
              <a:off x="5437188" y="303213"/>
              <a:ext cx="352425" cy="481013"/>
            </a:xfrm>
            <a:custGeom>
              <a:avLst/>
              <a:gdLst>
                <a:gd name="T0" fmla="*/ 94 w 94"/>
                <a:gd name="T1" fmla="*/ 29 h 128"/>
                <a:gd name="T2" fmla="*/ 93 w 94"/>
                <a:gd name="T3" fmla="*/ 28 h 128"/>
                <a:gd name="T4" fmla="*/ 66 w 94"/>
                <a:gd name="T5" fmla="*/ 0 h 128"/>
                <a:gd name="T6" fmla="*/ 64 w 94"/>
                <a:gd name="T7" fmla="*/ 0 h 128"/>
                <a:gd name="T8" fmla="*/ 6 w 94"/>
                <a:gd name="T9" fmla="*/ 0 h 128"/>
                <a:gd name="T10" fmla="*/ 0 w 94"/>
                <a:gd name="T11" fmla="*/ 6 h 128"/>
                <a:gd name="T12" fmla="*/ 0 w 94"/>
                <a:gd name="T13" fmla="*/ 122 h 128"/>
                <a:gd name="T14" fmla="*/ 6 w 94"/>
                <a:gd name="T15" fmla="*/ 128 h 128"/>
                <a:gd name="T16" fmla="*/ 88 w 94"/>
                <a:gd name="T17" fmla="*/ 128 h 128"/>
                <a:gd name="T18" fmla="*/ 94 w 94"/>
                <a:gd name="T19" fmla="*/ 122 h 128"/>
                <a:gd name="T20" fmla="*/ 94 w 94"/>
                <a:gd name="T21" fmla="*/ 29 h 128"/>
                <a:gd name="T22" fmla="*/ 64 w 94"/>
                <a:gd name="T23" fmla="*/ 5 h 128"/>
                <a:gd name="T24" fmla="*/ 88 w 94"/>
                <a:gd name="T25" fmla="*/ 29 h 128"/>
                <a:gd name="T26" fmla="*/ 64 w 94"/>
                <a:gd name="T27" fmla="*/ 29 h 128"/>
                <a:gd name="T28" fmla="*/ 64 w 94"/>
                <a:gd name="T29" fmla="*/ 5 h 128"/>
                <a:gd name="T30" fmla="*/ 89 w 94"/>
                <a:gd name="T31" fmla="*/ 123 h 128"/>
                <a:gd name="T32" fmla="*/ 5 w 94"/>
                <a:gd name="T33" fmla="*/ 123 h 128"/>
                <a:gd name="T34" fmla="*/ 5 w 94"/>
                <a:gd name="T35" fmla="*/ 4 h 128"/>
                <a:gd name="T36" fmla="*/ 60 w 94"/>
                <a:gd name="T37" fmla="*/ 4 h 128"/>
                <a:gd name="T38" fmla="*/ 60 w 94"/>
                <a:gd name="T39" fmla="*/ 28 h 128"/>
                <a:gd name="T40" fmla="*/ 66 w 94"/>
                <a:gd name="T41" fmla="*/ 34 h 128"/>
                <a:gd name="T42" fmla="*/ 89 w 94"/>
                <a:gd name="T43" fmla="*/ 34 h 128"/>
                <a:gd name="T44" fmla="*/ 89 w 94"/>
                <a:gd name="T45"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4" h="128">
                  <a:moveTo>
                    <a:pt x="94" y="29"/>
                  </a:moveTo>
                  <a:cubicBezTo>
                    <a:pt x="94" y="29"/>
                    <a:pt x="93" y="28"/>
                    <a:pt x="93" y="28"/>
                  </a:cubicBezTo>
                  <a:cubicBezTo>
                    <a:pt x="66" y="0"/>
                    <a:pt x="66" y="0"/>
                    <a:pt x="66" y="0"/>
                  </a:cubicBezTo>
                  <a:cubicBezTo>
                    <a:pt x="65" y="0"/>
                    <a:pt x="65" y="0"/>
                    <a:pt x="64" y="0"/>
                  </a:cubicBezTo>
                  <a:cubicBezTo>
                    <a:pt x="6" y="0"/>
                    <a:pt x="6" y="0"/>
                    <a:pt x="6" y="0"/>
                  </a:cubicBezTo>
                  <a:cubicBezTo>
                    <a:pt x="3" y="0"/>
                    <a:pt x="0" y="2"/>
                    <a:pt x="0" y="6"/>
                  </a:cubicBezTo>
                  <a:cubicBezTo>
                    <a:pt x="0" y="122"/>
                    <a:pt x="0" y="122"/>
                    <a:pt x="0" y="122"/>
                  </a:cubicBezTo>
                  <a:cubicBezTo>
                    <a:pt x="0" y="125"/>
                    <a:pt x="3" y="128"/>
                    <a:pt x="6" y="128"/>
                  </a:cubicBezTo>
                  <a:cubicBezTo>
                    <a:pt x="88" y="128"/>
                    <a:pt x="88" y="128"/>
                    <a:pt x="88" y="128"/>
                  </a:cubicBezTo>
                  <a:cubicBezTo>
                    <a:pt x="91" y="128"/>
                    <a:pt x="94" y="125"/>
                    <a:pt x="94" y="122"/>
                  </a:cubicBezTo>
                  <a:lnTo>
                    <a:pt x="94" y="29"/>
                  </a:lnTo>
                  <a:close/>
                  <a:moveTo>
                    <a:pt x="64" y="5"/>
                  </a:moveTo>
                  <a:cubicBezTo>
                    <a:pt x="88" y="29"/>
                    <a:pt x="88" y="29"/>
                    <a:pt x="88" y="29"/>
                  </a:cubicBezTo>
                  <a:cubicBezTo>
                    <a:pt x="64" y="29"/>
                    <a:pt x="64" y="29"/>
                    <a:pt x="64" y="29"/>
                  </a:cubicBezTo>
                  <a:lnTo>
                    <a:pt x="64" y="5"/>
                  </a:lnTo>
                  <a:close/>
                  <a:moveTo>
                    <a:pt x="89" y="123"/>
                  </a:moveTo>
                  <a:cubicBezTo>
                    <a:pt x="5" y="123"/>
                    <a:pt x="5" y="123"/>
                    <a:pt x="5" y="123"/>
                  </a:cubicBezTo>
                  <a:cubicBezTo>
                    <a:pt x="5" y="4"/>
                    <a:pt x="5" y="4"/>
                    <a:pt x="5" y="4"/>
                  </a:cubicBezTo>
                  <a:cubicBezTo>
                    <a:pt x="60" y="4"/>
                    <a:pt x="60" y="4"/>
                    <a:pt x="60" y="4"/>
                  </a:cubicBezTo>
                  <a:cubicBezTo>
                    <a:pt x="60" y="28"/>
                    <a:pt x="60" y="28"/>
                    <a:pt x="60" y="28"/>
                  </a:cubicBezTo>
                  <a:cubicBezTo>
                    <a:pt x="60" y="31"/>
                    <a:pt x="62" y="34"/>
                    <a:pt x="66" y="34"/>
                  </a:cubicBezTo>
                  <a:cubicBezTo>
                    <a:pt x="89" y="34"/>
                    <a:pt x="89" y="34"/>
                    <a:pt x="89" y="34"/>
                  </a:cubicBezTo>
                  <a:lnTo>
                    <a:pt x="89" y="1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71" name="Freeform 171"/>
            <p:cNvSpPr>
              <a:spLocks/>
            </p:cNvSpPr>
            <p:nvPr/>
          </p:nvSpPr>
          <p:spPr bwMode="auto">
            <a:xfrm>
              <a:off x="5553075" y="542926"/>
              <a:ext cx="120650" cy="115888"/>
            </a:xfrm>
            <a:custGeom>
              <a:avLst/>
              <a:gdLst>
                <a:gd name="T0" fmla="*/ 31 w 32"/>
                <a:gd name="T1" fmla="*/ 1 h 31"/>
                <a:gd name="T2" fmla="*/ 28 w 32"/>
                <a:gd name="T3" fmla="*/ 1 h 31"/>
                <a:gd name="T4" fmla="*/ 16 w 32"/>
                <a:gd name="T5" fmla="*/ 12 h 31"/>
                <a:gd name="T6" fmla="*/ 4 w 32"/>
                <a:gd name="T7" fmla="*/ 1 h 31"/>
                <a:gd name="T8" fmla="*/ 1 w 32"/>
                <a:gd name="T9" fmla="*/ 1 h 31"/>
                <a:gd name="T10" fmla="*/ 1 w 32"/>
                <a:gd name="T11" fmla="*/ 4 h 31"/>
                <a:gd name="T12" fmla="*/ 13 w 32"/>
                <a:gd name="T13" fmla="*/ 15 h 31"/>
                <a:gd name="T14" fmla="*/ 1 w 32"/>
                <a:gd name="T15" fmla="*/ 27 h 31"/>
                <a:gd name="T16" fmla="*/ 1 w 32"/>
                <a:gd name="T17" fmla="*/ 30 h 31"/>
                <a:gd name="T18" fmla="*/ 4 w 32"/>
                <a:gd name="T19" fmla="*/ 30 h 31"/>
                <a:gd name="T20" fmla="*/ 16 w 32"/>
                <a:gd name="T21" fmla="*/ 19 h 31"/>
                <a:gd name="T22" fmla="*/ 28 w 32"/>
                <a:gd name="T23" fmla="*/ 30 h 31"/>
                <a:gd name="T24" fmla="*/ 29 w 32"/>
                <a:gd name="T25" fmla="*/ 31 h 31"/>
                <a:gd name="T26" fmla="*/ 31 w 32"/>
                <a:gd name="T27" fmla="*/ 30 h 31"/>
                <a:gd name="T28" fmla="*/ 31 w 32"/>
                <a:gd name="T29" fmla="*/ 27 h 31"/>
                <a:gd name="T30" fmla="*/ 19 w 32"/>
                <a:gd name="T31" fmla="*/ 15 h 31"/>
                <a:gd name="T32" fmla="*/ 31 w 32"/>
                <a:gd name="T33" fmla="*/ 4 h 31"/>
                <a:gd name="T34" fmla="*/ 31 w 32"/>
                <a:gd name="T3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31">
                  <a:moveTo>
                    <a:pt x="31" y="1"/>
                  </a:moveTo>
                  <a:cubicBezTo>
                    <a:pt x="30" y="0"/>
                    <a:pt x="28" y="0"/>
                    <a:pt x="28" y="1"/>
                  </a:cubicBezTo>
                  <a:cubicBezTo>
                    <a:pt x="16" y="12"/>
                    <a:pt x="16" y="12"/>
                    <a:pt x="16" y="12"/>
                  </a:cubicBezTo>
                  <a:cubicBezTo>
                    <a:pt x="4" y="1"/>
                    <a:pt x="4" y="1"/>
                    <a:pt x="4" y="1"/>
                  </a:cubicBezTo>
                  <a:cubicBezTo>
                    <a:pt x="4" y="0"/>
                    <a:pt x="2" y="0"/>
                    <a:pt x="1" y="1"/>
                  </a:cubicBezTo>
                  <a:cubicBezTo>
                    <a:pt x="0" y="1"/>
                    <a:pt x="0" y="3"/>
                    <a:pt x="1" y="4"/>
                  </a:cubicBezTo>
                  <a:cubicBezTo>
                    <a:pt x="13" y="15"/>
                    <a:pt x="13" y="15"/>
                    <a:pt x="13" y="15"/>
                  </a:cubicBezTo>
                  <a:cubicBezTo>
                    <a:pt x="1" y="27"/>
                    <a:pt x="1" y="27"/>
                    <a:pt x="1" y="27"/>
                  </a:cubicBezTo>
                  <a:cubicBezTo>
                    <a:pt x="0" y="28"/>
                    <a:pt x="0" y="29"/>
                    <a:pt x="1" y="30"/>
                  </a:cubicBezTo>
                  <a:cubicBezTo>
                    <a:pt x="2" y="31"/>
                    <a:pt x="4" y="31"/>
                    <a:pt x="4" y="30"/>
                  </a:cubicBezTo>
                  <a:cubicBezTo>
                    <a:pt x="16" y="19"/>
                    <a:pt x="16" y="19"/>
                    <a:pt x="16" y="19"/>
                  </a:cubicBezTo>
                  <a:cubicBezTo>
                    <a:pt x="28" y="30"/>
                    <a:pt x="28" y="30"/>
                    <a:pt x="28" y="30"/>
                  </a:cubicBezTo>
                  <a:cubicBezTo>
                    <a:pt x="28" y="30"/>
                    <a:pt x="29" y="31"/>
                    <a:pt x="29" y="31"/>
                  </a:cubicBezTo>
                  <a:cubicBezTo>
                    <a:pt x="30" y="31"/>
                    <a:pt x="30" y="30"/>
                    <a:pt x="31" y="30"/>
                  </a:cubicBezTo>
                  <a:cubicBezTo>
                    <a:pt x="32" y="29"/>
                    <a:pt x="32" y="28"/>
                    <a:pt x="31" y="27"/>
                  </a:cubicBezTo>
                  <a:cubicBezTo>
                    <a:pt x="19" y="15"/>
                    <a:pt x="19" y="15"/>
                    <a:pt x="19" y="15"/>
                  </a:cubicBezTo>
                  <a:cubicBezTo>
                    <a:pt x="31" y="4"/>
                    <a:pt x="31" y="4"/>
                    <a:pt x="31" y="4"/>
                  </a:cubicBezTo>
                  <a:cubicBezTo>
                    <a:pt x="32" y="3"/>
                    <a:pt x="32" y="1"/>
                    <a:pt x="31" y="1"/>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11" name="组合 210">
            <a:extLst>
              <a:ext uri="{FF2B5EF4-FFF2-40B4-BE49-F238E27FC236}">
                <a16:creationId xmlns="" xmlns:a16="http://schemas.microsoft.com/office/drawing/2014/main" id="{7E71EE8B-16E0-41DC-B50E-3A79B478E1B3}"/>
              </a:ext>
            </a:extLst>
          </p:cNvPr>
          <p:cNvGrpSpPr/>
          <p:nvPr/>
        </p:nvGrpSpPr>
        <p:grpSpPr>
          <a:xfrm>
            <a:off x="4476750" y="303213"/>
            <a:ext cx="352425" cy="481013"/>
            <a:chOff x="4476750" y="303213"/>
            <a:chExt cx="352425" cy="481013"/>
          </a:xfrm>
        </p:grpSpPr>
        <p:sp>
          <p:nvSpPr>
            <p:cNvPr id="172" name="Freeform 172"/>
            <p:cNvSpPr>
              <a:spLocks noEditPoints="1"/>
            </p:cNvSpPr>
            <p:nvPr/>
          </p:nvSpPr>
          <p:spPr bwMode="auto">
            <a:xfrm>
              <a:off x="4476750" y="303213"/>
              <a:ext cx="352425" cy="481013"/>
            </a:xfrm>
            <a:custGeom>
              <a:avLst/>
              <a:gdLst>
                <a:gd name="T0" fmla="*/ 94 w 94"/>
                <a:gd name="T1" fmla="*/ 29 h 128"/>
                <a:gd name="T2" fmla="*/ 93 w 94"/>
                <a:gd name="T3" fmla="*/ 28 h 128"/>
                <a:gd name="T4" fmla="*/ 66 w 94"/>
                <a:gd name="T5" fmla="*/ 0 h 128"/>
                <a:gd name="T6" fmla="*/ 64 w 94"/>
                <a:gd name="T7" fmla="*/ 0 h 128"/>
                <a:gd name="T8" fmla="*/ 6 w 94"/>
                <a:gd name="T9" fmla="*/ 0 h 128"/>
                <a:gd name="T10" fmla="*/ 0 w 94"/>
                <a:gd name="T11" fmla="*/ 6 h 128"/>
                <a:gd name="T12" fmla="*/ 0 w 94"/>
                <a:gd name="T13" fmla="*/ 122 h 128"/>
                <a:gd name="T14" fmla="*/ 6 w 94"/>
                <a:gd name="T15" fmla="*/ 128 h 128"/>
                <a:gd name="T16" fmla="*/ 88 w 94"/>
                <a:gd name="T17" fmla="*/ 128 h 128"/>
                <a:gd name="T18" fmla="*/ 94 w 94"/>
                <a:gd name="T19" fmla="*/ 122 h 128"/>
                <a:gd name="T20" fmla="*/ 94 w 94"/>
                <a:gd name="T21" fmla="*/ 29 h 128"/>
                <a:gd name="T22" fmla="*/ 64 w 94"/>
                <a:gd name="T23" fmla="*/ 5 h 128"/>
                <a:gd name="T24" fmla="*/ 88 w 94"/>
                <a:gd name="T25" fmla="*/ 29 h 128"/>
                <a:gd name="T26" fmla="*/ 64 w 94"/>
                <a:gd name="T27" fmla="*/ 29 h 128"/>
                <a:gd name="T28" fmla="*/ 64 w 94"/>
                <a:gd name="T29" fmla="*/ 5 h 128"/>
                <a:gd name="T30" fmla="*/ 89 w 94"/>
                <a:gd name="T31" fmla="*/ 123 h 128"/>
                <a:gd name="T32" fmla="*/ 5 w 94"/>
                <a:gd name="T33" fmla="*/ 123 h 128"/>
                <a:gd name="T34" fmla="*/ 5 w 94"/>
                <a:gd name="T35" fmla="*/ 4 h 128"/>
                <a:gd name="T36" fmla="*/ 60 w 94"/>
                <a:gd name="T37" fmla="*/ 4 h 128"/>
                <a:gd name="T38" fmla="*/ 60 w 94"/>
                <a:gd name="T39" fmla="*/ 28 h 128"/>
                <a:gd name="T40" fmla="*/ 66 w 94"/>
                <a:gd name="T41" fmla="*/ 34 h 128"/>
                <a:gd name="T42" fmla="*/ 89 w 94"/>
                <a:gd name="T43" fmla="*/ 34 h 128"/>
                <a:gd name="T44" fmla="*/ 89 w 94"/>
                <a:gd name="T45"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4" h="128">
                  <a:moveTo>
                    <a:pt x="94" y="29"/>
                  </a:moveTo>
                  <a:cubicBezTo>
                    <a:pt x="94" y="29"/>
                    <a:pt x="93" y="28"/>
                    <a:pt x="93" y="28"/>
                  </a:cubicBezTo>
                  <a:cubicBezTo>
                    <a:pt x="66" y="0"/>
                    <a:pt x="66" y="0"/>
                    <a:pt x="66" y="0"/>
                  </a:cubicBezTo>
                  <a:cubicBezTo>
                    <a:pt x="65" y="0"/>
                    <a:pt x="65" y="0"/>
                    <a:pt x="64" y="0"/>
                  </a:cubicBezTo>
                  <a:cubicBezTo>
                    <a:pt x="6" y="0"/>
                    <a:pt x="6" y="0"/>
                    <a:pt x="6" y="0"/>
                  </a:cubicBezTo>
                  <a:cubicBezTo>
                    <a:pt x="3" y="0"/>
                    <a:pt x="0" y="2"/>
                    <a:pt x="0" y="6"/>
                  </a:cubicBezTo>
                  <a:cubicBezTo>
                    <a:pt x="0" y="122"/>
                    <a:pt x="0" y="122"/>
                    <a:pt x="0" y="122"/>
                  </a:cubicBezTo>
                  <a:cubicBezTo>
                    <a:pt x="0" y="125"/>
                    <a:pt x="3" y="128"/>
                    <a:pt x="6" y="128"/>
                  </a:cubicBezTo>
                  <a:cubicBezTo>
                    <a:pt x="88" y="128"/>
                    <a:pt x="88" y="128"/>
                    <a:pt x="88" y="128"/>
                  </a:cubicBezTo>
                  <a:cubicBezTo>
                    <a:pt x="91" y="128"/>
                    <a:pt x="94" y="125"/>
                    <a:pt x="94" y="122"/>
                  </a:cubicBezTo>
                  <a:lnTo>
                    <a:pt x="94" y="29"/>
                  </a:lnTo>
                  <a:close/>
                  <a:moveTo>
                    <a:pt x="64" y="5"/>
                  </a:moveTo>
                  <a:cubicBezTo>
                    <a:pt x="88" y="29"/>
                    <a:pt x="88" y="29"/>
                    <a:pt x="88" y="29"/>
                  </a:cubicBezTo>
                  <a:cubicBezTo>
                    <a:pt x="64" y="29"/>
                    <a:pt x="64" y="29"/>
                    <a:pt x="64" y="29"/>
                  </a:cubicBezTo>
                  <a:lnTo>
                    <a:pt x="64" y="5"/>
                  </a:lnTo>
                  <a:close/>
                  <a:moveTo>
                    <a:pt x="89" y="123"/>
                  </a:moveTo>
                  <a:cubicBezTo>
                    <a:pt x="5" y="123"/>
                    <a:pt x="5" y="123"/>
                    <a:pt x="5" y="123"/>
                  </a:cubicBezTo>
                  <a:cubicBezTo>
                    <a:pt x="5" y="4"/>
                    <a:pt x="5" y="4"/>
                    <a:pt x="5" y="4"/>
                  </a:cubicBezTo>
                  <a:cubicBezTo>
                    <a:pt x="60" y="4"/>
                    <a:pt x="60" y="4"/>
                    <a:pt x="60" y="4"/>
                  </a:cubicBezTo>
                  <a:cubicBezTo>
                    <a:pt x="60" y="28"/>
                    <a:pt x="60" y="28"/>
                    <a:pt x="60" y="28"/>
                  </a:cubicBezTo>
                  <a:cubicBezTo>
                    <a:pt x="60" y="31"/>
                    <a:pt x="62" y="34"/>
                    <a:pt x="66" y="34"/>
                  </a:cubicBezTo>
                  <a:cubicBezTo>
                    <a:pt x="89" y="34"/>
                    <a:pt x="89" y="34"/>
                    <a:pt x="89" y="34"/>
                  </a:cubicBezTo>
                  <a:lnTo>
                    <a:pt x="89" y="1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73" name="Freeform 173"/>
            <p:cNvSpPr>
              <a:spLocks/>
            </p:cNvSpPr>
            <p:nvPr/>
          </p:nvSpPr>
          <p:spPr bwMode="auto">
            <a:xfrm>
              <a:off x="4573588" y="592138"/>
              <a:ext cx="157163" cy="19050"/>
            </a:xfrm>
            <a:custGeom>
              <a:avLst/>
              <a:gdLst>
                <a:gd name="T0" fmla="*/ 0 w 42"/>
                <a:gd name="T1" fmla="*/ 2 h 5"/>
                <a:gd name="T2" fmla="*/ 2 w 42"/>
                <a:gd name="T3" fmla="*/ 5 h 5"/>
                <a:gd name="T4" fmla="*/ 40 w 42"/>
                <a:gd name="T5" fmla="*/ 5 h 5"/>
                <a:gd name="T6" fmla="*/ 42 w 42"/>
                <a:gd name="T7" fmla="*/ 2 h 5"/>
                <a:gd name="T8" fmla="*/ 40 w 42"/>
                <a:gd name="T9" fmla="*/ 0 h 5"/>
                <a:gd name="T10" fmla="*/ 2 w 42"/>
                <a:gd name="T11" fmla="*/ 0 h 5"/>
                <a:gd name="T12" fmla="*/ 0 w 42"/>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42" h="5">
                  <a:moveTo>
                    <a:pt x="0" y="2"/>
                  </a:moveTo>
                  <a:cubicBezTo>
                    <a:pt x="0" y="4"/>
                    <a:pt x="1" y="5"/>
                    <a:pt x="2" y="5"/>
                  </a:cubicBezTo>
                  <a:cubicBezTo>
                    <a:pt x="40" y="5"/>
                    <a:pt x="40" y="5"/>
                    <a:pt x="40" y="5"/>
                  </a:cubicBezTo>
                  <a:cubicBezTo>
                    <a:pt x="41" y="5"/>
                    <a:pt x="42" y="4"/>
                    <a:pt x="42" y="2"/>
                  </a:cubicBezTo>
                  <a:cubicBezTo>
                    <a:pt x="42" y="1"/>
                    <a:pt x="41" y="0"/>
                    <a:pt x="40" y="0"/>
                  </a:cubicBezTo>
                  <a:cubicBezTo>
                    <a:pt x="2" y="0"/>
                    <a:pt x="2" y="0"/>
                    <a:pt x="2" y="0"/>
                  </a:cubicBezTo>
                  <a:cubicBezTo>
                    <a:pt x="1" y="0"/>
                    <a:pt x="0" y="1"/>
                    <a:pt x="0" y="2"/>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10" name="组合 209">
            <a:extLst>
              <a:ext uri="{FF2B5EF4-FFF2-40B4-BE49-F238E27FC236}">
                <a16:creationId xmlns="" xmlns:a16="http://schemas.microsoft.com/office/drawing/2014/main" id="{E83DDB72-8F3D-4D15-9C27-2E9DF00C6EF7}"/>
              </a:ext>
            </a:extLst>
          </p:cNvPr>
          <p:cNvGrpSpPr/>
          <p:nvPr/>
        </p:nvGrpSpPr>
        <p:grpSpPr>
          <a:xfrm>
            <a:off x="3514725" y="303213"/>
            <a:ext cx="352425" cy="481013"/>
            <a:chOff x="3514725" y="303213"/>
            <a:chExt cx="352425" cy="481013"/>
          </a:xfrm>
        </p:grpSpPr>
        <p:sp>
          <p:nvSpPr>
            <p:cNvPr id="174" name="Freeform 174"/>
            <p:cNvSpPr>
              <a:spLocks noEditPoints="1"/>
            </p:cNvSpPr>
            <p:nvPr/>
          </p:nvSpPr>
          <p:spPr bwMode="auto">
            <a:xfrm>
              <a:off x="3514725" y="303213"/>
              <a:ext cx="352425" cy="481013"/>
            </a:xfrm>
            <a:custGeom>
              <a:avLst/>
              <a:gdLst>
                <a:gd name="T0" fmla="*/ 94 w 94"/>
                <a:gd name="T1" fmla="*/ 29 h 128"/>
                <a:gd name="T2" fmla="*/ 93 w 94"/>
                <a:gd name="T3" fmla="*/ 28 h 128"/>
                <a:gd name="T4" fmla="*/ 66 w 94"/>
                <a:gd name="T5" fmla="*/ 0 h 128"/>
                <a:gd name="T6" fmla="*/ 64 w 94"/>
                <a:gd name="T7" fmla="*/ 0 h 128"/>
                <a:gd name="T8" fmla="*/ 6 w 94"/>
                <a:gd name="T9" fmla="*/ 0 h 128"/>
                <a:gd name="T10" fmla="*/ 0 w 94"/>
                <a:gd name="T11" fmla="*/ 6 h 128"/>
                <a:gd name="T12" fmla="*/ 0 w 94"/>
                <a:gd name="T13" fmla="*/ 122 h 128"/>
                <a:gd name="T14" fmla="*/ 6 w 94"/>
                <a:gd name="T15" fmla="*/ 128 h 128"/>
                <a:gd name="T16" fmla="*/ 88 w 94"/>
                <a:gd name="T17" fmla="*/ 128 h 128"/>
                <a:gd name="T18" fmla="*/ 94 w 94"/>
                <a:gd name="T19" fmla="*/ 122 h 128"/>
                <a:gd name="T20" fmla="*/ 94 w 94"/>
                <a:gd name="T21" fmla="*/ 29 h 128"/>
                <a:gd name="T22" fmla="*/ 64 w 94"/>
                <a:gd name="T23" fmla="*/ 5 h 128"/>
                <a:gd name="T24" fmla="*/ 88 w 94"/>
                <a:gd name="T25" fmla="*/ 29 h 128"/>
                <a:gd name="T26" fmla="*/ 64 w 94"/>
                <a:gd name="T27" fmla="*/ 29 h 128"/>
                <a:gd name="T28" fmla="*/ 64 w 94"/>
                <a:gd name="T29" fmla="*/ 5 h 128"/>
                <a:gd name="T30" fmla="*/ 89 w 94"/>
                <a:gd name="T31" fmla="*/ 123 h 128"/>
                <a:gd name="T32" fmla="*/ 5 w 94"/>
                <a:gd name="T33" fmla="*/ 123 h 128"/>
                <a:gd name="T34" fmla="*/ 5 w 94"/>
                <a:gd name="T35" fmla="*/ 4 h 128"/>
                <a:gd name="T36" fmla="*/ 60 w 94"/>
                <a:gd name="T37" fmla="*/ 4 h 128"/>
                <a:gd name="T38" fmla="*/ 60 w 94"/>
                <a:gd name="T39" fmla="*/ 28 h 128"/>
                <a:gd name="T40" fmla="*/ 66 w 94"/>
                <a:gd name="T41" fmla="*/ 34 h 128"/>
                <a:gd name="T42" fmla="*/ 89 w 94"/>
                <a:gd name="T43" fmla="*/ 34 h 128"/>
                <a:gd name="T44" fmla="*/ 89 w 94"/>
                <a:gd name="T45"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4" h="128">
                  <a:moveTo>
                    <a:pt x="94" y="29"/>
                  </a:moveTo>
                  <a:cubicBezTo>
                    <a:pt x="94" y="29"/>
                    <a:pt x="93" y="28"/>
                    <a:pt x="93" y="28"/>
                  </a:cubicBezTo>
                  <a:cubicBezTo>
                    <a:pt x="66" y="0"/>
                    <a:pt x="66" y="0"/>
                    <a:pt x="66" y="0"/>
                  </a:cubicBezTo>
                  <a:cubicBezTo>
                    <a:pt x="65" y="0"/>
                    <a:pt x="65" y="0"/>
                    <a:pt x="64" y="0"/>
                  </a:cubicBezTo>
                  <a:cubicBezTo>
                    <a:pt x="6" y="0"/>
                    <a:pt x="6" y="0"/>
                    <a:pt x="6" y="0"/>
                  </a:cubicBezTo>
                  <a:cubicBezTo>
                    <a:pt x="3" y="0"/>
                    <a:pt x="0" y="2"/>
                    <a:pt x="0" y="6"/>
                  </a:cubicBezTo>
                  <a:cubicBezTo>
                    <a:pt x="0" y="122"/>
                    <a:pt x="0" y="122"/>
                    <a:pt x="0" y="122"/>
                  </a:cubicBezTo>
                  <a:cubicBezTo>
                    <a:pt x="0" y="125"/>
                    <a:pt x="3" y="128"/>
                    <a:pt x="6" y="128"/>
                  </a:cubicBezTo>
                  <a:cubicBezTo>
                    <a:pt x="88" y="128"/>
                    <a:pt x="88" y="128"/>
                    <a:pt x="88" y="128"/>
                  </a:cubicBezTo>
                  <a:cubicBezTo>
                    <a:pt x="91" y="128"/>
                    <a:pt x="94" y="125"/>
                    <a:pt x="94" y="122"/>
                  </a:cubicBezTo>
                  <a:lnTo>
                    <a:pt x="94" y="29"/>
                  </a:lnTo>
                  <a:close/>
                  <a:moveTo>
                    <a:pt x="64" y="5"/>
                  </a:moveTo>
                  <a:cubicBezTo>
                    <a:pt x="88" y="29"/>
                    <a:pt x="88" y="29"/>
                    <a:pt x="88" y="29"/>
                  </a:cubicBezTo>
                  <a:cubicBezTo>
                    <a:pt x="64" y="29"/>
                    <a:pt x="64" y="29"/>
                    <a:pt x="64" y="29"/>
                  </a:cubicBezTo>
                  <a:lnTo>
                    <a:pt x="64" y="5"/>
                  </a:lnTo>
                  <a:close/>
                  <a:moveTo>
                    <a:pt x="89" y="123"/>
                  </a:moveTo>
                  <a:cubicBezTo>
                    <a:pt x="5" y="123"/>
                    <a:pt x="5" y="123"/>
                    <a:pt x="5" y="123"/>
                  </a:cubicBezTo>
                  <a:cubicBezTo>
                    <a:pt x="5" y="4"/>
                    <a:pt x="5" y="4"/>
                    <a:pt x="5" y="4"/>
                  </a:cubicBezTo>
                  <a:cubicBezTo>
                    <a:pt x="60" y="4"/>
                    <a:pt x="60" y="4"/>
                    <a:pt x="60" y="4"/>
                  </a:cubicBezTo>
                  <a:cubicBezTo>
                    <a:pt x="60" y="28"/>
                    <a:pt x="60" y="28"/>
                    <a:pt x="60" y="28"/>
                  </a:cubicBezTo>
                  <a:cubicBezTo>
                    <a:pt x="60" y="31"/>
                    <a:pt x="62" y="34"/>
                    <a:pt x="66" y="34"/>
                  </a:cubicBezTo>
                  <a:cubicBezTo>
                    <a:pt x="89" y="34"/>
                    <a:pt x="89" y="34"/>
                    <a:pt x="89" y="34"/>
                  </a:cubicBezTo>
                  <a:lnTo>
                    <a:pt x="89" y="1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75" name="Freeform 175"/>
            <p:cNvSpPr>
              <a:spLocks/>
            </p:cNvSpPr>
            <p:nvPr/>
          </p:nvSpPr>
          <p:spPr bwMode="auto">
            <a:xfrm>
              <a:off x="3613150" y="520701"/>
              <a:ext cx="157163" cy="157163"/>
            </a:xfrm>
            <a:custGeom>
              <a:avLst/>
              <a:gdLst>
                <a:gd name="T0" fmla="*/ 23 w 42"/>
                <a:gd name="T1" fmla="*/ 3 h 42"/>
                <a:gd name="T2" fmla="*/ 21 w 42"/>
                <a:gd name="T3" fmla="*/ 0 h 42"/>
                <a:gd name="T4" fmla="*/ 19 w 42"/>
                <a:gd name="T5" fmla="*/ 3 h 42"/>
                <a:gd name="T6" fmla="*/ 19 w 42"/>
                <a:gd name="T7" fmla="*/ 19 h 42"/>
                <a:gd name="T8" fmla="*/ 2 w 42"/>
                <a:gd name="T9" fmla="*/ 19 h 42"/>
                <a:gd name="T10" fmla="*/ 0 w 42"/>
                <a:gd name="T11" fmla="*/ 21 h 42"/>
                <a:gd name="T12" fmla="*/ 2 w 42"/>
                <a:gd name="T13" fmla="*/ 24 h 42"/>
                <a:gd name="T14" fmla="*/ 19 w 42"/>
                <a:gd name="T15" fmla="*/ 24 h 42"/>
                <a:gd name="T16" fmla="*/ 19 w 42"/>
                <a:gd name="T17" fmla="*/ 40 h 42"/>
                <a:gd name="T18" fmla="*/ 21 w 42"/>
                <a:gd name="T19" fmla="*/ 42 h 42"/>
                <a:gd name="T20" fmla="*/ 23 w 42"/>
                <a:gd name="T21" fmla="*/ 40 h 42"/>
                <a:gd name="T22" fmla="*/ 23 w 42"/>
                <a:gd name="T23" fmla="*/ 24 h 42"/>
                <a:gd name="T24" fmla="*/ 40 w 42"/>
                <a:gd name="T25" fmla="*/ 24 h 42"/>
                <a:gd name="T26" fmla="*/ 42 w 42"/>
                <a:gd name="T27" fmla="*/ 21 h 42"/>
                <a:gd name="T28" fmla="*/ 40 w 42"/>
                <a:gd name="T29" fmla="*/ 19 h 42"/>
                <a:gd name="T30" fmla="*/ 23 w 42"/>
                <a:gd name="T31" fmla="*/ 19 h 42"/>
                <a:gd name="T32" fmla="*/ 23 w 42"/>
                <a:gd name="T33"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42">
                  <a:moveTo>
                    <a:pt x="23" y="3"/>
                  </a:moveTo>
                  <a:cubicBezTo>
                    <a:pt x="23" y="1"/>
                    <a:pt x="22" y="0"/>
                    <a:pt x="21" y="0"/>
                  </a:cubicBezTo>
                  <a:cubicBezTo>
                    <a:pt x="20" y="0"/>
                    <a:pt x="19" y="1"/>
                    <a:pt x="19" y="3"/>
                  </a:cubicBezTo>
                  <a:cubicBezTo>
                    <a:pt x="19" y="19"/>
                    <a:pt x="19" y="19"/>
                    <a:pt x="19" y="19"/>
                  </a:cubicBezTo>
                  <a:cubicBezTo>
                    <a:pt x="2" y="19"/>
                    <a:pt x="2" y="19"/>
                    <a:pt x="2" y="19"/>
                  </a:cubicBezTo>
                  <a:cubicBezTo>
                    <a:pt x="1" y="19"/>
                    <a:pt x="0" y="20"/>
                    <a:pt x="0" y="21"/>
                  </a:cubicBezTo>
                  <a:cubicBezTo>
                    <a:pt x="0" y="23"/>
                    <a:pt x="1" y="24"/>
                    <a:pt x="2" y="24"/>
                  </a:cubicBezTo>
                  <a:cubicBezTo>
                    <a:pt x="19" y="24"/>
                    <a:pt x="19" y="24"/>
                    <a:pt x="19" y="24"/>
                  </a:cubicBezTo>
                  <a:cubicBezTo>
                    <a:pt x="19" y="40"/>
                    <a:pt x="19" y="40"/>
                    <a:pt x="19" y="40"/>
                  </a:cubicBezTo>
                  <a:cubicBezTo>
                    <a:pt x="19" y="41"/>
                    <a:pt x="20" y="42"/>
                    <a:pt x="21" y="42"/>
                  </a:cubicBezTo>
                  <a:cubicBezTo>
                    <a:pt x="22" y="42"/>
                    <a:pt x="23" y="41"/>
                    <a:pt x="23" y="40"/>
                  </a:cubicBezTo>
                  <a:cubicBezTo>
                    <a:pt x="23" y="24"/>
                    <a:pt x="23" y="24"/>
                    <a:pt x="23" y="24"/>
                  </a:cubicBezTo>
                  <a:cubicBezTo>
                    <a:pt x="40" y="24"/>
                    <a:pt x="40" y="24"/>
                    <a:pt x="40" y="24"/>
                  </a:cubicBezTo>
                  <a:cubicBezTo>
                    <a:pt x="41" y="24"/>
                    <a:pt x="42" y="23"/>
                    <a:pt x="42" y="21"/>
                  </a:cubicBezTo>
                  <a:cubicBezTo>
                    <a:pt x="42" y="20"/>
                    <a:pt x="41" y="19"/>
                    <a:pt x="40" y="19"/>
                  </a:cubicBezTo>
                  <a:cubicBezTo>
                    <a:pt x="23" y="19"/>
                    <a:pt x="23" y="19"/>
                    <a:pt x="23" y="19"/>
                  </a:cubicBezTo>
                  <a:lnTo>
                    <a:pt x="23" y="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209" name="组合 208">
            <a:extLst>
              <a:ext uri="{FF2B5EF4-FFF2-40B4-BE49-F238E27FC236}">
                <a16:creationId xmlns="" xmlns:a16="http://schemas.microsoft.com/office/drawing/2014/main" id="{C6FE2ACC-80B1-47DF-9F8E-4ECFF85FC05C}"/>
              </a:ext>
            </a:extLst>
          </p:cNvPr>
          <p:cNvGrpSpPr/>
          <p:nvPr/>
        </p:nvGrpSpPr>
        <p:grpSpPr>
          <a:xfrm>
            <a:off x="2554288" y="303213"/>
            <a:ext cx="352425" cy="481013"/>
            <a:chOff x="2554288" y="303213"/>
            <a:chExt cx="352425" cy="481013"/>
          </a:xfrm>
        </p:grpSpPr>
        <p:sp>
          <p:nvSpPr>
            <p:cNvPr id="176" name="Freeform 176"/>
            <p:cNvSpPr>
              <a:spLocks noEditPoints="1"/>
            </p:cNvSpPr>
            <p:nvPr/>
          </p:nvSpPr>
          <p:spPr bwMode="auto">
            <a:xfrm>
              <a:off x="2554288" y="303213"/>
              <a:ext cx="352425" cy="481013"/>
            </a:xfrm>
            <a:custGeom>
              <a:avLst/>
              <a:gdLst>
                <a:gd name="T0" fmla="*/ 94 w 94"/>
                <a:gd name="T1" fmla="*/ 29 h 128"/>
                <a:gd name="T2" fmla="*/ 93 w 94"/>
                <a:gd name="T3" fmla="*/ 28 h 128"/>
                <a:gd name="T4" fmla="*/ 66 w 94"/>
                <a:gd name="T5" fmla="*/ 0 h 128"/>
                <a:gd name="T6" fmla="*/ 64 w 94"/>
                <a:gd name="T7" fmla="*/ 0 h 128"/>
                <a:gd name="T8" fmla="*/ 6 w 94"/>
                <a:gd name="T9" fmla="*/ 0 h 128"/>
                <a:gd name="T10" fmla="*/ 0 w 94"/>
                <a:gd name="T11" fmla="*/ 6 h 128"/>
                <a:gd name="T12" fmla="*/ 0 w 94"/>
                <a:gd name="T13" fmla="*/ 122 h 128"/>
                <a:gd name="T14" fmla="*/ 6 w 94"/>
                <a:gd name="T15" fmla="*/ 128 h 128"/>
                <a:gd name="T16" fmla="*/ 88 w 94"/>
                <a:gd name="T17" fmla="*/ 128 h 128"/>
                <a:gd name="T18" fmla="*/ 94 w 94"/>
                <a:gd name="T19" fmla="*/ 122 h 128"/>
                <a:gd name="T20" fmla="*/ 94 w 94"/>
                <a:gd name="T21" fmla="*/ 29 h 128"/>
                <a:gd name="T22" fmla="*/ 64 w 94"/>
                <a:gd name="T23" fmla="*/ 5 h 128"/>
                <a:gd name="T24" fmla="*/ 88 w 94"/>
                <a:gd name="T25" fmla="*/ 29 h 128"/>
                <a:gd name="T26" fmla="*/ 64 w 94"/>
                <a:gd name="T27" fmla="*/ 29 h 128"/>
                <a:gd name="T28" fmla="*/ 64 w 94"/>
                <a:gd name="T29" fmla="*/ 5 h 128"/>
                <a:gd name="T30" fmla="*/ 89 w 94"/>
                <a:gd name="T31" fmla="*/ 123 h 128"/>
                <a:gd name="T32" fmla="*/ 5 w 94"/>
                <a:gd name="T33" fmla="*/ 123 h 128"/>
                <a:gd name="T34" fmla="*/ 5 w 94"/>
                <a:gd name="T35" fmla="*/ 4 h 128"/>
                <a:gd name="T36" fmla="*/ 60 w 94"/>
                <a:gd name="T37" fmla="*/ 4 h 128"/>
                <a:gd name="T38" fmla="*/ 60 w 94"/>
                <a:gd name="T39" fmla="*/ 28 h 128"/>
                <a:gd name="T40" fmla="*/ 66 w 94"/>
                <a:gd name="T41" fmla="*/ 34 h 128"/>
                <a:gd name="T42" fmla="*/ 89 w 94"/>
                <a:gd name="T43" fmla="*/ 34 h 128"/>
                <a:gd name="T44" fmla="*/ 89 w 94"/>
                <a:gd name="T45"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4" h="128">
                  <a:moveTo>
                    <a:pt x="94" y="29"/>
                  </a:moveTo>
                  <a:cubicBezTo>
                    <a:pt x="94" y="29"/>
                    <a:pt x="93" y="28"/>
                    <a:pt x="93" y="28"/>
                  </a:cubicBezTo>
                  <a:cubicBezTo>
                    <a:pt x="66" y="0"/>
                    <a:pt x="66" y="0"/>
                    <a:pt x="66" y="0"/>
                  </a:cubicBezTo>
                  <a:cubicBezTo>
                    <a:pt x="65" y="0"/>
                    <a:pt x="65" y="0"/>
                    <a:pt x="64" y="0"/>
                  </a:cubicBezTo>
                  <a:cubicBezTo>
                    <a:pt x="6" y="0"/>
                    <a:pt x="6" y="0"/>
                    <a:pt x="6" y="0"/>
                  </a:cubicBezTo>
                  <a:cubicBezTo>
                    <a:pt x="3" y="0"/>
                    <a:pt x="0" y="2"/>
                    <a:pt x="0" y="6"/>
                  </a:cubicBezTo>
                  <a:cubicBezTo>
                    <a:pt x="0" y="122"/>
                    <a:pt x="0" y="122"/>
                    <a:pt x="0" y="122"/>
                  </a:cubicBezTo>
                  <a:cubicBezTo>
                    <a:pt x="0" y="125"/>
                    <a:pt x="3" y="128"/>
                    <a:pt x="6" y="128"/>
                  </a:cubicBezTo>
                  <a:cubicBezTo>
                    <a:pt x="88" y="128"/>
                    <a:pt x="88" y="128"/>
                    <a:pt x="88" y="128"/>
                  </a:cubicBezTo>
                  <a:cubicBezTo>
                    <a:pt x="91" y="128"/>
                    <a:pt x="94" y="125"/>
                    <a:pt x="94" y="122"/>
                  </a:cubicBezTo>
                  <a:lnTo>
                    <a:pt x="94" y="29"/>
                  </a:lnTo>
                  <a:close/>
                  <a:moveTo>
                    <a:pt x="64" y="5"/>
                  </a:moveTo>
                  <a:cubicBezTo>
                    <a:pt x="88" y="29"/>
                    <a:pt x="88" y="29"/>
                    <a:pt x="88" y="29"/>
                  </a:cubicBezTo>
                  <a:cubicBezTo>
                    <a:pt x="64" y="29"/>
                    <a:pt x="64" y="29"/>
                    <a:pt x="64" y="29"/>
                  </a:cubicBezTo>
                  <a:lnTo>
                    <a:pt x="64" y="5"/>
                  </a:lnTo>
                  <a:close/>
                  <a:moveTo>
                    <a:pt x="89" y="123"/>
                  </a:moveTo>
                  <a:cubicBezTo>
                    <a:pt x="5" y="123"/>
                    <a:pt x="5" y="123"/>
                    <a:pt x="5" y="123"/>
                  </a:cubicBezTo>
                  <a:cubicBezTo>
                    <a:pt x="5" y="4"/>
                    <a:pt x="5" y="4"/>
                    <a:pt x="5" y="4"/>
                  </a:cubicBezTo>
                  <a:cubicBezTo>
                    <a:pt x="60" y="4"/>
                    <a:pt x="60" y="4"/>
                    <a:pt x="60" y="4"/>
                  </a:cubicBezTo>
                  <a:cubicBezTo>
                    <a:pt x="60" y="28"/>
                    <a:pt x="60" y="28"/>
                    <a:pt x="60" y="28"/>
                  </a:cubicBezTo>
                  <a:cubicBezTo>
                    <a:pt x="60" y="31"/>
                    <a:pt x="62" y="34"/>
                    <a:pt x="66" y="34"/>
                  </a:cubicBezTo>
                  <a:cubicBezTo>
                    <a:pt x="89" y="34"/>
                    <a:pt x="89" y="34"/>
                    <a:pt x="89" y="34"/>
                  </a:cubicBezTo>
                  <a:lnTo>
                    <a:pt x="89" y="1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77" name="Freeform 177"/>
            <p:cNvSpPr>
              <a:spLocks/>
            </p:cNvSpPr>
            <p:nvPr/>
          </p:nvSpPr>
          <p:spPr bwMode="auto">
            <a:xfrm>
              <a:off x="2636838" y="482601"/>
              <a:ext cx="171450" cy="230188"/>
            </a:xfrm>
            <a:custGeom>
              <a:avLst/>
              <a:gdLst>
                <a:gd name="T0" fmla="*/ 25 w 46"/>
                <a:gd name="T1" fmla="*/ 53 h 61"/>
                <a:gd name="T2" fmla="*/ 25 w 46"/>
                <a:gd name="T3" fmla="*/ 2 h 61"/>
                <a:gd name="T4" fmla="*/ 23 w 46"/>
                <a:gd name="T5" fmla="*/ 0 h 61"/>
                <a:gd name="T6" fmla="*/ 20 w 46"/>
                <a:gd name="T7" fmla="*/ 2 h 61"/>
                <a:gd name="T8" fmla="*/ 20 w 46"/>
                <a:gd name="T9" fmla="*/ 53 h 61"/>
                <a:gd name="T10" fmla="*/ 3 w 46"/>
                <a:gd name="T11" fmla="*/ 36 h 61"/>
                <a:gd name="T12" fmla="*/ 2 w 46"/>
                <a:gd name="T13" fmla="*/ 36 h 61"/>
                <a:gd name="T14" fmla="*/ 0 w 46"/>
                <a:gd name="T15" fmla="*/ 36 h 61"/>
                <a:gd name="T16" fmla="*/ 0 w 46"/>
                <a:gd name="T17" fmla="*/ 38 h 61"/>
                <a:gd name="T18" fmla="*/ 0 w 46"/>
                <a:gd name="T19" fmla="*/ 40 h 61"/>
                <a:gd name="T20" fmla="*/ 21 w 46"/>
                <a:gd name="T21" fmla="*/ 61 h 61"/>
                <a:gd name="T22" fmla="*/ 24 w 46"/>
                <a:gd name="T23" fmla="*/ 61 h 61"/>
                <a:gd name="T24" fmla="*/ 45 w 46"/>
                <a:gd name="T25" fmla="*/ 40 h 61"/>
                <a:gd name="T26" fmla="*/ 46 w 46"/>
                <a:gd name="T27" fmla="*/ 38 h 61"/>
                <a:gd name="T28" fmla="*/ 45 w 46"/>
                <a:gd name="T29" fmla="*/ 36 h 61"/>
                <a:gd name="T30" fmla="*/ 42 w 46"/>
                <a:gd name="T31" fmla="*/ 36 h 61"/>
                <a:gd name="T32" fmla="*/ 25 w 46"/>
                <a:gd name="T33" fmla="*/ 5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1">
                  <a:moveTo>
                    <a:pt x="25" y="53"/>
                  </a:moveTo>
                  <a:cubicBezTo>
                    <a:pt x="25" y="2"/>
                    <a:pt x="25" y="2"/>
                    <a:pt x="25" y="2"/>
                  </a:cubicBezTo>
                  <a:cubicBezTo>
                    <a:pt x="25" y="1"/>
                    <a:pt x="24" y="0"/>
                    <a:pt x="23" y="0"/>
                  </a:cubicBezTo>
                  <a:cubicBezTo>
                    <a:pt x="22" y="0"/>
                    <a:pt x="20" y="1"/>
                    <a:pt x="20" y="2"/>
                  </a:cubicBezTo>
                  <a:cubicBezTo>
                    <a:pt x="20" y="53"/>
                    <a:pt x="20" y="53"/>
                    <a:pt x="20" y="53"/>
                  </a:cubicBezTo>
                  <a:cubicBezTo>
                    <a:pt x="3" y="36"/>
                    <a:pt x="3" y="36"/>
                    <a:pt x="3" y="36"/>
                  </a:cubicBezTo>
                  <a:cubicBezTo>
                    <a:pt x="3" y="36"/>
                    <a:pt x="2" y="36"/>
                    <a:pt x="2" y="36"/>
                  </a:cubicBezTo>
                  <a:cubicBezTo>
                    <a:pt x="1" y="36"/>
                    <a:pt x="1" y="36"/>
                    <a:pt x="0" y="36"/>
                  </a:cubicBezTo>
                  <a:cubicBezTo>
                    <a:pt x="0" y="37"/>
                    <a:pt x="0" y="37"/>
                    <a:pt x="0" y="38"/>
                  </a:cubicBezTo>
                  <a:cubicBezTo>
                    <a:pt x="0" y="39"/>
                    <a:pt x="0" y="39"/>
                    <a:pt x="0" y="40"/>
                  </a:cubicBezTo>
                  <a:cubicBezTo>
                    <a:pt x="21" y="61"/>
                    <a:pt x="21" y="61"/>
                    <a:pt x="21" y="61"/>
                  </a:cubicBezTo>
                  <a:cubicBezTo>
                    <a:pt x="22" y="61"/>
                    <a:pt x="24" y="61"/>
                    <a:pt x="24" y="61"/>
                  </a:cubicBezTo>
                  <a:cubicBezTo>
                    <a:pt x="45" y="40"/>
                    <a:pt x="45" y="40"/>
                    <a:pt x="45" y="40"/>
                  </a:cubicBezTo>
                  <a:cubicBezTo>
                    <a:pt x="46" y="39"/>
                    <a:pt x="46" y="39"/>
                    <a:pt x="46" y="38"/>
                  </a:cubicBezTo>
                  <a:cubicBezTo>
                    <a:pt x="46" y="37"/>
                    <a:pt x="46" y="37"/>
                    <a:pt x="45" y="36"/>
                  </a:cubicBezTo>
                  <a:cubicBezTo>
                    <a:pt x="44" y="35"/>
                    <a:pt x="43" y="35"/>
                    <a:pt x="42" y="36"/>
                  </a:cubicBezTo>
                  <a:lnTo>
                    <a:pt x="25" y="5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sp>
        <p:nvSpPr>
          <p:cNvPr id="178" name="Freeform 178"/>
          <p:cNvSpPr>
            <a:spLocks noEditPoints="1"/>
          </p:cNvSpPr>
          <p:nvPr/>
        </p:nvSpPr>
        <p:spPr bwMode="auto">
          <a:xfrm>
            <a:off x="1633538" y="303213"/>
            <a:ext cx="323850" cy="423863"/>
          </a:xfrm>
          <a:custGeom>
            <a:avLst/>
            <a:gdLst>
              <a:gd name="T0" fmla="*/ 86 w 86"/>
              <a:gd name="T1" fmla="*/ 29 h 113"/>
              <a:gd name="T2" fmla="*/ 86 w 86"/>
              <a:gd name="T3" fmla="*/ 28 h 113"/>
              <a:gd name="T4" fmla="*/ 58 w 86"/>
              <a:gd name="T5" fmla="*/ 0 h 113"/>
              <a:gd name="T6" fmla="*/ 57 w 86"/>
              <a:gd name="T7" fmla="*/ 0 h 113"/>
              <a:gd name="T8" fmla="*/ 6 w 86"/>
              <a:gd name="T9" fmla="*/ 0 h 113"/>
              <a:gd name="T10" fmla="*/ 0 w 86"/>
              <a:gd name="T11" fmla="*/ 6 h 113"/>
              <a:gd name="T12" fmla="*/ 0 w 86"/>
              <a:gd name="T13" fmla="*/ 107 h 113"/>
              <a:gd name="T14" fmla="*/ 6 w 86"/>
              <a:gd name="T15" fmla="*/ 113 h 113"/>
              <a:gd name="T16" fmla="*/ 81 w 86"/>
              <a:gd name="T17" fmla="*/ 113 h 113"/>
              <a:gd name="T18" fmla="*/ 86 w 86"/>
              <a:gd name="T19" fmla="*/ 107 h 113"/>
              <a:gd name="T20" fmla="*/ 86 w 86"/>
              <a:gd name="T21" fmla="*/ 29 h 113"/>
              <a:gd name="T22" fmla="*/ 57 w 86"/>
              <a:gd name="T23" fmla="*/ 5 h 113"/>
              <a:gd name="T24" fmla="*/ 81 w 86"/>
              <a:gd name="T25" fmla="*/ 29 h 113"/>
              <a:gd name="T26" fmla="*/ 57 w 86"/>
              <a:gd name="T27" fmla="*/ 29 h 113"/>
              <a:gd name="T28" fmla="*/ 57 w 86"/>
              <a:gd name="T29" fmla="*/ 5 h 113"/>
              <a:gd name="T30" fmla="*/ 82 w 86"/>
              <a:gd name="T31" fmla="*/ 108 h 113"/>
              <a:gd name="T32" fmla="*/ 5 w 86"/>
              <a:gd name="T33" fmla="*/ 108 h 113"/>
              <a:gd name="T34" fmla="*/ 5 w 86"/>
              <a:gd name="T35" fmla="*/ 4 h 113"/>
              <a:gd name="T36" fmla="*/ 52 w 86"/>
              <a:gd name="T37" fmla="*/ 4 h 113"/>
              <a:gd name="T38" fmla="*/ 52 w 86"/>
              <a:gd name="T39" fmla="*/ 28 h 113"/>
              <a:gd name="T40" fmla="*/ 58 w 86"/>
              <a:gd name="T41" fmla="*/ 34 h 113"/>
              <a:gd name="T42" fmla="*/ 82 w 86"/>
              <a:gd name="T43" fmla="*/ 34 h 113"/>
              <a:gd name="T44" fmla="*/ 82 w 86"/>
              <a:gd name="T45" fmla="*/ 108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113">
                <a:moveTo>
                  <a:pt x="86" y="29"/>
                </a:moveTo>
                <a:cubicBezTo>
                  <a:pt x="86" y="29"/>
                  <a:pt x="86" y="28"/>
                  <a:pt x="86" y="28"/>
                </a:cubicBezTo>
                <a:cubicBezTo>
                  <a:pt x="58" y="0"/>
                  <a:pt x="58" y="0"/>
                  <a:pt x="58" y="0"/>
                </a:cubicBezTo>
                <a:cubicBezTo>
                  <a:pt x="58" y="0"/>
                  <a:pt x="57" y="0"/>
                  <a:pt x="57" y="0"/>
                </a:cubicBezTo>
                <a:cubicBezTo>
                  <a:pt x="6" y="0"/>
                  <a:pt x="6" y="0"/>
                  <a:pt x="6" y="0"/>
                </a:cubicBezTo>
                <a:cubicBezTo>
                  <a:pt x="3" y="0"/>
                  <a:pt x="0" y="2"/>
                  <a:pt x="0" y="6"/>
                </a:cubicBezTo>
                <a:cubicBezTo>
                  <a:pt x="0" y="107"/>
                  <a:pt x="0" y="107"/>
                  <a:pt x="0" y="107"/>
                </a:cubicBezTo>
                <a:cubicBezTo>
                  <a:pt x="0" y="110"/>
                  <a:pt x="3" y="113"/>
                  <a:pt x="6" y="113"/>
                </a:cubicBezTo>
                <a:cubicBezTo>
                  <a:pt x="81" y="113"/>
                  <a:pt x="81" y="113"/>
                  <a:pt x="81" y="113"/>
                </a:cubicBezTo>
                <a:cubicBezTo>
                  <a:pt x="84" y="113"/>
                  <a:pt x="86" y="110"/>
                  <a:pt x="86" y="107"/>
                </a:cubicBezTo>
                <a:lnTo>
                  <a:pt x="86" y="29"/>
                </a:lnTo>
                <a:close/>
                <a:moveTo>
                  <a:pt x="57" y="5"/>
                </a:moveTo>
                <a:cubicBezTo>
                  <a:pt x="81" y="29"/>
                  <a:pt x="81" y="29"/>
                  <a:pt x="81" y="29"/>
                </a:cubicBezTo>
                <a:cubicBezTo>
                  <a:pt x="57" y="29"/>
                  <a:pt x="57" y="29"/>
                  <a:pt x="57" y="29"/>
                </a:cubicBezTo>
                <a:lnTo>
                  <a:pt x="57" y="5"/>
                </a:lnTo>
                <a:close/>
                <a:moveTo>
                  <a:pt x="82" y="108"/>
                </a:moveTo>
                <a:cubicBezTo>
                  <a:pt x="5" y="108"/>
                  <a:pt x="5" y="108"/>
                  <a:pt x="5" y="108"/>
                </a:cubicBezTo>
                <a:cubicBezTo>
                  <a:pt x="5" y="4"/>
                  <a:pt x="5" y="4"/>
                  <a:pt x="5" y="4"/>
                </a:cubicBezTo>
                <a:cubicBezTo>
                  <a:pt x="52" y="4"/>
                  <a:pt x="52" y="4"/>
                  <a:pt x="52" y="4"/>
                </a:cubicBezTo>
                <a:cubicBezTo>
                  <a:pt x="52" y="28"/>
                  <a:pt x="52" y="28"/>
                  <a:pt x="52" y="28"/>
                </a:cubicBezTo>
                <a:cubicBezTo>
                  <a:pt x="52" y="31"/>
                  <a:pt x="55" y="34"/>
                  <a:pt x="58" y="34"/>
                </a:cubicBezTo>
                <a:cubicBezTo>
                  <a:pt x="82" y="34"/>
                  <a:pt x="82" y="34"/>
                  <a:pt x="82" y="34"/>
                </a:cubicBezTo>
                <a:lnTo>
                  <a:pt x="82" y="108"/>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79" name="Freeform 179"/>
          <p:cNvSpPr>
            <a:spLocks/>
          </p:cNvSpPr>
          <p:nvPr/>
        </p:nvSpPr>
        <p:spPr bwMode="auto">
          <a:xfrm>
            <a:off x="1581150" y="358776"/>
            <a:ext cx="323850" cy="425450"/>
          </a:xfrm>
          <a:custGeom>
            <a:avLst/>
            <a:gdLst>
              <a:gd name="T0" fmla="*/ 83 w 86"/>
              <a:gd name="T1" fmla="*/ 108 h 113"/>
              <a:gd name="T2" fmla="*/ 4 w 86"/>
              <a:gd name="T3" fmla="*/ 108 h 113"/>
              <a:gd name="T4" fmla="*/ 4 w 86"/>
              <a:gd name="T5" fmla="*/ 2 h 113"/>
              <a:gd name="T6" fmla="*/ 2 w 86"/>
              <a:gd name="T7" fmla="*/ 0 h 113"/>
              <a:gd name="T8" fmla="*/ 0 w 86"/>
              <a:gd name="T9" fmla="*/ 2 h 113"/>
              <a:gd name="T10" fmla="*/ 0 w 86"/>
              <a:gd name="T11" fmla="*/ 107 h 113"/>
              <a:gd name="T12" fmla="*/ 6 w 86"/>
              <a:gd name="T13" fmla="*/ 113 h 113"/>
              <a:gd name="T14" fmla="*/ 83 w 86"/>
              <a:gd name="T15" fmla="*/ 113 h 113"/>
              <a:gd name="T16" fmla="*/ 86 w 86"/>
              <a:gd name="T17" fmla="*/ 110 h 113"/>
              <a:gd name="T18" fmla="*/ 83 w 86"/>
              <a:gd name="T19" fmla="*/ 108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6" h="113">
                <a:moveTo>
                  <a:pt x="83" y="108"/>
                </a:moveTo>
                <a:cubicBezTo>
                  <a:pt x="4" y="108"/>
                  <a:pt x="4" y="108"/>
                  <a:pt x="4" y="108"/>
                </a:cubicBezTo>
                <a:cubicBezTo>
                  <a:pt x="4" y="2"/>
                  <a:pt x="4" y="2"/>
                  <a:pt x="4" y="2"/>
                </a:cubicBezTo>
                <a:cubicBezTo>
                  <a:pt x="4" y="1"/>
                  <a:pt x="3" y="0"/>
                  <a:pt x="2" y="0"/>
                </a:cubicBezTo>
                <a:cubicBezTo>
                  <a:pt x="1" y="0"/>
                  <a:pt x="0" y="1"/>
                  <a:pt x="0" y="2"/>
                </a:cubicBezTo>
                <a:cubicBezTo>
                  <a:pt x="0" y="107"/>
                  <a:pt x="0" y="107"/>
                  <a:pt x="0" y="107"/>
                </a:cubicBezTo>
                <a:cubicBezTo>
                  <a:pt x="0" y="110"/>
                  <a:pt x="2" y="113"/>
                  <a:pt x="6" y="113"/>
                </a:cubicBezTo>
                <a:cubicBezTo>
                  <a:pt x="83" y="113"/>
                  <a:pt x="83" y="113"/>
                  <a:pt x="83" y="113"/>
                </a:cubicBezTo>
                <a:cubicBezTo>
                  <a:pt x="85" y="113"/>
                  <a:pt x="86" y="112"/>
                  <a:pt x="86" y="110"/>
                </a:cubicBezTo>
                <a:cubicBezTo>
                  <a:pt x="86" y="109"/>
                  <a:pt x="85" y="108"/>
                  <a:pt x="83" y="108"/>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80" name="Freeform 180"/>
          <p:cNvSpPr>
            <a:spLocks noEditPoints="1"/>
          </p:cNvSpPr>
          <p:nvPr/>
        </p:nvSpPr>
        <p:spPr bwMode="auto">
          <a:xfrm>
            <a:off x="631825" y="303213"/>
            <a:ext cx="352425" cy="481013"/>
          </a:xfrm>
          <a:custGeom>
            <a:avLst/>
            <a:gdLst>
              <a:gd name="T0" fmla="*/ 94 w 94"/>
              <a:gd name="T1" fmla="*/ 29 h 128"/>
              <a:gd name="T2" fmla="*/ 93 w 94"/>
              <a:gd name="T3" fmla="*/ 28 h 128"/>
              <a:gd name="T4" fmla="*/ 66 w 94"/>
              <a:gd name="T5" fmla="*/ 0 h 128"/>
              <a:gd name="T6" fmla="*/ 64 w 94"/>
              <a:gd name="T7" fmla="*/ 0 h 128"/>
              <a:gd name="T8" fmla="*/ 6 w 94"/>
              <a:gd name="T9" fmla="*/ 0 h 128"/>
              <a:gd name="T10" fmla="*/ 0 w 94"/>
              <a:gd name="T11" fmla="*/ 6 h 128"/>
              <a:gd name="T12" fmla="*/ 0 w 94"/>
              <a:gd name="T13" fmla="*/ 122 h 128"/>
              <a:gd name="T14" fmla="*/ 6 w 94"/>
              <a:gd name="T15" fmla="*/ 128 h 128"/>
              <a:gd name="T16" fmla="*/ 88 w 94"/>
              <a:gd name="T17" fmla="*/ 128 h 128"/>
              <a:gd name="T18" fmla="*/ 94 w 94"/>
              <a:gd name="T19" fmla="*/ 122 h 128"/>
              <a:gd name="T20" fmla="*/ 94 w 94"/>
              <a:gd name="T21" fmla="*/ 29 h 128"/>
              <a:gd name="T22" fmla="*/ 64 w 94"/>
              <a:gd name="T23" fmla="*/ 5 h 128"/>
              <a:gd name="T24" fmla="*/ 88 w 94"/>
              <a:gd name="T25" fmla="*/ 29 h 128"/>
              <a:gd name="T26" fmla="*/ 64 w 94"/>
              <a:gd name="T27" fmla="*/ 29 h 128"/>
              <a:gd name="T28" fmla="*/ 64 w 94"/>
              <a:gd name="T29" fmla="*/ 5 h 128"/>
              <a:gd name="T30" fmla="*/ 89 w 94"/>
              <a:gd name="T31" fmla="*/ 123 h 128"/>
              <a:gd name="T32" fmla="*/ 5 w 94"/>
              <a:gd name="T33" fmla="*/ 123 h 128"/>
              <a:gd name="T34" fmla="*/ 5 w 94"/>
              <a:gd name="T35" fmla="*/ 4 h 128"/>
              <a:gd name="T36" fmla="*/ 60 w 94"/>
              <a:gd name="T37" fmla="*/ 4 h 128"/>
              <a:gd name="T38" fmla="*/ 60 w 94"/>
              <a:gd name="T39" fmla="*/ 28 h 128"/>
              <a:gd name="T40" fmla="*/ 66 w 94"/>
              <a:gd name="T41" fmla="*/ 34 h 128"/>
              <a:gd name="T42" fmla="*/ 89 w 94"/>
              <a:gd name="T43" fmla="*/ 34 h 128"/>
              <a:gd name="T44" fmla="*/ 89 w 94"/>
              <a:gd name="T45"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4" h="128">
                <a:moveTo>
                  <a:pt x="94" y="29"/>
                </a:moveTo>
                <a:cubicBezTo>
                  <a:pt x="94" y="29"/>
                  <a:pt x="93" y="28"/>
                  <a:pt x="93" y="28"/>
                </a:cubicBezTo>
                <a:cubicBezTo>
                  <a:pt x="66" y="0"/>
                  <a:pt x="66" y="0"/>
                  <a:pt x="66" y="0"/>
                </a:cubicBezTo>
                <a:cubicBezTo>
                  <a:pt x="65" y="0"/>
                  <a:pt x="65" y="0"/>
                  <a:pt x="64" y="0"/>
                </a:cubicBezTo>
                <a:cubicBezTo>
                  <a:pt x="6" y="0"/>
                  <a:pt x="6" y="0"/>
                  <a:pt x="6" y="0"/>
                </a:cubicBezTo>
                <a:cubicBezTo>
                  <a:pt x="3" y="0"/>
                  <a:pt x="0" y="2"/>
                  <a:pt x="0" y="6"/>
                </a:cubicBezTo>
                <a:cubicBezTo>
                  <a:pt x="0" y="122"/>
                  <a:pt x="0" y="122"/>
                  <a:pt x="0" y="122"/>
                </a:cubicBezTo>
                <a:cubicBezTo>
                  <a:pt x="0" y="125"/>
                  <a:pt x="3" y="128"/>
                  <a:pt x="6" y="128"/>
                </a:cubicBezTo>
                <a:cubicBezTo>
                  <a:pt x="88" y="128"/>
                  <a:pt x="88" y="128"/>
                  <a:pt x="88" y="128"/>
                </a:cubicBezTo>
                <a:cubicBezTo>
                  <a:pt x="91" y="128"/>
                  <a:pt x="94" y="125"/>
                  <a:pt x="94" y="122"/>
                </a:cubicBezTo>
                <a:lnTo>
                  <a:pt x="94" y="29"/>
                </a:lnTo>
                <a:close/>
                <a:moveTo>
                  <a:pt x="64" y="5"/>
                </a:moveTo>
                <a:cubicBezTo>
                  <a:pt x="88" y="29"/>
                  <a:pt x="88" y="29"/>
                  <a:pt x="88" y="29"/>
                </a:cubicBezTo>
                <a:cubicBezTo>
                  <a:pt x="64" y="29"/>
                  <a:pt x="64" y="29"/>
                  <a:pt x="64" y="29"/>
                </a:cubicBezTo>
                <a:lnTo>
                  <a:pt x="64" y="5"/>
                </a:lnTo>
                <a:close/>
                <a:moveTo>
                  <a:pt x="89" y="123"/>
                </a:moveTo>
                <a:cubicBezTo>
                  <a:pt x="5" y="123"/>
                  <a:pt x="5" y="123"/>
                  <a:pt x="5" y="123"/>
                </a:cubicBezTo>
                <a:cubicBezTo>
                  <a:pt x="5" y="4"/>
                  <a:pt x="5" y="4"/>
                  <a:pt x="5" y="4"/>
                </a:cubicBezTo>
                <a:cubicBezTo>
                  <a:pt x="60" y="4"/>
                  <a:pt x="60" y="4"/>
                  <a:pt x="60" y="4"/>
                </a:cubicBezTo>
                <a:cubicBezTo>
                  <a:pt x="60" y="28"/>
                  <a:pt x="60" y="28"/>
                  <a:pt x="60" y="28"/>
                </a:cubicBezTo>
                <a:cubicBezTo>
                  <a:pt x="60" y="31"/>
                  <a:pt x="62" y="34"/>
                  <a:pt x="66" y="34"/>
                </a:cubicBezTo>
                <a:cubicBezTo>
                  <a:pt x="89" y="34"/>
                  <a:pt x="89" y="34"/>
                  <a:pt x="89" y="34"/>
                </a:cubicBezTo>
                <a:lnTo>
                  <a:pt x="89" y="1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Tree>
    <p:extLst>
      <p:ext uri="{BB962C8B-B14F-4D97-AF65-F5344CB8AC3E}">
        <p14:creationId xmlns:p14="http://schemas.microsoft.com/office/powerpoint/2010/main" val="1723495874"/>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568325" y="782638"/>
            <a:ext cx="11052175" cy="5292725"/>
            <a:chOff x="358" y="493"/>
            <a:chExt cx="6962" cy="3334"/>
          </a:xfrm>
        </p:grpSpPr>
        <p:sp>
          <p:nvSpPr>
            <p:cNvPr id="5" name="Freeform 5"/>
            <p:cNvSpPr>
              <a:spLocks noEditPoints="1"/>
            </p:cNvSpPr>
            <p:nvPr/>
          </p:nvSpPr>
          <p:spPr bwMode="auto">
            <a:xfrm>
              <a:off x="7017" y="3540"/>
              <a:ext cx="303" cy="270"/>
            </a:xfrm>
            <a:custGeom>
              <a:avLst/>
              <a:gdLst>
                <a:gd name="T0" fmla="*/ 128 w 128"/>
                <a:gd name="T1" fmla="*/ 73 h 114"/>
                <a:gd name="T2" fmla="*/ 128 w 128"/>
                <a:gd name="T3" fmla="*/ 13 h 114"/>
                <a:gd name="T4" fmla="*/ 127 w 128"/>
                <a:gd name="T5" fmla="*/ 12 h 114"/>
                <a:gd name="T6" fmla="*/ 116 w 128"/>
                <a:gd name="T7" fmla="*/ 1 h 114"/>
                <a:gd name="T8" fmla="*/ 115 w 128"/>
                <a:gd name="T9" fmla="*/ 0 h 114"/>
                <a:gd name="T10" fmla="*/ 71 w 128"/>
                <a:gd name="T11" fmla="*/ 0 h 114"/>
                <a:gd name="T12" fmla="*/ 69 w 128"/>
                <a:gd name="T13" fmla="*/ 1 h 114"/>
                <a:gd name="T14" fmla="*/ 60 w 128"/>
                <a:gd name="T15" fmla="*/ 10 h 114"/>
                <a:gd name="T16" fmla="*/ 42 w 128"/>
                <a:gd name="T17" fmla="*/ 10 h 114"/>
                <a:gd name="T18" fmla="*/ 42 w 128"/>
                <a:gd name="T19" fmla="*/ 8 h 114"/>
                <a:gd name="T20" fmla="*/ 36 w 128"/>
                <a:gd name="T21" fmla="*/ 2 h 114"/>
                <a:gd name="T22" fmla="*/ 6 w 128"/>
                <a:gd name="T23" fmla="*/ 2 h 114"/>
                <a:gd name="T24" fmla="*/ 0 w 128"/>
                <a:gd name="T25" fmla="*/ 8 h 114"/>
                <a:gd name="T26" fmla="*/ 0 w 128"/>
                <a:gd name="T27" fmla="*/ 68 h 114"/>
                <a:gd name="T28" fmla="*/ 6 w 128"/>
                <a:gd name="T29" fmla="*/ 74 h 114"/>
                <a:gd name="T30" fmla="*/ 36 w 128"/>
                <a:gd name="T31" fmla="*/ 74 h 114"/>
                <a:gd name="T32" fmla="*/ 42 w 128"/>
                <a:gd name="T33" fmla="*/ 68 h 114"/>
                <a:gd name="T34" fmla="*/ 42 w 128"/>
                <a:gd name="T35" fmla="*/ 66 h 114"/>
                <a:gd name="T36" fmla="*/ 43 w 128"/>
                <a:gd name="T37" fmla="*/ 66 h 114"/>
                <a:gd name="T38" fmla="*/ 47 w 128"/>
                <a:gd name="T39" fmla="*/ 66 h 114"/>
                <a:gd name="T40" fmla="*/ 59 w 128"/>
                <a:gd name="T41" fmla="*/ 71 h 114"/>
                <a:gd name="T42" fmla="*/ 62 w 128"/>
                <a:gd name="T43" fmla="*/ 74 h 114"/>
                <a:gd name="T44" fmla="*/ 78 w 128"/>
                <a:gd name="T45" fmla="*/ 113 h 114"/>
                <a:gd name="T46" fmla="*/ 81 w 128"/>
                <a:gd name="T47" fmla="*/ 114 h 114"/>
                <a:gd name="T48" fmla="*/ 99 w 128"/>
                <a:gd name="T49" fmla="*/ 114 h 114"/>
                <a:gd name="T50" fmla="*/ 101 w 128"/>
                <a:gd name="T51" fmla="*/ 112 h 114"/>
                <a:gd name="T52" fmla="*/ 101 w 128"/>
                <a:gd name="T53" fmla="*/ 101 h 114"/>
                <a:gd name="T54" fmla="*/ 101 w 128"/>
                <a:gd name="T55" fmla="*/ 101 h 114"/>
                <a:gd name="T56" fmla="*/ 98 w 128"/>
                <a:gd name="T57" fmla="*/ 92 h 114"/>
                <a:gd name="T58" fmla="*/ 98 w 128"/>
                <a:gd name="T59" fmla="*/ 81 h 114"/>
                <a:gd name="T60" fmla="*/ 117 w 128"/>
                <a:gd name="T61" fmla="*/ 81 h 114"/>
                <a:gd name="T62" fmla="*/ 118 w 128"/>
                <a:gd name="T63" fmla="*/ 81 h 114"/>
                <a:gd name="T64" fmla="*/ 127 w 128"/>
                <a:gd name="T65" fmla="*/ 75 h 114"/>
                <a:gd name="T66" fmla="*/ 128 w 128"/>
                <a:gd name="T67" fmla="*/ 73 h 114"/>
                <a:gd name="T68" fmla="*/ 37 w 128"/>
                <a:gd name="T69" fmla="*/ 69 h 114"/>
                <a:gd name="T70" fmla="*/ 5 w 128"/>
                <a:gd name="T71" fmla="*/ 69 h 114"/>
                <a:gd name="T72" fmla="*/ 5 w 128"/>
                <a:gd name="T73" fmla="*/ 7 h 114"/>
                <a:gd name="T74" fmla="*/ 37 w 128"/>
                <a:gd name="T75" fmla="*/ 7 h 114"/>
                <a:gd name="T76" fmla="*/ 37 w 128"/>
                <a:gd name="T77" fmla="*/ 69 h 114"/>
                <a:gd name="T78" fmla="*/ 116 w 128"/>
                <a:gd name="T79" fmla="*/ 76 h 114"/>
                <a:gd name="T80" fmla="*/ 94 w 128"/>
                <a:gd name="T81" fmla="*/ 76 h 114"/>
                <a:gd name="T82" fmla="*/ 94 w 128"/>
                <a:gd name="T83" fmla="*/ 92 h 114"/>
                <a:gd name="T84" fmla="*/ 96 w 128"/>
                <a:gd name="T85" fmla="*/ 102 h 114"/>
                <a:gd name="T86" fmla="*/ 96 w 128"/>
                <a:gd name="T87" fmla="*/ 109 h 114"/>
                <a:gd name="T88" fmla="*/ 82 w 128"/>
                <a:gd name="T89" fmla="*/ 109 h 114"/>
                <a:gd name="T90" fmla="*/ 66 w 128"/>
                <a:gd name="T91" fmla="*/ 72 h 114"/>
                <a:gd name="T92" fmla="*/ 63 w 128"/>
                <a:gd name="T93" fmla="*/ 67 h 114"/>
                <a:gd name="T94" fmla="*/ 47 w 128"/>
                <a:gd name="T95" fmla="*/ 61 h 114"/>
                <a:gd name="T96" fmla="*/ 42 w 128"/>
                <a:gd name="T97" fmla="*/ 61 h 114"/>
                <a:gd name="T98" fmla="*/ 42 w 128"/>
                <a:gd name="T99" fmla="*/ 15 h 114"/>
                <a:gd name="T100" fmla="*/ 62 w 128"/>
                <a:gd name="T101" fmla="*/ 15 h 114"/>
                <a:gd name="T102" fmla="*/ 72 w 128"/>
                <a:gd name="T103" fmla="*/ 5 h 114"/>
                <a:gd name="T104" fmla="*/ 114 w 128"/>
                <a:gd name="T105" fmla="*/ 5 h 114"/>
                <a:gd name="T106" fmla="*/ 123 w 128"/>
                <a:gd name="T107" fmla="*/ 14 h 114"/>
                <a:gd name="T108" fmla="*/ 123 w 128"/>
                <a:gd name="T109" fmla="*/ 72 h 114"/>
                <a:gd name="T110" fmla="*/ 116 w 128"/>
                <a:gd name="T111" fmla="*/ 7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8" h="114">
                  <a:moveTo>
                    <a:pt x="128" y="73"/>
                  </a:moveTo>
                  <a:cubicBezTo>
                    <a:pt x="128" y="13"/>
                    <a:pt x="128" y="13"/>
                    <a:pt x="128" y="13"/>
                  </a:cubicBezTo>
                  <a:cubicBezTo>
                    <a:pt x="128" y="13"/>
                    <a:pt x="128" y="12"/>
                    <a:pt x="127" y="12"/>
                  </a:cubicBezTo>
                  <a:cubicBezTo>
                    <a:pt x="116" y="1"/>
                    <a:pt x="116" y="1"/>
                    <a:pt x="116" y="1"/>
                  </a:cubicBezTo>
                  <a:cubicBezTo>
                    <a:pt x="116" y="0"/>
                    <a:pt x="115" y="0"/>
                    <a:pt x="115" y="0"/>
                  </a:cubicBezTo>
                  <a:cubicBezTo>
                    <a:pt x="71" y="0"/>
                    <a:pt x="71" y="0"/>
                    <a:pt x="71" y="0"/>
                  </a:cubicBezTo>
                  <a:cubicBezTo>
                    <a:pt x="70" y="0"/>
                    <a:pt x="70" y="0"/>
                    <a:pt x="69" y="1"/>
                  </a:cubicBezTo>
                  <a:cubicBezTo>
                    <a:pt x="60" y="10"/>
                    <a:pt x="60" y="10"/>
                    <a:pt x="60" y="10"/>
                  </a:cubicBezTo>
                  <a:cubicBezTo>
                    <a:pt x="42" y="10"/>
                    <a:pt x="42" y="10"/>
                    <a:pt x="42" y="10"/>
                  </a:cubicBezTo>
                  <a:cubicBezTo>
                    <a:pt x="42" y="8"/>
                    <a:pt x="42" y="8"/>
                    <a:pt x="42" y="8"/>
                  </a:cubicBezTo>
                  <a:cubicBezTo>
                    <a:pt x="42" y="5"/>
                    <a:pt x="39" y="2"/>
                    <a:pt x="36" y="2"/>
                  </a:cubicBezTo>
                  <a:cubicBezTo>
                    <a:pt x="6" y="2"/>
                    <a:pt x="6" y="2"/>
                    <a:pt x="6" y="2"/>
                  </a:cubicBezTo>
                  <a:cubicBezTo>
                    <a:pt x="3" y="2"/>
                    <a:pt x="0" y="5"/>
                    <a:pt x="0" y="8"/>
                  </a:cubicBezTo>
                  <a:cubicBezTo>
                    <a:pt x="0" y="68"/>
                    <a:pt x="0" y="68"/>
                    <a:pt x="0" y="68"/>
                  </a:cubicBezTo>
                  <a:cubicBezTo>
                    <a:pt x="0" y="71"/>
                    <a:pt x="3" y="74"/>
                    <a:pt x="6" y="74"/>
                  </a:cubicBezTo>
                  <a:cubicBezTo>
                    <a:pt x="36" y="74"/>
                    <a:pt x="36" y="74"/>
                    <a:pt x="36" y="74"/>
                  </a:cubicBezTo>
                  <a:cubicBezTo>
                    <a:pt x="39" y="74"/>
                    <a:pt x="42" y="71"/>
                    <a:pt x="42" y="68"/>
                  </a:cubicBezTo>
                  <a:cubicBezTo>
                    <a:pt x="42" y="66"/>
                    <a:pt x="42" y="66"/>
                    <a:pt x="42" y="66"/>
                  </a:cubicBezTo>
                  <a:cubicBezTo>
                    <a:pt x="43" y="66"/>
                    <a:pt x="43" y="66"/>
                    <a:pt x="43" y="66"/>
                  </a:cubicBezTo>
                  <a:cubicBezTo>
                    <a:pt x="45" y="66"/>
                    <a:pt x="47" y="66"/>
                    <a:pt x="47" y="66"/>
                  </a:cubicBezTo>
                  <a:cubicBezTo>
                    <a:pt x="52" y="66"/>
                    <a:pt x="56" y="67"/>
                    <a:pt x="59" y="71"/>
                  </a:cubicBezTo>
                  <a:cubicBezTo>
                    <a:pt x="60" y="72"/>
                    <a:pt x="61" y="73"/>
                    <a:pt x="62" y="74"/>
                  </a:cubicBezTo>
                  <a:cubicBezTo>
                    <a:pt x="78" y="113"/>
                    <a:pt x="78" y="113"/>
                    <a:pt x="78" y="113"/>
                  </a:cubicBezTo>
                  <a:cubicBezTo>
                    <a:pt x="79" y="113"/>
                    <a:pt x="80" y="114"/>
                    <a:pt x="81" y="114"/>
                  </a:cubicBezTo>
                  <a:cubicBezTo>
                    <a:pt x="99" y="114"/>
                    <a:pt x="99" y="114"/>
                    <a:pt x="99" y="114"/>
                  </a:cubicBezTo>
                  <a:cubicBezTo>
                    <a:pt x="100" y="114"/>
                    <a:pt x="101" y="113"/>
                    <a:pt x="101" y="112"/>
                  </a:cubicBezTo>
                  <a:cubicBezTo>
                    <a:pt x="101" y="101"/>
                    <a:pt x="101" y="101"/>
                    <a:pt x="101" y="101"/>
                  </a:cubicBezTo>
                  <a:cubicBezTo>
                    <a:pt x="101" y="101"/>
                    <a:pt x="101" y="101"/>
                    <a:pt x="101" y="101"/>
                  </a:cubicBezTo>
                  <a:cubicBezTo>
                    <a:pt x="98" y="92"/>
                    <a:pt x="98" y="92"/>
                    <a:pt x="98" y="92"/>
                  </a:cubicBezTo>
                  <a:cubicBezTo>
                    <a:pt x="98" y="81"/>
                    <a:pt x="98" y="81"/>
                    <a:pt x="98" y="81"/>
                  </a:cubicBezTo>
                  <a:cubicBezTo>
                    <a:pt x="117" y="81"/>
                    <a:pt x="117" y="81"/>
                    <a:pt x="117" y="81"/>
                  </a:cubicBezTo>
                  <a:cubicBezTo>
                    <a:pt x="117" y="81"/>
                    <a:pt x="118" y="81"/>
                    <a:pt x="118" y="81"/>
                  </a:cubicBezTo>
                  <a:cubicBezTo>
                    <a:pt x="127" y="75"/>
                    <a:pt x="127" y="75"/>
                    <a:pt x="127" y="75"/>
                  </a:cubicBezTo>
                  <a:cubicBezTo>
                    <a:pt x="127" y="75"/>
                    <a:pt x="128" y="74"/>
                    <a:pt x="128" y="73"/>
                  </a:cubicBezTo>
                  <a:close/>
                  <a:moveTo>
                    <a:pt x="37" y="69"/>
                  </a:moveTo>
                  <a:cubicBezTo>
                    <a:pt x="5" y="69"/>
                    <a:pt x="5" y="69"/>
                    <a:pt x="5" y="69"/>
                  </a:cubicBezTo>
                  <a:cubicBezTo>
                    <a:pt x="5" y="7"/>
                    <a:pt x="5" y="7"/>
                    <a:pt x="5" y="7"/>
                  </a:cubicBezTo>
                  <a:cubicBezTo>
                    <a:pt x="37" y="7"/>
                    <a:pt x="37" y="7"/>
                    <a:pt x="37" y="7"/>
                  </a:cubicBezTo>
                  <a:lnTo>
                    <a:pt x="37" y="69"/>
                  </a:lnTo>
                  <a:close/>
                  <a:moveTo>
                    <a:pt x="116" y="76"/>
                  </a:moveTo>
                  <a:cubicBezTo>
                    <a:pt x="94" y="76"/>
                    <a:pt x="94" y="76"/>
                    <a:pt x="94" y="76"/>
                  </a:cubicBezTo>
                  <a:cubicBezTo>
                    <a:pt x="94" y="92"/>
                    <a:pt x="94" y="92"/>
                    <a:pt x="94" y="92"/>
                  </a:cubicBezTo>
                  <a:cubicBezTo>
                    <a:pt x="96" y="102"/>
                    <a:pt x="96" y="102"/>
                    <a:pt x="96" y="102"/>
                  </a:cubicBezTo>
                  <a:cubicBezTo>
                    <a:pt x="96" y="109"/>
                    <a:pt x="96" y="109"/>
                    <a:pt x="96" y="109"/>
                  </a:cubicBezTo>
                  <a:cubicBezTo>
                    <a:pt x="82" y="109"/>
                    <a:pt x="82" y="109"/>
                    <a:pt x="82" y="109"/>
                  </a:cubicBezTo>
                  <a:cubicBezTo>
                    <a:pt x="66" y="72"/>
                    <a:pt x="66" y="72"/>
                    <a:pt x="66" y="72"/>
                  </a:cubicBezTo>
                  <a:cubicBezTo>
                    <a:pt x="65" y="71"/>
                    <a:pt x="64" y="69"/>
                    <a:pt x="63" y="67"/>
                  </a:cubicBezTo>
                  <a:cubicBezTo>
                    <a:pt x="58" y="63"/>
                    <a:pt x="53" y="61"/>
                    <a:pt x="47" y="61"/>
                  </a:cubicBezTo>
                  <a:cubicBezTo>
                    <a:pt x="42" y="61"/>
                    <a:pt x="42" y="61"/>
                    <a:pt x="42" y="61"/>
                  </a:cubicBezTo>
                  <a:cubicBezTo>
                    <a:pt x="42" y="15"/>
                    <a:pt x="42" y="15"/>
                    <a:pt x="42" y="15"/>
                  </a:cubicBezTo>
                  <a:cubicBezTo>
                    <a:pt x="62" y="15"/>
                    <a:pt x="62" y="15"/>
                    <a:pt x="62" y="15"/>
                  </a:cubicBezTo>
                  <a:cubicBezTo>
                    <a:pt x="72" y="5"/>
                    <a:pt x="72" y="5"/>
                    <a:pt x="72" y="5"/>
                  </a:cubicBezTo>
                  <a:cubicBezTo>
                    <a:pt x="114" y="5"/>
                    <a:pt x="114" y="5"/>
                    <a:pt x="114" y="5"/>
                  </a:cubicBezTo>
                  <a:cubicBezTo>
                    <a:pt x="123" y="14"/>
                    <a:pt x="123" y="14"/>
                    <a:pt x="123" y="14"/>
                  </a:cubicBezTo>
                  <a:cubicBezTo>
                    <a:pt x="123" y="72"/>
                    <a:pt x="123" y="72"/>
                    <a:pt x="123" y="72"/>
                  </a:cubicBezTo>
                  <a:lnTo>
                    <a:pt x="116" y="76"/>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6" name="Freeform 6"/>
            <p:cNvSpPr>
              <a:spLocks noEditPoints="1"/>
            </p:cNvSpPr>
            <p:nvPr/>
          </p:nvSpPr>
          <p:spPr bwMode="auto">
            <a:xfrm>
              <a:off x="6412" y="3540"/>
              <a:ext cx="303" cy="270"/>
            </a:xfrm>
            <a:custGeom>
              <a:avLst/>
              <a:gdLst>
                <a:gd name="T0" fmla="*/ 128 w 128"/>
                <a:gd name="T1" fmla="*/ 101 h 114"/>
                <a:gd name="T2" fmla="*/ 128 w 128"/>
                <a:gd name="T3" fmla="*/ 41 h 114"/>
                <a:gd name="T4" fmla="*/ 127 w 128"/>
                <a:gd name="T5" fmla="*/ 39 h 114"/>
                <a:gd name="T6" fmla="*/ 118 w 128"/>
                <a:gd name="T7" fmla="*/ 34 h 114"/>
                <a:gd name="T8" fmla="*/ 117 w 128"/>
                <a:gd name="T9" fmla="*/ 33 h 114"/>
                <a:gd name="T10" fmla="*/ 98 w 128"/>
                <a:gd name="T11" fmla="*/ 33 h 114"/>
                <a:gd name="T12" fmla="*/ 98 w 128"/>
                <a:gd name="T13" fmla="*/ 22 h 114"/>
                <a:gd name="T14" fmla="*/ 101 w 128"/>
                <a:gd name="T15" fmla="*/ 13 h 114"/>
                <a:gd name="T16" fmla="*/ 101 w 128"/>
                <a:gd name="T17" fmla="*/ 13 h 114"/>
                <a:gd name="T18" fmla="*/ 101 w 128"/>
                <a:gd name="T19" fmla="*/ 2 h 114"/>
                <a:gd name="T20" fmla="*/ 99 w 128"/>
                <a:gd name="T21" fmla="*/ 0 h 114"/>
                <a:gd name="T22" fmla="*/ 81 w 128"/>
                <a:gd name="T23" fmla="*/ 0 h 114"/>
                <a:gd name="T24" fmla="*/ 78 w 128"/>
                <a:gd name="T25" fmla="*/ 1 h 114"/>
                <a:gd name="T26" fmla="*/ 62 w 128"/>
                <a:gd name="T27" fmla="*/ 39 h 114"/>
                <a:gd name="T28" fmla="*/ 59 w 128"/>
                <a:gd name="T29" fmla="*/ 43 h 114"/>
                <a:gd name="T30" fmla="*/ 47 w 128"/>
                <a:gd name="T31" fmla="*/ 48 h 114"/>
                <a:gd name="T32" fmla="*/ 42 w 128"/>
                <a:gd name="T33" fmla="*/ 48 h 114"/>
                <a:gd name="T34" fmla="*/ 42 w 128"/>
                <a:gd name="T35" fmla="*/ 46 h 114"/>
                <a:gd name="T36" fmla="*/ 36 w 128"/>
                <a:gd name="T37" fmla="*/ 40 h 114"/>
                <a:gd name="T38" fmla="*/ 6 w 128"/>
                <a:gd name="T39" fmla="*/ 40 h 114"/>
                <a:gd name="T40" fmla="*/ 0 w 128"/>
                <a:gd name="T41" fmla="*/ 46 h 114"/>
                <a:gd name="T42" fmla="*/ 0 w 128"/>
                <a:gd name="T43" fmla="*/ 106 h 114"/>
                <a:gd name="T44" fmla="*/ 6 w 128"/>
                <a:gd name="T45" fmla="*/ 112 h 114"/>
                <a:gd name="T46" fmla="*/ 36 w 128"/>
                <a:gd name="T47" fmla="*/ 112 h 114"/>
                <a:gd name="T48" fmla="*/ 42 w 128"/>
                <a:gd name="T49" fmla="*/ 106 h 114"/>
                <a:gd name="T50" fmla="*/ 42 w 128"/>
                <a:gd name="T51" fmla="*/ 104 h 114"/>
                <a:gd name="T52" fmla="*/ 60 w 128"/>
                <a:gd name="T53" fmla="*/ 104 h 114"/>
                <a:gd name="T54" fmla="*/ 69 w 128"/>
                <a:gd name="T55" fmla="*/ 113 h 114"/>
                <a:gd name="T56" fmla="*/ 71 w 128"/>
                <a:gd name="T57" fmla="*/ 114 h 114"/>
                <a:gd name="T58" fmla="*/ 115 w 128"/>
                <a:gd name="T59" fmla="*/ 114 h 114"/>
                <a:gd name="T60" fmla="*/ 116 w 128"/>
                <a:gd name="T61" fmla="*/ 113 h 114"/>
                <a:gd name="T62" fmla="*/ 127 w 128"/>
                <a:gd name="T63" fmla="*/ 102 h 114"/>
                <a:gd name="T64" fmla="*/ 128 w 128"/>
                <a:gd name="T65" fmla="*/ 101 h 114"/>
                <a:gd name="T66" fmla="*/ 37 w 128"/>
                <a:gd name="T67" fmla="*/ 107 h 114"/>
                <a:gd name="T68" fmla="*/ 5 w 128"/>
                <a:gd name="T69" fmla="*/ 107 h 114"/>
                <a:gd name="T70" fmla="*/ 5 w 128"/>
                <a:gd name="T71" fmla="*/ 45 h 114"/>
                <a:gd name="T72" fmla="*/ 37 w 128"/>
                <a:gd name="T73" fmla="*/ 45 h 114"/>
                <a:gd name="T74" fmla="*/ 37 w 128"/>
                <a:gd name="T75" fmla="*/ 107 h 114"/>
                <a:gd name="T76" fmla="*/ 123 w 128"/>
                <a:gd name="T77" fmla="*/ 43 h 114"/>
                <a:gd name="T78" fmla="*/ 123 w 128"/>
                <a:gd name="T79" fmla="*/ 100 h 114"/>
                <a:gd name="T80" fmla="*/ 114 w 128"/>
                <a:gd name="T81" fmla="*/ 109 h 114"/>
                <a:gd name="T82" fmla="*/ 72 w 128"/>
                <a:gd name="T83" fmla="*/ 109 h 114"/>
                <a:gd name="T84" fmla="*/ 62 w 128"/>
                <a:gd name="T85" fmla="*/ 99 h 114"/>
                <a:gd name="T86" fmla="*/ 42 w 128"/>
                <a:gd name="T87" fmla="*/ 99 h 114"/>
                <a:gd name="T88" fmla="*/ 42 w 128"/>
                <a:gd name="T89" fmla="*/ 53 h 114"/>
                <a:gd name="T90" fmla="*/ 47 w 128"/>
                <a:gd name="T91" fmla="*/ 53 h 114"/>
                <a:gd name="T92" fmla="*/ 63 w 128"/>
                <a:gd name="T93" fmla="*/ 47 h 114"/>
                <a:gd name="T94" fmla="*/ 66 w 128"/>
                <a:gd name="T95" fmla="*/ 42 h 114"/>
                <a:gd name="T96" fmla="*/ 82 w 128"/>
                <a:gd name="T97" fmla="*/ 5 h 114"/>
                <a:gd name="T98" fmla="*/ 96 w 128"/>
                <a:gd name="T99" fmla="*/ 5 h 114"/>
                <a:gd name="T100" fmla="*/ 96 w 128"/>
                <a:gd name="T101" fmla="*/ 13 h 114"/>
                <a:gd name="T102" fmla="*/ 94 w 128"/>
                <a:gd name="T103" fmla="*/ 22 h 114"/>
                <a:gd name="T104" fmla="*/ 94 w 128"/>
                <a:gd name="T105" fmla="*/ 38 h 114"/>
                <a:gd name="T106" fmla="*/ 116 w 128"/>
                <a:gd name="T107" fmla="*/ 38 h 114"/>
                <a:gd name="T108" fmla="*/ 123 w 128"/>
                <a:gd name="T109" fmla="*/ 42 h 114"/>
                <a:gd name="T110" fmla="*/ 123 w 128"/>
                <a:gd name="T111" fmla="*/ 4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8" h="114">
                  <a:moveTo>
                    <a:pt x="128" y="101"/>
                  </a:moveTo>
                  <a:cubicBezTo>
                    <a:pt x="128" y="41"/>
                    <a:pt x="128" y="41"/>
                    <a:pt x="128" y="41"/>
                  </a:cubicBezTo>
                  <a:cubicBezTo>
                    <a:pt x="128" y="40"/>
                    <a:pt x="127" y="39"/>
                    <a:pt x="127" y="39"/>
                  </a:cubicBezTo>
                  <a:cubicBezTo>
                    <a:pt x="118" y="34"/>
                    <a:pt x="118" y="34"/>
                    <a:pt x="118" y="34"/>
                  </a:cubicBezTo>
                  <a:cubicBezTo>
                    <a:pt x="117" y="33"/>
                    <a:pt x="117" y="33"/>
                    <a:pt x="117" y="33"/>
                  </a:cubicBezTo>
                  <a:cubicBezTo>
                    <a:pt x="98" y="33"/>
                    <a:pt x="98" y="33"/>
                    <a:pt x="98" y="33"/>
                  </a:cubicBezTo>
                  <a:cubicBezTo>
                    <a:pt x="98" y="22"/>
                    <a:pt x="98" y="22"/>
                    <a:pt x="98" y="22"/>
                  </a:cubicBezTo>
                  <a:cubicBezTo>
                    <a:pt x="101" y="13"/>
                    <a:pt x="101" y="13"/>
                    <a:pt x="101" y="13"/>
                  </a:cubicBezTo>
                  <a:cubicBezTo>
                    <a:pt x="101" y="13"/>
                    <a:pt x="101" y="13"/>
                    <a:pt x="101" y="13"/>
                  </a:cubicBezTo>
                  <a:cubicBezTo>
                    <a:pt x="101" y="2"/>
                    <a:pt x="101" y="2"/>
                    <a:pt x="101" y="2"/>
                  </a:cubicBezTo>
                  <a:cubicBezTo>
                    <a:pt x="101" y="1"/>
                    <a:pt x="100" y="0"/>
                    <a:pt x="99" y="0"/>
                  </a:cubicBezTo>
                  <a:cubicBezTo>
                    <a:pt x="81" y="0"/>
                    <a:pt x="81" y="0"/>
                    <a:pt x="81" y="0"/>
                  </a:cubicBezTo>
                  <a:cubicBezTo>
                    <a:pt x="80" y="0"/>
                    <a:pt x="79" y="1"/>
                    <a:pt x="78" y="1"/>
                  </a:cubicBezTo>
                  <a:cubicBezTo>
                    <a:pt x="62" y="39"/>
                    <a:pt x="62" y="39"/>
                    <a:pt x="62" y="39"/>
                  </a:cubicBezTo>
                  <a:cubicBezTo>
                    <a:pt x="61" y="41"/>
                    <a:pt x="60" y="42"/>
                    <a:pt x="59" y="43"/>
                  </a:cubicBezTo>
                  <a:cubicBezTo>
                    <a:pt x="56" y="47"/>
                    <a:pt x="52" y="48"/>
                    <a:pt x="47" y="48"/>
                  </a:cubicBezTo>
                  <a:cubicBezTo>
                    <a:pt x="42" y="48"/>
                    <a:pt x="42" y="48"/>
                    <a:pt x="42" y="48"/>
                  </a:cubicBezTo>
                  <a:cubicBezTo>
                    <a:pt x="42" y="46"/>
                    <a:pt x="42" y="46"/>
                    <a:pt x="42" y="46"/>
                  </a:cubicBezTo>
                  <a:cubicBezTo>
                    <a:pt x="42" y="43"/>
                    <a:pt x="39" y="40"/>
                    <a:pt x="36" y="40"/>
                  </a:cubicBezTo>
                  <a:cubicBezTo>
                    <a:pt x="6" y="40"/>
                    <a:pt x="6" y="40"/>
                    <a:pt x="6" y="40"/>
                  </a:cubicBezTo>
                  <a:cubicBezTo>
                    <a:pt x="3" y="40"/>
                    <a:pt x="0" y="43"/>
                    <a:pt x="0" y="46"/>
                  </a:cubicBezTo>
                  <a:cubicBezTo>
                    <a:pt x="0" y="106"/>
                    <a:pt x="0" y="106"/>
                    <a:pt x="0" y="106"/>
                  </a:cubicBezTo>
                  <a:cubicBezTo>
                    <a:pt x="0" y="109"/>
                    <a:pt x="3" y="112"/>
                    <a:pt x="6" y="112"/>
                  </a:cubicBezTo>
                  <a:cubicBezTo>
                    <a:pt x="36" y="112"/>
                    <a:pt x="36" y="112"/>
                    <a:pt x="36" y="112"/>
                  </a:cubicBezTo>
                  <a:cubicBezTo>
                    <a:pt x="39" y="112"/>
                    <a:pt x="42" y="109"/>
                    <a:pt x="42" y="106"/>
                  </a:cubicBezTo>
                  <a:cubicBezTo>
                    <a:pt x="42" y="104"/>
                    <a:pt x="42" y="104"/>
                    <a:pt x="42" y="104"/>
                  </a:cubicBezTo>
                  <a:cubicBezTo>
                    <a:pt x="60" y="104"/>
                    <a:pt x="60" y="104"/>
                    <a:pt x="60" y="104"/>
                  </a:cubicBezTo>
                  <a:cubicBezTo>
                    <a:pt x="69" y="113"/>
                    <a:pt x="69" y="113"/>
                    <a:pt x="69" y="113"/>
                  </a:cubicBezTo>
                  <a:cubicBezTo>
                    <a:pt x="70" y="114"/>
                    <a:pt x="70" y="114"/>
                    <a:pt x="71" y="114"/>
                  </a:cubicBezTo>
                  <a:cubicBezTo>
                    <a:pt x="115" y="114"/>
                    <a:pt x="115" y="114"/>
                    <a:pt x="115" y="114"/>
                  </a:cubicBezTo>
                  <a:cubicBezTo>
                    <a:pt x="115" y="114"/>
                    <a:pt x="116" y="114"/>
                    <a:pt x="116" y="113"/>
                  </a:cubicBezTo>
                  <a:cubicBezTo>
                    <a:pt x="127" y="102"/>
                    <a:pt x="127" y="102"/>
                    <a:pt x="127" y="102"/>
                  </a:cubicBezTo>
                  <a:cubicBezTo>
                    <a:pt x="128" y="102"/>
                    <a:pt x="128" y="101"/>
                    <a:pt x="128" y="101"/>
                  </a:cubicBezTo>
                  <a:close/>
                  <a:moveTo>
                    <a:pt x="37" y="107"/>
                  </a:moveTo>
                  <a:cubicBezTo>
                    <a:pt x="5" y="107"/>
                    <a:pt x="5" y="107"/>
                    <a:pt x="5" y="107"/>
                  </a:cubicBezTo>
                  <a:cubicBezTo>
                    <a:pt x="5" y="45"/>
                    <a:pt x="5" y="45"/>
                    <a:pt x="5" y="45"/>
                  </a:cubicBezTo>
                  <a:cubicBezTo>
                    <a:pt x="37" y="45"/>
                    <a:pt x="37" y="45"/>
                    <a:pt x="37" y="45"/>
                  </a:cubicBezTo>
                  <a:lnTo>
                    <a:pt x="37" y="107"/>
                  </a:lnTo>
                  <a:close/>
                  <a:moveTo>
                    <a:pt x="123" y="43"/>
                  </a:moveTo>
                  <a:cubicBezTo>
                    <a:pt x="123" y="100"/>
                    <a:pt x="123" y="100"/>
                    <a:pt x="123" y="100"/>
                  </a:cubicBezTo>
                  <a:cubicBezTo>
                    <a:pt x="114" y="109"/>
                    <a:pt x="114" y="109"/>
                    <a:pt x="114" y="109"/>
                  </a:cubicBezTo>
                  <a:cubicBezTo>
                    <a:pt x="72" y="109"/>
                    <a:pt x="72" y="109"/>
                    <a:pt x="72" y="109"/>
                  </a:cubicBezTo>
                  <a:cubicBezTo>
                    <a:pt x="62" y="99"/>
                    <a:pt x="62" y="99"/>
                    <a:pt x="62" y="99"/>
                  </a:cubicBezTo>
                  <a:cubicBezTo>
                    <a:pt x="42" y="99"/>
                    <a:pt x="42" y="99"/>
                    <a:pt x="42" y="99"/>
                  </a:cubicBezTo>
                  <a:cubicBezTo>
                    <a:pt x="42" y="53"/>
                    <a:pt x="42" y="53"/>
                    <a:pt x="42" y="53"/>
                  </a:cubicBezTo>
                  <a:cubicBezTo>
                    <a:pt x="47" y="53"/>
                    <a:pt x="47" y="53"/>
                    <a:pt x="47" y="53"/>
                  </a:cubicBezTo>
                  <a:cubicBezTo>
                    <a:pt x="53" y="53"/>
                    <a:pt x="58" y="51"/>
                    <a:pt x="63" y="47"/>
                  </a:cubicBezTo>
                  <a:cubicBezTo>
                    <a:pt x="64" y="45"/>
                    <a:pt x="65" y="43"/>
                    <a:pt x="66" y="42"/>
                  </a:cubicBezTo>
                  <a:cubicBezTo>
                    <a:pt x="82" y="5"/>
                    <a:pt x="82" y="5"/>
                    <a:pt x="82" y="5"/>
                  </a:cubicBezTo>
                  <a:cubicBezTo>
                    <a:pt x="96" y="5"/>
                    <a:pt x="96" y="5"/>
                    <a:pt x="96" y="5"/>
                  </a:cubicBezTo>
                  <a:cubicBezTo>
                    <a:pt x="96" y="13"/>
                    <a:pt x="96" y="13"/>
                    <a:pt x="96" y="13"/>
                  </a:cubicBezTo>
                  <a:cubicBezTo>
                    <a:pt x="94" y="22"/>
                    <a:pt x="94" y="22"/>
                    <a:pt x="94" y="22"/>
                  </a:cubicBezTo>
                  <a:cubicBezTo>
                    <a:pt x="94" y="38"/>
                    <a:pt x="94" y="38"/>
                    <a:pt x="94" y="38"/>
                  </a:cubicBezTo>
                  <a:cubicBezTo>
                    <a:pt x="116" y="38"/>
                    <a:pt x="116" y="38"/>
                    <a:pt x="116" y="38"/>
                  </a:cubicBezTo>
                  <a:cubicBezTo>
                    <a:pt x="123" y="42"/>
                    <a:pt x="123" y="42"/>
                    <a:pt x="123" y="42"/>
                  </a:cubicBezTo>
                  <a:lnTo>
                    <a:pt x="123" y="4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7" name="Freeform 7"/>
            <p:cNvSpPr>
              <a:spLocks noEditPoints="1"/>
            </p:cNvSpPr>
            <p:nvPr/>
          </p:nvSpPr>
          <p:spPr bwMode="auto">
            <a:xfrm>
              <a:off x="5937" y="3775"/>
              <a:ext cx="42" cy="45"/>
            </a:xfrm>
            <a:custGeom>
              <a:avLst/>
              <a:gdLst>
                <a:gd name="T0" fmla="*/ 9 w 18"/>
                <a:gd name="T1" fmla="*/ 0 h 19"/>
                <a:gd name="T2" fmla="*/ 0 w 18"/>
                <a:gd name="T3" fmla="*/ 9 h 19"/>
                <a:gd name="T4" fmla="*/ 9 w 18"/>
                <a:gd name="T5" fmla="*/ 19 h 19"/>
                <a:gd name="T6" fmla="*/ 18 w 18"/>
                <a:gd name="T7" fmla="*/ 9 h 19"/>
                <a:gd name="T8" fmla="*/ 9 w 18"/>
                <a:gd name="T9" fmla="*/ 0 h 19"/>
                <a:gd name="T10" fmla="*/ 9 w 18"/>
                <a:gd name="T11" fmla="*/ 14 h 19"/>
                <a:gd name="T12" fmla="*/ 4 w 18"/>
                <a:gd name="T13" fmla="*/ 9 h 19"/>
                <a:gd name="T14" fmla="*/ 9 w 18"/>
                <a:gd name="T15" fmla="*/ 4 h 19"/>
                <a:gd name="T16" fmla="*/ 14 w 18"/>
                <a:gd name="T17" fmla="*/ 9 h 19"/>
                <a:gd name="T18" fmla="*/ 9 w 18"/>
                <a:gd name="T19"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9">
                  <a:moveTo>
                    <a:pt x="9" y="0"/>
                  </a:moveTo>
                  <a:cubicBezTo>
                    <a:pt x="4" y="0"/>
                    <a:pt x="0" y="4"/>
                    <a:pt x="0" y="9"/>
                  </a:cubicBezTo>
                  <a:cubicBezTo>
                    <a:pt x="0" y="15"/>
                    <a:pt x="4" y="19"/>
                    <a:pt x="9" y="19"/>
                  </a:cubicBezTo>
                  <a:cubicBezTo>
                    <a:pt x="14" y="19"/>
                    <a:pt x="18" y="15"/>
                    <a:pt x="18" y="9"/>
                  </a:cubicBezTo>
                  <a:cubicBezTo>
                    <a:pt x="18" y="4"/>
                    <a:pt x="14" y="0"/>
                    <a:pt x="9" y="0"/>
                  </a:cubicBezTo>
                  <a:close/>
                  <a:moveTo>
                    <a:pt x="9" y="14"/>
                  </a:moveTo>
                  <a:cubicBezTo>
                    <a:pt x="6" y="14"/>
                    <a:pt x="4" y="12"/>
                    <a:pt x="4" y="9"/>
                  </a:cubicBezTo>
                  <a:cubicBezTo>
                    <a:pt x="4" y="7"/>
                    <a:pt x="6" y="4"/>
                    <a:pt x="9" y="4"/>
                  </a:cubicBezTo>
                  <a:cubicBezTo>
                    <a:pt x="12" y="4"/>
                    <a:pt x="14" y="7"/>
                    <a:pt x="14" y="9"/>
                  </a:cubicBezTo>
                  <a:cubicBezTo>
                    <a:pt x="14" y="12"/>
                    <a:pt x="12" y="14"/>
                    <a:pt x="9" y="1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 name="Freeform 8"/>
            <p:cNvSpPr>
              <a:spLocks/>
            </p:cNvSpPr>
            <p:nvPr/>
          </p:nvSpPr>
          <p:spPr bwMode="auto">
            <a:xfrm>
              <a:off x="5854" y="3618"/>
              <a:ext cx="208" cy="41"/>
            </a:xfrm>
            <a:custGeom>
              <a:avLst/>
              <a:gdLst>
                <a:gd name="T0" fmla="*/ 87 w 88"/>
                <a:gd name="T1" fmla="*/ 12 h 17"/>
                <a:gd name="T2" fmla="*/ 87 w 88"/>
                <a:gd name="T3" fmla="*/ 12 h 17"/>
                <a:gd name="T4" fmla="*/ 44 w 88"/>
                <a:gd name="T5" fmla="*/ 0 h 17"/>
                <a:gd name="T6" fmla="*/ 1 w 88"/>
                <a:gd name="T7" fmla="*/ 12 h 17"/>
                <a:gd name="T8" fmla="*/ 0 w 88"/>
                <a:gd name="T9" fmla="*/ 14 h 17"/>
                <a:gd name="T10" fmla="*/ 3 w 88"/>
                <a:gd name="T11" fmla="*/ 16 h 17"/>
                <a:gd name="T12" fmla="*/ 14 w 88"/>
                <a:gd name="T13" fmla="*/ 10 h 17"/>
                <a:gd name="T14" fmla="*/ 44 w 88"/>
                <a:gd name="T15" fmla="*/ 4 h 17"/>
                <a:gd name="T16" fmla="*/ 74 w 88"/>
                <a:gd name="T17" fmla="*/ 10 h 17"/>
                <a:gd name="T18" fmla="*/ 84 w 88"/>
                <a:gd name="T19" fmla="*/ 16 h 17"/>
                <a:gd name="T20" fmla="*/ 88 w 88"/>
                <a:gd name="T21" fmla="*/ 14 h 17"/>
                <a:gd name="T22" fmla="*/ 87 w 88"/>
                <a:gd name="T23"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8" h="17">
                  <a:moveTo>
                    <a:pt x="87" y="12"/>
                  </a:moveTo>
                  <a:cubicBezTo>
                    <a:pt x="87" y="12"/>
                    <a:pt x="87" y="12"/>
                    <a:pt x="87" y="12"/>
                  </a:cubicBezTo>
                  <a:cubicBezTo>
                    <a:pt x="74" y="4"/>
                    <a:pt x="59" y="0"/>
                    <a:pt x="44" y="0"/>
                  </a:cubicBezTo>
                  <a:cubicBezTo>
                    <a:pt x="29" y="0"/>
                    <a:pt x="14" y="4"/>
                    <a:pt x="1" y="12"/>
                  </a:cubicBezTo>
                  <a:cubicBezTo>
                    <a:pt x="0" y="12"/>
                    <a:pt x="0" y="13"/>
                    <a:pt x="0" y="14"/>
                  </a:cubicBezTo>
                  <a:cubicBezTo>
                    <a:pt x="0" y="16"/>
                    <a:pt x="2" y="17"/>
                    <a:pt x="3" y="16"/>
                  </a:cubicBezTo>
                  <a:cubicBezTo>
                    <a:pt x="7" y="14"/>
                    <a:pt x="10" y="12"/>
                    <a:pt x="14" y="10"/>
                  </a:cubicBezTo>
                  <a:cubicBezTo>
                    <a:pt x="23" y="6"/>
                    <a:pt x="34" y="4"/>
                    <a:pt x="44" y="4"/>
                  </a:cubicBezTo>
                  <a:cubicBezTo>
                    <a:pt x="54" y="4"/>
                    <a:pt x="65" y="6"/>
                    <a:pt x="74" y="10"/>
                  </a:cubicBezTo>
                  <a:cubicBezTo>
                    <a:pt x="78" y="12"/>
                    <a:pt x="81" y="14"/>
                    <a:pt x="84" y="16"/>
                  </a:cubicBezTo>
                  <a:cubicBezTo>
                    <a:pt x="86" y="17"/>
                    <a:pt x="88" y="16"/>
                    <a:pt x="88" y="14"/>
                  </a:cubicBezTo>
                  <a:cubicBezTo>
                    <a:pt x="88" y="13"/>
                    <a:pt x="88" y="13"/>
                    <a:pt x="87" y="12"/>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 name="Freeform 9"/>
            <p:cNvSpPr>
              <a:spLocks/>
            </p:cNvSpPr>
            <p:nvPr/>
          </p:nvSpPr>
          <p:spPr bwMode="auto">
            <a:xfrm>
              <a:off x="5806" y="3531"/>
              <a:ext cx="303" cy="54"/>
            </a:xfrm>
            <a:custGeom>
              <a:avLst/>
              <a:gdLst>
                <a:gd name="T0" fmla="*/ 127 w 128"/>
                <a:gd name="T1" fmla="*/ 18 h 23"/>
                <a:gd name="T2" fmla="*/ 64 w 128"/>
                <a:gd name="T3" fmla="*/ 0 h 23"/>
                <a:gd name="T4" fmla="*/ 1 w 128"/>
                <a:gd name="T5" fmla="*/ 18 h 23"/>
                <a:gd name="T6" fmla="*/ 1 w 128"/>
                <a:gd name="T7" fmla="*/ 18 h 23"/>
                <a:gd name="T8" fmla="*/ 1 w 128"/>
                <a:gd name="T9" fmla="*/ 18 h 23"/>
                <a:gd name="T10" fmla="*/ 0 w 128"/>
                <a:gd name="T11" fmla="*/ 20 h 23"/>
                <a:gd name="T12" fmla="*/ 4 w 128"/>
                <a:gd name="T13" fmla="*/ 22 h 23"/>
                <a:gd name="T14" fmla="*/ 20 w 128"/>
                <a:gd name="T15" fmla="*/ 14 h 23"/>
                <a:gd name="T16" fmla="*/ 64 w 128"/>
                <a:gd name="T17" fmla="*/ 5 h 23"/>
                <a:gd name="T18" fmla="*/ 108 w 128"/>
                <a:gd name="T19" fmla="*/ 14 h 23"/>
                <a:gd name="T20" fmla="*/ 124 w 128"/>
                <a:gd name="T21" fmla="*/ 22 h 23"/>
                <a:gd name="T22" fmla="*/ 128 w 128"/>
                <a:gd name="T23" fmla="*/ 20 h 23"/>
                <a:gd name="T24" fmla="*/ 127 w 128"/>
                <a:gd name="T25" fmla="*/ 1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23">
                  <a:moveTo>
                    <a:pt x="127" y="18"/>
                  </a:moveTo>
                  <a:cubicBezTo>
                    <a:pt x="108" y="7"/>
                    <a:pt x="86" y="0"/>
                    <a:pt x="64" y="0"/>
                  </a:cubicBezTo>
                  <a:cubicBezTo>
                    <a:pt x="42" y="0"/>
                    <a:pt x="20" y="7"/>
                    <a:pt x="1" y="18"/>
                  </a:cubicBezTo>
                  <a:cubicBezTo>
                    <a:pt x="1" y="18"/>
                    <a:pt x="1" y="18"/>
                    <a:pt x="1" y="18"/>
                  </a:cubicBezTo>
                  <a:cubicBezTo>
                    <a:pt x="1" y="18"/>
                    <a:pt x="1" y="18"/>
                    <a:pt x="1" y="18"/>
                  </a:cubicBezTo>
                  <a:cubicBezTo>
                    <a:pt x="0" y="19"/>
                    <a:pt x="0" y="20"/>
                    <a:pt x="0" y="20"/>
                  </a:cubicBezTo>
                  <a:cubicBezTo>
                    <a:pt x="0" y="22"/>
                    <a:pt x="2" y="23"/>
                    <a:pt x="4" y="22"/>
                  </a:cubicBezTo>
                  <a:cubicBezTo>
                    <a:pt x="9" y="19"/>
                    <a:pt x="14" y="16"/>
                    <a:pt x="20" y="14"/>
                  </a:cubicBezTo>
                  <a:cubicBezTo>
                    <a:pt x="34" y="8"/>
                    <a:pt x="49" y="5"/>
                    <a:pt x="64" y="5"/>
                  </a:cubicBezTo>
                  <a:cubicBezTo>
                    <a:pt x="79" y="5"/>
                    <a:pt x="94" y="8"/>
                    <a:pt x="108" y="14"/>
                  </a:cubicBezTo>
                  <a:cubicBezTo>
                    <a:pt x="114" y="16"/>
                    <a:pt x="119" y="19"/>
                    <a:pt x="124" y="22"/>
                  </a:cubicBezTo>
                  <a:cubicBezTo>
                    <a:pt x="126" y="23"/>
                    <a:pt x="128" y="22"/>
                    <a:pt x="128" y="20"/>
                  </a:cubicBezTo>
                  <a:cubicBezTo>
                    <a:pt x="128" y="20"/>
                    <a:pt x="128" y="19"/>
                    <a:pt x="127" y="18"/>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 name="Freeform 10"/>
            <p:cNvSpPr>
              <a:spLocks/>
            </p:cNvSpPr>
            <p:nvPr/>
          </p:nvSpPr>
          <p:spPr bwMode="auto">
            <a:xfrm>
              <a:off x="5899" y="3704"/>
              <a:ext cx="118" cy="28"/>
            </a:xfrm>
            <a:custGeom>
              <a:avLst/>
              <a:gdLst>
                <a:gd name="T0" fmla="*/ 49 w 50"/>
                <a:gd name="T1" fmla="*/ 7 h 12"/>
                <a:gd name="T2" fmla="*/ 25 w 50"/>
                <a:gd name="T3" fmla="*/ 0 h 12"/>
                <a:gd name="T4" fmla="*/ 1 w 50"/>
                <a:gd name="T5" fmla="*/ 7 h 12"/>
                <a:gd name="T6" fmla="*/ 0 w 50"/>
                <a:gd name="T7" fmla="*/ 9 h 12"/>
                <a:gd name="T8" fmla="*/ 4 w 50"/>
                <a:gd name="T9" fmla="*/ 11 h 12"/>
                <a:gd name="T10" fmla="*/ 9 w 50"/>
                <a:gd name="T11" fmla="*/ 8 h 12"/>
                <a:gd name="T12" fmla="*/ 25 w 50"/>
                <a:gd name="T13" fmla="*/ 5 h 12"/>
                <a:gd name="T14" fmla="*/ 41 w 50"/>
                <a:gd name="T15" fmla="*/ 8 h 12"/>
                <a:gd name="T16" fmla="*/ 46 w 50"/>
                <a:gd name="T17" fmla="*/ 11 h 12"/>
                <a:gd name="T18" fmla="*/ 50 w 50"/>
                <a:gd name="T19" fmla="*/ 9 h 12"/>
                <a:gd name="T20" fmla="*/ 49 w 50"/>
                <a:gd name="T21"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 h="12">
                  <a:moveTo>
                    <a:pt x="49" y="7"/>
                  </a:moveTo>
                  <a:cubicBezTo>
                    <a:pt x="42" y="2"/>
                    <a:pt x="33" y="0"/>
                    <a:pt x="25" y="0"/>
                  </a:cubicBezTo>
                  <a:cubicBezTo>
                    <a:pt x="17" y="0"/>
                    <a:pt x="8" y="2"/>
                    <a:pt x="1" y="7"/>
                  </a:cubicBezTo>
                  <a:cubicBezTo>
                    <a:pt x="0" y="7"/>
                    <a:pt x="0" y="8"/>
                    <a:pt x="0" y="9"/>
                  </a:cubicBezTo>
                  <a:cubicBezTo>
                    <a:pt x="0" y="11"/>
                    <a:pt x="2" y="12"/>
                    <a:pt x="4" y="11"/>
                  </a:cubicBezTo>
                  <a:cubicBezTo>
                    <a:pt x="5" y="10"/>
                    <a:pt x="7" y="9"/>
                    <a:pt x="9" y="8"/>
                  </a:cubicBezTo>
                  <a:cubicBezTo>
                    <a:pt x="14" y="6"/>
                    <a:pt x="19" y="5"/>
                    <a:pt x="25" y="5"/>
                  </a:cubicBezTo>
                  <a:cubicBezTo>
                    <a:pt x="31" y="5"/>
                    <a:pt x="36" y="6"/>
                    <a:pt x="41" y="8"/>
                  </a:cubicBezTo>
                  <a:cubicBezTo>
                    <a:pt x="43" y="9"/>
                    <a:pt x="45" y="10"/>
                    <a:pt x="46" y="11"/>
                  </a:cubicBezTo>
                  <a:cubicBezTo>
                    <a:pt x="48" y="12"/>
                    <a:pt x="50" y="11"/>
                    <a:pt x="50" y="9"/>
                  </a:cubicBezTo>
                  <a:cubicBezTo>
                    <a:pt x="50" y="8"/>
                    <a:pt x="50" y="7"/>
                    <a:pt x="49" y="7"/>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1" name="Freeform 11"/>
            <p:cNvSpPr>
              <a:spLocks noEditPoints="1"/>
            </p:cNvSpPr>
            <p:nvPr/>
          </p:nvSpPr>
          <p:spPr bwMode="auto">
            <a:xfrm>
              <a:off x="5201" y="3763"/>
              <a:ext cx="64" cy="64"/>
            </a:xfrm>
            <a:custGeom>
              <a:avLst/>
              <a:gdLst>
                <a:gd name="T0" fmla="*/ 13 w 27"/>
                <a:gd name="T1" fmla="*/ 0 h 27"/>
                <a:gd name="T2" fmla="*/ 0 w 27"/>
                <a:gd name="T3" fmla="*/ 14 h 27"/>
                <a:gd name="T4" fmla="*/ 13 w 27"/>
                <a:gd name="T5" fmla="*/ 27 h 27"/>
                <a:gd name="T6" fmla="*/ 27 w 27"/>
                <a:gd name="T7" fmla="*/ 14 h 27"/>
                <a:gd name="T8" fmla="*/ 13 w 27"/>
                <a:gd name="T9" fmla="*/ 0 h 27"/>
                <a:gd name="T10" fmla="*/ 13 w 27"/>
                <a:gd name="T11" fmla="*/ 22 h 27"/>
                <a:gd name="T12" fmla="*/ 5 w 27"/>
                <a:gd name="T13" fmla="*/ 14 h 27"/>
                <a:gd name="T14" fmla="*/ 13 w 27"/>
                <a:gd name="T15" fmla="*/ 5 h 27"/>
                <a:gd name="T16" fmla="*/ 22 w 27"/>
                <a:gd name="T17" fmla="*/ 14 h 27"/>
                <a:gd name="T18" fmla="*/ 13 w 27"/>
                <a:gd name="T19" fmla="*/ 2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7">
                  <a:moveTo>
                    <a:pt x="13" y="0"/>
                  </a:moveTo>
                  <a:cubicBezTo>
                    <a:pt x="6" y="0"/>
                    <a:pt x="0" y="6"/>
                    <a:pt x="0" y="14"/>
                  </a:cubicBezTo>
                  <a:cubicBezTo>
                    <a:pt x="0" y="21"/>
                    <a:pt x="6" y="27"/>
                    <a:pt x="13" y="27"/>
                  </a:cubicBezTo>
                  <a:cubicBezTo>
                    <a:pt x="21" y="27"/>
                    <a:pt x="27" y="21"/>
                    <a:pt x="27" y="14"/>
                  </a:cubicBezTo>
                  <a:cubicBezTo>
                    <a:pt x="27" y="6"/>
                    <a:pt x="21" y="0"/>
                    <a:pt x="13" y="0"/>
                  </a:cubicBezTo>
                  <a:close/>
                  <a:moveTo>
                    <a:pt x="13" y="22"/>
                  </a:moveTo>
                  <a:cubicBezTo>
                    <a:pt x="9" y="22"/>
                    <a:pt x="5" y="18"/>
                    <a:pt x="5" y="14"/>
                  </a:cubicBezTo>
                  <a:cubicBezTo>
                    <a:pt x="5" y="9"/>
                    <a:pt x="9" y="5"/>
                    <a:pt x="13" y="5"/>
                  </a:cubicBezTo>
                  <a:cubicBezTo>
                    <a:pt x="18" y="5"/>
                    <a:pt x="22" y="9"/>
                    <a:pt x="22" y="14"/>
                  </a:cubicBezTo>
                  <a:cubicBezTo>
                    <a:pt x="22" y="18"/>
                    <a:pt x="18" y="22"/>
                    <a:pt x="13" y="22"/>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2" name="Freeform 12"/>
            <p:cNvSpPr>
              <a:spLocks noEditPoints="1"/>
            </p:cNvSpPr>
            <p:nvPr/>
          </p:nvSpPr>
          <p:spPr bwMode="auto">
            <a:xfrm>
              <a:off x="5201" y="3644"/>
              <a:ext cx="182" cy="183"/>
            </a:xfrm>
            <a:custGeom>
              <a:avLst/>
              <a:gdLst>
                <a:gd name="T0" fmla="*/ 13 w 77"/>
                <a:gd name="T1" fmla="*/ 0 h 77"/>
                <a:gd name="T2" fmla="*/ 2 w 77"/>
                <a:gd name="T3" fmla="*/ 0 h 77"/>
                <a:gd name="T4" fmla="*/ 0 w 77"/>
                <a:gd name="T5" fmla="*/ 2 h 77"/>
                <a:gd name="T6" fmla="*/ 0 w 77"/>
                <a:gd name="T7" fmla="*/ 24 h 77"/>
                <a:gd name="T8" fmla="*/ 2 w 77"/>
                <a:gd name="T9" fmla="*/ 26 h 77"/>
                <a:gd name="T10" fmla="*/ 13 w 77"/>
                <a:gd name="T11" fmla="*/ 26 h 77"/>
                <a:gd name="T12" fmla="*/ 40 w 77"/>
                <a:gd name="T13" fmla="*/ 37 h 77"/>
                <a:gd name="T14" fmla="*/ 51 w 77"/>
                <a:gd name="T15" fmla="*/ 64 h 77"/>
                <a:gd name="T16" fmla="*/ 51 w 77"/>
                <a:gd name="T17" fmla="*/ 75 h 77"/>
                <a:gd name="T18" fmla="*/ 53 w 77"/>
                <a:gd name="T19" fmla="*/ 77 h 77"/>
                <a:gd name="T20" fmla="*/ 75 w 77"/>
                <a:gd name="T21" fmla="*/ 77 h 77"/>
                <a:gd name="T22" fmla="*/ 77 w 77"/>
                <a:gd name="T23" fmla="*/ 75 h 77"/>
                <a:gd name="T24" fmla="*/ 77 w 77"/>
                <a:gd name="T25" fmla="*/ 64 h 77"/>
                <a:gd name="T26" fmla="*/ 13 w 77"/>
                <a:gd name="T27" fmla="*/ 0 h 77"/>
                <a:gd name="T28" fmla="*/ 73 w 77"/>
                <a:gd name="T29" fmla="*/ 64 h 77"/>
                <a:gd name="T30" fmla="*/ 73 w 77"/>
                <a:gd name="T31" fmla="*/ 72 h 77"/>
                <a:gd name="T32" fmla="*/ 55 w 77"/>
                <a:gd name="T33" fmla="*/ 72 h 77"/>
                <a:gd name="T34" fmla="*/ 55 w 77"/>
                <a:gd name="T35" fmla="*/ 64 h 77"/>
                <a:gd name="T36" fmla="*/ 43 w 77"/>
                <a:gd name="T37" fmla="*/ 34 h 77"/>
                <a:gd name="T38" fmla="*/ 13 w 77"/>
                <a:gd name="T39" fmla="*/ 22 h 77"/>
                <a:gd name="T40" fmla="*/ 5 w 77"/>
                <a:gd name="T41" fmla="*/ 22 h 77"/>
                <a:gd name="T42" fmla="*/ 5 w 77"/>
                <a:gd name="T43" fmla="*/ 4 h 77"/>
                <a:gd name="T44" fmla="*/ 13 w 77"/>
                <a:gd name="T45" fmla="*/ 4 h 77"/>
                <a:gd name="T46" fmla="*/ 37 w 77"/>
                <a:gd name="T47" fmla="*/ 9 h 77"/>
                <a:gd name="T48" fmla="*/ 55 w 77"/>
                <a:gd name="T49" fmla="*/ 22 h 77"/>
                <a:gd name="T50" fmla="*/ 68 w 77"/>
                <a:gd name="T51" fmla="*/ 40 h 77"/>
                <a:gd name="T52" fmla="*/ 73 w 77"/>
                <a:gd name="T53" fmla="*/ 64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7" h="77">
                  <a:moveTo>
                    <a:pt x="13" y="0"/>
                  </a:moveTo>
                  <a:cubicBezTo>
                    <a:pt x="2" y="0"/>
                    <a:pt x="2" y="0"/>
                    <a:pt x="2" y="0"/>
                  </a:cubicBezTo>
                  <a:cubicBezTo>
                    <a:pt x="1" y="0"/>
                    <a:pt x="0" y="1"/>
                    <a:pt x="0" y="2"/>
                  </a:cubicBezTo>
                  <a:cubicBezTo>
                    <a:pt x="0" y="24"/>
                    <a:pt x="0" y="24"/>
                    <a:pt x="0" y="24"/>
                  </a:cubicBezTo>
                  <a:cubicBezTo>
                    <a:pt x="0" y="25"/>
                    <a:pt x="1" y="26"/>
                    <a:pt x="2" y="26"/>
                  </a:cubicBezTo>
                  <a:cubicBezTo>
                    <a:pt x="13" y="26"/>
                    <a:pt x="13" y="26"/>
                    <a:pt x="13" y="26"/>
                  </a:cubicBezTo>
                  <a:cubicBezTo>
                    <a:pt x="23" y="26"/>
                    <a:pt x="33" y="30"/>
                    <a:pt x="40" y="37"/>
                  </a:cubicBezTo>
                  <a:cubicBezTo>
                    <a:pt x="47" y="44"/>
                    <a:pt x="51" y="54"/>
                    <a:pt x="51" y="64"/>
                  </a:cubicBezTo>
                  <a:cubicBezTo>
                    <a:pt x="51" y="75"/>
                    <a:pt x="51" y="75"/>
                    <a:pt x="51" y="75"/>
                  </a:cubicBezTo>
                  <a:cubicBezTo>
                    <a:pt x="51" y="76"/>
                    <a:pt x="52" y="77"/>
                    <a:pt x="53" y="77"/>
                  </a:cubicBezTo>
                  <a:cubicBezTo>
                    <a:pt x="75" y="77"/>
                    <a:pt x="75" y="77"/>
                    <a:pt x="75" y="77"/>
                  </a:cubicBezTo>
                  <a:cubicBezTo>
                    <a:pt x="76" y="77"/>
                    <a:pt x="77" y="76"/>
                    <a:pt x="77" y="75"/>
                  </a:cubicBezTo>
                  <a:cubicBezTo>
                    <a:pt x="77" y="64"/>
                    <a:pt x="77" y="64"/>
                    <a:pt x="77" y="64"/>
                  </a:cubicBezTo>
                  <a:cubicBezTo>
                    <a:pt x="77" y="28"/>
                    <a:pt x="49" y="0"/>
                    <a:pt x="13" y="0"/>
                  </a:cubicBezTo>
                  <a:close/>
                  <a:moveTo>
                    <a:pt x="73" y="64"/>
                  </a:moveTo>
                  <a:cubicBezTo>
                    <a:pt x="73" y="72"/>
                    <a:pt x="73" y="72"/>
                    <a:pt x="73" y="72"/>
                  </a:cubicBezTo>
                  <a:cubicBezTo>
                    <a:pt x="55" y="72"/>
                    <a:pt x="55" y="72"/>
                    <a:pt x="55" y="72"/>
                  </a:cubicBezTo>
                  <a:cubicBezTo>
                    <a:pt x="55" y="64"/>
                    <a:pt x="55" y="64"/>
                    <a:pt x="55" y="64"/>
                  </a:cubicBezTo>
                  <a:cubicBezTo>
                    <a:pt x="55" y="52"/>
                    <a:pt x="51" y="42"/>
                    <a:pt x="43" y="34"/>
                  </a:cubicBezTo>
                  <a:cubicBezTo>
                    <a:pt x="35" y="26"/>
                    <a:pt x="25" y="22"/>
                    <a:pt x="13" y="22"/>
                  </a:cubicBezTo>
                  <a:cubicBezTo>
                    <a:pt x="5" y="22"/>
                    <a:pt x="5" y="22"/>
                    <a:pt x="5" y="22"/>
                  </a:cubicBezTo>
                  <a:cubicBezTo>
                    <a:pt x="5" y="4"/>
                    <a:pt x="5" y="4"/>
                    <a:pt x="5" y="4"/>
                  </a:cubicBezTo>
                  <a:cubicBezTo>
                    <a:pt x="13" y="4"/>
                    <a:pt x="13" y="4"/>
                    <a:pt x="13" y="4"/>
                  </a:cubicBezTo>
                  <a:cubicBezTo>
                    <a:pt x="21" y="4"/>
                    <a:pt x="29" y="6"/>
                    <a:pt x="37" y="9"/>
                  </a:cubicBezTo>
                  <a:cubicBezTo>
                    <a:pt x="44" y="12"/>
                    <a:pt x="50" y="16"/>
                    <a:pt x="55" y="22"/>
                  </a:cubicBezTo>
                  <a:cubicBezTo>
                    <a:pt x="61" y="27"/>
                    <a:pt x="65" y="33"/>
                    <a:pt x="68" y="40"/>
                  </a:cubicBezTo>
                  <a:cubicBezTo>
                    <a:pt x="71" y="48"/>
                    <a:pt x="73" y="56"/>
                    <a:pt x="73" y="6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3" name="Freeform 13"/>
            <p:cNvSpPr>
              <a:spLocks noEditPoints="1"/>
            </p:cNvSpPr>
            <p:nvPr/>
          </p:nvSpPr>
          <p:spPr bwMode="auto">
            <a:xfrm>
              <a:off x="5201" y="3524"/>
              <a:ext cx="303" cy="303"/>
            </a:xfrm>
            <a:custGeom>
              <a:avLst/>
              <a:gdLst>
                <a:gd name="T0" fmla="*/ 13 w 128"/>
                <a:gd name="T1" fmla="*/ 0 h 128"/>
                <a:gd name="T2" fmla="*/ 2 w 128"/>
                <a:gd name="T3" fmla="*/ 0 h 128"/>
                <a:gd name="T4" fmla="*/ 0 w 128"/>
                <a:gd name="T5" fmla="*/ 2 h 128"/>
                <a:gd name="T6" fmla="*/ 0 w 128"/>
                <a:gd name="T7" fmla="*/ 25 h 128"/>
                <a:gd name="T8" fmla="*/ 2 w 128"/>
                <a:gd name="T9" fmla="*/ 27 h 128"/>
                <a:gd name="T10" fmla="*/ 13 w 128"/>
                <a:gd name="T11" fmla="*/ 27 h 128"/>
                <a:gd name="T12" fmla="*/ 48 w 128"/>
                <a:gd name="T13" fmla="*/ 34 h 128"/>
                <a:gd name="T14" fmla="*/ 62 w 128"/>
                <a:gd name="T15" fmla="*/ 42 h 128"/>
                <a:gd name="T16" fmla="*/ 75 w 128"/>
                <a:gd name="T17" fmla="*/ 53 h 128"/>
                <a:gd name="T18" fmla="*/ 86 w 128"/>
                <a:gd name="T19" fmla="*/ 66 h 128"/>
                <a:gd name="T20" fmla="*/ 94 w 128"/>
                <a:gd name="T21" fmla="*/ 80 h 128"/>
                <a:gd name="T22" fmla="*/ 101 w 128"/>
                <a:gd name="T23" fmla="*/ 115 h 128"/>
                <a:gd name="T24" fmla="*/ 101 w 128"/>
                <a:gd name="T25" fmla="*/ 126 h 128"/>
                <a:gd name="T26" fmla="*/ 103 w 128"/>
                <a:gd name="T27" fmla="*/ 128 h 128"/>
                <a:gd name="T28" fmla="*/ 126 w 128"/>
                <a:gd name="T29" fmla="*/ 128 h 128"/>
                <a:gd name="T30" fmla="*/ 128 w 128"/>
                <a:gd name="T31" fmla="*/ 126 h 128"/>
                <a:gd name="T32" fmla="*/ 128 w 128"/>
                <a:gd name="T33" fmla="*/ 115 h 128"/>
                <a:gd name="T34" fmla="*/ 13 w 128"/>
                <a:gd name="T35" fmla="*/ 0 h 128"/>
                <a:gd name="T36" fmla="*/ 123 w 128"/>
                <a:gd name="T37" fmla="*/ 123 h 128"/>
                <a:gd name="T38" fmla="*/ 106 w 128"/>
                <a:gd name="T39" fmla="*/ 123 h 128"/>
                <a:gd name="T40" fmla="*/ 106 w 128"/>
                <a:gd name="T41" fmla="*/ 115 h 128"/>
                <a:gd name="T42" fmla="*/ 99 w 128"/>
                <a:gd name="T43" fmla="*/ 79 h 128"/>
                <a:gd name="T44" fmla="*/ 90 w 128"/>
                <a:gd name="T45" fmla="*/ 63 h 128"/>
                <a:gd name="T46" fmla="*/ 79 w 128"/>
                <a:gd name="T47" fmla="*/ 49 h 128"/>
                <a:gd name="T48" fmla="*/ 65 w 128"/>
                <a:gd name="T49" fmla="*/ 38 h 128"/>
                <a:gd name="T50" fmla="*/ 49 w 128"/>
                <a:gd name="T51" fmla="*/ 30 h 128"/>
                <a:gd name="T52" fmla="*/ 13 w 128"/>
                <a:gd name="T53" fmla="*/ 22 h 128"/>
                <a:gd name="T54" fmla="*/ 5 w 128"/>
                <a:gd name="T55" fmla="*/ 22 h 128"/>
                <a:gd name="T56" fmla="*/ 5 w 128"/>
                <a:gd name="T57" fmla="*/ 5 h 128"/>
                <a:gd name="T58" fmla="*/ 13 w 128"/>
                <a:gd name="T59" fmla="*/ 5 h 128"/>
                <a:gd name="T60" fmla="*/ 56 w 128"/>
                <a:gd name="T61" fmla="*/ 13 h 128"/>
                <a:gd name="T62" fmla="*/ 75 w 128"/>
                <a:gd name="T63" fmla="*/ 23 h 128"/>
                <a:gd name="T64" fmla="*/ 91 w 128"/>
                <a:gd name="T65" fmla="*/ 37 h 128"/>
                <a:gd name="T66" fmla="*/ 105 w 128"/>
                <a:gd name="T67" fmla="*/ 53 h 128"/>
                <a:gd name="T68" fmla="*/ 115 w 128"/>
                <a:gd name="T69" fmla="*/ 72 h 128"/>
                <a:gd name="T70" fmla="*/ 123 w 128"/>
                <a:gd name="T71" fmla="*/ 115 h 128"/>
                <a:gd name="T72" fmla="*/ 123 w 128"/>
                <a:gd name="T73"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128">
                  <a:moveTo>
                    <a:pt x="13" y="0"/>
                  </a:moveTo>
                  <a:cubicBezTo>
                    <a:pt x="2" y="0"/>
                    <a:pt x="2" y="0"/>
                    <a:pt x="2" y="0"/>
                  </a:cubicBezTo>
                  <a:cubicBezTo>
                    <a:pt x="1" y="0"/>
                    <a:pt x="0" y="1"/>
                    <a:pt x="0" y="2"/>
                  </a:cubicBezTo>
                  <a:cubicBezTo>
                    <a:pt x="0" y="25"/>
                    <a:pt x="0" y="25"/>
                    <a:pt x="0" y="25"/>
                  </a:cubicBezTo>
                  <a:cubicBezTo>
                    <a:pt x="0" y="26"/>
                    <a:pt x="1" y="27"/>
                    <a:pt x="2" y="27"/>
                  </a:cubicBezTo>
                  <a:cubicBezTo>
                    <a:pt x="13" y="27"/>
                    <a:pt x="13" y="27"/>
                    <a:pt x="13" y="27"/>
                  </a:cubicBezTo>
                  <a:cubicBezTo>
                    <a:pt x="25" y="27"/>
                    <a:pt x="37" y="29"/>
                    <a:pt x="48" y="34"/>
                  </a:cubicBezTo>
                  <a:cubicBezTo>
                    <a:pt x="53" y="36"/>
                    <a:pt x="58" y="39"/>
                    <a:pt x="62" y="42"/>
                  </a:cubicBezTo>
                  <a:cubicBezTo>
                    <a:pt x="67" y="45"/>
                    <a:pt x="71" y="49"/>
                    <a:pt x="75" y="53"/>
                  </a:cubicBezTo>
                  <a:cubicBezTo>
                    <a:pt x="79" y="57"/>
                    <a:pt x="83" y="61"/>
                    <a:pt x="86" y="66"/>
                  </a:cubicBezTo>
                  <a:cubicBezTo>
                    <a:pt x="89" y="70"/>
                    <a:pt x="92" y="75"/>
                    <a:pt x="94" y="80"/>
                  </a:cubicBezTo>
                  <a:cubicBezTo>
                    <a:pt x="99" y="91"/>
                    <a:pt x="101" y="103"/>
                    <a:pt x="101" y="115"/>
                  </a:cubicBezTo>
                  <a:cubicBezTo>
                    <a:pt x="101" y="126"/>
                    <a:pt x="101" y="126"/>
                    <a:pt x="101" y="126"/>
                  </a:cubicBezTo>
                  <a:cubicBezTo>
                    <a:pt x="101" y="127"/>
                    <a:pt x="102" y="128"/>
                    <a:pt x="103" y="128"/>
                  </a:cubicBezTo>
                  <a:cubicBezTo>
                    <a:pt x="126" y="128"/>
                    <a:pt x="126" y="128"/>
                    <a:pt x="126" y="128"/>
                  </a:cubicBezTo>
                  <a:cubicBezTo>
                    <a:pt x="127" y="128"/>
                    <a:pt x="128" y="127"/>
                    <a:pt x="128" y="126"/>
                  </a:cubicBezTo>
                  <a:cubicBezTo>
                    <a:pt x="128" y="115"/>
                    <a:pt x="128" y="115"/>
                    <a:pt x="128" y="115"/>
                  </a:cubicBezTo>
                  <a:cubicBezTo>
                    <a:pt x="128" y="51"/>
                    <a:pt x="77" y="0"/>
                    <a:pt x="13" y="0"/>
                  </a:cubicBezTo>
                  <a:close/>
                  <a:moveTo>
                    <a:pt x="123" y="123"/>
                  </a:moveTo>
                  <a:cubicBezTo>
                    <a:pt x="106" y="123"/>
                    <a:pt x="106" y="123"/>
                    <a:pt x="106" y="123"/>
                  </a:cubicBezTo>
                  <a:cubicBezTo>
                    <a:pt x="106" y="115"/>
                    <a:pt x="106" y="115"/>
                    <a:pt x="106" y="115"/>
                  </a:cubicBezTo>
                  <a:cubicBezTo>
                    <a:pt x="106" y="102"/>
                    <a:pt x="103" y="90"/>
                    <a:pt x="99" y="79"/>
                  </a:cubicBezTo>
                  <a:cubicBezTo>
                    <a:pt x="96" y="73"/>
                    <a:pt x="93" y="68"/>
                    <a:pt x="90" y="63"/>
                  </a:cubicBezTo>
                  <a:cubicBezTo>
                    <a:pt x="87" y="58"/>
                    <a:pt x="83" y="53"/>
                    <a:pt x="79" y="49"/>
                  </a:cubicBezTo>
                  <a:cubicBezTo>
                    <a:pt x="75" y="45"/>
                    <a:pt x="70" y="41"/>
                    <a:pt x="65" y="38"/>
                  </a:cubicBezTo>
                  <a:cubicBezTo>
                    <a:pt x="60" y="35"/>
                    <a:pt x="55" y="32"/>
                    <a:pt x="49" y="30"/>
                  </a:cubicBezTo>
                  <a:cubicBezTo>
                    <a:pt x="38" y="25"/>
                    <a:pt x="26" y="22"/>
                    <a:pt x="13" y="22"/>
                  </a:cubicBezTo>
                  <a:cubicBezTo>
                    <a:pt x="5" y="22"/>
                    <a:pt x="5" y="22"/>
                    <a:pt x="5" y="22"/>
                  </a:cubicBezTo>
                  <a:cubicBezTo>
                    <a:pt x="5" y="5"/>
                    <a:pt x="5" y="5"/>
                    <a:pt x="5" y="5"/>
                  </a:cubicBezTo>
                  <a:cubicBezTo>
                    <a:pt x="13" y="5"/>
                    <a:pt x="13" y="5"/>
                    <a:pt x="13" y="5"/>
                  </a:cubicBezTo>
                  <a:cubicBezTo>
                    <a:pt x="28" y="5"/>
                    <a:pt x="43" y="7"/>
                    <a:pt x="56" y="13"/>
                  </a:cubicBezTo>
                  <a:cubicBezTo>
                    <a:pt x="63" y="16"/>
                    <a:pt x="69" y="19"/>
                    <a:pt x="75" y="23"/>
                  </a:cubicBezTo>
                  <a:cubicBezTo>
                    <a:pt x="81" y="27"/>
                    <a:pt x="86" y="32"/>
                    <a:pt x="91" y="37"/>
                  </a:cubicBezTo>
                  <a:cubicBezTo>
                    <a:pt x="96" y="42"/>
                    <a:pt x="101" y="47"/>
                    <a:pt x="105" y="53"/>
                  </a:cubicBezTo>
                  <a:cubicBezTo>
                    <a:pt x="109" y="59"/>
                    <a:pt x="112" y="65"/>
                    <a:pt x="115" y="72"/>
                  </a:cubicBezTo>
                  <a:cubicBezTo>
                    <a:pt x="121" y="85"/>
                    <a:pt x="123" y="100"/>
                    <a:pt x="123" y="115"/>
                  </a:cubicBezTo>
                  <a:lnTo>
                    <a:pt x="123" y="1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4" name="Freeform 14"/>
            <p:cNvSpPr>
              <a:spLocks noEditPoints="1"/>
            </p:cNvSpPr>
            <p:nvPr/>
          </p:nvSpPr>
          <p:spPr bwMode="auto">
            <a:xfrm>
              <a:off x="4671" y="3706"/>
              <a:ext cx="152" cy="45"/>
            </a:xfrm>
            <a:custGeom>
              <a:avLst/>
              <a:gdLst>
                <a:gd name="T0" fmla="*/ 54 w 64"/>
                <a:gd name="T1" fmla="*/ 0 h 19"/>
                <a:gd name="T2" fmla="*/ 10 w 64"/>
                <a:gd name="T3" fmla="*/ 0 h 19"/>
                <a:gd name="T4" fmla="*/ 0 w 64"/>
                <a:gd name="T5" fmla="*/ 9 h 19"/>
                <a:gd name="T6" fmla="*/ 10 w 64"/>
                <a:gd name="T7" fmla="*/ 19 h 19"/>
                <a:gd name="T8" fmla="*/ 54 w 64"/>
                <a:gd name="T9" fmla="*/ 19 h 19"/>
                <a:gd name="T10" fmla="*/ 64 w 64"/>
                <a:gd name="T11" fmla="*/ 9 h 19"/>
                <a:gd name="T12" fmla="*/ 54 w 64"/>
                <a:gd name="T13" fmla="*/ 0 h 19"/>
                <a:gd name="T14" fmla="*/ 54 w 64"/>
                <a:gd name="T15" fmla="*/ 14 h 19"/>
                <a:gd name="T16" fmla="*/ 10 w 64"/>
                <a:gd name="T17" fmla="*/ 14 h 19"/>
                <a:gd name="T18" fmla="*/ 4 w 64"/>
                <a:gd name="T19" fmla="*/ 9 h 19"/>
                <a:gd name="T20" fmla="*/ 10 w 64"/>
                <a:gd name="T21" fmla="*/ 4 h 19"/>
                <a:gd name="T22" fmla="*/ 54 w 64"/>
                <a:gd name="T23" fmla="*/ 4 h 19"/>
                <a:gd name="T24" fmla="*/ 60 w 64"/>
                <a:gd name="T25" fmla="*/ 9 h 19"/>
                <a:gd name="T26" fmla="*/ 54 w 64"/>
                <a:gd name="T27"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 h="19">
                  <a:moveTo>
                    <a:pt x="54" y="0"/>
                  </a:moveTo>
                  <a:cubicBezTo>
                    <a:pt x="10" y="0"/>
                    <a:pt x="10" y="0"/>
                    <a:pt x="10" y="0"/>
                  </a:cubicBezTo>
                  <a:cubicBezTo>
                    <a:pt x="4" y="0"/>
                    <a:pt x="0" y="4"/>
                    <a:pt x="0" y="9"/>
                  </a:cubicBezTo>
                  <a:cubicBezTo>
                    <a:pt x="0" y="15"/>
                    <a:pt x="4" y="19"/>
                    <a:pt x="10" y="19"/>
                  </a:cubicBezTo>
                  <a:cubicBezTo>
                    <a:pt x="54" y="19"/>
                    <a:pt x="54" y="19"/>
                    <a:pt x="54" y="19"/>
                  </a:cubicBezTo>
                  <a:cubicBezTo>
                    <a:pt x="60" y="19"/>
                    <a:pt x="64" y="15"/>
                    <a:pt x="64" y="9"/>
                  </a:cubicBezTo>
                  <a:cubicBezTo>
                    <a:pt x="64" y="4"/>
                    <a:pt x="60" y="0"/>
                    <a:pt x="54" y="0"/>
                  </a:cubicBezTo>
                  <a:close/>
                  <a:moveTo>
                    <a:pt x="54" y="14"/>
                  </a:moveTo>
                  <a:cubicBezTo>
                    <a:pt x="10" y="14"/>
                    <a:pt x="10" y="14"/>
                    <a:pt x="10" y="14"/>
                  </a:cubicBezTo>
                  <a:cubicBezTo>
                    <a:pt x="7" y="14"/>
                    <a:pt x="4" y="12"/>
                    <a:pt x="4" y="9"/>
                  </a:cubicBezTo>
                  <a:cubicBezTo>
                    <a:pt x="4" y="6"/>
                    <a:pt x="7" y="4"/>
                    <a:pt x="10" y="4"/>
                  </a:cubicBezTo>
                  <a:cubicBezTo>
                    <a:pt x="54" y="4"/>
                    <a:pt x="54" y="4"/>
                    <a:pt x="54" y="4"/>
                  </a:cubicBezTo>
                  <a:cubicBezTo>
                    <a:pt x="57" y="4"/>
                    <a:pt x="60" y="6"/>
                    <a:pt x="60" y="9"/>
                  </a:cubicBezTo>
                  <a:cubicBezTo>
                    <a:pt x="60" y="12"/>
                    <a:pt x="57" y="14"/>
                    <a:pt x="54" y="1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5" name="Freeform 15"/>
            <p:cNvSpPr>
              <a:spLocks noEditPoints="1"/>
            </p:cNvSpPr>
            <p:nvPr/>
          </p:nvSpPr>
          <p:spPr bwMode="auto">
            <a:xfrm>
              <a:off x="4596" y="3524"/>
              <a:ext cx="302" cy="303"/>
            </a:xfrm>
            <a:custGeom>
              <a:avLst/>
              <a:gdLst>
                <a:gd name="T0" fmla="*/ 120 w 128"/>
                <a:gd name="T1" fmla="*/ 46 h 128"/>
                <a:gd name="T2" fmla="*/ 110 w 128"/>
                <a:gd name="T3" fmla="*/ 46 h 128"/>
                <a:gd name="T4" fmla="*/ 106 w 128"/>
                <a:gd name="T5" fmla="*/ 43 h 128"/>
                <a:gd name="T6" fmla="*/ 106 w 128"/>
                <a:gd name="T7" fmla="*/ 40 h 128"/>
                <a:gd name="T8" fmla="*/ 94 w 128"/>
                <a:gd name="T9" fmla="*/ 12 h 128"/>
                <a:gd name="T10" fmla="*/ 66 w 128"/>
                <a:gd name="T11" fmla="*/ 0 h 128"/>
                <a:gd name="T12" fmla="*/ 40 w 128"/>
                <a:gd name="T13" fmla="*/ 0 h 128"/>
                <a:gd name="T14" fmla="*/ 12 w 128"/>
                <a:gd name="T15" fmla="*/ 12 h 128"/>
                <a:gd name="T16" fmla="*/ 0 w 128"/>
                <a:gd name="T17" fmla="*/ 40 h 128"/>
                <a:gd name="T18" fmla="*/ 0 w 128"/>
                <a:gd name="T19" fmla="*/ 88 h 128"/>
                <a:gd name="T20" fmla="*/ 12 w 128"/>
                <a:gd name="T21" fmla="*/ 116 h 128"/>
                <a:gd name="T22" fmla="*/ 40 w 128"/>
                <a:gd name="T23" fmla="*/ 128 h 128"/>
                <a:gd name="T24" fmla="*/ 88 w 128"/>
                <a:gd name="T25" fmla="*/ 128 h 128"/>
                <a:gd name="T26" fmla="*/ 116 w 128"/>
                <a:gd name="T27" fmla="*/ 116 h 128"/>
                <a:gd name="T28" fmla="*/ 128 w 128"/>
                <a:gd name="T29" fmla="*/ 88 h 128"/>
                <a:gd name="T30" fmla="*/ 128 w 128"/>
                <a:gd name="T31" fmla="*/ 55 h 128"/>
                <a:gd name="T32" fmla="*/ 120 w 128"/>
                <a:gd name="T33" fmla="*/ 46 h 128"/>
                <a:gd name="T34" fmla="*/ 123 w 128"/>
                <a:gd name="T35" fmla="*/ 88 h 128"/>
                <a:gd name="T36" fmla="*/ 113 w 128"/>
                <a:gd name="T37" fmla="*/ 113 h 128"/>
                <a:gd name="T38" fmla="*/ 88 w 128"/>
                <a:gd name="T39" fmla="*/ 123 h 128"/>
                <a:gd name="T40" fmla="*/ 40 w 128"/>
                <a:gd name="T41" fmla="*/ 123 h 128"/>
                <a:gd name="T42" fmla="*/ 15 w 128"/>
                <a:gd name="T43" fmla="*/ 113 h 128"/>
                <a:gd name="T44" fmla="*/ 5 w 128"/>
                <a:gd name="T45" fmla="*/ 88 h 128"/>
                <a:gd name="T46" fmla="*/ 5 w 128"/>
                <a:gd name="T47" fmla="*/ 40 h 128"/>
                <a:gd name="T48" fmla="*/ 40 w 128"/>
                <a:gd name="T49" fmla="*/ 5 h 128"/>
                <a:gd name="T50" fmla="*/ 66 w 128"/>
                <a:gd name="T51" fmla="*/ 5 h 128"/>
                <a:gd name="T52" fmla="*/ 101 w 128"/>
                <a:gd name="T53" fmla="*/ 40 h 128"/>
                <a:gd name="T54" fmla="*/ 101 w 128"/>
                <a:gd name="T55" fmla="*/ 43 h 128"/>
                <a:gd name="T56" fmla="*/ 110 w 128"/>
                <a:gd name="T57" fmla="*/ 51 h 128"/>
                <a:gd name="T58" fmla="*/ 120 w 128"/>
                <a:gd name="T59" fmla="*/ 51 h 128"/>
                <a:gd name="T60" fmla="*/ 123 w 128"/>
                <a:gd name="T61" fmla="*/ 55 h 128"/>
                <a:gd name="T62" fmla="*/ 123 w 128"/>
                <a:gd name="T63" fmla="*/ 8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128">
                  <a:moveTo>
                    <a:pt x="120" y="46"/>
                  </a:moveTo>
                  <a:cubicBezTo>
                    <a:pt x="110" y="46"/>
                    <a:pt x="110" y="46"/>
                    <a:pt x="110" y="46"/>
                  </a:cubicBezTo>
                  <a:cubicBezTo>
                    <a:pt x="107" y="46"/>
                    <a:pt x="106" y="45"/>
                    <a:pt x="106" y="43"/>
                  </a:cubicBezTo>
                  <a:cubicBezTo>
                    <a:pt x="106" y="40"/>
                    <a:pt x="106" y="40"/>
                    <a:pt x="106" y="40"/>
                  </a:cubicBezTo>
                  <a:cubicBezTo>
                    <a:pt x="106" y="29"/>
                    <a:pt x="102" y="19"/>
                    <a:pt x="94" y="12"/>
                  </a:cubicBezTo>
                  <a:cubicBezTo>
                    <a:pt x="87" y="4"/>
                    <a:pt x="77" y="0"/>
                    <a:pt x="66" y="0"/>
                  </a:cubicBezTo>
                  <a:cubicBezTo>
                    <a:pt x="40" y="0"/>
                    <a:pt x="40" y="0"/>
                    <a:pt x="40" y="0"/>
                  </a:cubicBezTo>
                  <a:cubicBezTo>
                    <a:pt x="29" y="0"/>
                    <a:pt x="19" y="4"/>
                    <a:pt x="12" y="12"/>
                  </a:cubicBezTo>
                  <a:cubicBezTo>
                    <a:pt x="4" y="19"/>
                    <a:pt x="0" y="29"/>
                    <a:pt x="0" y="40"/>
                  </a:cubicBezTo>
                  <a:cubicBezTo>
                    <a:pt x="0" y="88"/>
                    <a:pt x="0" y="88"/>
                    <a:pt x="0" y="88"/>
                  </a:cubicBezTo>
                  <a:cubicBezTo>
                    <a:pt x="0" y="99"/>
                    <a:pt x="4" y="109"/>
                    <a:pt x="12" y="116"/>
                  </a:cubicBezTo>
                  <a:cubicBezTo>
                    <a:pt x="19" y="124"/>
                    <a:pt x="29" y="128"/>
                    <a:pt x="40" y="128"/>
                  </a:cubicBezTo>
                  <a:cubicBezTo>
                    <a:pt x="88" y="128"/>
                    <a:pt x="88" y="128"/>
                    <a:pt x="88" y="128"/>
                  </a:cubicBezTo>
                  <a:cubicBezTo>
                    <a:pt x="99" y="128"/>
                    <a:pt x="109" y="124"/>
                    <a:pt x="116" y="116"/>
                  </a:cubicBezTo>
                  <a:cubicBezTo>
                    <a:pt x="124" y="109"/>
                    <a:pt x="128" y="99"/>
                    <a:pt x="128" y="88"/>
                  </a:cubicBezTo>
                  <a:cubicBezTo>
                    <a:pt x="128" y="55"/>
                    <a:pt x="128" y="55"/>
                    <a:pt x="128" y="55"/>
                  </a:cubicBezTo>
                  <a:cubicBezTo>
                    <a:pt x="128" y="50"/>
                    <a:pt x="124" y="46"/>
                    <a:pt x="120" y="46"/>
                  </a:cubicBezTo>
                  <a:close/>
                  <a:moveTo>
                    <a:pt x="123" y="88"/>
                  </a:moveTo>
                  <a:cubicBezTo>
                    <a:pt x="123" y="98"/>
                    <a:pt x="120" y="106"/>
                    <a:pt x="113" y="113"/>
                  </a:cubicBezTo>
                  <a:cubicBezTo>
                    <a:pt x="106" y="120"/>
                    <a:pt x="98" y="123"/>
                    <a:pt x="88" y="123"/>
                  </a:cubicBezTo>
                  <a:cubicBezTo>
                    <a:pt x="40" y="123"/>
                    <a:pt x="40" y="123"/>
                    <a:pt x="40" y="123"/>
                  </a:cubicBezTo>
                  <a:cubicBezTo>
                    <a:pt x="30" y="123"/>
                    <a:pt x="22" y="120"/>
                    <a:pt x="15" y="113"/>
                  </a:cubicBezTo>
                  <a:cubicBezTo>
                    <a:pt x="8" y="106"/>
                    <a:pt x="5" y="98"/>
                    <a:pt x="5" y="88"/>
                  </a:cubicBezTo>
                  <a:cubicBezTo>
                    <a:pt x="5" y="40"/>
                    <a:pt x="5" y="40"/>
                    <a:pt x="5" y="40"/>
                  </a:cubicBezTo>
                  <a:cubicBezTo>
                    <a:pt x="5" y="20"/>
                    <a:pt x="20" y="5"/>
                    <a:pt x="40" y="5"/>
                  </a:cubicBezTo>
                  <a:cubicBezTo>
                    <a:pt x="66" y="5"/>
                    <a:pt x="66" y="5"/>
                    <a:pt x="66" y="5"/>
                  </a:cubicBezTo>
                  <a:cubicBezTo>
                    <a:pt x="85" y="5"/>
                    <a:pt x="101" y="20"/>
                    <a:pt x="101" y="40"/>
                  </a:cubicBezTo>
                  <a:cubicBezTo>
                    <a:pt x="101" y="43"/>
                    <a:pt x="101" y="43"/>
                    <a:pt x="101" y="43"/>
                  </a:cubicBezTo>
                  <a:cubicBezTo>
                    <a:pt x="101" y="47"/>
                    <a:pt x="105" y="51"/>
                    <a:pt x="110" y="51"/>
                  </a:cubicBezTo>
                  <a:cubicBezTo>
                    <a:pt x="120" y="51"/>
                    <a:pt x="120" y="51"/>
                    <a:pt x="120" y="51"/>
                  </a:cubicBezTo>
                  <a:cubicBezTo>
                    <a:pt x="122" y="51"/>
                    <a:pt x="123" y="53"/>
                    <a:pt x="123" y="55"/>
                  </a:cubicBezTo>
                  <a:lnTo>
                    <a:pt x="123" y="88"/>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6" name="Freeform 16"/>
            <p:cNvSpPr>
              <a:spLocks noEditPoints="1"/>
            </p:cNvSpPr>
            <p:nvPr/>
          </p:nvSpPr>
          <p:spPr bwMode="auto">
            <a:xfrm>
              <a:off x="4671" y="3599"/>
              <a:ext cx="100" cy="45"/>
            </a:xfrm>
            <a:custGeom>
              <a:avLst/>
              <a:gdLst>
                <a:gd name="T0" fmla="*/ 10 w 42"/>
                <a:gd name="T1" fmla="*/ 19 h 19"/>
                <a:gd name="T2" fmla="*/ 32 w 42"/>
                <a:gd name="T3" fmla="*/ 19 h 19"/>
                <a:gd name="T4" fmla="*/ 42 w 42"/>
                <a:gd name="T5" fmla="*/ 9 h 19"/>
                <a:gd name="T6" fmla="*/ 32 w 42"/>
                <a:gd name="T7" fmla="*/ 0 h 19"/>
                <a:gd name="T8" fmla="*/ 10 w 42"/>
                <a:gd name="T9" fmla="*/ 0 h 19"/>
                <a:gd name="T10" fmla="*/ 0 w 42"/>
                <a:gd name="T11" fmla="*/ 9 h 19"/>
                <a:gd name="T12" fmla="*/ 10 w 42"/>
                <a:gd name="T13" fmla="*/ 19 h 19"/>
                <a:gd name="T14" fmla="*/ 10 w 42"/>
                <a:gd name="T15" fmla="*/ 4 h 19"/>
                <a:gd name="T16" fmla="*/ 32 w 42"/>
                <a:gd name="T17" fmla="*/ 4 h 19"/>
                <a:gd name="T18" fmla="*/ 37 w 42"/>
                <a:gd name="T19" fmla="*/ 9 h 19"/>
                <a:gd name="T20" fmla="*/ 32 w 42"/>
                <a:gd name="T21" fmla="*/ 14 h 19"/>
                <a:gd name="T22" fmla="*/ 10 w 42"/>
                <a:gd name="T23" fmla="*/ 14 h 19"/>
                <a:gd name="T24" fmla="*/ 4 w 42"/>
                <a:gd name="T25" fmla="*/ 9 h 19"/>
                <a:gd name="T26" fmla="*/ 10 w 42"/>
                <a:gd name="T2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19">
                  <a:moveTo>
                    <a:pt x="10" y="19"/>
                  </a:moveTo>
                  <a:cubicBezTo>
                    <a:pt x="32" y="19"/>
                    <a:pt x="32" y="19"/>
                    <a:pt x="32" y="19"/>
                  </a:cubicBezTo>
                  <a:cubicBezTo>
                    <a:pt x="37" y="19"/>
                    <a:pt x="42" y="15"/>
                    <a:pt x="42" y="9"/>
                  </a:cubicBezTo>
                  <a:cubicBezTo>
                    <a:pt x="42" y="4"/>
                    <a:pt x="37" y="0"/>
                    <a:pt x="32" y="0"/>
                  </a:cubicBezTo>
                  <a:cubicBezTo>
                    <a:pt x="10" y="0"/>
                    <a:pt x="10" y="0"/>
                    <a:pt x="10" y="0"/>
                  </a:cubicBezTo>
                  <a:cubicBezTo>
                    <a:pt x="4" y="0"/>
                    <a:pt x="0" y="4"/>
                    <a:pt x="0" y="9"/>
                  </a:cubicBezTo>
                  <a:cubicBezTo>
                    <a:pt x="0" y="15"/>
                    <a:pt x="4" y="19"/>
                    <a:pt x="10" y="19"/>
                  </a:cubicBezTo>
                  <a:close/>
                  <a:moveTo>
                    <a:pt x="10" y="4"/>
                  </a:moveTo>
                  <a:cubicBezTo>
                    <a:pt x="32" y="4"/>
                    <a:pt x="32" y="4"/>
                    <a:pt x="32" y="4"/>
                  </a:cubicBezTo>
                  <a:cubicBezTo>
                    <a:pt x="35" y="4"/>
                    <a:pt x="37" y="6"/>
                    <a:pt x="37" y="9"/>
                  </a:cubicBezTo>
                  <a:cubicBezTo>
                    <a:pt x="37" y="12"/>
                    <a:pt x="35" y="14"/>
                    <a:pt x="32" y="14"/>
                  </a:cubicBezTo>
                  <a:cubicBezTo>
                    <a:pt x="10" y="14"/>
                    <a:pt x="10" y="14"/>
                    <a:pt x="10" y="14"/>
                  </a:cubicBezTo>
                  <a:cubicBezTo>
                    <a:pt x="7" y="14"/>
                    <a:pt x="4" y="12"/>
                    <a:pt x="4" y="9"/>
                  </a:cubicBezTo>
                  <a:cubicBezTo>
                    <a:pt x="4" y="6"/>
                    <a:pt x="7" y="4"/>
                    <a:pt x="10" y="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7" name="Freeform 17"/>
            <p:cNvSpPr>
              <a:spLocks noEditPoints="1"/>
            </p:cNvSpPr>
            <p:nvPr/>
          </p:nvSpPr>
          <p:spPr bwMode="auto">
            <a:xfrm>
              <a:off x="4021" y="3524"/>
              <a:ext cx="241" cy="303"/>
            </a:xfrm>
            <a:custGeom>
              <a:avLst/>
              <a:gdLst>
                <a:gd name="T0" fmla="*/ 1 w 102"/>
                <a:gd name="T1" fmla="*/ 34 h 128"/>
                <a:gd name="T2" fmla="*/ 55 w 102"/>
                <a:gd name="T3" fmla="*/ 113 h 128"/>
                <a:gd name="T4" fmla="*/ 96 w 102"/>
                <a:gd name="T5" fmla="*/ 128 h 128"/>
                <a:gd name="T6" fmla="*/ 99 w 102"/>
                <a:gd name="T7" fmla="*/ 128 h 128"/>
                <a:gd name="T8" fmla="*/ 102 w 102"/>
                <a:gd name="T9" fmla="*/ 81 h 128"/>
                <a:gd name="T10" fmla="*/ 49 w 102"/>
                <a:gd name="T11" fmla="*/ 2 h 128"/>
                <a:gd name="T12" fmla="*/ 47 w 102"/>
                <a:gd name="T13" fmla="*/ 1 h 128"/>
                <a:gd name="T14" fmla="*/ 17 w 102"/>
                <a:gd name="T15" fmla="*/ 7 h 128"/>
                <a:gd name="T16" fmla="*/ 55 w 102"/>
                <a:gd name="T17" fmla="*/ 107 h 128"/>
                <a:gd name="T18" fmla="*/ 16 w 102"/>
                <a:gd name="T19" fmla="*/ 48 h 128"/>
                <a:gd name="T20" fmla="*/ 28 w 102"/>
                <a:gd name="T21" fmla="*/ 29 h 128"/>
                <a:gd name="T22" fmla="*/ 59 w 102"/>
                <a:gd name="T23" fmla="*/ 73 h 128"/>
                <a:gd name="T24" fmla="*/ 56 w 102"/>
                <a:gd name="T25" fmla="*/ 106 h 128"/>
                <a:gd name="T26" fmla="*/ 95 w 102"/>
                <a:gd name="T27" fmla="*/ 123 h 128"/>
                <a:gd name="T28" fmla="*/ 87 w 102"/>
                <a:gd name="T29" fmla="*/ 119 h 128"/>
                <a:gd name="T30" fmla="*/ 95 w 102"/>
                <a:gd name="T31" fmla="*/ 114 h 128"/>
                <a:gd name="T32" fmla="*/ 95 w 102"/>
                <a:gd name="T33" fmla="*/ 123 h 128"/>
                <a:gd name="T34" fmla="*/ 94 w 102"/>
                <a:gd name="T35" fmla="*/ 108 h 128"/>
                <a:gd name="T36" fmla="*/ 82 w 102"/>
                <a:gd name="T37" fmla="*/ 116 h 128"/>
                <a:gd name="T38" fmla="*/ 59 w 102"/>
                <a:gd name="T39" fmla="*/ 110 h 128"/>
                <a:gd name="T40" fmla="*/ 68 w 102"/>
                <a:gd name="T41" fmla="*/ 84 h 128"/>
                <a:gd name="T42" fmla="*/ 70 w 102"/>
                <a:gd name="T43" fmla="*/ 83 h 128"/>
                <a:gd name="T44" fmla="*/ 97 w 102"/>
                <a:gd name="T45" fmla="*/ 84 h 128"/>
                <a:gd name="T46" fmla="*/ 56 w 102"/>
                <a:gd name="T47" fmla="*/ 21 h 128"/>
                <a:gd name="T48" fmla="*/ 94 w 102"/>
                <a:gd name="T49" fmla="*/ 80 h 128"/>
                <a:gd name="T50" fmla="*/ 80 w 102"/>
                <a:gd name="T51" fmla="*/ 82 h 128"/>
                <a:gd name="T52" fmla="*/ 33 w 102"/>
                <a:gd name="T53" fmla="*/ 26 h 128"/>
                <a:gd name="T54" fmla="*/ 45 w 102"/>
                <a:gd name="T55" fmla="*/ 21 h 128"/>
                <a:gd name="T56" fmla="*/ 33 w 102"/>
                <a:gd name="T57" fmla="*/ 5 h 128"/>
                <a:gd name="T58" fmla="*/ 45 w 102"/>
                <a:gd name="T59" fmla="*/ 5 h 128"/>
                <a:gd name="T60" fmla="*/ 50 w 102"/>
                <a:gd name="T61" fmla="*/ 16 h 128"/>
                <a:gd name="T62" fmla="*/ 14 w 102"/>
                <a:gd name="T63" fmla="*/ 41 h 128"/>
                <a:gd name="T64" fmla="*/ 5 w 102"/>
                <a:gd name="T65" fmla="*/ 32 h 128"/>
                <a:gd name="T66" fmla="*/ 10 w 102"/>
                <a:gd name="T67" fmla="*/ 21 h 128"/>
                <a:gd name="T68" fmla="*/ 33 w 102"/>
                <a:gd name="T69" fmla="*/ 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2" h="128">
                  <a:moveTo>
                    <a:pt x="0" y="32"/>
                  </a:moveTo>
                  <a:cubicBezTo>
                    <a:pt x="0" y="33"/>
                    <a:pt x="0" y="33"/>
                    <a:pt x="1" y="34"/>
                  </a:cubicBezTo>
                  <a:cubicBezTo>
                    <a:pt x="53" y="112"/>
                    <a:pt x="53" y="112"/>
                    <a:pt x="53" y="112"/>
                  </a:cubicBezTo>
                  <a:cubicBezTo>
                    <a:pt x="54" y="113"/>
                    <a:pt x="54" y="113"/>
                    <a:pt x="55" y="113"/>
                  </a:cubicBezTo>
                  <a:cubicBezTo>
                    <a:pt x="55" y="113"/>
                    <a:pt x="55" y="113"/>
                    <a:pt x="55" y="113"/>
                  </a:cubicBezTo>
                  <a:cubicBezTo>
                    <a:pt x="96" y="128"/>
                    <a:pt x="96" y="128"/>
                    <a:pt x="96" y="128"/>
                  </a:cubicBezTo>
                  <a:cubicBezTo>
                    <a:pt x="97" y="128"/>
                    <a:pt x="97" y="128"/>
                    <a:pt x="97" y="128"/>
                  </a:cubicBezTo>
                  <a:cubicBezTo>
                    <a:pt x="98" y="128"/>
                    <a:pt x="98" y="128"/>
                    <a:pt x="99" y="128"/>
                  </a:cubicBezTo>
                  <a:cubicBezTo>
                    <a:pt x="99" y="127"/>
                    <a:pt x="100" y="126"/>
                    <a:pt x="100" y="126"/>
                  </a:cubicBezTo>
                  <a:cubicBezTo>
                    <a:pt x="102" y="81"/>
                    <a:pt x="102" y="81"/>
                    <a:pt x="102" y="81"/>
                  </a:cubicBezTo>
                  <a:cubicBezTo>
                    <a:pt x="102" y="81"/>
                    <a:pt x="102" y="80"/>
                    <a:pt x="101" y="80"/>
                  </a:cubicBezTo>
                  <a:cubicBezTo>
                    <a:pt x="49" y="2"/>
                    <a:pt x="49" y="2"/>
                    <a:pt x="49" y="2"/>
                  </a:cubicBezTo>
                  <a:cubicBezTo>
                    <a:pt x="48" y="1"/>
                    <a:pt x="48" y="1"/>
                    <a:pt x="47" y="1"/>
                  </a:cubicBezTo>
                  <a:cubicBezTo>
                    <a:pt x="47" y="1"/>
                    <a:pt x="47" y="1"/>
                    <a:pt x="47" y="1"/>
                  </a:cubicBezTo>
                  <a:cubicBezTo>
                    <a:pt x="44" y="0"/>
                    <a:pt x="42" y="0"/>
                    <a:pt x="40" y="0"/>
                  </a:cubicBezTo>
                  <a:cubicBezTo>
                    <a:pt x="32" y="0"/>
                    <a:pt x="24" y="2"/>
                    <a:pt x="17" y="7"/>
                  </a:cubicBezTo>
                  <a:cubicBezTo>
                    <a:pt x="9" y="13"/>
                    <a:pt x="3" y="22"/>
                    <a:pt x="0" y="32"/>
                  </a:cubicBezTo>
                  <a:close/>
                  <a:moveTo>
                    <a:pt x="55" y="107"/>
                  </a:moveTo>
                  <a:cubicBezTo>
                    <a:pt x="16" y="48"/>
                    <a:pt x="16" y="48"/>
                    <a:pt x="16" y="48"/>
                  </a:cubicBezTo>
                  <a:cubicBezTo>
                    <a:pt x="16" y="48"/>
                    <a:pt x="16" y="48"/>
                    <a:pt x="16" y="48"/>
                  </a:cubicBezTo>
                  <a:cubicBezTo>
                    <a:pt x="17" y="44"/>
                    <a:pt x="18" y="41"/>
                    <a:pt x="20" y="38"/>
                  </a:cubicBezTo>
                  <a:cubicBezTo>
                    <a:pt x="22" y="35"/>
                    <a:pt x="25" y="32"/>
                    <a:pt x="28" y="29"/>
                  </a:cubicBezTo>
                  <a:cubicBezTo>
                    <a:pt x="29" y="28"/>
                    <a:pt x="29" y="28"/>
                    <a:pt x="29" y="28"/>
                  </a:cubicBezTo>
                  <a:cubicBezTo>
                    <a:pt x="59" y="73"/>
                    <a:pt x="59" y="73"/>
                    <a:pt x="59" y="73"/>
                  </a:cubicBezTo>
                  <a:cubicBezTo>
                    <a:pt x="63" y="79"/>
                    <a:pt x="64" y="86"/>
                    <a:pt x="63" y="93"/>
                  </a:cubicBezTo>
                  <a:cubicBezTo>
                    <a:pt x="62" y="98"/>
                    <a:pt x="60" y="102"/>
                    <a:pt x="56" y="106"/>
                  </a:cubicBezTo>
                  <a:lnTo>
                    <a:pt x="55" y="107"/>
                  </a:lnTo>
                  <a:close/>
                  <a:moveTo>
                    <a:pt x="95" y="123"/>
                  </a:moveTo>
                  <a:cubicBezTo>
                    <a:pt x="87" y="120"/>
                    <a:pt x="87" y="120"/>
                    <a:pt x="87" y="120"/>
                  </a:cubicBezTo>
                  <a:cubicBezTo>
                    <a:pt x="87" y="119"/>
                    <a:pt x="87" y="119"/>
                    <a:pt x="87" y="119"/>
                  </a:cubicBezTo>
                  <a:cubicBezTo>
                    <a:pt x="86" y="117"/>
                    <a:pt x="87" y="115"/>
                    <a:pt x="89" y="113"/>
                  </a:cubicBezTo>
                  <a:cubicBezTo>
                    <a:pt x="91" y="112"/>
                    <a:pt x="93" y="112"/>
                    <a:pt x="95" y="114"/>
                  </a:cubicBezTo>
                  <a:cubicBezTo>
                    <a:pt x="96" y="114"/>
                    <a:pt x="96" y="114"/>
                    <a:pt x="96" y="114"/>
                  </a:cubicBezTo>
                  <a:lnTo>
                    <a:pt x="95" y="123"/>
                  </a:lnTo>
                  <a:close/>
                  <a:moveTo>
                    <a:pt x="96" y="109"/>
                  </a:moveTo>
                  <a:cubicBezTo>
                    <a:pt x="94" y="108"/>
                    <a:pt x="94" y="108"/>
                    <a:pt x="94" y="108"/>
                  </a:cubicBezTo>
                  <a:cubicBezTo>
                    <a:pt x="91" y="107"/>
                    <a:pt x="89" y="108"/>
                    <a:pt x="86" y="109"/>
                  </a:cubicBezTo>
                  <a:cubicBezTo>
                    <a:pt x="84" y="111"/>
                    <a:pt x="82" y="113"/>
                    <a:pt x="82" y="116"/>
                  </a:cubicBezTo>
                  <a:cubicBezTo>
                    <a:pt x="82" y="118"/>
                    <a:pt x="82" y="118"/>
                    <a:pt x="82" y="118"/>
                  </a:cubicBezTo>
                  <a:cubicBezTo>
                    <a:pt x="59" y="110"/>
                    <a:pt x="59" y="110"/>
                    <a:pt x="59" y="110"/>
                  </a:cubicBezTo>
                  <a:cubicBezTo>
                    <a:pt x="60" y="108"/>
                    <a:pt x="60" y="108"/>
                    <a:pt x="60" y="108"/>
                  </a:cubicBezTo>
                  <a:cubicBezTo>
                    <a:pt x="66" y="102"/>
                    <a:pt x="69" y="93"/>
                    <a:pt x="68" y="84"/>
                  </a:cubicBezTo>
                  <a:cubicBezTo>
                    <a:pt x="68" y="82"/>
                    <a:pt x="68" y="82"/>
                    <a:pt x="68" y="82"/>
                  </a:cubicBezTo>
                  <a:cubicBezTo>
                    <a:pt x="70" y="83"/>
                    <a:pt x="70" y="83"/>
                    <a:pt x="70" y="83"/>
                  </a:cubicBezTo>
                  <a:cubicBezTo>
                    <a:pt x="78" y="87"/>
                    <a:pt x="87" y="88"/>
                    <a:pt x="95" y="85"/>
                  </a:cubicBezTo>
                  <a:cubicBezTo>
                    <a:pt x="97" y="84"/>
                    <a:pt x="97" y="84"/>
                    <a:pt x="97" y="84"/>
                  </a:cubicBezTo>
                  <a:lnTo>
                    <a:pt x="96" y="109"/>
                  </a:lnTo>
                  <a:close/>
                  <a:moveTo>
                    <a:pt x="56" y="21"/>
                  </a:moveTo>
                  <a:cubicBezTo>
                    <a:pt x="96" y="80"/>
                    <a:pt x="96" y="80"/>
                    <a:pt x="96" y="80"/>
                  </a:cubicBezTo>
                  <a:cubicBezTo>
                    <a:pt x="94" y="80"/>
                    <a:pt x="94" y="80"/>
                    <a:pt x="94" y="80"/>
                  </a:cubicBezTo>
                  <a:cubicBezTo>
                    <a:pt x="91" y="82"/>
                    <a:pt x="88" y="82"/>
                    <a:pt x="85" y="82"/>
                  </a:cubicBezTo>
                  <a:cubicBezTo>
                    <a:pt x="83" y="82"/>
                    <a:pt x="81" y="82"/>
                    <a:pt x="80" y="82"/>
                  </a:cubicBezTo>
                  <a:cubicBezTo>
                    <a:pt x="73" y="80"/>
                    <a:pt x="67" y="76"/>
                    <a:pt x="63" y="71"/>
                  </a:cubicBezTo>
                  <a:cubicBezTo>
                    <a:pt x="33" y="26"/>
                    <a:pt x="33" y="26"/>
                    <a:pt x="33" y="26"/>
                  </a:cubicBezTo>
                  <a:cubicBezTo>
                    <a:pt x="34" y="25"/>
                    <a:pt x="34" y="25"/>
                    <a:pt x="34" y="25"/>
                  </a:cubicBezTo>
                  <a:cubicBezTo>
                    <a:pt x="38" y="23"/>
                    <a:pt x="41" y="22"/>
                    <a:pt x="45" y="21"/>
                  </a:cubicBezTo>
                  <a:cubicBezTo>
                    <a:pt x="48" y="21"/>
                    <a:pt x="52" y="21"/>
                    <a:pt x="56" y="21"/>
                  </a:cubicBezTo>
                  <a:close/>
                  <a:moveTo>
                    <a:pt x="33" y="5"/>
                  </a:moveTo>
                  <a:cubicBezTo>
                    <a:pt x="37" y="4"/>
                    <a:pt x="41" y="4"/>
                    <a:pt x="45" y="5"/>
                  </a:cubicBezTo>
                  <a:cubicBezTo>
                    <a:pt x="45" y="5"/>
                    <a:pt x="45" y="5"/>
                    <a:pt x="45" y="5"/>
                  </a:cubicBezTo>
                  <a:cubicBezTo>
                    <a:pt x="53" y="16"/>
                    <a:pt x="53" y="16"/>
                    <a:pt x="53" y="16"/>
                  </a:cubicBezTo>
                  <a:cubicBezTo>
                    <a:pt x="50" y="16"/>
                    <a:pt x="50" y="16"/>
                    <a:pt x="50" y="16"/>
                  </a:cubicBezTo>
                  <a:cubicBezTo>
                    <a:pt x="43" y="16"/>
                    <a:pt x="35" y="19"/>
                    <a:pt x="28" y="23"/>
                  </a:cubicBezTo>
                  <a:cubicBezTo>
                    <a:pt x="22" y="28"/>
                    <a:pt x="17" y="34"/>
                    <a:pt x="14" y="41"/>
                  </a:cubicBezTo>
                  <a:cubicBezTo>
                    <a:pt x="13" y="43"/>
                    <a:pt x="13" y="43"/>
                    <a:pt x="13" y="43"/>
                  </a:cubicBezTo>
                  <a:cubicBezTo>
                    <a:pt x="5" y="32"/>
                    <a:pt x="5" y="32"/>
                    <a:pt x="5" y="32"/>
                  </a:cubicBezTo>
                  <a:cubicBezTo>
                    <a:pt x="5" y="32"/>
                    <a:pt x="5" y="32"/>
                    <a:pt x="5" y="32"/>
                  </a:cubicBezTo>
                  <a:cubicBezTo>
                    <a:pt x="6" y="28"/>
                    <a:pt x="8" y="24"/>
                    <a:pt x="10" y="21"/>
                  </a:cubicBezTo>
                  <a:cubicBezTo>
                    <a:pt x="12" y="17"/>
                    <a:pt x="16" y="13"/>
                    <a:pt x="20" y="11"/>
                  </a:cubicBezTo>
                  <a:cubicBezTo>
                    <a:pt x="24" y="8"/>
                    <a:pt x="29" y="6"/>
                    <a:pt x="33" y="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8" name="Freeform 18"/>
            <p:cNvSpPr>
              <a:spLocks noEditPoints="1"/>
            </p:cNvSpPr>
            <p:nvPr/>
          </p:nvSpPr>
          <p:spPr bwMode="auto">
            <a:xfrm>
              <a:off x="3411" y="3524"/>
              <a:ext cx="250" cy="303"/>
            </a:xfrm>
            <a:custGeom>
              <a:avLst/>
              <a:gdLst>
                <a:gd name="T0" fmla="*/ 106 w 106"/>
                <a:gd name="T1" fmla="*/ 125 h 128"/>
                <a:gd name="T2" fmla="*/ 55 w 106"/>
                <a:gd name="T3" fmla="*/ 1 h 128"/>
                <a:gd name="T4" fmla="*/ 53 w 106"/>
                <a:gd name="T5" fmla="*/ 0 h 128"/>
                <a:gd name="T6" fmla="*/ 51 w 106"/>
                <a:gd name="T7" fmla="*/ 1 h 128"/>
                <a:gd name="T8" fmla="*/ 0 w 106"/>
                <a:gd name="T9" fmla="*/ 125 h 128"/>
                <a:gd name="T10" fmla="*/ 0 w 106"/>
                <a:gd name="T11" fmla="*/ 126 h 128"/>
                <a:gd name="T12" fmla="*/ 2 w 106"/>
                <a:gd name="T13" fmla="*/ 128 h 128"/>
                <a:gd name="T14" fmla="*/ 104 w 106"/>
                <a:gd name="T15" fmla="*/ 128 h 128"/>
                <a:gd name="T16" fmla="*/ 106 w 106"/>
                <a:gd name="T17" fmla="*/ 126 h 128"/>
                <a:gd name="T18" fmla="*/ 106 w 106"/>
                <a:gd name="T19" fmla="*/ 125 h 128"/>
                <a:gd name="T20" fmla="*/ 55 w 106"/>
                <a:gd name="T21" fmla="*/ 123 h 128"/>
                <a:gd name="T22" fmla="*/ 55 w 106"/>
                <a:gd name="T23" fmla="*/ 109 h 128"/>
                <a:gd name="T24" fmla="*/ 78 w 106"/>
                <a:gd name="T25" fmla="*/ 97 h 128"/>
                <a:gd name="T26" fmla="*/ 80 w 106"/>
                <a:gd name="T27" fmla="*/ 96 h 128"/>
                <a:gd name="T28" fmla="*/ 79 w 106"/>
                <a:gd name="T29" fmla="*/ 94 h 128"/>
                <a:gd name="T30" fmla="*/ 76 w 106"/>
                <a:gd name="T31" fmla="*/ 93 h 128"/>
                <a:gd name="T32" fmla="*/ 55 w 106"/>
                <a:gd name="T33" fmla="*/ 104 h 128"/>
                <a:gd name="T34" fmla="*/ 55 w 106"/>
                <a:gd name="T35" fmla="*/ 93 h 128"/>
                <a:gd name="T36" fmla="*/ 69 w 106"/>
                <a:gd name="T37" fmla="*/ 86 h 128"/>
                <a:gd name="T38" fmla="*/ 70 w 106"/>
                <a:gd name="T39" fmla="*/ 85 h 128"/>
                <a:gd name="T40" fmla="*/ 70 w 106"/>
                <a:gd name="T41" fmla="*/ 83 h 128"/>
                <a:gd name="T42" fmla="*/ 67 w 106"/>
                <a:gd name="T43" fmla="*/ 82 h 128"/>
                <a:gd name="T44" fmla="*/ 55 w 106"/>
                <a:gd name="T45" fmla="*/ 88 h 128"/>
                <a:gd name="T46" fmla="*/ 55 w 106"/>
                <a:gd name="T47" fmla="*/ 78 h 128"/>
                <a:gd name="T48" fmla="*/ 53 w 106"/>
                <a:gd name="T49" fmla="*/ 76 h 128"/>
                <a:gd name="T50" fmla="*/ 51 w 106"/>
                <a:gd name="T51" fmla="*/ 78 h 128"/>
                <a:gd name="T52" fmla="*/ 51 w 106"/>
                <a:gd name="T53" fmla="*/ 99 h 128"/>
                <a:gd name="T54" fmla="*/ 38 w 106"/>
                <a:gd name="T55" fmla="*/ 91 h 128"/>
                <a:gd name="T56" fmla="*/ 35 w 106"/>
                <a:gd name="T57" fmla="*/ 91 h 128"/>
                <a:gd name="T58" fmla="*/ 35 w 106"/>
                <a:gd name="T59" fmla="*/ 93 h 128"/>
                <a:gd name="T60" fmla="*/ 36 w 106"/>
                <a:gd name="T61" fmla="*/ 94 h 128"/>
                <a:gd name="T62" fmla="*/ 51 w 106"/>
                <a:gd name="T63" fmla="*/ 105 h 128"/>
                <a:gd name="T64" fmla="*/ 51 w 106"/>
                <a:gd name="T65" fmla="*/ 123 h 128"/>
                <a:gd name="T66" fmla="*/ 5 w 106"/>
                <a:gd name="T67" fmla="*/ 123 h 128"/>
                <a:gd name="T68" fmla="*/ 53 w 106"/>
                <a:gd name="T69" fmla="*/ 8 h 128"/>
                <a:gd name="T70" fmla="*/ 100 w 106"/>
                <a:gd name="T71" fmla="*/ 123 h 128"/>
                <a:gd name="T72" fmla="*/ 55 w 106"/>
                <a:gd name="T73"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6" h="128">
                  <a:moveTo>
                    <a:pt x="106" y="125"/>
                  </a:moveTo>
                  <a:cubicBezTo>
                    <a:pt x="55" y="1"/>
                    <a:pt x="55" y="1"/>
                    <a:pt x="55" y="1"/>
                  </a:cubicBezTo>
                  <a:cubicBezTo>
                    <a:pt x="55" y="1"/>
                    <a:pt x="54" y="0"/>
                    <a:pt x="53" y="0"/>
                  </a:cubicBezTo>
                  <a:cubicBezTo>
                    <a:pt x="52" y="0"/>
                    <a:pt x="51" y="1"/>
                    <a:pt x="51" y="1"/>
                  </a:cubicBezTo>
                  <a:cubicBezTo>
                    <a:pt x="0" y="125"/>
                    <a:pt x="0" y="125"/>
                    <a:pt x="0" y="125"/>
                  </a:cubicBezTo>
                  <a:cubicBezTo>
                    <a:pt x="0" y="125"/>
                    <a:pt x="0" y="125"/>
                    <a:pt x="0" y="126"/>
                  </a:cubicBezTo>
                  <a:cubicBezTo>
                    <a:pt x="0" y="127"/>
                    <a:pt x="1" y="128"/>
                    <a:pt x="2" y="128"/>
                  </a:cubicBezTo>
                  <a:cubicBezTo>
                    <a:pt x="104" y="128"/>
                    <a:pt x="104" y="128"/>
                    <a:pt x="104" y="128"/>
                  </a:cubicBezTo>
                  <a:cubicBezTo>
                    <a:pt x="105" y="128"/>
                    <a:pt x="106" y="127"/>
                    <a:pt x="106" y="126"/>
                  </a:cubicBezTo>
                  <a:cubicBezTo>
                    <a:pt x="106" y="125"/>
                    <a:pt x="106" y="125"/>
                    <a:pt x="106" y="125"/>
                  </a:cubicBezTo>
                  <a:close/>
                  <a:moveTo>
                    <a:pt x="55" y="123"/>
                  </a:moveTo>
                  <a:cubicBezTo>
                    <a:pt x="55" y="109"/>
                    <a:pt x="55" y="109"/>
                    <a:pt x="55" y="109"/>
                  </a:cubicBezTo>
                  <a:cubicBezTo>
                    <a:pt x="78" y="97"/>
                    <a:pt x="78" y="97"/>
                    <a:pt x="78" y="97"/>
                  </a:cubicBezTo>
                  <a:cubicBezTo>
                    <a:pt x="79" y="97"/>
                    <a:pt x="79" y="96"/>
                    <a:pt x="80" y="96"/>
                  </a:cubicBezTo>
                  <a:cubicBezTo>
                    <a:pt x="80" y="95"/>
                    <a:pt x="80" y="95"/>
                    <a:pt x="79" y="94"/>
                  </a:cubicBezTo>
                  <a:cubicBezTo>
                    <a:pt x="79" y="93"/>
                    <a:pt x="77" y="92"/>
                    <a:pt x="76" y="93"/>
                  </a:cubicBezTo>
                  <a:cubicBezTo>
                    <a:pt x="55" y="104"/>
                    <a:pt x="55" y="104"/>
                    <a:pt x="55" y="104"/>
                  </a:cubicBezTo>
                  <a:cubicBezTo>
                    <a:pt x="55" y="93"/>
                    <a:pt x="55" y="93"/>
                    <a:pt x="55" y="93"/>
                  </a:cubicBezTo>
                  <a:cubicBezTo>
                    <a:pt x="69" y="86"/>
                    <a:pt x="69" y="86"/>
                    <a:pt x="69" y="86"/>
                  </a:cubicBezTo>
                  <a:cubicBezTo>
                    <a:pt x="69" y="86"/>
                    <a:pt x="70" y="85"/>
                    <a:pt x="70" y="85"/>
                  </a:cubicBezTo>
                  <a:cubicBezTo>
                    <a:pt x="70" y="84"/>
                    <a:pt x="70" y="84"/>
                    <a:pt x="70" y="83"/>
                  </a:cubicBezTo>
                  <a:cubicBezTo>
                    <a:pt x="69" y="82"/>
                    <a:pt x="68" y="81"/>
                    <a:pt x="67" y="82"/>
                  </a:cubicBezTo>
                  <a:cubicBezTo>
                    <a:pt x="55" y="88"/>
                    <a:pt x="55" y="88"/>
                    <a:pt x="55" y="88"/>
                  </a:cubicBezTo>
                  <a:cubicBezTo>
                    <a:pt x="55" y="78"/>
                    <a:pt x="55" y="78"/>
                    <a:pt x="55" y="78"/>
                  </a:cubicBezTo>
                  <a:cubicBezTo>
                    <a:pt x="55" y="77"/>
                    <a:pt x="54" y="76"/>
                    <a:pt x="53" y="76"/>
                  </a:cubicBezTo>
                  <a:cubicBezTo>
                    <a:pt x="52" y="76"/>
                    <a:pt x="51" y="77"/>
                    <a:pt x="51" y="78"/>
                  </a:cubicBezTo>
                  <a:cubicBezTo>
                    <a:pt x="51" y="99"/>
                    <a:pt x="51" y="99"/>
                    <a:pt x="51" y="99"/>
                  </a:cubicBezTo>
                  <a:cubicBezTo>
                    <a:pt x="38" y="91"/>
                    <a:pt x="38" y="91"/>
                    <a:pt x="38" y="91"/>
                  </a:cubicBezTo>
                  <a:cubicBezTo>
                    <a:pt x="37" y="90"/>
                    <a:pt x="36" y="90"/>
                    <a:pt x="35" y="91"/>
                  </a:cubicBezTo>
                  <a:cubicBezTo>
                    <a:pt x="35" y="92"/>
                    <a:pt x="35" y="92"/>
                    <a:pt x="35" y="93"/>
                  </a:cubicBezTo>
                  <a:cubicBezTo>
                    <a:pt x="35" y="93"/>
                    <a:pt x="35" y="94"/>
                    <a:pt x="36" y="94"/>
                  </a:cubicBezTo>
                  <a:cubicBezTo>
                    <a:pt x="51" y="105"/>
                    <a:pt x="51" y="105"/>
                    <a:pt x="51" y="105"/>
                  </a:cubicBezTo>
                  <a:cubicBezTo>
                    <a:pt x="51" y="123"/>
                    <a:pt x="51" y="123"/>
                    <a:pt x="51" y="123"/>
                  </a:cubicBezTo>
                  <a:cubicBezTo>
                    <a:pt x="5" y="123"/>
                    <a:pt x="5" y="123"/>
                    <a:pt x="5" y="123"/>
                  </a:cubicBezTo>
                  <a:cubicBezTo>
                    <a:pt x="53" y="8"/>
                    <a:pt x="53" y="8"/>
                    <a:pt x="53" y="8"/>
                  </a:cubicBezTo>
                  <a:cubicBezTo>
                    <a:pt x="100" y="123"/>
                    <a:pt x="100" y="123"/>
                    <a:pt x="100" y="123"/>
                  </a:cubicBezTo>
                  <a:lnTo>
                    <a:pt x="55" y="1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9" name="Freeform 19"/>
            <p:cNvSpPr>
              <a:spLocks noEditPoints="1"/>
            </p:cNvSpPr>
            <p:nvPr/>
          </p:nvSpPr>
          <p:spPr bwMode="auto">
            <a:xfrm>
              <a:off x="2779" y="3524"/>
              <a:ext cx="303" cy="303"/>
            </a:xfrm>
            <a:custGeom>
              <a:avLst/>
              <a:gdLst>
                <a:gd name="T0" fmla="*/ 2 w 128"/>
                <a:gd name="T1" fmla="*/ 0 h 128"/>
                <a:gd name="T2" fmla="*/ 0 w 128"/>
                <a:gd name="T3" fmla="*/ 126 h 128"/>
                <a:gd name="T4" fmla="*/ 126 w 128"/>
                <a:gd name="T5" fmla="*/ 128 h 128"/>
                <a:gd name="T6" fmla="*/ 128 w 128"/>
                <a:gd name="T7" fmla="*/ 2 h 128"/>
                <a:gd name="T8" fmla="*/ 66 w 128"/>
                <a:gd name="T9" fmla="*/ 5 h 128"/>
                <a:gd name="T10" fmla="*/ 66 w 128"/>
                <a:gd name="T11" fmla="*/ 17 h 128"/>
                <a:gd name="T12" fmla="*/ 66 w 128"/>
                <a:gd name="T13" fmla="*/ 23 h 128"/>
                <a:gd name="T14" fmla="*/ 99 w 128"/>
                <a:gd name="T15" fmla="*/ 5 h 128"/>
                <a:gd name="T16" fmla="*/ 66 w 128"/>
                <a:gd name="T17" fmla="*/ 23 h 128"/>
                <a:gd name="T18" fmla="*/ 106 w 128"/>
                <a:gd name="T19" fmla="*/ 5 h 128"/>
                <a:gd name="T20" fmla="*/ 66 w 128"/>
                <a:gd name="T21" fmla="*/ 59 h 128"/>
                <a:gd name="T22" fmla="*/ 5 w 128"/>
                <a:gd name="T23" fmla="*/ 66 h 128"/>
                <a:gd name="T24" fmla="*/ 5 w 128"/>
                <a:gd name="T25" fmla="*/ 78 h 128"/>
                <a:gd name="T26" fmla="*/ 5 w 128"/>
                <a:gd name="T27" fmla="*/ 85 h 128"/>
                <a:gd name="T28" fmla="*/ 20 w 128"/>
                <a:gd name="T29" fmla="*/ 66 h 128"/>
                <a:gd name="T30" fmla="*/ 38 w 128"/>
                <a:gd name="T31" fmla="*/ 66 h 128"/>
                <a:gd name="T32" fmla="*/ 5 w 128"/>
                <a:gd name="T33" fmla="*/ 85 h 128"/>
                <a:gd name="T34" fmla="*/ 44 w 128"/>
                <a:gd name="T35" fmla="*/ 66 h 128"/>
                <a:gd name="T36" fmla="*/ 5 w 128"/>
                <a:gd name="T37" fmla="*/ 120 h 128"/>
                <a:gd name="T38" fmla="*/ 62 w 128"/>
                <a:gd name="T39" fmla="*/ 123 h 128"/>
                <a:gd name="T40" fmla="*/ 62 w 128"/>
                <a:gd name="T41" fmla="*/ 111 h 128"/>
                <a:gd name="T42" fmla="*/ 62 w 128"/>
                <a:gd name="T43" fmla="*/ 105 h 128"/>
                <a:gd name="T44" fmla="*/ 29 w 128"/>
                <a:gd name="T45" fmla="*/ 123 h 128"/>
                <a:gd name="T46" fmla="*/ 62 w 128"/>
                <a:gd name="T47" fmla="*/ 105 h 128"/>
                <a:gd name="T48" fmla="*/ 22 w 128"/>
                <a:gd name="T49" fmla="*/ 123 h 128"/>
                <a:gd name="T50" fmla="*/ 62 w 128"/>
                <a:gd name="T51" fmla="*/ 69 h 128"/>
                <a:gd name="T52" fmla="*/ 62 w 128"/>
                <a:gd name="T53" fmla="*/ 62 h 128"/>
                <a:gd name="T54" fmla="*/ 5 w 128"/>
                <a:gd name="T55" fmla="*/ 5 h 128"/>
                <a:gd name="T56" fmla="*/ 62 w 128"/>
                <a:gd name="T57" fmla="*/ 62 h 128"/>
                <a:gd name="T58" fmla="*/ 66 w 128"/>
                <a:gd name="T59" fmla="*/ 123 h 128"/>
                <a:gd name="T60" fmla="*/ 123 w 128"/>
                <a:gd name="T61" fmla="*/ 66 h 128"/>
                <a:gd name="T62" fmla="*/ 123 w 128"/>
                <a:gd name="T63" fmla="*/ 62 h 128"/>
                <a:gd name="T64" fmla="*/ 123 w 128"/>
                <a:gd name="T65" fmla="*/ 50 h 128"/>
                <a:gd name="T66" fmla="*/ 123 w 128"/>
                <a:gd name="T67" fmla="*/ 43 h 128"/>
                <a:gd name="T68" fmla="*/ 90 w 128"/>
                <a:gd name="T69" fmla="*/ 62 h 128"/>
                <a:gd name="T70" fmla="*/ 123 w 128"/>
                <a:gd name="T71" fmla="*/ 43 h 128"/>
                <a:gd name="T72" fmla="*/ 84 w 128"/>
                <a:gd name="T73" fmla="*/ 62 h 128"/>
                <a:gd name="T74" fmla="*/ 123 w 128"/>
                <a:gd name="T75" fmla="*/ 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28">
                  <a:moveTo>
                    <a:pt x="126" y="0"/>
                  </a:moveTo>
                  <a:cubicBezTo>
                    <a:pt x="2" y="0"/>
                    <a:pt x="2" y="0"/>
                    <a:pt x="2" y="0"/>
                  </a:cubicBezTo>
                  <a:cubicBezTo>
                    <a:pt x="1" y="0"/>
                    <a:pt x="0" y="1"/>
                    <a:pt x="0" y="2"/>
                  </a:cubicBezTo>
                  <a:cubicBezTo>
                    <a:pt x="0" y="126"/>
                    <a:pt x="0" y="126"/>
                    <a:pt x="0" y="126"/>
                  </a:cubicBezTo>
                  <a:cubicBezTo>
                    <a:pt x="0" y="127"/>
                    <a:pt x="1" y="128"/>
                    <a:pt x="2" y="128"/>
                  </a:cubicBezTo>
                  <a:cubicBezTo>
                    <a:pt x="126" y="128"/>
                    <a:pt x="126" y="128"/>
                    <a:pt x="126" y="128"/>
                  </a:cubicBezTo>
                  <a:cubicBezTo>
                    <a:pt x="127" y="128"/>
                    <a:pt x="128" y="127"/>
                    <a:pt x="128" y="126"/>
                  </a:cubicBezTo>
                  <a:cubicBezTo>
                    <a:pt x="128" y="2"/>
                    <a:pt x="128" y="2"/>
                    <a:pt x="128" y="2"/>
                  </a:cubicBezTo>
                  <a:cubicBezTo>
                    <a:pt x="128" y="1"/>
                    <a:pt x="127" y="0"/>
                    <a:pt x="126" y="0"/>
                  </a:cubicBezTo>
                  <a:close/>
                  <a:moveTo>
                    <a:pt x="66" y="5"/>
                  </a:moveTo>
                  <a:cubicBezTo>
                    <a:pt x="78" y="5"/>
                    <a:pt x="78" y="5"/>
                    <a:pt x="78" y="5"/>
                  </a:cubicBezTo>
                  <a:cubicBezTo>
                    <a:pt x="66" y="17"/>
                    <a:pt x="66" y="17"/>
                    <a:pt x="66" y="17"/>
                  </a:cubicBezTo>
                  <a:lnTo>
                    <a:pt x="66" y="5"/>
                  </a:lnTo>
                  <a:close/>
                  <a:moveTo>
                    <a:pt x="66" y="23"/>
                  </a:moveTo>
                  <a:cubicBezTo>
                    <a:pt x="85" y="5"/>
                    <a:pt x="85" y="5"/>
                    <a:pt x="85" y="5"/>
                  </a:cubicBezTo>
                  <a:cubicBezTo>
                    <a:pt x="99" y="5"/>
                    <a:pt x="99" y="5"/>
                    <a:pt x="99" y="5"/>
                  </a:cubicBezTo>
                  <a:cubicBezTo>
                    <a:pt x="66" y="38"/>
                    <a:pt x="66" y="38"/>
                    <a:pt x="66" y="38"/>
                  </a:cubicBezTo>
                  <a:lnTo>
                    <a:pt x="66" y="23"/>
                  </a:lnTo>
                  <a:close/>
                  <a:moveTo>
                    <a:pt x="66" y="44"/>
                  </a:moveTo>
                  <a:cubicBezTo>
                    <a:pt x="106" y="5"/>
                    <a:pt x="106" y="5"/>
                    <a:pt x="106" y="5"/>
                  </a:cubicBezTo>
                  <a:cubicBezTo>
                    <a:pt x="120" y="5"/>
                    <a:pt x="120" y="5"/>
                    <a:pt x="120" y="5"/>
                  </a:cubicBezTo>
                  <a:cubicBezTo>
                    <a:pt x="66" y="59"/>
                    <a:pt x="66" y="59"/>
                    <a:pt x="66" y="59"/>
                  </a:cubicBezTo>
                  <a:lnTo>
                    <a:pt x="66" y="44"/>
                  </a:lnTo>
                  <a:close/>
                  <a:moveTo>
                    <a:pt x="5" y="66"/>
                  </a:moveTo>
                  <a:cubicBezTo>
                    <a:pt x="17" y="66"/>
                    <a:pt x="17" y="66"/>
                    <a:pt x="17" y="66"/>
                  </a:cubicBezTo>
                  <a:cubicBezTo>
                    <a:pt x="5" y="78"/>
                    <a:pt x="5" y="78"/>
                    <a:pt x="5" y="78"/>
                  </a:cubicBezTo>
                  <a:lnTo>
                    <a:pt x="5" y="66"/>
                  </a:lnTo>
                  <a:close/>
                  <a:moveTo>
                    <a:pt x="5" y="85"/>
                  </a:moveTo>
                  <a:cubicBezTo>
                    <a:pt x="21" y="68"/>
                    <a:pt x="21" y="68"/>
                    <a:pt x="21" y="68"/>
                  </a:cubicBezTo>
                  <a:cubicBezTo>
                    <a:pt x="20" y="66"/>
                    <a:pt x="20" y="66"/>
                    <a:pt x="20" y="66"/>
                  </a:cubicBezTo>
                  <a:cubicBezTo>
                    <a:pt x="23" y="66"/>
                    <a:pt x="23" y="66"/>
                    <a:pt x="23" y="66"/>
                  </a:cubicBezTo>
                  <a:cubicBezTo>
                    <a:pt x="38" y="66"/>
                    <a:pt x="38" y="66"/>
                    <a:pt x="38" y="66"/>
                  </a:cubicBezTo>
                  <a:cubicBezTo>
                    <a:pt x="5" y="99"/>
                    <a:pt x="5" y="99"/>
                    <a:pt x="5" y="99"/>
                  </a:cubicBezTo>
                  <a:lnTo>
                    <a:pt x="5" y="85"/>
                  </a:lnTo>
                  <a:close/>
                  <a:moveTo>
                    <a:pt x="5" y="106"/>
                  </a:moveTo>
                  <a:cubicBezTo>
                    <a:pt x="44" y="66"/>
                    <a:pt x="44" y="66"/>
                    <a:pt x="44" y="66"/>
                  </a:cubicBezTo>
                  <a:cubicBezTo>
                    <a:pt x="58" y="66"/>
                    <a:pt x="58" y="66"/>
                    <a:pt x="58" y="66"/>
                  </a:cubicBezTo>
                  <a:cubicBezTo>
                    <a:pt x="5" y="120"/>
                    <a:pt x="5" y="120"/>
                    <a:pt x="5" y="120"/>
                  </a:cubicBezTo>
                  <a:lnTo>
                    <a:pt x="5" y="106"/>
                  </a:lnTo>
                  <a:close/>
                  <a:moveTo>
                    <a:pt x="62" y="123"/>
                  </a:moveTo>
                  <a:cubicBezTo>
                    <a:pt x="50" y="123"/>
                    <a:pt x="50" y="123"/>
                    <a:pt x="50" y="123"/>
                  </a:cubicBezTo>
                  <a:cubicBezTo>
                    <a:pt x="62" y="111"/>
                    <a:pt x="62" y="111"/>
                    <a:pt x="62" y="111"/>
                  </a:cubicBezTo>
                  <a:lnTo>
                    <a:pt x="62" y="123"/>
                  </a:lnTo>
                  <a:close/>
                  <a:moveTo>
                    <a:pt x="62" y="105"/>
                  </a:moveTo>
                  <a:cubicBezTo>
                    <a:pt x="43" y="123"/>
                    <a:pt x="43" y="123"/>
                    <a:pt x="43" y="123"/>
                  </a:cubicBezTo>
                  <a:cubicBezTo>
                    <a:pt x="29" y="123"/>
                    <a:pt x="29" y="123"/>
                    <a:pt x="29" y="123"/>
                  </a:cubicBezTo>
                  <a:cubicBezTo>
                    <a:pt x="62" y="90"/>
                    <a:pt x="62" y="90"/>
                    <a:pt x="62" y="90"/>
                  </a:cubicBezTo>
                  <a:lnTo>
                    <a:pt x="62" y="105"/>
                  </a:lnTo>
                  <a:close/>
                  <a:moveTo>
                    <a:pt x="62" y="84"/>
                  </a:moveTo>
                  <a:cubicBezTo>
                    <a:pt x="22" y="123"/>
                    <a:pt x="22" y="123"/>
                    <a:pt x="22" y="123"/>
                  </a:cubicBezTo>
                  <a:cubicBezTo>
                    <a:pt x="8" y="123"/>
                    <a:pt x="8" y="123"/>
                    <a:pt x="8" y="123"/>
                  </a:cubicBezTo>
                  <a:cubicBezTo>
                    <a:pt x="62" y="69"/>
                    <a:pt x="62" y="69"/>
                    <a:pt x="62" y="69"/>
                  </a:cubicBezTo>
                  <a:lnTo>
                    <a:pt x="62" y="84"/>
                  </a:lnTo>
                  <a:close/>
                  <a:moveTo>
                    <a:pt x="62" y="62"/>
                  </a:moveTo>
                  <a:cubicBezTo>
                    <a:pt x="5" y="62"/>
                    <a:pt x="5" y="62"/>
                    <a:pt x="5" y="62"/>
                  </a:cubicBezTo>
                  <a:cubicBezTo>
                    <a:pt x="5" y="5"/>
                    <a:pt x="5" y="5"/>
                    <a:pt x="5" y="5"/>
                  </a:cubicBezTo>
                  <a:cubicBezTo>
                    <a:pt x="62" y="5"/>
                    <a:pt x="62" y="5"/>
                    <a:pt x="62" y="5"/>
                  </a:cubicBezTo>
                  <a:lnTo>
                    <a:pt x="62" y="62"/>
                  </a:lnTo>
                  <a:close/>
                  <a:moveTo>
                    <a:pt x="123" y="123"/>
                  </a:moveTo>
                  <a:cubicBezTo>
                    <a:pt x="66" y="123"/>
                    <a:pt x="66" y="123"/>
                    <a:pt x="66" y="123"/>
                  </a:cubicBezTo>
                  <a:cubicBezTo>
                    <a:pt x="66" y="66"/>
                    <a:pt x="66" y="66"/>
                    <a:pt x="66" y="66"/>
                  </a:cubicBezTo>
                  <a:cubicBezTo>
                    <a:pt x="123" y="66"/>
                    <a:pt x="123" y="66"/>
                    <a:pt x="123" y="66"/>
                  </a:cubicBezTo>
                  <a:lnTo>
                    <a:pt x="123" y="123"/>
                  </a:lnTo>
                  <a:close/>
                  <a:moveTo>
                    <a:pt x="123" y="62"/>
                  </a:moveTo>
                  <a:cubicBezTo>
                    <a:pt x="111" y="62"/>
                    <a:pt x="111" y="62"/>
                    <a:pt x="111" y="62"/>
                  </a:cubicBezTo>
                  <a:cubicBezTo>
                    <a:pt x="123" y="50"/>
                    <a:pt x="123" y="50"/>
                    <a:pt x="123" y="50"/>
                  </a:cubicBezTo>
                  <a:lnTo>
                    <a:pt x="123" y="62"/>
                  </a:lnTo>
                  <a:close/>
                  <a:moveTo>
                    <a:pt x="123" y="43"/>
                  </a:moveTo>
                  <a:cubicBezTo>
                    <a:pt x="105" y="62"/>
                    <a:pt x="105" y="62"/>
                    <a:pt x="105" y="62"/>
                  </a:cubicBezTo>
                  <a:cubicBezTo>
                    <a:pt x="90" y="62"/>
                    <a:pt x="90" y="62"/>
                    <a:pt x="90" y="62"/>
                  </a:cubicBezTo>
                  <a:cubicBezTo>
                    <a:pt x="123" y="29"/>
                    <a:pt x="123" y="29"/>
                    <a:pt x="123" y="29"/>
                  </a:cubicBezTo>
                  <a:lnTo>
                    <a:pt x="123" y="43"/>
                  </a:lnTo>
                  <a:close/>
                  <a:moveTo>
                    <a:pt x="123" y="22"/>
                  </a:moveTo>
                  <a:cubicBezTo>
                    <a:pt x="84" y="62"/>
                    <a:pt x="84" y="62"/>
                    <a:pt x="84" y="62"/>
                  </a:cubicBezTo>
                  <a:cubicBezTo>
                    <a:pt x="69" y="62"/>
                    <a:pt x="69" y="62"/>
                    <a:pt x="69" y="62"/>
                  </a:cubicBezTo>
                  <a:cubicBezTo>
                    <a:pt x="123" y="8"/>
                    <a:pt x="123" y="8"/>
                    <a:pt x="123" y="8"/>
                  </a:cubicBezTo>
                  <a:lnTo>
                    <a:pt x="123" y="22"/>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0" name="Freeform 20"/>
            <p:cNvSpPr>
              <a:spLocks noEditPoints="1"/>
            </p:cNvSpPr>
            <p:nvPr/>
          </p:nvSpPr>
          <p:spPr bwMode="auto">
            <a:xfrm>
              <a:off x="2342" y="3606"/>
              <a:ext cx="135" cy="138"/>
            </a:xfrm>
            <a:custGeom>
              <a:avLst/>
              <a:gdLst>
                <a:gd name="T0" fmla="*/ 28 w 57"/>
                <a:gd name="T1" fmla="*/ 0 h 58"/>
                <a:gd name="T2" fmla="*/ 0 w 57"/>
                <a:gd name="T3" fmla="*/ 29 h 58"/>
                <a:gd name="T4" fmla="*/ 28 w 57"/>
                <a:gd name="T5" fmla="*/ 58 h 58"/>
                <a:gd name="T6" fmla="*/ 57 w 57"/>
                <a:gd name="T7" fmla="*/ 29 h 58"/>
                <a:gd name="T8" fmla="*/ 28 w 57"/>
                <a:gd name="T9" fmla="*/ 0 h 58"/>
                <a:gd name="T10" fmla="*/ 45 w 57"/>
                <a:gd name="T11" fmla="*/ 46 h 58"/>
                <a:gd name="T12" fmla="*/ 28 w 57"/>
                <a:gd name="T13" fmla="*/ 53 h 58"/>
                <a:gd name="T14" fmla="*/ 11 w 57"/>
                <a:gd name="T15" fmla="*/ 46 h 58"/>
                <a:gd name="T16" fmla="*/ 4 w 57"/>
                <a:gd name="T17" fmla="*/ 29 h 58"/>
                <a:gd name="T18" fmla="*/ 11 w 57"/>
                <a:gd name="T19" fmla="*/ 12 h 58"/>
                <a:gd name="T20" fmla="*/ 28 w 57"/>
                <a:gd name="T21" fmla="*/ 5 h 58"/>
                <a:gd name="T22" fmla="*/ 45 w 57"/>
                <a:gd name="T23" fmla="*/ 12 h 58"/>
                <a:gd name="T24" fmla="*/ 52 w 57"/>
                <a:gd name="T25" fmla="*/ 29 h 58"/>
                <a:gd name="T26" fmla="*/ 45 w 57"/>
                <a:gd name="T27" fmla="*/ 4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7" h="58">
                  <a:moveTo>
                    <a:pt x="28" y="0"/>
                  </a:moveTo>
                  <a:cubicBezTo>
                    <a:pt x="13" y="0"/>
                    <a:pt x="0" y="13"/>
                    <a:pt x="0" y="29"/>
                  </a:cubicBezTo>
                  <a:cubicBezTo>
                    <a:pt x="0" y="45"/>
                    <a:pt x="13" y="58"/>
                    <a:pt x="28" y="58"/>
                  </a:cubicBezTo>
                  <a:cubicBezTo>
                    <a:pt x="44" y="58"/>
                    <a:pt x="57" y="45"/>
                    <a:pt x="57" y="29"/>
                  </a:cubicBezTo>
                  <a:cubicBezTo>
                    <a:pt x="57" y="13"/>
                    <a:pt x="44" y="0"/>
                    <a:pt x="28" y="0"/>
                  </a:cubicBezTo>
                  <a:close/>
                  <a:moveTo>
                    <a:pt x="45" y="46"/>
                  </a:moveTo>
                  <a:cubicBezTo>
                    <a:pt x="41" y="51"/>
                    <a:pt x="35" y="53"/>
                    <a:pt x="28" y="53"/>
                  </a:cubicBezTo>
                  <a:cubicBezTo>
                    <a:pt x="22" y="53"/>
                    <a:pt x="16" y="51"/>
                    <a:pt x="11" y="46"/>
                  </a:cubicBezTo>
                  <a:cubicBezTo>
                    <a:pt x="7" y="42"/>
                    <a:pt x="4" y="35"/>
                    <a:pt x="4" y="29"/>
                  </a:cubicBezTo>
                  <a:cubicBezTo>
                    <a:pt x="4" y="23"/>
                    <a:pt x="7" y="17"/>
                    <a:pt x="11" y="12"/>
                  </a:cubicBezTo>
                  <a:cubicBezTo>
                    <a:pt x="16" y="7"/>
                    <a:pt x="22" y="5"/>
                    <a:pt x="28" y="5"/>
                  </a:cubicBezTo>
                  <a:cubicBezTo>
                    <a:pt x="35" y="5"/>
                    <a:pt x="41" y="7"/>
                    <a:pt x="45" y="12"/>
                  </a:cubicBezTo>
                  <a:cubicBezTo>
                    <a:pt x="50" y="17"/>
                    <a:pt x="52" y="23"/>
                    <a:pt x="52" y="29"/>
                  </a:cubicBezTo>
                  <a:cubicBezTo>
                    <a:pt x="52" y="35"/>
                    <a:pt x="50" y="42"/>
                    <a:pt x="45" y="46"/>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1" name="Freeform 21"/>
            <p:cNvSpPr>
              <a:spLocks noEditPoints="1"/>
            </p:cNvSpPr>
            <p:nvPr/>
          </p:nvSpPr>
          <p:spPr bwMode="auto">
            <a:xfrm>
              <a:off x="2174" y="3606"/>
              <a:ext cx="135" cy="138"/>
            </a:xfrm>
            <a:custGeom>
              <a:avLst/>
              <a:gdLst>
                <a:gd name="T0" fmla="*/ 29 w 57"/>
                <a:gd name="T1" fmla="*/ 0 h 58"/>
                <a:gd name="T2" fmla="*/ 0 w 57"/>
                <a:gd name="T3" fmla="*/ 29 h 58"/>
                <a:gd name="T4" fmla="*/ 29 w 57"/>
                <a:gd name="T5" fmla="*/ 58 h 58"/>
                <a:gd name="T6" fmla="*/ 57 w 57"/>
                <a:gd name="T7" fmla="*/ 29 h 58"/>
                <a:gd name="T8" fmla="*/ 29 w 57"/>
                <a:gd name="T9" fmla="*/ 0 h 58"/>
                <a:gd name="T10" fmla="*/ 5 w 57"/>
                <a:gd name="T11" fmla="*/ 25 h 58"/>
                <a:gd name="T12" fmla="*/ 12 w 57"/>
                <a:gd name="T13" fmla="*/ 12 h 58"/>
                <a:gd name="T14" fmla="*/ 25 w 57"/>
                <a:gd name="T15" fmla="*/ 5 h 58"/>
                <a:gd name="T16" fmla="*/ 29 w 57"/>
                <a:gd name="T17" fmla="*/ 4 h 58"/>
                <a:gd name="T18" fmla="*/ 4 w 57"/>
                <a:gd name="T19" fmla="*/ 29 h 58"/>
                <a:gd name="T20" fmla="*/ 5 w 57"/>
                <a:gd name="T21" fmla="*/ 25 h 58"/>
                <a:gd name="T22" fmla="*/ 9 w 57"/>
                <a:gd name="T23" fmla="*/ 43 h 58"/>
                <a:gd name="T24" fmla="*/ 5 w 57"/>
                <a:gd name="T25" fmla="*/ 36 h 58"/>
                <a:gd name="T26" fmla="*/ 5 w 57"/>
                <a:gd name="T27" fmla="*/ 35 h 58"/>
                <a:gd name="T28" fmla="*/ 34 w 57"/>
                <a:gd name="T29" fmla="*/ 6 h 58"/>
                <a:gd name="T30" fmla="*/ 35 w 57"/>
                <a:gd name="T31" fmla="*/ 6 h 58"/>
                <a:gd name="T32" fmla="*/ 43 w 57"/>
                <a:gd name="T33" fmla="*/ 9 h 58"/>
                <a:gd name="T34" fmla="*/ 44 w 57"/>
                <a:gd name="T35" fmla="*/ 10 h 58"/>
                <a:gd name="T36" fmla="*/ 10 w 57"/>
                <a:gd name="T37" fmla="*/ 44 h 58"/>
                <a:gd name="T38" fmla="*/ 9 w 57"/>
                <a:gd name="T39" fmla="*/ 43 h 58"/>
                <a:gd name="T40" fmla="*/ 52 w 57"/>
                <a:gd name="T41" fmla="*/ 33 h 58"/>
                <a:gd name="T42" fmla="*/ 46 w 57"/>
                <a:gd name="T43" fmla="*/ 46 h 58"/>
                <a:gd name="T44" fmla="*/ 33 w 57"/>
                <a:gd name="T45" fmla="*/ 53 h 58"/>
                <a:gd name="T46" fmla="*/ 28 w 57"/>
                <a:gd name="T47" fmla="*/ 54 h 58"/>
                <a:gd name="T48" fmla="*/ 53 w 57"/>
                <a:gd name="T49" fmla="*/ 29 h 58"/>
                <a:gd name="T50" fmla="*/ 52 w 57"/>
                <a:gd name="T51" fmla="*/ 33 h 58"/>
                <a:gd name="T52" fmla="*/ 52 w 57"/>
                <a:gd name="T53" fmla="*/ 23 h 58"/>
                <a:gd name="T54" fmla="*/ 23 w 57"/>
                <a:gd name="T55" fmla="*/ 52 h 58"/>
                <a:gd name="T56" fmla="*/ 22 w 57"/>
                <a:gd name="T57" fmla="*/ 52 h 58"/>
                <a:gd name="T58" fmla="*/ 15 w 57"/>
                <a:gd name="T59" fmla="*/ 49 h 58"/>
                <a:gd name="T60" fmla="*/ 13 w 57"/>
                <a:gd name="T61" fmla="*/ 48 h 58"/>
                <a:gd name="T62" fmla="*/ 47 w 57"/>
                <a:gd name="T63" fmla="*/ 14 h 58"/>
                <a:gd name="T64" fmla="*/ 48 w 57"/>
                <a:gd name="T65" fmla="*/ 15 h 58"/>
                <a:gd name="T66" fmla="*/ 52 w 57"/>
                <a:gd name="T67" fmla="*/ 2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 h="58">
                  <a:moveTo>
                    <a:pt x="29" y="0"/>
                  </a:moveTo>
                  <a:cubicBezTo>
                    <a:pt x="13" y="0"/>
                    <a:pt x="0" y="13"/>
                    <a:pt x="0" y="29"/>
                  </a:cubicBezTo>
                  <a:cubicBezTo>
                    <a:pt x="0" y="45"/>
                    <a:pt x="13" y="58"/>
                    <a:pt x="29" y="58"/>
                  </a:cubicBezTo>
                  <a:cubicBezTo>
                    <a:pt x="44" y="58"/>
                    <a:pt x="57" y="45"/>
                    <a:pt x="57" y="29"/>
                  </a:cubicBezTo>
                  <a:cubicBezTo>
                    <a:pt x="57" y="13"/>
                    <a:pt x="44" y="0"/>
                    <a:pt x="29" y="0"/>
                  </a:cubicBezTo>
                  <a:close/>
                  <a:moveTo>
                    <a:pt x="5" y="25"/>
                  </a:moveTo>
                  <a:cubicBezTo>
                    <a:pt x="6" y="20"/>
                    <a:pt x="8" y="16"/>
                    <a:pt x="12" y="12"/>
                  </a:cubicBezTo>
                  <a:cubicBezTo>
                    <a:pt x="15" y="8"/>
                    <a:pt x="20" y="6"/>
                    <a:pt x="25" y="5"/>
                  </a:cubicBezTo>
                  <a:cubicBezTo>
                    <a:pt x="29" y="4"/>
                    <a:pt x="29" y="4"/>
                    <a:pt x="29" y="4"/>
                  </a:cubicBezTo>
                  <a:cubicBezTo>
                    <a:pt x="4" y="29"/>
                    <a:pt x="4" y="29"/>
                    <a:pt x="4" y="29"/>
                  </a:cubicBezTo>
                  <a:lnTo>
                    <a:pt x="5" y="25"/>
                  </a:lnTo>
                  <a:close/>
                  <a:moveTo>
                    <a:pt x="9" y="43"/>
                  </a:moveTo>
                  <a:cubicBezTo>
                    <a:pt x="7" y="41"/>
                    <a:pt x="6" y="38"/>
                    <a:pt x="5" y="36"/>
                  </a:cubicBezTo>
                  <a:cubicBezTo>
                    <a:pt x="5" y="35"/>
                    <a:pt x="5" y="35"/>
                    <a:pt x="5" y="35"/>
                  </a:cubicBezTo>
                  <a:cubicBezTo>
                    <a:pt x="34" y="6"/>
                    <a:pt x="34" y="6"/>
                    <a:pt x="34" y="6"/>
                  </a:cubicBezTo>
                  <a:cubicBezTo>
                    <a:pt x="35" y="6"/>
                    <a:pt x="35" y="6"/>
                    <a:pt x="35" y="6"/>
                  </a:cubicBezTo>
                  <a:cubicBezTo>
                    <a:pt x="38" y="7"/>
                    <a:pt x="40" y="8"/>
                    <a:pt x="43" y="9"/>
                  </a:cubicBezTo>
                  <a:cubicBezTo>
                    <a:pt x="44" y="10"/>
                    <a:pt x="44" y="10"/>
                    <a:pt x="44" y="10"/>
                  </a:cubicBezTo>
                  <a:cubicBezTo>
                    <a:pt x="10" y="44"/>
                    <a:pt x="10" y="44"/>
                    <a:pt x="10" y="44"/>
                  </a:cubicBezTo>
                  <a:lnTo>
                    <a:pt x="9" y="43"/>
                  </a:lnTo>
                  <a:close/>
                  <a:moveTo>
                    <a:pt x="52" y="33"/>
                  </a:moveTo>
                  <a:cubicBezTo>
                    <a:pt x="52" y="38"/>
                    <a:pt x="49" y="43"/>
                    <a:pt x="46" y="46"/>
                  </a:cubicBezTo>
                  <a:cubicBezTo>
                    <a:pt x="42" y="50"/>
                    <a:pt x="38" y="52"/>
                    <a:pt x="33" y="53"/>
                  </a:cubicBezTo>
                  <a:cubicBezTo>
                    <a:pt x="28" y="54"/>
                    <a:pt x="28" y="54"/>
                    <a:pt x="28" y="54"/>
                  </a:cubicBezTo>
                  <a:cubicBezTo>
                    <a:pt x="53" y="29"/>
                    <a:pt x="53" y="29"/>
                    <a:pt x="53" y="29"/>
                  </a:cubicBezTo>
                  <a:lnTo>
                    <a:pt x="52" y="33"/>
                  </a:lnTo>
                  <a:close/>
                  <a:moveTo>
                    <a:pt x="52" y="23"/>
                  </a:moveTo>
                  <a:cubicBezTo>
                    <a:pt x="23" y="52"/>
                    <a:pt x="23" y="52"/>
                    <a:pt x="23" y="52"/>
                  </a:cubicBezTo>
                  <a:cubicBezTo>
                    <a:pt x="22" y="52"/>
                    <a:pt x="22" y="52"/>
                    <a:pt x="22" y="52"/>
                  </a:cubicBezTo>
                  <a:cubicBezTo>
                    <a:pt x="19" y="51"/>
                    <a:pt x="17" y="50"/>
                    <a:pt x="15" y="49"/>
                  </a:cubicBezTo>
                  <a:cubicBezTo>
                    <a:pt x="13" y="48"/>
                    <a:pt x="13" y="48"/>
                    <a:pt x="13" y="48"/>
                  </a:cubicBezTo>
                  <a:cubicBezTo>
                    <a:pt x="47" y="14"/>
                    <a:pt x="47" y="14"/>
                    <a:pt x="47" y="14"/>
                  </a:cubicBezTo>
                  <a:cubicBezTo>
                    <a:pt x="48" y="15"/>
                    <a:pt x="48" y="15"/>
                    <a:pt x="48" y="15"/>
                  </a:cubicBezTo>
                  <a:cubicBezTo>
                    <a:pt x="50" y="17"/>
                    <a:pt x="51" y="20"/>
                    <a:pt x="52" y="23"/>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2" name="Freeform 22"/>
            <p:cNvSpPr>
              <a:spLocks noEditPoints="1"/>
            </p:cNvSpPr>
            <p:nvPr/>
          </p:nvSpPr>
          <p:spPr bwMode="auto">
            <a:xfrm>
              <a:off x="1628" y="3524"/>
              <a:ext cx="189" cy="303"/>
            </a:xfrm>
            <a:custGeom>
              <a:avLst/>
              <a:gdLst>
                <a:gd name="T0" fmla="*/ 79 w 80"/>
                <a:gd name="T1" fmla="*/ 121 h 128"/>
                <a:gd name="T2" fmla="*/ 80 w 80"/>
                <a:gd name="T3" fmla="*/ 119 h 128"/>
                <a:gd name="T4" fmla="*/ 80 w 80"/>
                <a:gd name="T5" fmla="*/ 100 h 128"/>
                <a:gd name="T6" fmla="*/ 77 w 80"/>
                <a:gd name="T7" fmla="*/ 98 h 128"/>
                <a:gd name="T8" fmla="*/ 59 w 80"/>
                <a:gd name="T9" fmla="*/ 103 h 128"/>
                <a:gd name="T10" fmla="*/ 51 w 80"/>
                <a:gd name="T11" fmla="*/ 101 h 128"/>
                <a:gd name="T12" fmla="*/ 48 w 80"/>
                <a:gd name="T13" fmla="*/ 98 h 128"/>
                <a:gd name="T14" fmla="*/ 47 w 80"/>
                <a:gd name="T15" fmla="*/ 85 h 128"/>
                <a:gd name="T16" fmla="*/ 47 w 80"/>
                <a:gd name="T17" fmla="*/ 55 h 128"/>
                <a:gd name="T18" fmla="*/ 74 w 80"/>
                <a:gd name="T19" fmla="*/ 55 h 128"/>
                <a:gd name="T20" fmla="*/ 76 w 80"/>
                <a:gd name="T21" fmla="*/ 53 h 128"/>
                <a:gd name="T22" fmla="*/ 76 w 80"/>
                <a:gd name="T23" fmla="*/ 34 h 128"/>
                <a:gd name="T24" fmla="*/ 74 w 80"/>
                <a:gd name="T25" fmla="*/ 31 h 128"/>
                <a:gd name="T26" fmla="*/ 47 w 80"/>
                <a:gd name="T27" fmla="*/ 31 h 128"/>
                <a:gd name="T28" fmla="*/ 47 w 80"/>
                <a:gd name="T29" fmla="*/ 2 h 128"/>
                <a:gd name="T30" fmla="*/ 44 w 80"/>
                <a:gd name="T31" fmla="*/ 0 h 128"/>
                <a:gd name="T32" fmla="*/ 27 w 80"/>
                <a:gd name="T33" fmla="*/ 0 h 128"/>
                <a:gd name="T34" fmla="*/ 25 w 80"/>
                <a:gd name="T35" fmla="*/ 2 h 128"/>
                <a:gd name="T36" fmla="*/ 21 w 80"/>
                <a:gd name="T37" fmla="*/ 17 h 128"/>
                <a:gd name="T38" fmla="*/ 13 w 80"/>
                <a:gd name="T39" fmla="*/ 27 h 128"/>
                <a:gd name="T40" fmla="*/ 1 w 80"/>
                <a:gd name="T41" fmla="*/ 33 h 128"/>
                <a:gd name="T42" fmla="*/ 0 w 80"/>
                <a:gd name="T43" fmla="*/ 35 h 128"/>
                <a:gd name="T44" fmla="*/ 0 w 80"/>
                <a:gd name="T45" fmla="*/ 53 h 128"/>
                <a:gd name="T46" fmla="*/ 2 w 80"/>
                <a:gd name="T47" fmla="*/ 55 h 128"/>
                <a:gd name="T48" fmla="*/ 13 w 80"/>
                <a:gd name="T49" fmla="*/ 55 h 128"/>
                <a:gd name="T50" fmla="*/ 13 w 80"/>
                <a:gd name="T51" fmla="*/ 96 h 128"/>
                <a:gd name="T52" fmla="*/ 15 w 80"/>
                <a:gd name="T53" fmla="*/ 110 h 128"/>
                <a:gd name="T54" fmla="*/ 22 w 80"/>
                <a:gd name="T55" fmla="*/ 119 h 128"/>
                <a:gd name="T56" fmla="*/ 34 w 80"/>
                <a:gd name="T57" fmla="*/ 126 h 128"/>
                <a:gd name="T58" fmla="*/ 50 w 80"/>
                <a:gd name="T59" fmla="*/ 128 h 128"/>
                <a:gd name="T60" fmla="*/ 64 w 80"/>
                <a:gd name="T61" fmla="*/ 126 h 128"/>
                <a:gd name="T62" fmla="*/ 78 w 80"/>
                <a:gd name="T63" fmla="*/ 121 h 128"/>
                <a:gd name="T64" fmla="*/ 79 w 80"/>
                <a:gd name="T65" fmla="*/ 121 h 128"/>
                <a:gd name="T66" fmla="*/ 76 w 80"/>
                <a:gd name="T67" fmla="*/ 118 h 128"/>
                <a:gd name="T68" fmla="*/ 75 w 80"/>
                <a:gd name="T69" fmla="*/ 118 h 128"/>
                <a:gd name="T70" fmla="*/ 63 w 80"/>
                <a:gd name="T71" fmla="*/ 122 h 128"/>
                <a:gd name="T72" fmla="*/ 50 w 80"/>
                <a:gd name="T73" fmla="*/ 123 h 128"/>
                <a:gd name="T74" fmla="*/ 35 w 80"/>
                <a:gd name="T75" fmla="*/ 121 h 128"/>
                <a:gd name="T76" fmla="*/ 25 w 80"/>
                <a:gd name="T77" fmla="*/ 116 h 128"/>
                <a:gd name="T78" fmla="*/ 19 w 80"/>
                <a:gd name="T79" fmla="*/ 108 h 128"/>
                <a:gd name="T80" fmla="*/ 18 w 80"/>
                <a:gd name="T81" fmla="*/ 96 h 128"/>
                <a:gd name="T82" fmla="*/ 18 w 80"/>
                <a:gd name="T83" fmla="*/ 51 h 128"/>
                <a:gd name="T84" fmla="*/ 4 w 80"/>
                <a:gd name="T85" fmla="*/ 51 h 128"/>
                <a:gd name="T86" fmla="*/ 4 w 80"/>
                <a:gd name="T87" fmla="*/ 37 h 128"/>
                <a:gd name="T88" fmla="*/ 5 w 80"/>
                <a:gd name="T89" fmla="*/ 37 h 128"/>
                <a:gd name="T90" fmla="*/ 16 w 80"/>
                <a:gd name="T91" fmla="*/ 30 h 128"/>
                <a:gd name="T92" fmla="*/ 25 w 80"/>
                <a:gd name="T93" fmla="*/ 19 h 128"/>
                <a:gd name="T94" fmla="*/ 29 w 80"/>
                <a:gd name="T95" fmla="*/ 6 h 128"/>
                <a:gd name="T96" fmla="*/ 29 w 80"/>
                <a:gd name="T97" fmla="*/ 5 h 128"/>
                <a:gd name="T98" fmla="*/ 42 w 80"/>
                <a:gd name="T99" fmla="*/ 5 h 128"/>
                <a:gd name="T100" fmla="*/ 42 w 80"/>
                <a:gd name="T101" fmla="*/ 36 h 128"/>
                <a:gd name="T102" fmla="*/ 72 w 80"/>
                <a:gd name="T103" fmla="*/ 36 h 128"/>
                <a:gd name="T104" fmla="*/ 72 w 80"/>
                <a:gd name="T105" fmla="*/ 51 h 128"/>
                <a:gd name="T106" fmla="*/ 42 w 80"/>
                <a:gd name="T107" fmla="*/ 51 h 128"/>
                <a:gd name="T108" fmla="*/ 42 w 80"/>
                <a:gd name="T109" fmla="*/ 85 h 128"/>
                <a:gd name="T110" fmla="*/ 43 w 80"/>
                <a:gd name="T111" fmla="*/ 99 h 128"/>
                <a:gd name="T112" fmla="*/ 49 w 80"/>
                <a:gd name="T113" fmla="*/ 105 h 128"/>
                <a:gd name="T114" fmla="*/ 74 w 80"/>
                <a:gd name="T115" fmla="*/ 105 h 128"/>
                <a:gd name="T116" fmla="*/ 76 w 80"/>
                <a:gd name="T117" fmla="*/ 104 h 128"/>
                <a:gd name="T118" fmla="*/ 76 w 80"/>
                <a:gd name="T119" fmla="*/ 11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0" h="128">
                  <a:moveTo>
                    <a:pt x="79" y="121"/>
                  </a:moveTo>
                  <a:cubicBezTo>
                    <a:pt x="80" y="121"/>
                    <a:pt x="80" y="120"/>
                    <a:pt x="80" y="119"/>
                  </a:cubicBezTo>
                  <a:cubicBezTo>
                    <a:pt x="80" y="100"/>
                    <a:pt x="80" y="100"/>
                    <a:pt x="80" y="100"/>
                  </a:cubicBezTo>
                  <a:cubicBezTo>
                    <a:pt x="80" y="98"/>
                    <a:pt x="78" y="97"/>
                    <a:pt x="77" y="98"/>
                  </a:cubicBezTo>
                  <a:cubicBezTo>
                    <a:pt x="71" y="101"/>
                    <a:pt x="65" y="103"/>
                    <a:pt x="59" y="103"/>
                  </a:cubicBezTo>
                  <a:cubicBezTo>
                    <a:pt x="56" y="103"/>
                    <a:pt x="53" y="103"/>
                    <a:pt x="51" y="101"/>
                  </a:cubicBezTo>
                  <a:cubicBezTo>
                    <a:pt x="49" y="100"/>
                    <a:pt x="48" y="99"/>
                    <a:pt x="48" y="98"/>
                  </a:cubicBezTo>
                  <a:cubicBezTo>
                    <a:pt x="47" y="96"/>
                    <a:pt x="47" y="93"/>
                    <a:pt x="47" y="85"/>
                  </a:cubicBezTo>
                  <a:cubicBezTo>
                    <a:pt x="47" y="55"/>
                    <a:pt x="47" y="55"/>
                    <a:pt x="47" y="55"/>
                  </a:cubicBezTo>
                  <a:cubicBezTo>
                    <a:pt x="74" y="55"/>
                    <a:pt x="74" y="55"/>
                    <a:pt x="74" y="55"/>
                  </a:cubicBezTo>
                  <a:cubicBezTo>
                    <a:pt x="75" y="55"/>
                    <a:pt x="76" y="54"/>
                    <a:pt x="76" y="53"/>
                  </a:cubicBezTo>
                  <a:cubicBezTo>
                    <a:pt x="76" y="34"/>
                    <a:pt x="76" y="34"/>
                    <a:pt x="76" y="34"/>
                  </a:cubicBezTo>
                  <a:cubicBezTo>
                    <a:pt x="76" y="32"/>
                    <a:pt x="75" y="31"/>
                    <a:pt x="74" y="31"/>
                  </a:cubicBezTo>
                  <a:cubicBezTo>
                    <a:pt x="47" y="31"/>
                    <a:pt x="47" y="31"/>
                    <a:pt x="47" y="31"/>
                  </a:cubicBezTo>
                  <a:cubicBezTo>
                    <a:pt x="47" y="2"/>
                    <a:pt x="47" y="2"/>
                    <a:pt x="47" y="2"/>
                  </a:cubicBezTo>
                  <a:cubicBezTo>
                    <a:pt x="47" y="1"/>
                    <a:pt x="46" y="0"/>
                    <a:pt x="44" y="0"/>
                  </a:cubicBezTo>
                  <a:cubicBezTo>
                    <a:pt x="27" y="0"/>
                    <a:pt x="27" y="0"/>
                    <a:pt x="27" y="0"/>
                  </a:cubicBezTo>
                  <a:cubicBezTo>
                    <a:pt x="26" y="0"/>
                    <a:pt x="25" y="1"/>
                    <a:pt x="25" y="2"/>
                  </a:cubicBezTo>
                  <a:cubicBezTo>
                    <a:pt x="24" y="8"/>
                    <a:pt x="23" y="13"/>
                    <a:pt x="21" y="17"/>
                  </a:cubicBezTo>
                  <a:cubicBezTo>
                    <a:pt x="19" y="21"/>
                    <a:pt x="16" y="24"/>
                    <a:pt x="13" y="27"/>
                  </a:cubicBezTo>
                  <a:cubicBezTo>
                    <a:pt x="10" y="30"/>
                    <a:pt x="6" y="32"/>
                    <a:pt x="1" y="33"/>
                  </a:cubicBezTo>
                  <a:cubicBezTo>
                    <a:pt x="0" y="33"/>
                    <a:pt x="0" y="34"/>
                    <a:pt x="0" y="35"/>
                  </a:cubicBezTo>
                  <a:cubicBezTo>
                    <a:pt x="0" y="53"/>
                    <a:pt x="0" y="53"/>
                    <a:pt x="0" y="53"/>
                  </a:cubicBezTo>
                  <a:cubicBezTo>
                    <a:pt x="0" y="54"/>
                    <a:pt x="1" y="55"/>
                    <a:pt x="2" y="55"/>
                  </a:cubicBezTo>
                  <a:cubicBezTo>
                    <a:pt x="13" y="55"/>
                    <a:pt x="13" y="55"/>
                    <a:pt x="13" y="55"/>
                  </a:cubicBezTo>
                  <a:cubicBezTo>
                    <a:pt x="13" y="96"/>
                    <a:pt x="13" y="96"/>
                    <a:pt x="13" y="96"/>
                  </a:cubicBezTo>
                  <a:cubicBezTo>
                    <a:pt x="13" y="102"/>
                    <a:pt x="14" y="107"/>
                    <a:pt x="15" y="110"/>
                  </a:cubicBezTo>
                  <a:cubicBezTo>
                    <a:pt x="16" y="113"/>
                    <a:pt x="19" y="116"/>
                    <a:pt x="22" y="119"/>
                  </a:cubicBezTo>
                  <a:cubicBezTo>
                    <a:pt x="25" y="122"/>
                    <a:pt x="29" y="124"/>
                    <a:pt x="34" y="126"/>
                  </a:cubicBezTo>
                  <a:cubicBezTo>
                    <a:pt x="39" y="127"/>
                    <a:pt x="44" y="128"/>
                    <a:pt x="50" y="128"/>
                  </a:cubicBezTo>
                  <a:cubicBezTo>
                    <a:pt x="55" y="128"/>
                    <a:pt x="60" y="127"/>
                    <a:pt x="64" y="126"/>
                  </a:cubicBezTo>
                  <a:cubicBezTo>
                    <a:pt x="68" y="125"/>
                    <a:pt x="73" y="124"/>
                    <a:pt x="78" y="121"/>
                  </a:cubicBezTo>
                  <a:lnTo>
                    <a:pt x="79" y="121"/>
                  </a:lnTo>
                  <a:close/>
                  <a:moveTo>
                    <a:pt x="76" y="118"/>
                  </a:moveTo>
                  <a:cubicBezTo>
                    <a:pt x="75" y="118"/>
                    <a:pt x="75" y="118"/>
                    <a:pt x="75" y="118"/>
                  </a:cubicBezTo>
                  <a:cubicBezTo>
                    <a:pt x="71" y="120"/>
                    <a:pt x="67" y="121"/>
                    <a:pt x="63" y="122"/>
                  </a:cubicBezTo>
                  <a:cubicBezTo>
                    <a:pt x="59" y="123"/>
                    <a:pt x="54" y="123"/>
                    <a:pt x="50" y="123"/>
                  </a:cubicBezTo>
                  <a:cubicBezTo>
                    <a:pt x="44" y="123"/>
                    <a:pt x="40" y="123"/>
                    <a:pt x="35" y="121"/>
                  </a:cubicBezTo>
                  <a:cubicBezTo>
                    <a:pt x="31" y="120"/>
                    <a:pt x="28" y="118"/>
                    <a:pt x="25" y="116"/>
                  </a:cubicBezTo>
                  <a:cubicBezTo>
                    <a:pt x="22" y="113"/>
                    <a:pt x="20" y="111"/>
                    <a:pt x="19" y="108"/>
                  </a:cubicBezTo>
                  <a:cubicBezTo>
                    <a:pt x="18" y="106"/>
                    <a:pt x="18" y="102"/>
                    <a:pt x="18" y="96"/>
                  </a:cubicBezTo>
                  <a:cubicBezTo>
                    <a:pt x="18" y="51"/>
                    <a:pt x="18" y="51"/>
                    <a:pt x="18" y="51"/>
                  </a:cubicBezTo>
                  <a:cubicBezTo>
                    <a:pt x="4" y="51"/>
                    <a:pt x="4" y="51"/>
                    <a:pt x="4" y="51"/>
                  </a:cubicBezTo>
                  <a:cubicBezTo>
                    <a:pt x="4" y="37"/>
                    <a:pt x="4" y="37"/>
                    <a:pt x="4" y="37"/>
                  </a:cubicBezTo>
                  <a:cubicBezTo>
                    <a:pt x="5" y="37"/>
                    <a:pt x="5" y="37"/>
                    <a:pt x="5" y="37"/>
                  </a:cubicBezTo>
                  <a:cubicBezTo>
                    <a:pt x="9" y="35"/>
                    <a:pt x="13" y="33"/>
                    <a:pt x="16" y="30"/>
                  </a:cubicBezTo>
                  <a:cubicBezTo>
                    <a:pt x="20" y="27"/>
                    <a:pt x="22" y="23"/>
                    <a:pt x="25" y="19"/>
                  </a:cubicBezTo>
                  <a:cubicBezTo>
                    <a:pt x="27" y="15"/>
                    <a:pt x="28" y="11"/>
                    <a:pt x="29" y="6"/>
                  </a:cubicBezTo>
                  <a:cubicBezTo>
                    <a:pt x="29" y="5"/>
                    <a:pt x="29" y="5"/>
                    <a:pt x="29" y="5"/>
                  </a:cubicBezTo>
                  <a:cubicBezTo>
                    <a:pt x="42" y="5"/>
                    <a:pt x="42" y="5"/>
                    <a:pt x="42" y="5"/>
                  </a:cubicBezTo>
                  <a:cubicBezTo>
                    <a:pt x="42" y="36"/>
                    <a:pt x="42" y="36"/>
                    <a:pt x="42" y="36"/>
                  </a:cubicBezTo>
                  <a:cubicBezTo>
                    <a:pt x="72" y="36"/>
                    <a:pt x="72" y="36"/>
                    <a:pt x="72" y="36"/>
                  </a:cubicBezTo>
                  <a:cubicBezTo>
                    <a:pt x="72" y="51"/>
                    <a:pt x="72" y="51"/>
                    <a:pt x="72" y="51"/>
                  </a:cubicBezTo>
                  <a:cubicBezTo>
                    <a:pt x="42" y="51"/>
                    <a:pt x="42" y="51"/>
                    <a:pt x="42" y="51"/>
                  </a:cubicBezTo>
                  <a:cubicBezTo>
                    <a:pt x="42" y="85"/>
                    <a:pt x="42" y="85"/>
                    <a:pt x="42" y="85"/>
                  </a:cubicBezTo>
                  <a:cubicBezTo>
                    <a:pt x="42" y="88"/>
                    <a:pt x="42" y="96"/>
                    <a:pt x="43" y="99"/>
                  </a:cubicBezTo>
                  <a:cubicBezTo>
                    <a:pt x="44" y="102"/>
                    <a:pt x="46" y="104"/>
                    <a:pt x="49" y="105"/>
                  </a:cubicBezTo>
                  <a:cubicBezTo>
                    <a:pt x="56" y="109"/>
                    <a:pt x="65" y="109"/>
                    <a:pt x="74" y="105"/>
                  </a:cubicBezTo>
                  <a:cubicBezTo>
                    <a:pt x="76" y="104"/>
                    <a:pt x="76" y="104"/>
                    <a:pt x="76" y="104"/>
                  </a:cubicBezTo>
                  <a:lnTo>
                    <a:pt x="76" y="118"/>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3" name="Freeform 23"/>
            <p:cNvSpPr>
              <a:spLocks noEditPoints="1"/>
            </p:cNvSpPr>
            <p:nvPr/>
          </p:nvSpPr>
          <p:spPr bwMode="auto">
            <a:xfrm>
              <a:off x="970" y="3580"/>
              <a:ext cx="123" cy="159"/>
            </a:xfrm>
            <a:custGeom>
              <a:avLst/>
              <a:gdLst>
                <a:gd name="T0" fmla="*/ 52 w 52"/>
                <a:gd name="T1" fmla="*/ 27 h 67"/>
                <a:gd name="T2" fmla="*/ 51 w 52"/>
                <a:gd name="T3" fmla="*/ 26 h 67"/>
                <a:gd name="T4" fmla="*/ 37 w 52"/>
                <a:gd name="T5" fmla="*/ 2 h 67"/>
                <a:gd name="T6" fmla="*/ 35 w 52"/>
                <a:gd name="T7" fmla="*/ 0 h 67"/>
                <a:gd name="T8" fmla="*/ 10 w 52"/>
                <a:gd name="T9" fmla="*/ 0 h 67"/>
                <a:gd name="T10" fmla="*/ 7 w 52"/>
                <a:gd name="T11" fmla="*/ 3 h 67"/>
                <a:gd name="T12" fmla="*/ 8 w 52"/>
                <a:gd name="T13" fmla="*/ 4 h 67"/>
                <a:gd name="T14" fmla="*/ 21 w 52"/>
                <a:gd name="T15" fmla="*/ 27 h 67"/>
                <a:gd name="T16" fmla="*/ 1 w 52"/>
                <a:gd name="T17" fmla="*/ 64 h 67"/>
                <a:gd name="T18" fmla="*/ 0 w 52"/>
                <a:gd name="T19" fmla="*/ 65 h 67"/>
                <a:gd name="T20" fmla="*/ 3 w 52"/>
                <a:gd name="T21" fmla="*/ 67 h 67"/>
                <a:gd name="T22" fmla="*/ 28 w 52"/>
                <a:gd name="T23" fmla="*/ 67 h 67"/>
                <a:gd name="T24" fmla="*/ 30 w 52"/>
                <a:gd name="T25" fmla="*/ 66 h 67"/>
                <a:gd name="T26" fmla="*/ 52 w 52"/>
                <a:gd name="T27" fmla="*/ 28 h 67"/>
                <a:gd name="T28" fmla="*/ 52 w 52"/>
                <a:gd name="T29" fmla="*/ 27 h 67"/>
                <a:gd name="T30" fmla="*/ 27 w 52"/>
                <a:gd name="T31" fmla="*/ 63 h 67"/>
                <a:gd name="T32" fmla="*/ 6 w 52"/>
                <a:gd name="T33" fmla="*/ 63 h 67"/>
                <a:gd name="T34" fmla="*/ 26 w 52"/>
                <a:gd name="T35" fmla="*/ 29 h 67"/>
                <a:gd name="T36" fmla="*/ 26 w 52"/>
                <a:gd name="T37" fmla="*/ 27 h 67"/>
                <a:gd name="T38" fmla="*/ 26 w 52"/>
                <a:gd name="T39" fmla="*/ 26 h 67"/>
                <a:gd name="T40" fmla="*/ 26 w 52"/>
                <a:gd name="T41" fmla="*/ 26 h 67"/>
                <a:gd name="T42" fmla="*/ 14 w 52"/>
                <a:gd name="T43" fmla="*/ 5 h 67"/>
                <a:gd name="T44" fmla="*/ 34 w 52"/>
                <a:gd name="T45" fmla="*/ 5 h 67"/>
                <a:gd name="T46" fmla="*/ 47 w 52"/>
                <a:gd name="T47" fmla="*/ 27 h 67"/>
                <a:gd name="T48" fmla="*/ 27 w 52"/>
                <a:gd name="T49"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2" h="67">
                  <a:moveTo>
                    <a:pt x="52" y="27"/>
                  </a:moveTo>
                  <a:cubicBezTo>
                    <a:pt x="52" y="27"/>
                    <a:pt x="52" y="27"/>
                    <a:pt x="51" y="26"/>
                  </a:cubicBezTo>
                  <a:cubicBezTo>
                    <a:pt x="37" y="2"/>
                    <a:pt x="37" y="2"/>
                    <a:pt x="37" y="2"/>
                  </a:cubicBezTo>
                  <a:cubicBezTo>
                    <a:pt x="37" y="1"/>
                    <a:pt x="36" y="0"/>
                    <a:pt x="35" y="0"/>
                  </a:cubicBezTo>
                  <a:cubicBezTo>
                    <a:pt x="10" y="0"/>
                    <a:pt x="10" y="0"/>
                    <a:pt x="10" y="0"/>
                  </a:cubicBezTo>
                  <a:cubicBezTo>
                    <a:pt x="8" y="0"/>
                    <a:pt x="7" y="1"/>
                    <a:pt x="7" y="3"/>
                  </a:cubicBezTo>
                  <a:cubicBezTo>
                    <a:pt x="7" y="3"/>
                    <a:pt x="7" y="4"/>
                    <a:pt x="8" y="4"/>
                  </a:cubicBezTo>
                  <a:cubicBezTo>
                    <a:pt x="21" y="27"/>
                    <a:pt x="21" y="27"/>
                    <a:pt x="21" y="27"/>
                  </a:cubicBezTo>
                  <a:cubicBezTo>
                    <a:pt x="1" y="64"/>
                    <a:pt x="1" y="64"/>
                    <a:pt x="1" y="64"/>
                  </a:cubicBezTo>
                  <a:cubicBezTo>
                    <a:pt x="0" y="64"/>
                    <a:pt x="0" y="64"/>
                    <a:pt x="0" y="65"/>
                  </a:cubicBezTo>
                  <a:cubicBezTo>
                    <a:pt x="0" y="66"/>
                    <a:pt x="1" y="67"/>
                    <a:pt x="3" y="67"/>
                  </a:cubicBezTo>
                  <a:cubicBezTo>
                    <a:pt x="28" y="67"/>
                    <a:pt x="28" y="67"/>
                    <a:pt x="28" y="67"/>
                  </a:cubicBezTo>
                  <a:cubicBezTo>
                    <a:pt x="29" y="67"/>
                    <a:pt x="30" y="67"/>
                    <a:pt x="30" y="66"/>
                  </a:cubicBezTo>
                  <a:cubicBezTo>
                    <a:pt x="52" y="28"/>
                    <a:pt x="52" y="28"/>
                    <a:pt x="52" y="28"/>
                  </a:cubicBezTo>
                  <a:cubicBezTo>
                    <a:pt x="52" y="28"/>
                    <a:pt x="52" y="28"/>
                    <a:pt x="52" y="27"/>
                  </a:cubicBezTo>
                  <a:close/>
                  <a:moveTo>
                    <a:pt x="27" y="63"/>
                  </a:moveTo>
                  <a:cubicBezTo>
                    <a:pt x="6" y="63"/>
                    <a:pt x="6" y="63"/>
                    <a:pt x="6" y="63"/>
                  </a:cubicBezTo>
                  <a:cubicBezTo>
                    <a:pt x="26" y="29"/>
                    <a:pt x="26" y="29"/>
                    <a:pt x="26" y="29"/>
                  </a:cubicBezTo>
                  <a:cubicBezTo>
                    <a:pt x="26" y="28"/>
                    <a:pt x="26" y="28"/>
                    <a:pt x="26" y="27"/>
                  </a:cubicBezTo>
                  <a:cubicBezTo>
                    <a:pt x="26" y="27"/>
                    <a:pt x="26" y="27"/>
                    <a:pt x="26" y="26"/>
                  </a:cubicBezTo>
                  <a:cubicBezTo>
                    <a:pt x="26" y="26"/>
                    <a:pt x="26" y="26"/>
                    <a:pt x="26" y="26"/>
                  </a:cubicBezTo>
                  <a:cubicBezTo>
                    <a:pt x="14" y="5"/>
                    <a:pt x="14" y="5"/>
                    <a:pt x="14" y="5"/>
                  </a:cubicBezTo>
                  <a:cubicBezTo>
                    <a:pt x="34" y="5"/>
                    <a:pt x="34" y="5"/>
                    <a:pt x="34" y="5"/>
                  </a:cubicBezTo>
                  <a:cubicBezTo>
                    <a:pt x="47" y="27"/>
                    <a:pt x="47" y="27"/>
                    <a:pt x="47" y="27"/>
                  </a:cubicBezTo>
                  <a:lnTo>
                    <a:pt x="27" y="6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4" name="Freeform 24"/>
            <p:cNvSpPr>
              <a:spLocks noEditPoints="1"/>
            </p:cNvSpPr>
            <p:nvPr/>
          </p:nvSpPr>
          <p:spPr bwMode="auto">
            <a:xfrm>
              <a:off x="1088" y="3524"/>
              <a:ext cx="171" cy="303"/>
            </a:xfrm>
            <a:custGeom>
              <a:avLst/>
              <a:gdLst>
                <a:gd name="T0" fmla="*/ 72 w 72"/>
                <a:gd name="T1" fmla="*/ 2 h 128"/>
                <a:gd name="T2" fmla="*/ 69 w 72"/>
                <a:gd name="T3" fmla="*/ 0 h 128"/>
                <a:gd name="T4" fmla="*/ 44 w 72"/>
                <a:gd name="T5" fmla="*/ 0 h 128"/>
                <a:gd name="T6" fmla="*/ 42 w 72"/>
                <a:gd name="T7" fmla="*/ 1 h 128"/>
                <a:gd name="T8" fmla="*/ 0 w 72"/>
                <a:gd name="T9" fmla="*/ 75 h 128"/>
                <a:gd name="T10" fmla="*/ 0 w 72"/>
                <a:gd name="T11" fmla="*/ 76 h 128"/>
                <a:gd name="T12" fmla="*/ 0 w 72"/>
                <a:gd name="T13" fmla="*/ 77 h 128"/>
                <a:gd name="T14" fmla="*/ 28 w 72"/>
                <a:gd name="T15" fmla="*/ 127 h 128"/>
                <a:gd name="T16" fmla="*/ 28 w 72"/>
                <a:gd name="T17" fmla="*/ 127 h 128"/>
                <a:gd name="T18" fmla="*/ 29 w 72"/>
                <a:gd name="T19" fmla="*/ 128 h 128"/>
                <a:gd name="T20" fmla="*/ 55 w 72"/>
                <a:gd name="T21" fmla="*/ 128 h 128"/>
                <a:gd name="T22" fmla="*/ 57 w 72"/>
                <a:gd name="T23" fmla="*/ 126 h 128"/>
                <a:gd name="T24" fmla="*/ 57 w 72"/>
                <a:gd name="T25" fmla="*/ 125 h 128"/>
                <a:gd name="T26" fmla="*/ 56 w 72"/>
                <a:gd name="T27" fmla="*/ 124 h 128"/>
                <a:gd name="T28" fmla="*/ 57 w 72"/>
                <a:gd name="T29" fmla="*/ 124 h 128"/>
                <a:gd name="T30" fmla="*/ 30 w 72"/>
                <a:gd name="T31" fmla="*/ 76 h 128"/>
                <a:gd name="T32" fmla="*/ 71 w 72"/>
                <a:gd name="T33" fmla="*/ 3 h 128"/>
                <a:gd name="T34" fmla="*/ 72 w 72"/>
                <a:gd name="T35" fmla="*/ 2 h 128"/>
                <a:gd name="T36" fmla="*/ 25 w 72"/>
                <a:gd name="T37" fmla="*/ 75 h 128"/>
                <a:gd name="T38" fmla="*/ 25 w 72"/>
                <a:gd name="T39" fmla="*/ 76 h 128"/>
                <a:gd name="T40" fmla="*/ 26 w 72"/>
                <a:gd name="T41" fmla="*/ 77 h 128"/>
                <a:gd name="T42" fmla="*/ 26 w 72"/>
                <a:gd name="T43" fmla="*/ 78 h 128"/>
                <a:gd name="T44" fmla="*/ 51 w 72"/>
                <a:gd name="T45" fmla="*/ 123 h 128"/>
                <a:gd name="T46" fmla="*/ 31 w 72"/>
                <a:gd name="T47" fmla="*/ 123 h 128"/>
                <a:gd name="T48" fmla="*/ 4 w 72"/>
                <a:gd name="T49" fmla="*/ 76 h 128"/>
                <a:gd name="T50" fmla="*/ 45 w 72"/>
                <a:gd name="T51" fmla="*/ 5 h 128"/>
                <a:gd name="T52" fmla="*/ 66 w 72"/>
                <a:gd name="T53" fmla="*/ 5 h 128"/>
                <a:gd name="T54" fmla="*/ 25 w 72"/>
                <a:gd name="T55" fmla="*/ 7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2" h="128">
                  <a:moveTo>
                    <a:pt x="72" y="2"/>
                  </a:moveTo>
                  <a:cubicBezTo>
                    <a:pt x="72" y="1"/>
                    <a:pt x="71" y="0"/>
                    <a:pt x="69" y="0"/>
                  </a:cubicBezTo>
                  <a:cubicBezTo>
                    <a:pt x="44" y="0"/>
                    <a:pt x="44" y="0"/>
                    <a:pt x="44" y="0"/>
                  </a:cubicBezTo>
                  <a:cubicBezTo>
                    <a:pt x="43" y="0"/>
                    <a:pt x="42" y="0"/>
                    <a:pt x="42" y="1"/>
                  </a:cubicBezTo>
                  <a:cubicBezTo>
                    <a:pt x="0" y="75"/>
                    <a:pt x="0" y="75"/>
                    <a:pt x="0" y="75"/>
                  </a:cubicBezTo>
                  <a:cubicBezTo>
                    <a:pt x="0" y="75"/>
                    <a:pt x="0" y="76"/>
                    <a:pt x="0" y="76"/>
                  </a:cubicBezTo>
                  <a:cubicBezTo>
                    <a:pt x="0" y="76"/>
                    <a:pt x="0" y="77"/>
                    <a:pt x="0" y="77"/>
                  </a:cubicBezTo>
                  <a:cubicBezTo>
                    <a:pt x="28" y="127"/>
                    <a:pt x="28" y="127"/>
                    <a:pt x="28" y="127"/>
                  </a:cubicBezTo>
                  <a:cubicBezTo>
                    <a:pt x="28" y="127"/>
                    <a:pt x="28" y="127"/>
                    <a:pt x="28" y="127"/>
                  </a:cubicBezTo>
                  <a:cubicBezTo>
                    <a:pt x="28" y="128"/>
                    <a:pt x="29" y="128"/>
                    <a:pt x="29" y="128"/>
                  </a:cubicBezTo>
                  <a:cubicBezTo>
                    <a:pt x="55" y="128"/>
                    <a:pt x="55" y="128"/>
                    <a:pt x="55" y="128"/>
                  </a:cubicBezTo>
                  <a:cubicBezTo>
                    <a:pt x="56" y="128"/>
                    <a:pt x="57" y="127"/>
                    <a:pt x="57" y="126"/>
                  </a:cubicBezTo>
                  <a:cubicBezTo>
                    <a:pt x="57" y="125"/>
                    <a:pt x="57" y="125"/>
                    <a:pt x="57" y="125"/>
                  </a:cubicBezTo>
                  <a:cubicBezTo>
                    <a:pt x="56" y="124"/>
                    <a:pt x="56" y="124"/>
                    <a:pt x="56" y="124"/>
                  </a:cubicBezTo>
                  <a:cubicBezTo>
                    <a:pt x="57" y="124"/>
                    <a:pt x="57" y="124"/>
                    <a:pt x="57" y="124"/>
                  </a:cubicBezTo>
                  <a:cubicBezTo>
                    <a:pt x="30" y="76"/>
                    <a:pt x="30" y="76"/>
                    <a:pt x="30" y="76"/>
                  </a:cubicBezTo>
                  <a:cubicBezTo>
                    <a:pt x="71" y="3"/>
                    <a:pt x="71" y="3"/>
                    <a:pt x="71" y="3"/>
                  </a:cubicBezTo>
                  <a:cubicBezTo>
                    <a:pt x="72" y="3"/>
                    <a:pt x="72" y="3"/>
                    <a:pt x="72" y="2"/>
                  </a:cubicBezTo>
                  <a:close/>
                  <a:moveTo>
                    <a:pt x="25" y="75"/>
                  </a:moveTo>
                  <a:cubicBezTo>
                    <a:pt x="25" y="75"/>
                    <a:pt x="25" y="76"/>
                    <a:pt x="25" y="76"/>
                  </a:cubicBezTo>
                  <a:cubicBezTo>
                    <a:pt x="25" y="76"/>
                    <a:pt x="25" y="77"/>
                    <a:pt x="26" y="77"/>
                  </a:cubicBezTo>
                  <a:cubicBezTo>
                    <a:pt x="26" y="78"/>
                    <a:pt x="26" y="78"/>
                    <a:pt x="26" y="78"/>
                  </a:cubicBezTo>
                  <a:cubicBezTo>
                    <a:pt x="51" y="123"/>
                    <a:pt x="51" y="123"/>
                    <a:pt x="51" y="123"/>
                  </a:cubicBezTo>
                  <a:cubicBezTo>
                    <a:pt x="31" y="123"/>
                    <a:pt x="31" y="123"/>
                    <a:pt x="31" y="123"/>
                  </a:cubicBezTo>
                  <a:cubicBezTo>
                    <a:pt x="4" y="76"/>
                    <a:pt x="4" y="76"/>
                    <a:pt x="4" y="76"/>
                  </a:cubicBezTo>
                  <a:cubicBezTo>
                    <a:pt x="45" y="5"/>
                    <a:pt x="45" y="5"/>
                    <a:pt x="45" y="5"/>
                  </a:cubicBezTo>
                  <a:cubicBezTo>
                    <a:pt x="66" y="5"/>
                    <a:pt x="66" y="5"/>
                    <a:pt x="66" y="5"/>
                  </a:cubicBezTo>
                  <a:lnTo>
                    <a:pt x="25" y="75"/>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5" name="Freeform 25"/>
            <p:cNvSpPr>
              <a:spLocks noEditPoints="1"/>
            </p:cNvSpPr>
            <p:nvPr/>
          </p:nvSpPr>
          <p:spPr bwMode="auto">
            <a:xfrm>
              <a:off x="362" y="3621"/>
              <a:ext cx="71" cy="206"/>
            </a:xfrm>
            <a:custGeom>
              <a:avLst/>
              <a:gdLst>
                <a:gd name="T0" fmla="*/ 28 w 30"/>
                <a:gd name="T1" fmla="*/ 0 h 87"/>
                <a:gd name="T2" fmla="*/ 3 w 30"/>
                <a:gd name="T3" fmla="*/ 0 h 87"/>
                <a:gd name="T4" fmla="*/ 0 w 30"/>
                <a:gd name="T5" fmla="*/ 2 h 87"/>
                <a:gd name="T6" fmla="*/ 0 w 30"/>
                <a:gd name="T7" fmla="*/ 85 h 87"/>
                <a:gd name="T8" fmla="*/ 3 w 30"/>
                <a:gd name="T9" fmla="*/ 87 h 87"/>
                <a:gd name="T10" fmla="*/ 28 w 30"/>
                <a:gd name="T11" fmla="*/ 87 h 87"/>
                <a:gd name="T12" fmla="*/ 30 w 30"/>
                <a:gd name="T13" fmla="*/ 85 h 87"/>
                <a:gd name="T14" fmla="*/ 30 w 30"/>
                <a:gd name="T15" fmla="*/ 2 h 87"/>
                <a:gd name="T16" fmla="*/ 28 w 30"/>
                <a:gd name="T17" fmla="*/ 0 h 87"/>
                <a:gd name="T18" fmla="*/ 26 w 30"/>
                <a:gd name="T19" fmla="*/ 82 h 87"/>
                <a:gd name="T20" fmla="*/ 5 w 30"/>
                <a:gd name="T21" fmla="*/ 82 h 87"/>
                <a:gd name="T22" fmla="*/ 5 w 30"/>
                <a:gd name="T23" fmla="*/ 5 h 87"/>
                <a:gd name="T24" fmla="*/ 26 w 30"/>
                <a:gd name="T25" fmla="*/ 5 h 87"/>
                <a:gd name="T26" fmla="*/ 26 w 30"/>
                <a:gd name="T27" fmla="*/ 8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87">
                  <a:moveTo>
                    <a:pt x="28" y="0"/>
                  </a:moveTo>
                  <a:cubicBezTo>
                    <a:pt x="3" y="0"/>
                    <a:pt x="3" y="0"/>
                    <a:pt x="3" y="0"/>
                  </a:cubicBezTo>
                  <a:cubicBezTo>
                    <a:pt x="1" y="0"/>
                    <a:pt x="0" y="1"/>
                    <a:pt x="0" y="2"/>
                  </a:cubicBezTo>
                  <a:cubicBezTo>
                    <a:pt x="0" y="85"/>
                    <a:pt x="0" y="85"/>
                    <a:pt x="0" y="85"/>
                  </a:cubicBezTo>
                  <a:cubicBezTo>
                    <a:pt x="0" y="86"/>
                    <a:pt x="1" y="87"/>
                    <a:pt x="3" y="87"/>
                  </a:cubicBezTo>
                  <a:cubicBezTo>
                    <a:pt x="28" y="87"/>
                    <a:pt x="28" y="87"/>
                    <a:pt x="28" y="87"/>
                  </a:cubicBezTo>
                  <a:cubicBezTo>
                    <a:pt x="29" y="87"/>
                    <a:pt x="30" y="86"/>
                    <a:pt x="30" y="85"/>
                  </a:cubicBezTo>
                  <a:cubicBezTo>
                    <a:pt x="30" y="2"/>
                    <a:pt x="30" y="2"/>
                    <a:pt x="30" y="2"/>
                  </a:cubicBezTo>
                  <a:cubicBezTo>
                    <a:pt x="30" y="1"/>
                    <a:pt x="29" y="0"/>
                    <a:pt x="28" y="0"/>
                  </a:cubicBezTo>
                  <a:close/>
                  <a:moveTo>
                    <a:pt x="26" y="82"/>
                  </a:moveTo>
                  <a:cubicBezTo>
                    <a:pt x="5" y="82"/>
                    <a:pt x="5" y="82"/>
                    <a:pt x="5" y="82"/>
                  </a:cubicBezTo>
                  <a:cubicBezTo>
                    <a:pt x="5" y="5"/>
                    <a:pt x="5" y="5"/>
                    <a:pt x="5" y="5"/>
                  </a:cubicBezTo>
                  <a:cubicBezTo>
                    <a:pt x="26" y="5"/>
                    <a:pt x="26" y="5"/>
                    <a:pt x="26" y="5"/>
                  </a:cubicBezTo>
                  <a:lnTo>
                    <a:pt x="26" y="82"/>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6" name="Freeform 26"/>
            <p:cNvSpPr>
              <a:spLocks noEditPoints="1"/>
            </p:cNvSpPr>
            <p:nvPr/>
          </p:nvSpPr>
          <p:spPr bwMode="auto">
            <a:xfrm>
              <a:off x="358" y="3524"/>
              <a:ext cx="82" cy="82"/>
            </a:xfrm>
            <a:custGeom>
              <a:avLst/>
              <a:gdLst>
                <a:gd name="T0" fmla="*/ 17 w 35"/>
                <a:gd name="T1" fmla="*/ 0 h 35"/>
                <a:gd name="T2" fmla="*/ 0 w 35"/>
                <a:gd name="T3" fmla="*/ 17 h 35"/>
                <a:gd name="T4" fmla="*/ 17 w 35"/>
                <a:gd name="T5" fmla="*/ 35 h 35"/>
                <a:gd name="T6" fmla="*/ 35 w 35"/>
                <a:gd name="T7" fmla="*/ 17 h 35"/>
                <a:gd name="T8" fmla="*/ 17 w 35"/>
                <a:gd name="T9" fmla="*/ 0 h 35"/>
                <a:gd name="T10" fmla="*/ 17 w 35"/>
                <a:gd name="T11" fmla="*/ 30 h 35"/>
                <a:gd name="T12" fmla="*/ 5 w 35"/>
                <a:gd name="T13" fmla="*/ 17 h 35"/>
                <a:gd name="T14" fmla="*/ 17 w 35"/>
                <a:gd name="T15" fmla="*/ 5 h 35"/>
                <a:gd name="T16" fmla="*/ 30 w 35"/>
                <a:gd name="T17" fmla="*/ 17 h 35"/>
                <a:gd name="T18" fmla="*/ 17 w 35"/>
                <a:gd name="T19" fmla="*/ 3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7" y="0"/>
                  </a:moveTo>
                  <a:cubicBezTo>
                    <a:pt x="8" y="0"/>
                    <a:pt x="0" y="8"/>
                    <a:pt x="0" y="17"/>
                  </a:cubicBezTo>
                  <a:cubicBezTo>
                    <a:pt x="0" y="27"/>
                    <a:pt x="8" y="35"/>
                    <a:pt x="17" y="35"/>
                  </a:cubicBezTo>
                  <a:cubicBezTo>
                    <a:pt x="27" y="35"/>
                    <a:pt x="35" y="27"/>
                    <a:pt x="35" y="17"/>
                  </a:cubicBezTo>
                  <a:cubicBezTo>
                    <a:pt x="35" y="8"/>
                    <a:pt x="27" y="0"/>
                    <a:pt x="17" y="0"/>
                  </a:cubicBezTo>
                  <a:close/>
                  <a:moveTo>
                    <a:pt x="17" y="30"/>
                  </a:moveTo>
                  <a:cubicBezTo>
                    <a:pt x="10" y="30"/>
                    <a:pt x="5" y="25"/>
                    <a:pt x="5" y="17"/>
                  </a:cubicBezTo>
                  <a:cubicBezTo>
                    <a:pt x="5" y="10"/>
                    <a:pt x="10" y="5"/>
                    <a:pt x="17" y="5"/>
                  </a:cubicBezTo>
                  <a:cubicBezTo>
                    <a:pt x="24" y="5"/>
                    <a:pt x="30" y="10"/>
                    <a:pt x="30" y="17"/>
                  </a:cubicBezTo>
                  <a:cubicBezTo>
                    <a:pt x="30" y="25"/>
                    <a:pt x="24" y="30"/>
                    <a:pt x="17" y="3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7" name="Freeform 27"/>
            <p:cNvSpPr>
              <a:spLocks noEditPoints="1"/>
            </p:cNvSpPr>
            <p:nvPr/>
          </p:nvSpPr>
          <p:spPr bwMode="auto">
            <a:xfrm>
              <a:off x="462" y="3616"/>
              <a:ext cx="198" cy="211"/>
            </a:xfrm>
            <a:custGeom>
              <a:avLst/>
              <a:gdLst>
                <a:gd name="T0" fmla="*/ 82 w 84"/>
                <a:gd name="T1" fmla="*/ 19 h 89"/>
                <a:gd name="T2" fmla="*/ 75 w 84"/>
                <a:gd name="T3" fmla="*/ 8 h 89"/>
                <a:gd name="T4" fmla="*/ 52 w 84"/>
                <a:gd name="T5" fmla="*/ 0 h 89"/>
                <a:gd name="T6" fmla="*/ 32 w 84"/>
                <a:gd name="T7" fmla="*/ 7 h 89"/>
                <a:gd name="T8" fmla="*/ 29 w 84"/>
                <a:gd name="T9" fmla="*/ 9 h 89"/>
                <a:gd name="T10" fmla="*/ 29 w 84"/>
                <a:gd name="T11" fmla="*/ 5 h 89"/>
                <a:gd name="T12" fmla="*/ 27 w 84"/>
                <a:gd name="T13" fmla="*/ 2 h 89"/>
                <a:gd name="T14" fmla="*/ 3 w 84"/>
                <a:gd name="T15" fmla="*/ 2 h 89"/>
                <a:gd name="T16" fmla="*/ 0 w 84"/>
                <a:gd name="T17" fmla="*/ 4 h 89"/>
                <a:gd name="T18" fmla="*/ 0 w 84"/>
                <a:gd name="T19" fmla="*/ 87 h 89"/>
                <a:gd name="T20" fmla="*/ 3 w 84"/>
                <a:gd name="T21" fmla="*/ 89 h 89"/>
                <a:gd name="T22" fmla="*/ 27 w 84"/>
                <a:gd name="T23" fmla="*/ 89 h 89"/>
                <a:gd name="T24" fmla="*/ 29 w 84"/>
                <a:gd name="T25" fmla="*/ 87 h 89"/>
                <a:gd name="T26" fmla="*/ 29 w 84"/>
                <a:gd name="T27" fmla="*/ 44 h 89"/>
                <a:gd name="T28" fmla="*/ 33 w 84"/>
                <a:gd name="T29" fmla="*/ 31 h 89"/>
                <a:gd name="T30" fmla="*/ 42 w 84"/>
                <a:gd name="T31" fmla="*/ 27 h 89"/>
                <a:gd name="T32" fmla="*/ 54 w 84"/>
                <a:gd name="T33" fmla="*/ 44 h 89"/>
                <a:gd name="T34" fmla="*/ 54 w 84"/>
                <a:gd name="T35" fmla="*/ 87 h 89"/>
                <a:gd name="T36" fmla="*/ 56 w 84"/>
                <a:gd name="T37" fmla="*/ 89 h 89"/>
                <a:gd name="T38" fmla="*/ 82 w 84"/>
                <a:gd name="T39" fmla="*/ 89 h 89"/>
                <a:gd name="T40" fmla="*/ 84 w 84"/>
                <a:gd name="T41" fmla="*/ 87 h 89"/>
                <a:gd name="T42" fmla="*/ 84 w 84"/>
                <a:gd name="T43" fmla="*/ 35 h 89"/>
                <a:gd name="T44" fmla="*/ 82 w 84"/>
                <a:gd name="T45" fmla="*/ 19 h 89"/>
                <a:gd name="T46" fmla="*/ 79 w 84"/>
                <a:gd name="T47" fmla="*/ 84 h 89"/>
                <a:gd name="T48" fmla="*/ 59 w 84"/>
                <a:gd name="T49" fmla="*/ 84 h 89"/>
                <a:gd name="T50" fmla="*/ 59 w 84"/>
                <a:gd name="T51" fmla="*/ 44 h 89"/>
                <a:gd name="T52" fmla="*/ 55 w 84"/>
                <a:gd name="T53" fmla="*/ 29 h 89"/>
                <a:gd name="T54" fmla="*/ 42 w 84"/>
                <a:gd name="T55" fmla="*/ 23 h 89"/>
                <a:gd name="T56" fmla="*/ 29 w 84"/>
                <a:gd name="T57" fmla="*/ 29 h 89"/>
                <a:gd name="T58" fmla="*/ 25 w 84"/>
                <a:gd name="T59" fmla="*/ 44 h 89"/>
                <a:gd name="T60" fmla="*/ 25 w 84"/>
                <a:gd name="T61" fmla="*/ 84 h 89"/>
                <a:gd name="T62" fmla="*/ 5 w 84"/>
                <a:gd name="T63" fmla="*/ 84 h 89"/>
                <a:gd name="T64" fmla="*/ 5 w 84"/>
                <a:gd name="T65" fmla="*/ 7 h 89"/>
                <a:gd name="T66" fmla="*/ 25 w 84"/>
                <a:gd name="T67" fmla="*/ 7 h 89"/>
                <a:gd name="T68" fmla="*/ 25 w 84"/>
                <a:gd name="T69" fmla="*/ 16 h 89"/>
                <a:gd name="T70" fmla="*/ 27 w 84"/>
                <a:gd name="T71" fmla="*/ 18 h 89"/>
                <a:gd name="T72" fmla="*/ 29 w 84"/>
                <a:gd name="T73" fmla="*/ 17 h 89"/>
                <a:gd name="T74" fmla="*/ 52 w 84"/>
                <a:gd name="T75" fmla="*/ 4 h 89"/>
                <a:gd name="T76" fmla="*/ 72 w 84"/>
                <a:gd name="T77" fmla="*/ 12 h 89"/>
                <a:gd name="T78" fmla="*/ 79 w 84"/>
                <a:gd name="T79" fmla="*/ 35 h 89"/>
                <a:gd name="T80" fmla="*/ 79 w 84"/>
                <a:gd name="T81" fmla="*/ 8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4" h="89">
                  <a:moveTo>
                    <a:pt x="82" y="19"/>
                  </a:moveTo>
                  <a:cubicBezTo>
                    <a:pt x="80" y="15"/>
                    <a:pt x="78" y="11"/>
                    <a:pt x="75" y="8"/>
                  </a:cubicBezTo>
                  <a:cubicBezTo>
                    <a:pt x="69" y="3"/>
                    <a:pt x="61" y="0"/>
                    <a:pt x="52" y="0"/>
                  </a:cubicBezTo>
                  <a:cubicBezTo>
                    <a:pt x="44" y="0"/>
                    <a:pt x="37" y="2"/>
                    <a:pt x="32" y="7"/>
                  </a:cubicBezTo>
                  <a:cubicBezTo>
                    <a:pt x="29" y="9"/>
                    <a:pt x="29" y="9"/>
                    <a:pt x="29" y="9"/>
                  </a:cubicBezTo>
                  <a:cubicBezTo>
                    <a:pt x="29" y="5"/>
                    <a:pt x="29" y="5"/>
                    <a:pt x="29" y="5"/>
                  </a:cubicBezTo>
                  <a:cubicBezTo>
                    <a:pt x="29" y="3"/>
                    <a:pt x="28" y="2"/>
                    <a:pt x="27" y="2"/>
                  </a:cubicBezTo>
                  <a:cubicBezTo>
                    <a:pt x="3" y="2"/>
                    <a:pt x="3" y="2"/>
                    <a:pt x="3" y="2"/>
                  </a:cubicBezTo>
                  <a:cubicBezTo>
                    <a:pt x="1" y="2"/>
                    <a:pt x="0" y="3"/>
                    <a:pt x="0" y="4"/>
                  </a:cubicBezTo>
                  <a:cubicBezTo>
                    <a:pt x="0" y="87"/>
                    <a:pt x="0" y="87"/>
                    <a:pt x="0" y="87"/>
                  </a:cubicBezTo>
                  <a:cubicBezTo>
                    <a:pt x="0" y="88"/>
                    <a:pt x="1" y="89"/>
                    <a:pt x="3" y="89"/>
                  </a:cubicBezTo>
                  <a:cubicBezTo>
                    <a:pt x="27" y="89"/>
                    <a:pt x="27" y="89"/>
                    <a:pt x="27" y="89"/>
                  </a:cubicBezTo>
                  <a:cubicBezTo>
                    <a:pt x="28" y="89"/>
                    <a:pt x="29" y="88"/>
                    <a:pt x="29" y="87"/>
                  </a:cubicBezTo>
                  <a:cubicBezTo>
                    <a:pt x="29" y="44"/>
                    <a:pt x="29" y="44"/>
                    <a:pt x="29" y="44"/>
                  </a:cubicBezTo>
                  <a:cubicBezTo>
                    <a:pt x="29" y="38"/>
                    <a:pt x="30" y="34"/>
                    <a:pt x="33" y="31"/>
                  </a:cubicBezTo>
                  <a:cubicBezTo>
                    <a:pt x="35" y="29"/>
                    <a:pt x="38" y="27"/>
                    <a:pt x="42" y="27"/>
                  </a:cubicBezTo>
                  <a:cubicBezTo>
                    <a:pt x="45" y="27"/>
                    <a:pt x="54" y="27"/>
                    <a:pt x="54" y="44"/>
                  </a:cubicBezTo>
                  <a:cubicBezTo>
                    <a:pt x="54" y="87"/>
                    <a:pt x="54" y="87"/>
                    <a:pt x="54" y="87"/>
                  </a:cubicBezTo>
                  <a:cubicBezTo>
                    <a:pt x="54" y="88"/>
                    <a:pt x="55" y="89"/>
                    <a:pt x="56" y="89"/>
                  </a:cubicBezTo>
                  <a:cubicBezTo>
                    <a:pt x="82" y="89"/>
                    <a:pt x="82" y="89"/>
                    <a:pt x="82" y="89"/>
                  </a:cubicBezTo>
                  <a:cubicBezTo>
                    <a:pt x="83" y="89"/>
                    <a:pt x="84" y="88"/>
                    <a:pt x="84" y="87"/>
                  </a:cubicBezTo>
                  <a:cubicBezTo>
                    <a:pt x="84" y="35"/>
                    <a:pt x="84" y="35"/>
                    <a:pt x="84" y="35"/>
                  </a:cubicBezTo>
                  <a:cubicBezTo>
                    <a:pt x="84" y="29"/>
                    <a:pt x="83" y="24"/>
                    <a:pt x="82" y="19"/>
                  </a:cubicBezTo>
                  <a:close/>
                  <a:moveTo>
                    <a:pt x="79" y="84"/>
                  </a:moveTo>
                  <a:cubicBezTo>
                    <a:pt x="59" y="84"/>
                    <a:pt x="59" y="84"/>
                    <a:pt x="59" y="84"/>
                  </a:cubicBezTo>
                  <a:cubicBezTo>
                    <a:pt x="59" y="44"/>
                    <a:pt x="59" y="44"/>
                    <a:pt x="59" y="44"/>
                  </a:cubicBezTo>
                  <a:cubicBezTo>
                    <a:pt x="59" y="37"/>
                    <a:pt x="57" y="32"/>
                    <a:pt x="55" y="29"/>
                  </a:cubicBezTo>
                  <a:cubicBezTo>
                    <a:pt x="52" y="25"/>
                    <a:pt x="48" y="23"/>
                    <a:pt x="42" y="23"/>
                  </a:cubicBezTo>
                  <a:cubicBezTo>
                    <a:pt x="37" y="23"/>
                    <a:pt x="32" y="25"/>
                    <a:pt x="29" y="29"/>
                  </a:cubicBezTo>
                  <a:cubicBezTo>
                    <a:pt x="26" y="32"/>
                    <a:pt x="25" y="37"/>
                    <a:pt x="25" y="44"/>
                  </a:cubicBezTo>
                  <a:cubicBezTo>
                    <a:pt x="25" y="84"/>
                    <a:pt x="25" y="84"/>
                    <a:pt x="25" y="84"/>
                  </a:cubicBezTo>
                  <a:cubicBezTo>
                    <a:pt x="5" y="84"/>
                    <a:pt x="5" y="84"/>
                    <a:pt x="5" y="84"/>
                  </a:cubicBezTo>
                  <a:cubicBezTo>
                    <a:pt x="5" y="7"/>
                    <a:pt x="5" y="7"/>
                    <a:pt x="5" y="7"/>
                  </a:cubicBezTo>
                  <a:cubicBezTo>
                    <a:pt x="25" y="7"/>
                    <a:pt x="25" y="7"/>
                    <a:pt x="25" y="7"/>
                  </a:cubicBezTo>
                  <a:cubicBezTo>
                    <a:pt x="25" y="16"/>
                    <a:pt x="25" y="16"/>
                    <a:pt x="25" y="16"/>
                  </a:cubicBezTo>
                  <a:cubicBezTo>
                    <a:pt x="25" y="17"/>
                    <a:pt x="26" y="18"/>
                    <a:pt x="27" y="18"/>
                  </a:cubicBezTo>
                  <a:cubicBezTo>
                    <a:pt x="28" y="18"/>
                    <a:pt x="29" y="17"/>
                    <a:pt x="29" y="17"/>
                  </a:cubicBezTo>
                  <a:cubicBezTo>
                    <a:pt x="29" y="16"/>
                    <a:pt x="36" y="4"/>
                    <a:pt x="52" y="4"/>
                  </a:cubicBezTo>
                  <a:cubicBezTo>
                    <a:pt x="60" y="4"/>
                    <a:pt x="67" y="7"/>
                    <a:pt x="72" y="12"/>
                  </a:cubicBezTo>
                  <a:cubicBezTo>
                    <a:pt x="77" y="17"/>
                    <a:pt x="79" y="25"/>
                    <a:pt x="79" y="35"/>
                  </a:cubicBezTo>
                  <a:lnTo>
                    <a:pt x="79" y="84"/>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8" name="Freeform 28"/>
            <p:cNvSpPr>
              <a:spLocks/>
            </p:cNvSpPr>
            <p:nvPr/>
          </p:nvSpPr>
          <p:spPr bwMode="auto">
            <a:xfrm>
              <a:off x="7240" y="2922"/>
              <a:ext cx="80" cy="83"/>
            </a:xfrm>
            <a:custGeom>
              <a:avLst/>
              <a:gdLst>
                <a:gd name="T0" fmla="*/ 32 w 34"/>
                <a:gd name="T1" fmla="*/ 15 h 35"/>
                <a:gd name="T2" fmla="*/ 19 w 34"/>
                <a:gd name="T3" fmla="*/ 15 h 35"/>
                <a:gd name="T4" fmla="*/ 19 w 34"/>
                <a:gd name="T5" fmla="*/ 3 h 35"/>
                <a:gd name="T6" fmla="*/ 17 w 34"/>
                <a:gd name="T7" fmla="*/ 0 h 35"/>
                <a:gd name="T8" fmla="*/ 15 w 34"/>
                <a:gd name="T9" fmla="*/ 3 h 35"/>
                <a:gd name="T10" fmla="*/ 15 w 34"/>
                <a:gd name="T11" fmla="*/ 15 h 35"/>
                <a:gd name="T12" fmla="*/ 2 w 34"/>
                <a:gd name="T13" fmla="*/ 15 h 35"/>
                <a:gd name="T14" fmla="*/ 0 w 34"/>
                <a:gd name="T15" fmla="*/ 18 h 35"/>
                <a:gd name="T16" fmla="*/ 2 w 34"/>
                <a:gd name="T17" fmla="*/ 20 h 35"/>
                <a:gd name="T18" fmla="*/ 15 w 34"/>
                <a:gd name="T19" fmla="*/ 20 h 35"/>
                <a:gd name="T20" fmla="*/ 15 w 34"/>
                <a:gd name="T21" fmla="*/ 32 h 35"/>
                <a:gd name="T22" fmla="*/ 17 w 34"/>
                <a:gd name="T23" fmla="*/ 35 h 35"/>
                <a:gd name="T24" fmla="*/ 19 w 34"/>
                <a:gd name="T25" fmla="*/ 32 h 35"/>
                <a:gd name="T26" fmla="*/ 19 w 34"/>
                <a:gd name="T27" fmla="*/ 20 h 35"/>
                <a:gd name="T28" fmla="*/ 32 w 34"/>
                <a:gd name="T29" fmla="*/ 20 h 35"/>
                <a:gd name="T30" fmla="*/ 34 w 34"/>
                <a:gd name="T31" fmla="*/ 18 h 35"/>
                <a:gd name="T32" fmla="*/ 32 w 34"/>
                <a:gd name="T33" fmla="*/ 1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35">
                  <a:moveTo>
                    <a:pt x="32" y="15"/>
                  </a:moveTo>
                  <a:cubicBezTo>
                    <a:pt x="19" y="15"/>
                    <a:pt x="19" y="15"/>
                    <a:pt x="19" y="15"/>
                  </a:cubicBezTo>
                  <a:cubicBezTo>
                    <a:pt x="19" y="3"/>
                    <a:pt x="19" y="3"/>
                    <a:pt x="19" y="3"/>
                  </a:cubicBezTo>
                  <a:cubicBezTo>
                    <a:pt x="19" y="1"/>
                    <a:pt x="18" y="0"/>
                    <a:pt x="17" y="0"/>
                  </a:cubicBezTo>
                  <a:cubicBezTo>
                    <a:pt x="16" y="0"/>
                    <a:pt x="15" y="1"/>
                    <a:pt x="15" y="3"/>
                  </a:cubicBezTo>
                  <a:cubicBezTo>
                    <a:pt x="15" y="15"/>
                    <a:pt x="15" y="15"/>
                    <a:pt x="15" y="15"/>
                  </a:cubicBezTo>
                  <a:cubicBezTo>
                    <a:pt x="2" y="15"/>
                    <a:pt x="2" y="15"/>
                    <a:pt x="2" y="15"/>
                  </a:cubicBezTo>
                  <a:cubicBezTo>
                    <a:pt x="1" y="15"/>
                    <a:pt x="0" y="16"/>
                    <a:pt x="0" y="18"/>
                  </a:cubicBezTo>
                  <a:cubicBezTo>
                    <a:pt x="0" y="19"/>
                    <a:pt x="1" y="20"/>
                    <a:pt x="2" y="20"/>
                  </a:cubicBezTo>
                  <a:cubicBezTo>
                    <a:pt x="15" y="20"/>
                    <a:pt x="15" y="20"/>
                    <a:pt x="15" y="20"/>
                  </a:cubicBezTo>
                  <a:cubicBezTo>
                    <a:pt x="15" y="32"/>
                    <a:pt x="15" y="32"/>
                    <a:pt x="15" y="32"/>
                  </a:cubicBezTo>
                  <a:cubicBezTo>
                    <a:pt x="15" y="34"/>
                    <a:pt x="16" y="35"/>
                    <a:pt x="17" y="35"/>
                  </a:cubicBezTo>
                  <a:cubicBezTo>
                    <a:pt x="18" y="35"/>
                    <a:pt x="19" y="34"/>
                    <a:pt x="19" y="32"/>
                  </a:cubicBezTo>
                  <a:cubicBezTo>
                    <a:pt x="19" y="20"/>
                    <a:pt x="19" y="20"/>
                    <a:pt x="19" y="20"/>
                  </a:cubicBezTo>
                  <a:cubicBezTo>
                    <a:pt x="32" y="20"/>
                    <a:pt x="32" y="20"/>
                    <a:pt x="32" y="20"/>
                  </a:cubicBezTo>
                  <a:cubicBezTo>
                    <a:pt x="33" y="20"/>
                    <a:pt x="34" y="19"/>
                    <a:pt x="34" y="18"/>
                  </a:cubicBezTo>
                  <a:cubicBezTo>
                    <a:pt x="34" y="16"/>
                    <a:pt x="33" y="15"/>
                    <a:pt x="32" y="1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9" name="Freeform 29"/>
            <p:cNvSpPr>
              <a:spLocks noEditPoints="1"/>
            </p:cNvSpPr>
            <p:nvPr/>
          </p:nvSpPr>
          <p:spPr bwMode="auto">
            <a:xfrm>
              <a:off x="7017" y="2922"/>
              <a:ext cx="197" cy="294"/>
            </a:xfrm>
            <a:custGeom>
              <a:avLst/>
              <a:gdLst>
                <a:gd name="T0" fmla="*/ 81 w 83"/>
                <a:gd name="T1" fmla="*/ 0 h 124"/>
                <a:gd name="T2" fmla="*/ 46 w 83"/>
                <a:gd name="T3" fmla="*/ 0 h 124"/>
                <a:gd name="T4" fmla="*/ 15 w 83"/>
                <a:gd name="T5" fmla="*/ 28 h 124"/>
                <a:gd name="T6" fmla="*/ 46 w 83"/>
                <a:gd name="T7" fmla="*/ 56 h 124"/>
                <a:gd name="T8" fmla="*/ 50 w 83"/>
                <a:gd name="T9" fmla="*/ 56 h 124"/>
                <a:gd name="T10" fmla="*/ 52 w 83"/>
                <a:gd name="T11" fmla="*/ 55 h 124"/>
                <a:gd name="T12" fmla="*/ 52 w 83"/>
                <a:gd name="T13" fmla="*/ 58 h 124"/>
                <a:gd name="T14" fmla="*/ 51 w 83"/>
                <a:gd name="T15" fmla="*/ 63 h 124"/>
                <a:gd name="T16" fmla="*/ 51 w 83"/>
                <a:gd name="T17" fmla="*/ 67 h 124"/>
                <a:gd name="T18" fmla="*/ 52 w 83"/>
                <a:gd name="T19" fmla="*/ 69 h 124"/>
                <a:gd name="T20" fmla="*/ 50 w 83"/>
                <a:gd name="T21" fmla="*/ 69 h 124"/>
                <a:gd name="T22" fmla="*/ 38 w 83"/>
                <a:gd name="T23" fmla="*/ 68 h 124"/>
                <a:gd name="T24" fmla="*/ 0 w 83"/>
                <a:gd name="T25" fmla="*/ 96 h 124"/>
                <a:gd name="T26" fmla="*/ 38 w 83"/>
                <a:gd name="T27" fmla="*/ 124 h 124"/>
                <a:gd name="T28" fmla="*/ 77 w 83"/>
                <a:gd name="T29" fmla="*/ 96 h 124"/>
                <a:gd name="T30" fmla="*/ 61 w 83"/>
                <a:gd name="T31" fmla="*/ 73 h 124"/>
                <a:gd name="T32" fmla="*/ 55 w 83"/>
                <a:gd name="T33" fmla="*/ 63 h 124"/>
                <a:gd name="T34" fmla="*/ 61 w 83"/>
                <a:gd name="T35" fmla="*/ 53 h 124"/>
                <a:gd name="T36" fmla="*/ 78 w 83"/>
                <a:gd name="T37" fmla="*/ 28 h 124"/>
                <a:gd name="T38" fmla="*/ 68 w 83"/>
                <a:gd name="T39" fmla="*/ 8 h 124"/>
                <a:gd name="T40" fmla="*/ 64 w 83"/>
                <a:gd name="T41" fmla="*/ 5 h 124"/>
                <a:gd name="T42" fmla="*/ 81 w 83"/>
                <a:gd name="T43" fmla="*/ 5 h 124"/>
                <a:gd name="T44" fmla="*/ 83 w 83"/>
                <a:gd name="T45" fmla="*/ 3 h 124"/>
                <a:gd name="T46" fmla="*/ 81 w 83"/>
                <a:gd name="T47" fmla="*/ 0 h 124"/>
                <a:gd name="T48" fmla="*/ 63 w 83"/>
                <a:gd name="T49" fmla="*/ 80 h 124"/>
                <a:gd name="T50" fmla="*/ 70 w 83"/>
                <a:gd name="T51" fmla="*/ 88 h 124"/>
                <a:gd name="T52" fmla="*/ 72 w 83"/>
                <a:gd name="T53" fmla="*/ 96 h 124"/>
                <a:gd name="T54" fmla="*/ 70 w 83"/>
                <a:gd name="T55" fmla="*/ 104 h 124"/>
                <a:gd name="T56" fmla="*/ 63 w 83"/>
                <a:gd name="T57" fmla="*/ 111 h 124"/>
                <a:gd name="T58" fmla="*/ 52 w 83"/>
                <a:gd name="T59" fmla="*/ 116 h 124"/>
                <a:gd name="T60" fmla="*/ 38 w 83"/>
                <a:gd name="T61" fmla="*/ 118 h 124"/>
                <a:gd name="T62" fmla="*/ 24 w 83"/>
                <a:gd name="T63" fmla="*/ 116 h 124"/>
                <a:gd name="T64" fmla="*/ 13 w 83"/>
                <a:gd name="T65" fmla="*/ 111 h 124"/>
                <a:gd name="T66" fmla="*/ 7 w 83"/>
                <a:gd name="T67" fmla="*/ 104 h 124"/>
                <a:gd name="T68" fmla="*/ 4 w 83"/>
                <a:gd name="T69" fmla="*/ 96 h 124"/>
                <a:gd name="T70" fmla="*/ 7 w 83"/>
                <a:gd name="T71" fmla="*/ 88 h 124"/>
                <a:gd name="T72" fmla="*/ 13 w 83"/>
                <a:gd name="T73" fmla="*/ 80 h 124"/>
                <a:gd name="T74" fmla="*/ 24 w 83"/>
                <a:gd name="T75" fmla="*/ 75 h 124"/>
                <a:gd name="T76" fmla="*/ 52 w 83"/>
                <a:gd name="T77" fmla="*/ 75 h 124"/>
                <a:gd name="T78" fmla="*/ 63 w 83"/>
                <a:gd name="T79" fmla="*/ 80 h 124"/>
                <a:gd name="T80" fmla="*/ 66 w 83"/>
                <a:gd name="T81" fmla="*/ 12 h 124"/>
                <a:gd name="T82" fmla="*/ 74 w 83"/>
                <a:gd name="T83" fmla="*/ 28 h 124"/>
                <a:gd name="T84" fmla="*/ 66 w 83"/>
                <a:gd name="T85" fmla="*/ 44 h 124"/>
                <a:gd name="T86" fmla="*/ 61 w 83"/>
                <a:gd name="T87" fmla="*/ 48 h 124"/>
                <a:gd name="T88" fmla="*/ 59 w 83"/>
                <a:gd name="T89" fmla="*/ 49 h 124"/>
                <a:gd name="T90" fmla="*/ 57 w 83"/>
                <a:gd name="T91" fmla="*/ 49 h 124"/>
                <a:gd name="T92" fmla="*/ 46 w 83"/>
                <a:gd name="T93" fmla="*/ 51 h 124"/>
                <a:gd name="T94" fmla="*/ 36 w 83"/>
                <a:gd name="T95" fmla="*/ 49 h 124"/>
                <a:gd name="T96" fmla="*/ 27 w 83"/>
                <a:gd name="T97" fmla="*/ 44 h 124"/>
                <a:gd name="T98" fmla="*/ 19 w 83"/>
                <a:gd name="T99" fmla="*/ 28 h 124"/>
                <a:gd name="T100" fmla="*/ 27 w 83"/>
                <a:gd name="T101" fmla="*/ 12 h 124"/>
                <a:gd name="T102" fmla="*/ 36 w 83"/>
                <a:gd name="T103" fmla="*/ 7 h 124"/>
                <a:gd name="T104" fmla="*/ 57 w 83"/>
                <a:gd name="T105" fmla="*/ 7 h 124"/>
                <a:gd name="T106" fmla="*/ 66 w 83"/>
                <a:gd name="T107" fmla="*/ 1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3" h="124">
                  <a:moveTo>
                    <a:pt x="81" y="0"/>
                  </a:moveTo>
                  <a:cubicBezTo>
                    <a:pt x="46" y="0"/>
                    <a:pt x="46" y="0"/>
                    <a:pt x="46" y="0"/>
                  </a:cubicBezTo>
                  <a:cubicBezTo>
                    <a:pt x="29" y="0"/>
                    <a:pt x="15" y="13"/>
                    <a:pt x="15" y="28"/>
                  </a:cubicBezTo>
                  <a:cubicBezTo>
                    <a:pt x="15" y="43"/>
                    <a:pt x="29" y="56"/>
                    <a:pt x="46" y="56"/>
                  </a:cubicBezTo>
                  <a:cubicBezTo>
                    <a:pt x="48" y="56"/>
                    <a:pt x="49" y="56"/>
                    <a:pt x="50" y="56"/>
                  </a:cubicBezTo>
                  <a:cubicBezTo>
                    <a:pt x="52" y="55"/>
                    <a:pt x="52" y="55"/>
                    <a:pt x="52" y="55"/>
                  </a:cubicBezTo>
                  <a:cubicBezTo>
                    <a:pt x="52" y="58"/>
                    <a:pt x="52" y="58"/>
                    <a:pt x="52" y="58"/>
                  </a:cubicBezTo>
                  <a:cubicBezTo>
                    <a:pt x="51" y="59"/>
                    <a:pt x="51" y="61"/>
                    <a:pt x="51" y="63"/>
                  </a:cubicBezTo>
                  <a:cubicBezTo>
                    <a:pt x="51" y="64"/>
                    <a:pt x="51" y="66"/>
                    <a:pt x="51" y="67"/>
                  </a:cubicBezTo>
                  <a:cubicBezTo>
                    <a:pt x="52" y="69"/>
                    <a:pt x="52" y="69"/>
                    <a:pt x="52" y="69"/>
                  </a:cubicBezTo>
                  <a:cubicBezTo>
                    <a:pt x="50" y="69"/>
                    <a:pt x="50" y="69"/>
                    <a:pt x="50" y="69"/>
                  </a:cubicBezTo>
                  <a:cubicBezTo>
                    <a:pt x="46" y="68"/>
                    <a:pt x="42" y="68"/>
                    <a:pt x="38" y="68"/>
                  </a:cubicBezTo>
                  <a:cubicBezTo>
                    <a:pt x="17" y="68"/>
                    <a:pt x="0" y="80"/>
                    <a:pt x="0" y="96"/>
                  </a:cubicBezTo>
                  <a:cubicBezTo>
                    <a:pt x="0" y="111"/>
                    <a:pt x="17" y="124"/>
                    <a:pt x="38" y="124"/>
                  </a:cubicBezTo>
                  <a:cubicBezTo>
                    <a:pt x="60" y="124"/>
                    <a:pt x="77" y="111"/>
                    <a:pt x="77" y="96"/>
                  </a:cubicBezTo>
                  <a:cubicBezTo>
                    <a:pt x="77" y="87"/>
                    <a:pt x="71" y="78"/>
                    <a:pt x="61" y="73"/>
                  </a:cubicBezTo>
                  <a:cubicBezTo>
                    <a:pt x="57" y="71"/>
                    <a:pt x="55" y="67"/>
                    <a:pt x="55" y="63"/>
                  </a:cubicBezTo>
                  <a:cubicBezTo>
                    <a:pt x="55" y="59"/>
                    <a:pt x="58" y="55"/>
                    <a:pt x="61" y="53"/>
                  </a:cubicBezTo>
                  <a:cubicBezTo>
                    <a:pt x="72" y="48"/>
                    <a:pt x="78" y="38"/>
                    <a:pt x="78" y="28"/>
                  </a:cubicBezTo>
                  <a:cubicBezTo>
                    <a:pt x="78" y="20"/>
                    <a:pt x="74" y="13"/>
                    <a:pt x="68" y="8"/>
                  </a:cubicBezTo>
                  <a:cubicBezTo>
                    <a:pt x="64" y="5"/>
                    <a:pt x="64" y="5"/>
                    <a:pt x="64" y="5"/>
                  </a:cubicBezTo>
                  <a:cubicBezTo>
                    <a:pt x="81" y="5"/>
                    <a:pt x="81" y="5"/>
                    <a:pt x="81" y="5"/>
                  </a:cubicBezTo>
                  <a:cubicBezTo>
                    <a:pt x="82" y="5"/>
                    <a:pt x="83" y="4"/>
                    <a:pt x="83" y="3"/>
                  </a:cubicBezTo>
                  <a:cubicBezTo>
                    <a:pt x="83" y="1"/>
                    <a:pt x="82" y="0"/>
                    <a:pt x="81" y="0"/>
                  </a:cubicBezTo>
                  <a:close/>
                  <a:moveTo>
                    <a:pt x="63" y="80"/>
                  </a:moveTo>
                  <a:cubicBezTo>
                    <a:pt x="66" y="82"/>
                    <a:pt x="69" y="85"/>
                    <a:pt x="70" y="88"/>
                  </a:cubicBezTo>
                  <a:cubicBezTo>
                    <a:pt x="72" y="90"/>
                    <a:pt x="72" y="93"/>
                    <a:pt x="72" y="96"/>
                  </a:cubicBezTo>
                  <a:cubicBezTo>
                    <a:pt x="72" y="98"/>
                    <a:pt x="72" y="101"/>
                    <a:pt x="70" y="104"/>
                  </a:cubicBezTo>
                  <a:cubicBezTo>
                    <a:pt x="69" y="106"/>
                    <a:pt x="66" y="109"/>
                    <a:pt x="63" y="111"/>
                  </a:cubicBezTo>
                  <a:cubicBezTo>
                    <a:pt x="60" y="113"/>
                    <a:pt x="56" y="115"/>
                    <a:pt x="52" y="116"/>
                  </a:cubicBezTo>
                  <a:cubicBezTo>
                    <a:pt x="48" y="118"/>
                    <a:pt x="43" y="118"/>
                    <a:pt x="38" y="118"/>
                  </a:cubicBezTo>
                  <a:cubicBezTo>
                    <a:pt x="34" y="118"/>
                    <a:pt x="29" y="118"/>
                    <a:pt x="24" y="116"/>
                  </a:cubicBezTo>
                  <a:cubicBezTo>
                    <a:pt x="20" y="115"/>
                    <a:pt x="17" y="113"/>
                    <a:pt x="13" y="111"/>
                  </a:cubicBezTo>
                  <a:cubicBezTo>
                    <a:pt x="10" y="109"/>
                    <a:pt x="8" y="106"/>
                    <a:pt x="7" y="104"/>
                  </a:cubicBezTo>
                  <a:cubicBezTo>
                    <a:pt x="5" y="101"/>
                    <a:pt x="4" y="98"/>
                    <a:pt x="4" y="96"/>
                  </a:cubicBezTo>
                  <a:cubicBezTo>
                    <a:pt x="4" y="93"/>
                    <a:pt x="5" y="90"/>
                    <a:pt x="7" y="88"/>
                  </a:cubicBezTo>
                  <a:cubicBezTo>
                    <a:pt x="8" y="85"/>
                    <a:pt x="10" y="82"/>
                    <a:pt x="13" y="80"/>
                  </a:cubicBezTo>
                  <a:cubicBezTo>
                    <a:pt x="17" y="78"/>
                    <a:pt x="20" y="76"/>
                    <a:pt x="24" y="75"/>
                  </a:cubicBezTo>
                  <a:cubicBezTo>
                    <a:pt x="33" y="72"/>
                    <a:pt x="44" y="72"/>
                    <a:pt x="52" y="75"/>
                  </a:cubicBezTo>
                  <a:cubicBezTo>
                    <a:pt x="56" y="76"/>
                    <a:pt x="60" y="78"/>
                    <a:pt x="63" y="80"/>
                  </a:cubicBezTo>
                  <a:close/>
                  <a:moveTo>
                    <a:pt x="66" y="12"/>
                  </a:moveTo>
                  <a:cubicBezTo>
                    <a:pt x="71" y="16"/>
                    <a:pt x="74" y="22"/>
                    <a:pt x="74" y="28"/>
                  </a:cubicBezTo>
                  <a:cubicBezTo>
                    <a:pt x="74" y="34"/>
                    <a:pt x="71" y="40"/>
                    <a:pt x="66" y="44"/>
                  </a:cubicBezTo>
                  <a:cubicBezTo>
                    <a:pt x="64" y="46"/>
                    <a:pt x="63" y="47"/>
                    <a:pt x="61" y="48"/>
                  </a:cubicBezTo>
                  <a:cubicBezTo>
                    <a:pt x="60" y="48"/>
                    <a:pt x="60" y="48"/>
                    <a:pt x="59" y="49"/>
                  </a:cubicBezTo>
                  <a:cubicBezTo>
                    <a:pt x="58" y="49"/>
                    <a:pt x="58" y="49"/>
                    <a:pt x="57" y="49"/>
                  </a:cubicBezTo>
                  <a:cubicBezTo>
                    <a:pt x="54" y="51"/>
                    <a:pt x="50" y="51"/>
                    <a:pt x="46" y="51"/>
                  </a:cubicBezTo>
                  <a:cubicBezTo>
                    <a:pt x="43" y="51"/>
                    <a:pt x="39" y="51"/>
                    <a:pt x="36" y="49"/>
                  </a:cubicBezTo>
                  <a:cubicBezTo>
                    <a:pt x="32" y="48"/>
                    <a:pt x="29" y="46"/>
                    <a:pt x="27" y="44"/>
                  </a:cubicBezTo>
                  <a:cubicBezTo>
                    <a:pt x="22" y="40"/>
                    <a:pt x="19" y="34"/>
                    <a:pt x="19" y="28"/>
                  </a:cubicBezTo>
                  <a:cubicBezTo>
                    <a:pt x="19" y="22"/>
                    <a:pt x="22" y="16"/>
                    <a:pt x="27" y="12"/>
                  </a:cubicBezTo>
                  <a:cubicBezTo>
                    <a:pt x="29" y="10"/>
                    <a:pt x="32" y="8"/>
                    <a:pt x="36" y="7"/>
                  </a:cubicBezTo>
                  <a:cubicBezTo>
                    <a:pt x="42" y="4"/>
                    <a:pt x="50" y="4"/>
                    <a:pt x="57" y="7"/>
                  </a:cubicBezTo>
                  <a:cubicBezTo>
                    <a:pt x="61" y="8"/>
                    <a:pt x="63" y="10"/>
                    <a:pt x="66" y="12"/>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0" name="Freeform 30"/>
            <p:cNvSpPr>
              <a:spLocks noEditPoints="1"/>
            </p:cNvSpPr>
            <p:nvPr/>
          </p:nvSpPr>
          <p:spPr bwMode="auto">
            <a:xfrm>
              <a:off x="6445" y="2918"/>
              <a:ext cx="236" cy="305"/>
            </a:xfrm>
            <a:custGeom>
              <a:avLst/>
              <a:gdLst>
                <a:gd name="T0" fmla="*/ 100 w 100"/>
                <a:gd name="T1" fmla="*/ 43 h 129"/>
                <a:gd name="T2" fmla="*/ 87 w 100"/>
                <a:gd name="T3" fmla="*/ 13 h 129"/>
                <a:gd name="T4" fmla="*/ 30 w 100"/>
                <a:gd name="T5" fmla="*/ 4 h 129"/>
                <a:gd name="T6" fmla="*/ 0 w 100"/>
                <a:gd name="T7" fmla="*/ 47 h 129"/>
                <a:gd name="T8" fmla="*/ 12 w 100"/>
                <a:gd name="T9" fmla="*/ 74 h 129"/>
                <a:gd name="T10" fmla="*/ 20 w 100"/>
                <a:gd name="T11" fmla="*/ 57 h 129"/>
                <a:gd name="T12" fmla="*/ 19 w 100"/>
                <a:gd name="T13" fmla="*/ 55 h 129"/>
                <a:gd name="T14" fmla="*/ 18 w 100"/>
                <a:gd name="T15" fmla="*/ 48 h 129"/>
                <a:gd name="T16" fmla="*/ 51 w 100"/>
                <a:gd name="T17" fmla="*/ 17 h 129"/>
                <a:gd name="T18" fmla="*/ 78 w 100"/>
                <a:gd name="T19" fmla="*/ 42 h 129"/>
                <a:gd name="T20" fmla="*/ 58 w 100"/>
                <a:gd name="T21" fmla="*/ 77 h 129"/>
                <a:gd name="T22" fmla="*/ 49 w 100"/>
                <a:gd name="T23" fmla="*/ 66 h 129"/>
                <a:gd name="T24" fmla="*/ 55 w 100"/>
                <a:gd name="T25" fmla="*/ 40 h 129"/>
                <a:gd name="T26" fmla="*/ 43 w 100"/>
                <a:gd name="T27" fmla="*/ 28 h 129"/>
                <a:gd name="T28" fmla="*/ 28 w 100"/>
                <a:gd name="T29" fmla="*/ 48 h 129"/>
                <a:gd name="T30" fmla="*/ 30 w 100"/>
                <a:gd name="T31" fmla="*/ 60 h 129"/>
                <a:gd name="T32" fmla="*/ 21 w 100"/>
                <a:gd name="T33" fmla="*/ 126 h 129"/>
                <a:gd name="T34" fmla="*/ 39 w 100"/>
                <a:gd name="T35" fmla="*/ 103 h 129"/>
                <a:gd name="T36" fmla="*/ 43 w 100"/>
                <a:gd name="T37" fmla="*/ 88 h 129"/>
                <a:gd name="T38" fmla="*/ 60 w 100"/>
                <a:gd name="T39" fmla="*/ 94 h 129"/>
                <a:gd name="T40" fmla="*/ 89 w 100"/>
                <a:gd name="T41" fmla="*/ 79 h 129"/>
                <a:gd name="T42" fmla="*/ 44 w 100"/>
                <a:gd name="T43" fmla="*/ 82 h 129"/>
                <a:gd name="T44" fmla="*/ 35 w 100"/>
                <a:gd name="T45" fmla="*/ 102 h 129"/>
                <a:gd name="T46" fmla="*/ 25 w 100"/>
                <a:gd name="T47" fmla="*/ 120 h 129"/>
                <a:gd name="T48" fmla="*/ 25 w 100"/>
                <a:gd name="T49" fmla="*/ 99 h 129"/>
                <a:gd name="T50" fmla="*/ 34 w 100"/>
                <a:gd name="T51" fmla="*/ 59 h 129"/>
                <a:gd name="T52" fmla="*/ 32 w 100"/>
                <a:gd name="T53" fmla="*/ 48 h 129"/>
                <a:gd name="T54" fmla="*/ 49 w 100"/>
                <a:gd name="T55" fmla="*/ 34 h 129"/>
                <a:gd name="T56" fmla="*/ 47 w 100"/>
                <a:gd name="T57" fmla="*/ 55 h 129"/>
                <a:gd name="T58" fmla="*/ 47 w 100"/>
                <a:gd name="T59" fmla="*/ 76 h 129"/>
                <a:gd name="T60" fmla="*/ 76 w 100"/>
                <a:gd name="T61" fmla="*/ 69 h 129"/>
                <a:gd name="T62" fmla="*/ 74 w 100"/>
                <a:gd name="T63" fmla="*/ 21 h 129"/>
                <a:gd name="T64" fmla="*/ 36 w 100"/>
                <a:gd name="T65" fmla="*/ 15 h 129"/>
                <a:gd name="T66" fmla="*/ 14 w 100"/>
                <a:gd name="T67" fmla="*/ 48 h 129"/>
                <a:gd name="T68" fmla="*/ 15 w 100"/>
                <a:gd name="T69" fmla="*/ 56 h 129"/>
                <a:gd name="T70" fmla="*/ 10 w 100"/>
                <a:gd name="T71" fmla="*/ 66 h 129"/>
                <a:gd name="T72" fmla="*/ 5 w 100"/>
                <a:gd name="T73" fmla="*/ 47 h 129"/>
                <a:gd name="T74" fmla="*/ 17 w 100"/>
                <a:gd name="T75" fmla="*/ 18 h 129"/>
                <a:gd name="T76" fmla="*/ 70 w 100"/>
                <a:gd name="T77" fmla="*/ 8 h 129"/>
                <a:gd name="T78" fmla="*/ 92 w 100"/>
                <a:gd name="T79" fmla="*/ 29 h 129"/>
                <a:gd name="T80" fmla="*/ 85 w 100"/>
                <a:gd name="T81"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0" h="129">
                  <a:moveTo>
                    <a:pt x="89" y="79"/>
                  </a:moveTo>
                  <a:cubicBezTo>
                    <a:pt x="96" y="70"/>
                    <a:pt x="100" y="57"/>
                    <a:pt x="100" y="43"/>
                  </a:cubicBezTo>
                  <a:cubicBezTo>
                    <a:pt x="100" y="37"/>
                    <a:pt x="99" y="32"/>
                    <a:pt x="97" y="27"/>
                  </a:cubicBezTo>
                  <a:cubicBezTo>
                    <a:pt x="94" y="22"/>
                    <a:pt x="91" y="17"/>
                    <a:pt x="87" y="13"/>
                  </a:cubicBezTo>
                  <a:cubicBezTo>
                    <a:pt x="78" y="5"/>
                    <a:pt x="66" y="0"/>
                    <a:pt x="53" y="0"/>
                  </a:cubicBezTo>
                  <a:cubicBezTo>
                    <a:pt x="45" y="0"/>
                    <a:pt x="37" y="1"/>
                    <a:pt x="30" y="4"/>
                  </a:cubicBezTo>
                  <a:cubicBezTo>
                    <a:pt x="24" y="7"/>
                    <a:pt x="18" y="11"/>
                    <a:pt x="13" y="15"/>
                  </a:cubicBezTo>
                  <a:cubicBezTo>
                    <a:pt x="5" y="24"/>
                    <a:pt x="0" y="35"/>
                    <a:pt x="0" y="47"/>
                  </a:cubicBezTo>
                  <a:cubicBezTo>
                    <a:pt x="0" y="53"/>
                    <a:pt x="1" y="59"/>
                    <a:pt x="4" y="64"/>
                  </a:cubicBezTo>
                  <a:cubicBezTo>
                    <a:pt x="6" y="68"/>
                    <a:pt x="9" y="72"/>
                    <a:pt x="12" y="74"/>
                  </a:cubicBezTo>
                  <a:cubicBezTo>
                    <a:pt x="14" y="75"/>
                    <a:pt x="15" y="74"/>
                    <a:pt x="16" y="73"/>
                  </a:cubicBezTo>
                  <a:cubicBezTo>
                    <a:pt x="20" y="57"/>
                    <a:pt x="20" y="57"/>
                    <a:pt x="20" y="57"/>
                  </a:cubicBezTo>
                  <a:cubicBezTo>
                    <a:pt x="20" y="57"/>
                    <a:pt x="20" y="56"/>
                    <a:pt x="20" y="56"/>
                  </a:cubicBezTo>
                  <a:cubicBezTo>
                    <a:pt x="20" y="56"/>
                    <a:pt x="20" y="56"/>
                    <a:pt x="19" y="55"/>
                  </a:cubicBezTo>
                  <a:cubicBezTo>
                    <a:pt x="19" y="55"/>
                    <a:pt x="19" y="55"/>
                    <a:pt x="19" y="55"/>
                  </a:cubicBezTo>
                  <a:cubicBezTo>
                    <a:pt x="19" y="53"/>
                    <a:pt x="18" y="51"/>
                    <a:pt x="18" y="48"/>
                  </a:cubicBezTo>
                  <a:cubicBezTo>
                    <a:pt x="18" y="40"/>
                    <a:pt x="22" y="32"/>
                    <a:pt x="27" y="26"/>
                  </a:cubicBezTo>
                  <a:cubicBezTo>
                    <a:pt x="33" y="20"/>
                    <a:pt x="41" y="17"/>
                    <a:pt x="51" y="17"/>
                  </a:cubicBezTo>
                  <a:cubicBezTo>
                    <a:pt x="59" y="17"/>
                    <a:pt x="66" y="19"/>
                    <a:pt x="71" y="24"/>
                  </a:cubicBezTo>
                  <a:cubicBezTo>
                    <a:pt x="76" y="28"/>
                    <a:pt x="78" y="34"/>
                    <a:pt x="78" y="42"/>
                  </a:cubicBezTo>
                  <a:cubicBezTo>
                    <a:pt x="78" y="51"/>
                    <a:pt x="76" y="60"/>
                    <a:pt x="72" y="67"/>
                  </a:cubicBezTo>
                  <a:cubicBezTo>
                    <a:pt x="67" y="75"/>
                    <a:pt x="62" y="77"/>
                    <a:pt x="58" y="77"/>
                  </a:cubicBezTo>
                  <a:cubicBezTo>
                    <a:pt x="55" y="77"/>
                    <a:pt x="52" y="76"/>
                    <a:pt x="51" y="74"/>
                  </a:cubicBezTo>
                  <a:cubicBezTo>
                    <a:pt x="49" y="72"/>
                    <a:pt x="48" y="69"/>
                    <a:pt x="49" y="66"/>
                  </a:cubicBezTo>
                  <a:cubicBezTo>
                    <a:pt x="50" y="63"/>
                    <a:pt x="51" y="60"/>
                    <a:pt x="52" y="57"/>
                  </a:cubicBezTo>
                  <a:cubicBezTo>
                    <a:pt x="54" y="51"/>
                    <a:pt x="55" y="45"/>
                    <a:pt x="55" y="40"/>
                  </a:cubicBezTo>
                  <a:cubicBezTo>
                    <a:pt x="55" y="37"/>
                    <a:pt x="54" y="34"/>
                    <a:pt x="52" y="32"/>
                  </a:cubicBezTo>
                  <a:cubicBezTo>
                    <a:pt x="50" y="29"/>
                    <a:pt x="47" y="28"/>
                    <a:pt x="43" y="28"/>
                  </a:cubicBezTo>
                  <a:cubicBezTo>
                    <a:pt x="39" y="28"/>
                    <a:pt x="35" y="30"/>
                    <a:pt x="32" y="34"/>
                  </a:cubicBezTo>
                  <a:cubicBezTo>
                    <a:pt x="29" y="37"/>
                    <a:pt x="28" y="43"/>
                    <a:pt x="28" y="48"/>
                  </a:cubicBezTo>
                  <a:cubicBezTo>
                    <a:pt x="28" y="53"/>
                    <a:pt x="29" y="57"/>
                    <a:pt x="30" y="59"/>
                  </a:cubicBezTo>
                  <a:cubicBezTo>
                    <a:pt x="30" y="60"/>
                    <a:pt x="30" y="60"/>
                    <a:pt x="30" y="60"/>
                  </a:cubicBezTo>
                  <a:cubicBezTo>
                    <a:pt x="21" y="98"/>
                    <a:pt x="21" y="98"/>
                    <a:pt x="21" y="98"/>
                  </a:cubicBezTo>
                  <a:cubicBezTo>
                    <a:pt x="18" y="108"/>
                    <a:pt x="21" y="123"/>
                    <a:pt x="21" y="126"/>
                  </a:cubicBezTo>
                  <a:cubicBezTo>
                    <a:pt x="22" y="128"/>
                    <a:pt x="24" y="129"/>
                    <a:pt x="25" y="127"/>
                  </a:cubicBezTo>
                  <a:cubicBezTo>
                    <a:pt x="25" y="127"/>
                    <a:pt x="36" y="114"/>
                    <a:pt x="39" y="103"/>
                  </a:cubicBezTo>
                  <a:cubicBezTo>
                    <a:pt x="40" y="101"/>
                    <a:pt x="42" y="95"/>
                    <a:pt x="43" y="90"/>
                  </a:cubicBezTo>
                  <a:cubicBezTo>
                    <a:pt x="43" y="88"/>
                    <a:pt x="43" y="88"/>
                    <a:pt x="43" y="88"/>
                  </a:cubicBezTo>
                  <a:cubicBezTo>
                    <a:pt x="45" y="89"/>
                    <a:pt x="45" y="89"/>
                    <a:pt x="45" y="89"/>
                  </a:cubicBezTo>
                  <a:cubicBezTo>
                    <a:pt x="49" y="92"/>
                    <a:pt x="54" y="94"/>
                    <a:pt x="60" y="94"/>
                  </a:cubicBezTo>
                  <a:cubicBezTo>
                    <a:pt x="65" y="94"/>
                    <a:pt x="71" y="92"/>
                    <a:pt x="76" y="90"/>
                  </a:cubicBezTo>
                  <a:cubicBezTo>
                    <a:pt x="81" y="87"/>
                    <a:pt x="85" y="84"/>
                    <a:pt x="89" y="79"/>
                  </a:cubicBezTo>
                  <a:close/>
                  <a:moveTo>
                    <a:pt x="60" y="89"/>
                  </a:moveTo>
                  <a:cubicBezTo>
                    <a:pt x="53" y="89"/>
                    <a:pt x="46" y="85"/>
                    <a:pt x="44" y="82"/>
                  </a:cubicBezTo>
                  <a:cubicBezTo>
                    <a:pt x="43" y="80"/>
                    <a:pt x="40" y="80"/>
                    <a:pt x="40" y="82"/>
                  </a:cubicBezTo>
                  <a:cubicBezTo>
                    <a:pt x="40" y="82"/>
                    <a:pt x="36" y="98"/>
                    <a:pt x="35" y="102"/>
                  </a:cubicBezTo>
                  <a:cubicBezTo>
                    <a:pt x="34" y="106"/>
                    <a:pt x="31" y="111"/>
                    <a:pt x="27" y="117"/>
                  </a:cubicBezTo>
                  <a:cubicBezTo>
                    <a:pt x="25" y="120"/>
                    <a:pt x="25" y="120"/>
                    <a:pt x="25" y="120"/>
                  </a:cubicBezTo>
                  <a:cubicBezTo>
                    <a:pt x="24" y="116"/>
                    <a:pt x="24" y="116"/>
                    <a:pt x="24" y="116"/>
                  </a:cubicBezTo>
                  <a:cubicBezTo>
                    <a:pt x="24" y="111"/>
                    <a:pt x="24" y="104"/>
                    <a:pt x="25" y="99"/>
                  </a:cubicBezTo>
                  <a:cubicBezTo>
                    <a:pt x="27" y="93"/>
                    <a:pt x="34" y="62"/>
                    <a:pt x="34" y="60"/>
                  </a:cubicBezTo>
                  <a:cubicBezTo>
                    <a:pt x="34" y="60"/>
                    <a:pt x="34" y="60"/>
                    <a:pt x="34" y="59"/>
                  </a:cubicBezTo>
                  <a:cubicBezTo>
                    <a:pt x="34" y="59"/>
                    <a:pt x="34" y="59"/>
                    <a:pt x="34" y="58"/>
                  </a:cubicBezTo>
                  <a:cubicBezTo>
                    <a:pt x="34" y="58"/>
                    <a:pt x="32" y="54"/>
                    <a:pt x="32" y="48"/>
                  </a:cubicBezTo>
                  <a:cubicBezTo>
                    <a:pt x="32" y="39"/>
                    <a:pt x="37" y="32"/>
                    <a:pt x="43" y="32"/>
                  </a:cubicBezTo>
                  <a:cubicBezTo>
                    <a:pt x="46" y="32"/>
                    <a:pt x="48" y="33"/>
                    <a:pt x="49" y="34"/>
                  </a:cubicBezTo>
                  <a:cubicBezTo>
                    <a:pt x="50" y="36"/>
                    <a:pt x="51" y="38"/>
                    <a:pt x="51" y="40"/>
                  </a:cubicBezTo>
                  <a:cubicBezTo>
                    <a:pt x="51" y="44"/>
                    <a:pt x="49" y="50"/>
                    <a:pt x="47" y="55"/>
                  </a:cubicBezTo>
                  <a:cubicBezTo>
                    <a:pt x="46" y="58"/>
                    <a:pt x="45" y="62"/>
                    <a:pt x="45" y="65"/>
                  </a:cubicBezTo>
                  <a:cubicBezTo>
                    <a:pt x="44" y="69"/>
                    <a:pt x="44" y="73"/>
                    <a:pt x="47" y="76"/>
                  </a:cubicBezTo>
                  <a:cubicBezTo>
                    <a:pt x="50" y="80"/>
                    <a:pt x="54" y="82"/>
                    <a:pt x="58" y="82"/>
                  </a:cubicBezTo>
                  <a:cubicBezTo>
                    <a:pt x="65" y="82"/>
                    <a:pt x="72" y="77"/>
                    <a:pt x="76" y="69"/>
                  </a:cubicBezTo>
                  <a:cubicBezTo>
                    <a:pt x="80" y="62"/>
                    <a:pt x="83" y="52"/>
                    <a:pt x="83" y="42"/>
                  </a:cubicBezTo>
                  <a:cubicBezTo>
                    <a:pt x="83" y="33"/>
                    <a:pt x="80" y="26"/>
                    <a:pt x="74" y="21"/>
                  </a:cubicBezTo>
                  <a:cubicBezTo>
                    <a:pt x="69" y="15"/>
                    <a:pt x="61" y="12"/>
                    <a:pt x="51" y="12"/>
                  </a:cubicBezTo>
                  <a:cubicBezTo>
                    <a:pt x="45" y="12"/>
                    <a:pt x="40" y="13"/>
                    <a:pt x="36" y="15"/>
                  </a:cubicBezTo>
                  <a:cubicBezTo>
                    <a:pt x="31" y="17"/>
                    <a:pt x="27" y="20"/>
                    <a:pt x="24" y="23"/>
                  </a:cubicBezTo>
                  <a:cubicBezTo>
                    <a:pt x="17" y="30"/>
                    <a:pt x="14" y="39"/>
                    <a:pt x="14" y="48"/>
                  </a:cubicBezTo>
                  <a:cubicBezTo>
                    <a:pt x="14" y="51"/>
                    <a:pt x="14" y="53"/>
                    <a:pt x="15" y="56"/>
                  </a:cubicBezTo>
                  <a:cubicBezTo>
                    <a:pt x="15" y="56"/>
                    <a:pt x="15" y="56"/>
                    <a:pt x="15" y="56"/>
                  </a:cubicBezTo>
                  <a:cubicBezTo>
                    <a:pt x="12" y="68"/>
                    <a:pt x="12" y="68"/>
                    <a:pt x="12" y="68"/>
                  </a:cubicBezTo>
                  <a:cubicBezTo>
                    <a:pt x="10" y="66"/>
                    <a:pt x="10" y="66"/>
                    <a:pt x="10" y="66"/>
                  </a:cubicBezTo>
                  <a:cubicBezTo>
                    <a:pt x="9" y="65"/>
                    <a:pt x="9" y="63"/>
                    <a:pt x="8" y="62"/>
                  </a:cubicBezTo>
                  <a:cubicBezTo>
                    <a:pt x="6" y="58"/>
                    <a:pt x="5" y="52"/>
                    <a:pt x="5" y="47"/>
                  </a:cubicBezTo>
                  <a:cubicBezTo>
                    <a:pt x="5" y="42"/>
                    <a:pt x="6" y="37"/>
                    <a:pt x="8" y="32"/>
                  </a:cubicBezTo>
                  <a:cubicBezTo>
                    <a:pt x="10" y="27"/>
                    <a:pt x="13" y="22"/>
                    <a:pt x="17" y="18"/>
                  </a:cubicBezTo>
                  <a:cubicBezTo>
                    <a:pt x="23" y="12"/>
                    <a:pt x="34" y="5"/>
                    <a:pt x="53" y="5"/>
                  </a:cubicBezTo>
                  <a:cubicBezTo>
                    <a:pt x="59" y="5"/>
                    <a:pt x="65" y="6"/>
                    <a:pt x="70" y="8"/>
                  </a:cubicBezTo>
                  <a:cubicBezTo>
                    <a:pt x="76" y="10"/>
                    <a:pt x="80" y="13"/>
                    <a:pt x="84" y="16"/>
                  </a:cubicBezTo>
                  <a:cubicBezTo>
                    <a:pt x="87" y="20"/>
                    <a:pt x="90" y="24"/>
                    <a:pt x="92" y="29"/>
                  </a:cubicBezTo>
                  <a:cubicBezTo>
                    <a:pt x="94" y="33"/>
                    <a:pt x="95" y="38"/>
                    <a:pt x="95" y="43"/>
                  </a:cubicBezTo>
                  <a:cubicBezTo>
                    <a:pt x="95" y="56"/>
                    <a:pt x="92" y="68"/>
                    <a:pt x="85" y="76"/>
                  </a:cubicBezTo>
                  <a:cubicBezTo>
                    <a:pt x="79" y="85"/>
                    <a:pt x="70" y="89"/>
                    <a:pt x="60" y="89"/>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1" name="Freeform 31"/>
            <p:cNvSpPr>
              <a:spLocks noEditPoints="1"/>
            </p:cNvSpPr>
            <p:nvPr/>
          </p:nvSpPr>
          <p:spPr bwMode="auto">
            <a:xfrm>
              <a:off x="5806" y="2936"/>
              <a:ext cx="303" cy="266"/>
            </a:xfrm>
            <a:custGeom>
              <a:avLst/>
              <a:gdLst>
                <a:gd name="T0" fmla="*/ 121 w 128"/>
                <a:gd name="T1" fmla="*/ 49 h 112"/>
                <a:gd name="T2" fmla="*/ 122 w 128"/>
                <a:gd name="T3" fmla="*/ 6 h 112"/>
                <a:gd name="T4" fmla="*/ 107 w 128"/>
                <a:gd name="T5" fmla="*/ 0 h 112"/>
                <a:gd name="T6" fmla="*/ 70 w 128"/>
                <a:gd name="T7" fmla="*/ 31 h 112"/>
                <a:gd name="T8" fmla="*/ 73 w 128"/>
                <a:gd name="T9" fmla="*/ 34 h 112"/>
                <a:gd name="T10" fmla="*/ 87 w 128"/>
                <a:gd name="T11" fmla="*/ 33 h 112"/>
                <a:gd name="T12" fmla="*/ 80 w 128"/>
                <a:gd name="T13" fmla="*/ 57 h 112"/>
                <a:gd name="T14" fmla="*/ 70 w 128"/>
                <a:gd name="T15" fmla="*/ 69 h 112"/>
                <a:gd name="T16" fmla="*/ 64 w 128"/>
                <a:gd name="T17" fmla="*/ 51 h 112"/>
                <a:gd name="T18" fmla="*/ 53 w 128"/>
                <a:gd name="T19" fmla="*/ 7 h 112"/>
                <a:gd name="T20" fmla="*/ 19 w 128"/>
                <a:gd name="T21" fmla="*/ 13 h 112"/>
                <a:gd name="T22" fmla="*/ 0 w 128"/>
                <a:gd name="T23" fmla="*/ 31 h 112"/>
                <a:gd name="T24" fmla="*/ 6 w 128"/>
                <a:gd name="T25" fmla="*/ 40 h 112"/>
                <a:gd name="T26" fmla="*/ 18 w 128"/>
                <a:gd name="T27" fmla="*/ 35 h 112"/>
                <a:gd name="T28" fmla="*/ 19 w 128"/>
                <a:gd name="T29" fmla="*/ 35 h 112"/>
                <a:gd name="T30" fmla="*/ 27 w 128"/>
                <a:gd name="T31" fmla="*/ 53 h 112"/>
                <a:gd name="T32" fmla="*/ 58 w 128"/>
                <a:gd name="T33" fmla="*/ 112 h 112"/>
                <a:gd name="T34" fmla="*/ 102 w 128"/>
                <a:gd name="T35" fmla="*/ 78 h 112"/>
                <a:gd name="T36" fmla="*/ 42 w 128"/>
                <a:gd name="T37" fmla="*/ 88 h 112"/>
                <a:gd name="T38" fmla="*/ 26 w 128"/>
                <a:gd name="T39" fmla="*/ 37 h 112"/>
                <a:gd name="T40" fmla="*/ 17 w 128"/>
                <a:gd name="T41" fmla="*/ 30 h 112"/>
                <a:gd name="T42" fmla="*/ 9 w 128"/>
                <a:gd name="T43" fmla="*/ 35 h 112"/>
                <a:gd name="T44" fmla="*/ 6 w 128"/>
                <a:gd name="T45" fmla="*/ 30 h 112"/>
                <a:gd name="T46" fmla="*/ 39 w 128"/>
                <a:gd name="T47" fmla="*/ 6 h 112"/>
                <a:gd name="T48" fmla="*/ 54 w 128"/>
                <a:gd name="T49" fmla="*/ 24 h 112"/>
                <a:gd name="T50" fmla="*/ 64 w 128"/>
                <a:gd name="T51" fmla="*/ 67 h 112"/>
                <a:gd name="T52" fmla="*/ 84 w 128"/>
                <a:gd name="T53" fmla="*/ 60 h 112"/>
                <a:gd name="T54" fmla="*/ 90 w 128"/>
                <a:gd name="T55" fmla="*/ 30 h 112"/>
                <a:gd name="T56" fmla="*/ 79 w 128"/>
                <a:gd name="T57" fmla="*/ 27 h 112"/>
                <a:gd name="T58" fmla="*/ 78 w 128"/>
                <a:gd name="T59" fmla="*/ 25 h 112"/>
                <a:gd name="T60" fmla="*/ 107 w 128"/>
                <a:gd name="T61" fmla="*/ 4 h 112"/>
                <a:gd name="T62" fmla="*/ 119 w 128"/>
                <a:gd name="T63" fmla="*/ 9 h 112"/>
                <a:gd name="T64" fmla="*/ 99 w 128"/>
                <a:gd name="T65" fmla="*/ 75 h 112"/>
                <a:gd name="T66" fmla="*/ 58 w 128"/>
                <a:gd name="T67" fmla="*/ 10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8" h="112">
                  <a:moveTo>
                    <a:pt x="102" y="78"/>
                  </a:moveTo>
                  <a:cubicBezTo>
                    <a:pt x="110" y="67"/>
                    <a:pt x="117" y="58"/>
                    <a:pt x="121" y="49"/>
                  </a:cubicBezTo>
                  <a:cubicBezTo>
                    <a:pt x="125" y="41"/>
                    <a:pt x="128" y="33"/>
                    <a:pt x="128" y="27"/>
                  </a:cubicBezTo>
                  <a:cubicBezTo>
                    <a:pt x="128" y="17"/>
                    <a:pt x="126" y="10"/>
                    <a:pt x="122" y="6"/>
                  </a:cubicBezTo>
                  <a:cubicBezTo>
                    <a:pt x="119" y="2"/>
                    <a:pt x="114" y="0"/>
                    <a:pt x="108" y="0"/>
                  </a:cubicBezTo>
                  <a:cubicBezTo>
                    <a:pt x="107" y="0"/>
                    <a:pt x="107" y="0"/>
                    <a:pt x="107" y="0"/>
                  </a:cubicBezTo>
                  <a:cubicBezTo>
                    <a:pt x="98" y="0"/>
                    <a:pt x="90" y="3"/>
                    <a:pt x="84" y="9"/>
                  </a:cubicBezTo>
                  <a:cubicBezTo>
                    <a:pt x="78" y="15"/>
                    <a:pt x="73" y="22"/>
                    <a:pt x="70" y="31"/>
                  </a:cubicBezTo>
                  <a:cubicBezTo>
                    <a:pt x="70" y="31"/>
                    <a:pt x="70" y="32"/>
                    <a:pt x="70" y="32"/>
                  </a:cubicBezTo>
                  <a:cubicBezTo>
                    <a:pt x="70" y="34"/>
                    <a:pt x="72" y="35"/>
                    <a:pt x="73" y="34"/>
                  </a:cubicBezTo>
                  <a:cubicBezTo>
                    <a:pt x="74" y="34"/>
                    <a:pt x="80" y="31"/>
                    <a:pt x="82" y="31"/>
                  </a:cubicBezTo>
                  <a:cubicBezTo>
                    <a:pt x="84" y="31"/>
                    <a:pt x="86" y="32"/>
                    <a:pt x="87" y="33"/>
                  </a:cubicBezTo>
                  <a:cubicBezTo>
                    <a:pt x="88" y="34"/>
                    <a:pt x="88" y="37"/>
                    <a:pt x="88" y="39"/>
                  </a:cubicBezTo>
                  <a:cubicBezTo>
                    <a:pt x="88" y="43"/>
                    <a:pt x="85" y="49"/>
                    <a:pt x="80" y="57"/>
                  </a:cubicBezTo>
                  <a:cubicBezTo>
                    <a:pt x="75" y="65"/>
                    <a:pt x="72" y="67"/>
                    <a:pt x="71" y="68"/>
                  </a:cubicBezTo>
                  <a:cubicBezTo>
                    <a:pt x="70" y="69"/>
                    <a:pt x="70" y="69"/>
                    <a:pt x="70" y="69"/>
                  </a:cubicBezTo>
                  <a:cubicBezTo>
                    <a:pt x="70" y="68"/>
                    <a:pt x="70" y="68"/>
                    <a:pt x="70" y="68"/>
                  </a:cubicBezTo>
                  <a:cubicBezTo>
                    <a:pt x="68" y="67"/>
                    <a:pt x="66" y="63"/>
                    <a:pt x="64" y="51"/>
                  </a:cubicBezTo>
                  <a:cubicBezTo>
                    <a:pt x="63" y="47"/>
                    <a:pt x="61" y="38"/>
                    <a:pt x="59" y="23"/>
                  </a:cubicBezTo>
                  <a:cubicBezTo>
                    <a:pt x="57" y="16"/>
                    <a:pt x="55" y="11"/>
                    <a:pt x="53" y="7"/>
                  </a:cubicBezTo>
                  <a:cubicBezTo>
                    <a:pt x="49" y="3"/>
                    <a:pt x="44" y="1"/>
                    <a:pt x="38" y="1"/>
                  </a:cubicBezTo>
                  <a:cubicBezTo>
                    <a:pt x="34" y="2"/>
                    <a:pt x="27" y="6"/>
                    <a:pt x="19" y="13"/>
                  </a:cubicBezTo>
                  <a:cubicBezTo>
                    <a:pt x="13" y="18"/>
                    <a:pt x="1" y="29"/>
                    <a:pt x="1" y="29"/>
                  </a:cubicBezTo>
                  <a:cubicBezTo>
                    <a:pt x="0" y="30"/>
                    <a:pt x="0" y="30"/>
                    <a:pt x="0" y="31"/>
                  </a:cubicBezTo>
                  <a:cubicBezTo>
                    <a:pt x="0" y="31"/>
                    <a:pt x="0" y="32"/>
                    <a:pt x="1" y="32"/>
                  </a:cubicBezTo>
                  <a:cubicBezTo>
                    <a:pt x="6" y="40"/>
                    <a:pt x="6" y="40"/>
                    <a:pt x="6" y="40"/>
                  </a:cubicBezTo>
                  <a:cubicBezTo>
                    <a:pt x="7" y="41"/>
                    <a:pt x="8" y="41"/>
                    <a:pt x="9" y="40"/>
                  </a:cubicBezTo>
                  <a:cubicBezTo>
                    <a:pt x="15" y="36"/>
                    <a:pt x="18" y="35"/>
                    <a:pt x="18" y="35"/>
                  </a:cubicBezTo>
                  <a:cubicBezTo>
                    <a:pt x="19" y="35"/>
                    <a:pt x="19" y="35"/>
                    <a:pt x="19" y="35"/>
                  </a:cubicBezTo>
                  <a:cubicBezTo>
                    <a:pt x="19" y="35"/>
                    <a:pt x="19" y="35"/>
                    <a:pt x="19" y="35"/>
                  </a:cubicBezTo>
                  <a:cubicBezTo>
                    <a:pt x="20" y="35"/>
                    <a:pt x="21" y="37"/>
                    <a:pt x="23" y="40"/>
                  </a:cubicBezTo>
                  <a:cubicBezTo>
                    <a:pt x="24" y="43"/>
                    <a:pt x="26" y="47"/>
                    <a:pt x="27" y="53"/>
                  </a:cubicBezTo>
                  <a:cubicBezTo>
                    <a:pt x="37" y="90"/>
                    <a:pt x="37" y="90"/>
                    <a:pt x="37" y="90"/>
                  </a:cubicBezTo>
                  <a:cubicBezTo>
                    <a:pt x="43" y="105"/>
                    <a:pt x="50" y="112"/>
                    <a:pt x="58" y="112"/>
                  </a:cubicBezTo>
                  <a:cubicBezTo>
                    <a:pt x="64" y="112"/>
                    <a:pt x="71" y="109"/>
                    <a:pt x="79" y="103"/>
                  </a:cubicBezTo>
                  <a:cubicBezTo>
                    <a:pt x="86" y="97"/>
                    <a:pt x="94" y="89"/>
                    <a:pt x="102" y="78"/>
                  </a:cubicBezTo>
                  <a:close/>
                  <a:moveTo>
                    <a:pt x="58" y="108"/>
                  </a:moveTo>
                  <a:cubicBezTo>
                    <a:pt x="52" y="108"/>
                    <a:pt x="47" y="101"/>
                    <a:pt x="42" y="88"/>
                  </a:cubicBezTo>
                  <a:cubicBezTo>
                    <a:pt x="32" y="52"/>
                    <a:pt x="32" y="52"/>
                    <a:pt x="32" y="52"/>
                  </a:cubicBezTo>
                  <a:cubicBezTo>
                    <a:pt x="30" y="45"/>
                    <a:pt x="28" y="40"/>
                    <a:pt x="26" y="37"/>
                  </a:cubicBezTo>
                  <a:cubicBezTo>
                    <a:pt x="25" y="35"/>
                    <a:pt x="23" y="30"/>
                    <a:pt x="19" y="30"/>
                  </a:cubicBezTo>
                  <a:cubicBezTo>
                    <a:pt x="18" y="30"/>
                    <a:pt x="18" y="30"/>
                    <a:pt x="17" y="30"/>
                  </a:cubicBezTo>
                  <a:cubicBezTo>
                    <a:pt x="16" y="31"/>
                    <a:pt x="13" y="32"/>
                    <a:pt x="10" y="34"/>
                  </a:cubicBezTo>
                  <a:cubicBezTo>
                    <a:pt x="9" y="35"/>
                    <a:pt x="9" y="35"/>
                    <a:pt x="9" y="35"/>
                  </a:cubicBezTo>
                  <a:cubicBezTo>
                    <a:pt x="5" y="31"/>
                    <a:pt x="5" y="31"/>
                    <a:pt x="5" y="31"/>
                  </a:cubicBezTo>
                  <a:cubicBezTo>
                    <a:pt x="6" y="30"/>
                    <a:pt x="6" y="30"/>
                    <a:pt x="6" y="30"/>
                  </a:cubicBezTo>
                  <a:cubicBezTo>
                    <a:pt x="12" y="25"/>
                    <a:pt x="17" y="21"/>
                    <a:pt x="22" y="16"/>
                  </a:cubicBezTo>
                  <a:cubicBezTo>
                    <a:pt x="31" y="8"/>
                    <a:pt x="36" y="6"/>
                    <a:pt x="39" y="6"/>
                  </a:cubicBezTo>
                  <a:cubicBezTo>
                    <a:pt x="43" y="5"/>
                    <a:pt x="46" y="7"/>
                    <a:pt x="49" y="10"/>
                  </a:cubicBezTo>
                  <a:cubicBezTo>
                    <a:pt x="51" y="13"/>
                    <a:pt x="53" y="18"/>
                    <a:pt x="54" y="24"/>
                  </a:cubicBezTo>
                  <a:cubicBezTo>
                    <a:pt x="56" y="39"/>
                    <a:pt x="58" y="48"/>
                    <a:pt x="59" y="52"/>
                  </a:cubicBezTo>
                  <a:cubicBezTo>
                    <a:pt x="61" y="59"/>
                    <a:pt x="62" y="64"/>
                    <a:pt x="64" y="67"/>
                  </a:cubicBezTo>
                  <a:cubicBezTo>
                    <a:pt x="64" y="68"/>
                    <a:pt x="67" y="73"/>
                    <a:pt x="70" y="73"/>
                  </a:cubicBezTo>
                  <a:cubicBezTo>
                    <a:pt x="74" y="73"/>
                    <a:pt x="78" y="69"/>
                    <a:pt x="84" y="60"/>
                  </a:cubicBezTo>
                  <a:cubicBezTo>
                    <a:pt x="89" y="51"/>
                    <a:pt x="92" y="45"/>
                    <a:pt x="93" y="40"/>
                  </a:cubicBezTo>
                  <a:cubicBezTo>
                    <a:pt x="93" y="35"/>
                    <a:pt x="92" y="32"/>
                    <a:pt x="90" y="30"/>
                  </a:cubicBezTo>
                  <a:cubicBezTo>
                    <a:pt x="88" y="28"/>
                    <a:pt x="86" y="27"/>
                    <a:pt x="82" y="27"/>
                  </a:cubicBezTo>
                  <a:cubicBezTo>
                    <a:pt x="81" y="27"/>
                    <a:pt x="80" y="27"/>
                    <a:pt x="79" y="27"/>
                  </a:cubicBezTo>
                  <a:cubicBezTo>
                    <a:pt x="76" y="28"/>
                    <a:pt x="76" y="28"/>
                    <a:pt x="76" y="28"/>
                  </a:cubicBezTo>
                  <a:cubicBezTo>
                    <a:pt x="78" y="25"/>
                    <a:pt x="78" y="25"/>
                    <a:pt x="78" y="25"/>
                  </a:cubicBezTo>
                  <a:cubicBezTo>
                    <a:pt x="80" y="20"/>
                    <a:pt x="83" y="16"/>
                    <a:pt x="87" y="13"/>
                  </a:cubicBezTo>
                  <a:cubicBezTo>
                    <a:pt x="93" y="7"/>
                    <a:pt x="100" y="4"/>
                    <a:pt x="107" y="4"/>
                  </a:cubicBezTo>
                  <a:cubicBezTo>
                    <a:pt x="107" y="4"/>
                    <a:pt x="107" y="4"/>
                    <a:pt x="108" y="4"/>
                  </a:cubicBezTo>
                  <a:cubicBezTo>
                    <a:pt x="113" y="5"/>
                    <a:pt x="116" y="6"/>
                    <a:pt x="119" y="9"/>
                  </a:cubicBezTo>
                  <a:cubicBezTo>
                    <a:pt x="122" y="12"/>
                    <a:pt x="124" y="18"/>
                    <a:pt x="123" y="27"/>
                  </a:cubicBezTo>
                  <a:cubicBezTo>
                    <a:pt x="123" y="38"/>
                    <a:pt x="115" y="54"/>
                    <a:pt x="99" y="75"/>
                  </a:cubicBezTo>
                  <a:cubicBezTo>
                    <a:pt x="99" y="75"/>
                    <a:pt x="99" y="75"/>
                    <a:pt x="99" y="75"/>
                  </a:cubicBezTo>
                  <a:cubicBezTo>
                    <a:pt x="82" y="97"/>
                    <a:pt x="68" y="108"/>
                    <a:pt x="58" y="108"/>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2" name="Freeform 32"/>
            <p:cNvSpPr>
              <a:spLocks noEditPoints="1"/>
            </p:cNvSpPr>
            <p:nvPr/>
          </p:nvSpPr>
          <p:spPr bwMode="auto">
            <a:xfrm>
              <a:off x="5201" y="2960"/>
              <a:ext cx="303" cy="218"/>
            </a:xfrm>
            <a:custGeom>
              <a:avLst/>
              <a:gdLst>
                <a:gd name="T0" fmla="*/ 127 w 128"/>
                <a:gd name="T1" fmla="*/ 23 h 92"/>
                <a:gd name="T2" fmla="*/ 119 w 128"/>
                <a:gd name="T3" fmla="*/ 6 h 92"/>
                <a:gd name="T4" fmla="*/ 103 w 128"/>
                <a:gd name="T5" fmla="*/ 1 h 92"/>
                <a:gd name="T6" fmla="*/ 64 w 128"/>
                <a:gd name="T7" fmla="*/ 0 h 92"/>
                <a:gd name="T8" fmla="*/ 25 w 128"/>
                <a:gd name="T9" fmla="*/ 1 h 92"/>
                <a:gd name="T10" fmla="*/ 9 w 128"/>
                <a:gd name="T11" fmla="*/ 6 h 92"/>
                <a:gd name="T12" fmla="*/ 1 w 128"/>
                <a:gd name="T13" fmla="*/ 23 h 92"/>
                <a:gd name="T14" fmla="*/ 1 w 128"/>
                <a:gd name="T15" fmla="*/ 69 h 92"/>
                <a:gd name="T16" fmla="*/ 9 w 128"/>
                <a:gd name="T17" fmla="*/ 86 h 92"/>
                <a:gd name="T18" fmla="*/ 25 w 128"/>
                <a:gd name="T19" fmla="*/ 91 h 92"/>
                <a:gd name="T20" fmla="*/ 64 w 128"/>
                <a:gd name="T21" fmla="*/ 92 h 92"/>
                <a:gd name="T22" fmla="*/ 64 w 128"/>
                <a:gd name="T23" fmla="*/ 92 h 92"/>
                <a:gd name="T24" fmla="*/ 103 w 128"/>
                <a:gd name="T25" fmla="*/ 91 h 92"/>
                <a:gd name="T26" fmla="*/ 119 w 128"/>
                <a:gd name="T27" fmla="*/ 86 h 92"/>
                <a:gd name="T28" fmla="*/ 127 w 128"/>
                <a:gd name="T29" fmla="*/ 69 h 92"/>
                <a:gd name="T30" fmla="*/ 127 w 128"/>
                <a:gd name="T31" fmla="*/ 23 h 92"/>
                <a:gd name="T32" fmla="*/ 122 w 128"/>
                <a:gd name="T33" fmla="*/ 68 h 92"/>
                <a:gd name="T34" fmla="*/ 103 w 128"/>
                <a:gd name="T35" fmla="*/ 86 h 92"/>
                <a:gd name="T36" fmla="*/ 64 w 128"/>
                <a:gd name="T37" fmla="*/ 87 h 92"/>
                <a:gd name="T38" fmla="*/ 25 w 128"/>
                <a:gd name="T39" fmla="*/ 86 h 92"/>
                <a:gd name="T40" fmla="*/ 6 w 128"/>
                <a:gd name="T41" fmla="*/ 68 h 92"/>
                <a:gd name="T42" fmla="*/ 6 w 128"/>
                <a:gd name="T43" fmla="*/ 24 h 92"/>
                <a:gd name="T44" fmla="*/ 25 w 128"/>
                <a:gd name="T45" fmla="*/ 6 h 92"/>
                <a:gd name="T46" fmla="*/ 64 w 128"/>
                <a:gd name="T47" fmla="*/ 5 h 92"/>
                <a:gd name="T48" fmla="*/ 103 w 128"/>
                <a:gd name="T49" fmla="*/ 6 h 92"/>
                <a:gd name="T50" fmla="*/ 122 w 128"/>
                <a:gd name="T51" fmla="*/ 24 h 92"/>
                <a:gd name="T52" fmla="*/ 122 w 128"/>
                <a:gd name="T53" fmla="*/ 6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92">
                  <a:moveTo>
                    <a:pt x="127" y="23"/>
                  </a:moveTo>
                  <a:cubicBezTo>
                    <a:pt x="126" y="14"/>
                    <a:pt x="124" y="9"/>
                    <a:pt x="119" y="6"/>
                  </a:cubicBezTo>
                  <a:cubicBezTo>
                    <a:pt x="116" y="3"/>
                    <a:pt x="110" y="2"/>
                    <a:pt x="103" y="1"/>
                  </a:cubicBezTo>
                  <a:cubicBezTo>
                    <a:pt x="95" y="1"/>
                    <a:pt x="80" y="0"/>
                    <a:pt x="64" y="0"/>
                  </a:cubicBezTo>
                  <a:cubicBezTo>
                    <a:pt x="48" y="0"/>
                    <a:pt x="33" y="1"/>
                    <a:pt x="25" y="1"/>
                  </a:cubicBezTo>
                  <a:cubicBezTo>
                    <a:pt x="18" y="2"/>
                    <a:pt x="12" y="3"/>
                    <a:pt x="9" y="6"/>
                  </a:cubicBezTo>
                  <a:cubicBezTo>
                    <a:pt x="4" y="9"/>
                    <a:pt x="2" y="14"/>
                    <a:pt x="1" y="23"/>
                  </a:cubicBezTo>
                  <a:cubicBezTo>
                    <a:pt x="0" y="35"/>
                    <a:pt x="0" y="57"/>
                    <a:pt x="1" y="69"/>
                  </a:cubicBezTo>
                  <a:cubicBezTo>
                    <a:pt x="2" y="78"/>
                    <a:pt x="4" y="83"/>
                    <a:pt x="9" y="86"/>
                  </a:cubicBezTo>
                  <a:cubicBezTo>
                    <a:pt x="12" y="89"/>
                    <a:pt x="18" y="90"/>
                    <a:pt x="25" y="91"/>
                  </a:cubicBezTo>
                  <a:cubicBezTo>
                    <a:pt x="33" y="91"/>
                    <a:pt x="48" y="92"/>
                    <a:pt x="64" y="92"/>
                  </a:cubicBezTo>
                  <a:cubicBezTo>
                    <a:pt x="64" y="92"/>
                    <a:pt x="64" y="92"/>
                    <a:pt x="64" y="92"/>
                  </a:cubicBezTo>
                  <a:cubicBezTo>
                    <a:pt x="80" y="92"/>
                    <a:pt x="95" y="91"/>
                    <a:pt x="103" y="91"/>
                  </a:cubicBezTo>
                  <a:cubicBezTo>
                    <a:pt x="110" y="90"/>
                    <a:pt x="116" y="89"/>
                    <a:pt x="119" y="86"/>
                  </a:cubicBezTo>
                  <a:cubicBezTo>
                    <a:pt x="124" y="83"/>
                    <a:pt x="126" y="78"/>
                    <a:pt x="127" y="69"/>
                  </a:cubicBezTo>
                  <a:cubicBezTo>
                    <a:pt x="128" y="57"/>
                    <a:pt x="128" y="35"/>
                    <a:pt x="127" y="23"/>
                  </a:cubicBezTo>
                  <a:close/>
                  <a:moveTo>
                    <a:pt x="122" y="68"/>
                  </a:moveTo>
                  <a:cubicBezTo>
                    <a:pt x="121" y="83"/>
                    <a:pt x="115" y="85"/>
                    <a:pt x="103" y="86"/>
                  </a:cubicBezTo>
                  <a:cubicBezTo>
                    <a:pt x="94" y="87"/>
                    <a:pt x="80" y="87"/>
                    <a:pt x="64" y="87"/>
                  </a:cubicBezTo>
                  <a:cubicBezTo>
                    <a:pt x="48" y="87"/>
                    <a:pt x="34" y="87"/>
                    <a:pt x="25" y="86"/>
                  </a:cubicBezTo>
                  <a:cubicBezTo>
                    <a:pt x="13" y="85"/>
                    <a:pt x="7" y="83"/>
                    <a:pt x="6" y="68"/>
                  </a:cubicBezTo>
                  <a:cubicBezTo>
                    <a:pt x="4" y="56"/>
                    <a:pt x="4" y="36"/>
                    <a:pt x="6" y="24"/>
                  </a:cubicBezTo>
                  <a:cubicBezTo>
                    <a:pt x="7" y="9"/>
                    <a:pt x="13" y="7"/>
                    <a:pt x="25" y="6"/>
                  </a:cubicBezTo>
                  <a:cubicBezTo>
                    <a:pt x="34" y="5"/>
                    <a:pt x="48" y="5"/>
                    <a:pt x="64" y="5"/>
                  </a:cubicBezTo>
                  <a:cubicBezTo>
                    <a:pt x="80" y="5"/>
                    <a:pt x="94" y="5"/>
                    <a:pt x="103" y="6"/>
                  </a:cubicBezTo>
                  <a:cubicBezTo>
                    <a:pt x="115" y="7"/>
                    <a:pt x="121" y="9"/>
                    <a:pt x="122" y="24"/>
                  </a:cubicBezTo>
                  <a:cubicBezTo>
                    <a:pt x="124" y="36"/>
                    <a:pt x="124" y="56"/>
                    <a:pt x="122" y="68"/>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3" name="Freeform 33"/>
            <p:cNvSpPr>
              <a:spLocks noEditPoints="1"/>
            </p:cNvSpPr>
            <p:nvPr/>
          </p:nvSpPr>
          <p:spPr bwMode="auto">
            <a:xfrm>
              <a:off x="5317" y="3024"/>
              <a:ext cx="90" cy="92"/>
            </a:xfrm>
            <a:custGeom>
              <a:avLst/>
              <a:gdLst>
                <a:gd name="T0" fmla="*/ 37 w 38"/>
                <a:gd name="T1" fmla="*/ 17 h 39"/>
                <a:gd name="T2" fmla="*/ 4 w 38"/>
                <a:gd name="T3" fmla="*/ 0 h 39"/>
                <a:gd name="T4" fmla="*/ 3 w 38"/>
                <a:gd name="T5" fmla="*/ 0 h 39"/>
                <a:gd name="T6" fmla="*/ 0 w 38"/>
                <a:gd name="T7" fmla="*/ 2 h 39"/>
                <a:gd name="T8" fmla="*/ 0 w 38"/>
                <a:gd name="T9" fmla="*/ 36 h 39"/>
                <a:gd name="T10" fmla="*/ 4 w 38"/>
                <a:gd name="T11" fmla="*/ 38 h 39"/>
                <a:gd name="T12" fmla="*/ 37 w 38"/>
                <a:gd name="T13" fmla="*/ 21 h 39"/>
                <a:gd name="T14" fmla="*/ 38 w 38"/>
                <a:gd name="T15" fmla="*/ 19 h 39"/>
                <a:gd name="T16" fmla="*/ 37 w 38"/>
                <a:gd name="T17" fmla="*/ 17 h 39"/>
                <a:gd name="T18" fmla="*/ 5 w 38"/>
                <a:gd name="T19" fmla="*/ 32 h 39"/>
                <a:gd name="T20" fmla="*/ 5 w 38"/>
                <a:gd name="T21" fmla="*/ 6 h 39"/>
                <a:gd name="T22" fmla="*/ 31 w 38"/>
                <a:gd name="T23" fmla="*/ 19 h 39"/>
                <a:gd name="T24" fmla="*/ 5 w 38"/>
                <a:gd name="T25" fmla="*/ 3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39">
                  <a:moveTo>
                    <a:pt x="37" y="17"/>
                  </a:moveTo>
                  <a:cubicBezTo>
                    <a:pt x="4" y="0"/>
                    <a:pt x="4" y="0"/>
                    <a:pt x="4" y="0"/>
                  </a:cubicBezTo>
                  <a:cubicBezTo>
                    <a:pt x="3" y="0"/>
                    <a:pt x="3" y="0"/>
                    <a:pt x="3" y="0"/>
                  </a:cubicBezTo>
                  <a:cubicBezTo>
                    <a:pt x="1" y="0"/>
                    <a:pt x="0" y="1"/>
                    <a:pt x="0" y="2"/>
                  </a:cubicBezTo>
                  <a:cubicBezTo>
                    <a:pt x="0" y="36"/>
                    <a:pt x="0" y="36"/>
                    <a:pt x="0" y="36"/>
                  </a:cubicBezTo>
                  <a:cubicBezTo>
                    <a:pt x="0" y="38"/>
                    <a:pt x="2" y="39"/>
                    <a:pt x="4" y="38"/>
                  </a:cubicBezTo>
                  <a:cubicBezTo>
                    <a:pt x="37" y="21"/>
                    <a:pt x="37" y="21"/>
                    <a:pt x="37" y="21"/>
                  </a:cubicBezTo>
                  <a:cubicBezTo>
                    <a:pt x="38" y="21"/>
                    <a:pt x="38" y="20"/>
                    <a:pt x="38" y="19"/>
                  </a:cubicBezTo>
                  <a:cubicBezTo>
                    <a:pt x="38" y="18"/>
                    <a:pt x="38" y="17"/>
                    <a:pt x="37" y="17"/>
                  </a:cubicBezTo>
                  <a:close/>
                  <a:moveTo>
                    <a:pt x="5" y="32"/>
                  </a:moveTo>
                  <a:cubicBezTo>
                    <a:pt x="5" y="6"/>
                    <a:pt x="5" y="6"/>
                    <a:pt x="5" y="6"/>
                  </a:cubicBezTo>
                  <a:cubicBezTo>
                    <a:pt x="31" y="19"/>
                    <a:pt x="31" y="19"/>
                    <a:pt x="31" y="19"/>
                  </a:cubicBezTo>
                  <a:lnTo>
                    <a:pt x="5" y="32"/>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4" name="Freeform 34"/>
            <p:cNvSpPr>
              <a:spLocks noEditPoints="1"/>
            </p:cNvSpPr>
            <p:nvPr/>
          </p:nvSpPr>
          <p:spPr bwMode="auto">
            <a:xfrm>
              <a:off x="4615" y="3048"/>
              <a:ext cx="264" cy="173"/>
            </a:xfrm>
            <a:custGeom>
              <a:avLst/>
              <a:gdLst>
                <a:gd name="T0" fmla="*/ 106 w 112"/>
                <a:gd name="T1" fmla="*/ 0 h 73"/>
                <a:gd name="T2" fmla="*/ 6 w 112"/>
                <a:gd name="T3" fmla="*/ 0 h 73"/>
                <a:gd name="T4" fmla="*/ 0 w 112"/>
                <a:gd name="T5" fmla="*/ 6 h 73"/>
                <a:gd name="T6" fmla="*/ 0 w 112"/>
                <a:gd name="T7" fmla="*/ 67 h 73"/>
                <a:gd name="T8" fmla="*/ 6 w 112"/>
                <a:gd name="T9" fmla="*/ 73 h 73"/>
                <a:gd name="T10" fmla="*/ 106 w 112"/>
                <a:gd name="T11" fmla="*/ 73 h 73"/>
                <a:gd name="T12" fmla="*/ 112 w 112"/>
                <a:gd name="T13" fmla="*/ 67 h 73"/>
                <a:gd name="T14" fmla="*/ 112 w 112"/>
                <a:gd name="T15" fmla="*/ 6 h 73"/>
                <a:gd name="T16" fmla="*/ 106 w 112"/>
                <a:gd name="T17" fmla="*/ 0 h 73"/>
                <a:gd name="T18" fmla="*/ 107 w 112"/>
                <a:gd name="T19" fmla="*/ 68 h 73"/>
                <a:gd name="T20" fmla="*/ 5 w 112"/>
                <a:gd name="T21" fmla="*/ 68 h 73"/>
                <a:gd name="T22" fmla="*/ 5 w 112"/>
                <a:gd name="T23" fmla="*/ 5 h 73"/>
                <a:gd name="T24" fmla="*/ 107 w 112"/>
                <a:gd name="T25" fmla="*/ 5 h 73"/>
                <a:gd name="T26" fmla="*/ 107 w 112"/>
                <a:gd name="T27" fmla="*/ 68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2" h="73">
                  <a:moveTo>
                    <a:pt x="106" y="0"/>
                  </a:moveTo>
                  <a:cubicBezTo>
                    <a:pt x="6" y="0"/>
                    <a:pt x="6" y="0"/>
                    <a:pt x="6" y="0"/>
                  </a:cubicBezTo>
                  <a:cubicBezTo>
                    <a:pt x="3" y="0"/>
                    <a:pt x="0" y="3"/>
                    <a:pt x="0" y="6"/>
                  </a:cubicBezTo>
                  <a:cubicBezTo>
                    <a:pt x="0" y="67"/>
                    <a:pt x="0" y="67"/>
                    <a:pt x="0" y="67"/>
                  </a:cubicBezTo>
                  <a:cubicBezTo>
                    <a:pt x="0" y="70"/>
                    <a:pt x="3" y="73"/>
                    <a:pt x="6" y="73"/>
                  </a:cubicBezTo>
                  <a:cubicBezTo>
                    <a:pt x="106" y="73"/>
                    <a:pt x="106" y="73"/>
                    <a:pt x="106" y="73"/>
                  </a:cubicBezTo>
                  <a:cubicBezTo>
                    <a:pt x="109" y="73"/>
                    <a:pt x="112" y="70"/>
                    <a:pt x="112" y="67"/>
                  </a:cubicBezTo>
                  <a:cubicBezTo>
                    <a:pt x="112" y="6"/>
                    <a:pt x="112" y="6"/>
                    <a:pt x="112" y="6"/>
                  </a:cubicBezTo>
                  <a:cubicBezTo>
                    <a:pt x="112" y="3"/>
                    <a:pt x="109" y="0"/>
                    <a:pt x="106" y="0"/>
                  </a:cubicBezTo>
                  <a:close/>
                  <a:moveTo>
                    <a:pt x="107" y="68"/>
                  </a:moveTo>
                  <a:cubicBezTo>
                    <a:pt x="5" y="68"/>
                    <a:pt x="5" y="68"/>
                    <a:pt x="5" y="68"/>
                  </a:cubicBezTo>
                  <a:cubicBezTo>
                    <a:pt x="5" y="5"/>
                    <a:pt x="5" y="5"/>
                    <a:pt x="5" y="5"/>
                  </a:cubicBezTo>
                  <a:cubicBezTo>
                    <a:pt x="107" y="5"/>
                    <a:pt x="107" y="5"/>
                    <a:pt x="107" y="5"/>
                  </a:cubicBezTo>
                  <a:lnTo>
                    <a:pt x="107" y="68"/>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5" name="Freeform 35"/>
            <p:cNvSpPr>
              <a:spLocks/>
            </p:cNvSpPr>
            <p:nvPr/>
          </p:nvSpPr>
          <p:spPr bwMode="auto">
            <a:xfrm>
              <a:off x="4671" y="2918"/>
              <a:ext cx="50" cy="106"/>
            </a:xfrm>
            <a:custGeom>
              <a:avLst/>
              <a:gdLst>
                <a:gd name="T0" fmla="*/ 19 w 50"/>
                <a:gd name="T1" fmla="*/ 106 h 106"/>
                <a:gd name="T2" fmla="*/ 31 w 50"/>
                <a:gd name="T3" fmla="*/ 106 h 106"/>
                <a:gd name="T4" fmla="*/ 31 w 50"/>
                <a:gd name="T5" fmla="*/ 63 h 106"/>
                <a:gd name="T6" fmla="*/ 50 w 50"/>
                <a:gd name="T7" fmla="*/ 0 h 106"/>
                <a:gd name="T8" fmla="*/ 38 w 50"/>
                <a:gd name="T9" fmla="*/ 0 h 106"/>
                <a:gd name="T10" fmla="*/ 26 w 50"/>
                <a:gd name="T11" fmla="*/ 56 h 106"/>
                <a:gd name="T12" fmla="*/ 10 w 50"/>
                <a:gd name="T13" fmla="*/ 0 h 106"/>
                <a:gd name="T14" fmla="*/ 0 w 50"/>
                <a:gd name="T15" fmla="*/ 0 h 106"/>
                <a:gd name="T16" fmla="*/ 19 w 50"/>
                <a:gd name="T17" fmla="*/ 63 h 106"/>
                <a:gd name="T18" fmla="*/ 19 w 50"/>
                <a:gd name="T19" fmla="*/ 10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106">
                  <a:moveTo>
                    <a:pt x="19" y="106"/>
                  </a:moveTo>
                  <a:lnTo>
                    <a:pt x="31" y="106"/>
                  </a:lnTo>
                  <a:lnTo>
                    <a:pt x="31" y="63"/>
                  </a:lnTo>
                  <a:lnTo>
                    <a:pt x="50" y="0"/>
                  </a:lnTo>
                  <a:lnTo>
                    <a:pt x="38" y="0"/>
                  </a:lnTo>
                  <a:lnTo>
                    <a:pt x="26" y="56"/>
                  </a:lnTo>
                  <a:lnTo>
                    <a:pt x="10" y="0"/>
                  </a:lnTo>
                  <a:lnTo>
                    <a:pt x="0" y="0"/>
                  </a:lnTo>
                  <a:lnTo>
                    <a:pt x="19" y="63"/>
                  </a:lnTo>
                  <a:lnTo>
                    <a:pt x="19" y="106"/>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6" name="Freeform 36"/>
            <p:cNvSpPr>
              <a:spLocks/>
            </p:cNvSpPr>
            <p:nvPr/>
          </p:nvSpPr>
          <p:spPr bwMode="auto">
            <a:xfrm>
              <a:off x="4787" y="2948"/>
              <a:ext cx="36" cy="78"/>
            </a:xfrm>
            <a:custGeom>
              <a:avLst/>
              <a:gdLst>
                <a:gd name="T0" fmla="*/ 3 w 15"/>
                <a:gd name="T1" fmla="*/ 33 h 33"/>
                <a:gd name="T2" fmla="*/ 9 w 15"/>
                <a:gd name="T3" fmla="*/ 29 h 33"/>
                <a:gd name="T4" fmla="*/ 12 w 15"/>
                <a:gd name="T5" fmla="*/ 26 h 33"/>
                <a:gd name="T6" fmla="*/ 12 w 15"/>
                <a:gd name="T7" fmla="*/ 32 h 33"/>
                <a:gd name="T8" fmla="*/ 15 w 15"/>
                <a:gd name="T9" fmla="*/ 32 h 33"/>
                <a:gd name="T10" fmla="*/ 15 w 15"/>
                <a:gd name="T11" fmla="*/ 0 h 33"/>
                <a:gd name="T12" fmla="*/ 12 w 15"/>
                <a:gd name="T13" fmla="*/ 0 h 33"/>
                <a:gd name="T14" fmla="*/ 12 w 15"/>
                <a:gd name="T15" fmla="*/ 26 h 33"/>
                <a:gd name="T16" fmla="*/ 11 w 15"/>
                <a:gd name="T17" fmla="*/ 26 h 33"/>
                <a:gd name="T18" fmla="*/ 6 w 15"/>
                <a:gd name="T19" fmla="*/ 29 h 33"/>
                <a:gd name="T20" fmla="*/ 3 w 15"/>
                <a:gd name="T21" fmla="*/ 25 h 33"/>
                <a:gd name="T22" fmla="*/ 3 w 15"/>
                <a:gd name="T23" fmla="*/ 0 h 33"/>
                <a:gd name="T24" fmla="*/ 0 w 15"/>
                <a:gd name="T25" fmla="*/ 0 h 33"/>
                <a:gd name="T26" fmla="*/ 0 w 15"/>
                <a:gd name="T27" fmla="*/ 28 h 33"/>
                <a:gd name="T28" fmla="*/ 3 w 15"/>
                <a:gd name="T2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33">
                  <a:moveTo>
                    <a:pt x="3" y="33"/>
                  </a:moveTo>
                  <a:cubicBezTo>
                    <a:pt x="4" y="33"/>
                    <a:pt x="6" y="32"/>
                    <a:pt x="9" y="29"/>
                  </a:cubicBezTo>
                  <a:cubicBezTo>
                    <a:pt x="12" y="26"/>
                    <a:pt x="12" y="26"/>
                    <a:pt x="12" y="26"/>
                  </a:cubicBezTo>
                  <a:cubicBezTo>
                    <a:pt x="12" y="32"/>
                    <a:pt x="12" y="32"/>
                    <a:pt x="12" y="32"/>
                  </a:cubicBezTo>
                  <a:cubicBezTo>
                    <a:pt x="15" y="32"/>
                    <a:pt x="15" y="32"/>
                    <a:pt x="15" y="32"/>
                  </a:cubicBezTo>
                  <a:cubicBezTo>
                    <a:pt x="15" y="0"/>
                    <a:pt x="15" y="0"/>
                    <a:pt x="15" y="0"/>
                  </a:cubicBezTo>
                  <a:cubicBezTo>
                    <a:pt x="12" y="0"/>
                    <a:pt x="12" y="0"/>
                    <a:pt x="12" y="0"/>
                  </a:cubicBezTo>
                  <a:cubicBezTo>
                    <a:pt x="12" y="26"/>
                    <a:pt x="12" y="26"/>
                    <a:pt x="12" y="26"/>
                  </a:cubicBezTo>
                  <a:cubicBezTo>
                    <a:pt x="11" y="26"/>
                    <a:pt x="11" y="26"/>
                    <a:pt x="11" y="26"/>
                  </a:cubicBezTo>
                  <a:cubicBezTo>
                    <a:pt x="11" y="26"/>
                    <a:pt x="9" y="29"/>
                    <a:pt x="6" y="29"/>
                  </a:cubicBezTo>
                  <a:cubicBezTo>
                    <a:pt x="5" y="29"/>
                    <a:pt x="3" y="29"/>
                    <a:pt x="3" y="25"/>
                  </a:cubicBezTo>
                  <a:cubicBezTo>
                    <a:pt x="3" y="0"/>
                    <a:pt x="3" y="0"/>
                    <a:pt x="3" y="0"/>
                  </a:cubicBezTo>
                  <a:cubicBezTo>
                    <a:pt x="0" y="0"/>
                    <a:pt x="0" y="0"/>
                    <a:pt x="0" y="0"/>
                  </a:cubicBezTo>
                  <a:cubicBezTo>
                    <a:pt x="0" y="28"/>
                    <a:pt x="0" y="28"/>
                    <a:pt x="0" y="28"/>
                  </a:cubicBezTo>
                  <a:cubicBezTo>
                    <a:pt x="0" y="33"/>
                    <a:pt x="2" y="33"/>
                    <a:pt x="3" y="33"/>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7" name="Freeform 37"/>
            <p:cNvSpPr>
              <a:spLocks noEditPoints="1"/>
            </p:cNvSpPr>
            <p:nvPr/>
          </p:nvSpPr>
          <p:spPr bwMode="auto">
            <a:xfrm>
              <a:off x="4728" y="2946"/>
              <a:ext cx="38" cy="80"/>
            </a:xfrm>
            <a:custGeom>
              <a:avLst/>
              <a:gdLst>
                <a:gd name="T0" fmla="*/ 8 w 16"/>
                <a:gd name="T1" fmla="*/ 34 h 34"/>
                <a:gd name="T2" fmla="*/ 16 w 16"/>
                <a:gd name="T3" fmla="*/ 26 h 34"/>
                <a:gd name="T4" fmla="*/ 16 w 16"/>
                <a:gd name="T5" fmla="*/ 8 h 34"/>
                <a:gd name="T6" fmla="*/ 8 w 16"/>
                <a:gd name="T7" fmla="*/ 0 h 34"/>
                <a:gd name="T8" fmla="*/ 0 w 16"/>
                <a:gd name="T9" fmla="*/ 8 h 34"/>
                <a:gd name="T10" fmla="*/ 0 w 16"/>
                <a:gd name="T11" fmla="*/ 26 h 34"/>
                <a:gd name="T12" fmla="*/ 8 w 16"/>
                <a:gd name="T13" fmla="*/ 34 h 34"/>
                <a:gd name="T14" fmla="*/ 4 w 16"/>
                <a:gd name="T15" fmla="*/ 9 h 34"/>
                <a:gd name="T16" fmla="*/ 8 w 16"/>
                <a:gd name="T17" fmla="*/ 4 h 34"/>
                <a:gd name="T18" fmla="*/ 12 w 16"/>
                <a:gd name="T19" fmla="*/ 9 h 34"/>
                <a:gd name="T20" fmla="*/ 12 w 16"/>
                <a:gd name="T21" fmla="*/ 26 h 34"/>
                <a:gd name="T22" fmla="*/ 8 w 16"/>
                <a:gd name="T23" fmla="*/ 30 h 34"/>
                <a:gd name="T24" fmla="*/ 4 w 16"/>
                <a:gd name="T25" fmla="*/ 26 h 34"/>
                <a:gd name="T26" fmla="*/ 4 w 16"/>
                <a:gd name="T27" fmla="*/ 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34">
                  <a:moveTo>
                    <a:pt x="8" y="34"/>
                  </a:moveTo>
                  <a:cubicBezTo>
                    <a:pt x="13" y="34"/>
                    <a:pt x="16" y="31"/>
                    <a:pt x="16" y="26"/>
                  </a:cubicBezTo>
                  <a:cubicBezTo>
                    <a:pt x="16" y="8"/>
                    <a:pt x="16" y="8"/>
                    <a:pt x="16" y="8"/>
                  </a:cubicBezTo>
                  <a:cubicBezTo>
                    <a:pt x="16" y="4"/>
                    <a:pt x="13" y="0"/>
                    <a:pt x="8" y="0"/>
                  </a:cubicBezTo>
                  <a:cubicBezTo>
                    <a:pt x="3" y="0"/>
                    <a:pt x="0" y="4"/>
                    <a:pt x="0" y="8"/>
                  </a:cubicBezTo>
                  <a:cubicBezTo>
                    <a:pt x="0" y="26"/>
                    <a:pt x="0" y="26"/>
                    <a:pt x="0" y="26"/>
                  </a:cubicBezTo>
                  <a:cubicBezTo>
                    <a:pt x="0" y="31"/>
                    <a:pt x="3" y="34"/>
                    <a:pt x="8" y="34"/>
                  </a:cubicBezTo>
                  <a:close/>
                  <a:moveTo>
                    <a:pt x="4" y="9"/>
                  </a:moveTo>
                  <a:cubicBezTo>
                    <a:pt x="4" y="6"/>
                    <a:pt x="5" y="4"/>
                    <a:pt x="8" y="4"/>
                  </a:cubicBezTo>
                  <a:cubicBezTo>
                    <a:pt x="11" y="4"/>
                    <a:pt x="12" y="6"/>
                    <a:pt x="12" y="9"/>
                  </a:cubicBezTo>
                  <a:cubicBezTo>
                    <a:pt x="12" y="26"/>
                    <a:pt x="12" y="26"/>
                    <a:pt x="12" y="26"/>
                  </a:cubicBezTo>
                  <a:cubicBezTo>
                    <a:pt x="12" y="28"/>
                    <a:pt x="11" y="30"/>
                    <a:pt x="8" y="30"/>
                  </a:cubicBezTo>
                  <a:cubicBezTo>
                    <a:pt x="6" y="30"/>
                    <a:pt x="4" y="28"/>
                    <a:pt x="4" y="26"/>
                  </a:cubicBezTo>
                  <a:lnTo>
                    <a:pt x="4" y="9"/>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8" name="Freeform 38"/>
            <p:cNvSpPr>
              <a:spLocks noEditPoints="1"/>
            </p:cNvSpPr>
            <p:nvPr/>
          </p:nvSpPr>
          <p:spPr bwMode="auto">
            <a:xfrm>
              <a:off x="4808" y="3112"/>
              <a:ext cx="38" cy="78"/>
            </a:xfrm>
            <a:custGeom>
              <a:avLst/>
              <a:gdLst>
                <a:gd name="T0" fmla="*/ 8 w 16"/>
                <a:gd name="T1" fmla="*/ 33 h 33"/>
                <a:gd name="T2" fmla="*/ 16 w 16"/>
                <a:gd name="T3" fmla="*/ 24 h 33"/>
                <a:gd name="T4" fmla="*/ 16 w 16"/>
                <a:gd name="T5" fmla="*/ 23 h 33"/>
                <a:gd name="T6" fmla="*/ 12 w 16"/>
                <a:gd name="T7" fmla="*/ 23 h 33"/>
                <a:gd name="T8" fmla="*/ 12 w 16"/>
                <a:gd name="T9" fmla="*/ 24 h 33"/>
                <a:gd name="T10" fmla="*/ 8 w 16"/>
                <a:gd name="T11" fmla="*/ 30 h 33"/>
                <a:gd name="T12" fmla="*/ 4 w 16"/>
                <a:gd name="T13" fmla="*/ 24 h 33"/>
                <a:gd name="T14" fmla="*/ 4 w 16"/>
                <a:gd name="T15" fmla="*/ 16 h 33"/>
                <a:gd name="T16" fmla="*/ 16 w 16"/>
                <a:gd name="T17" fmla="*/ 16 h 33"/>
                <a:gd name="T18" fmla="*/ 16 w 16"/>
                <a:gd name="T19" fmla="*/ 9 h 33"/>
                <a:gd name="T20" fmla="*/ 8 w 16"/>
                <a:gd name="T21" fmla="*/ 0 h 33"/>
                <a:gd name="T22" fmla="*/ 0 w 16"/>
                <a:gd name="T23" fmla="*/ 9 h 33"/>
                <a:gd name="T24" fmla="*/ 0 w 16"/>
                <a:gd name="T25" fmla="*/ 24 h 33"/>
                <a:gd name="T26" fmla="*/ 8 w 16"/>
                <a:gd name="T27" fmla="*/ 33 h 33"/>
                <a:gd name="T28" fmla="*/ 4 w 16"/>
                <a:gd name="T29" fmla="*/ 8 h 33"/>
                <a:gd name="T30" fmla="*/ 8 w 16"/>
                <a:gd name="T31" fmla="*/ 3 h 33"/>
                <a:gd name="T32" fmla="*/ 12 w 16"/>
                <a:gd name="T33" fmla="*/ 8 h 33"/>
                <a:gd name="T34" fmla="*/ 12 w 16"/>
                <a:gd name="T35" fmla="*/ 13 h 33"/>
                <a:gd name="T36" fmla="*/ 4 w 16"/>
                <a:gd name="T37" fmla="*/ 13 h 33"/>
                <a:gd name="T38" fmla="*/ 4 w 16"/>
                <a:gd name="T39" fmla="*/ 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 h="33">
                  <a:moveTo>
                    <a:pt x="8" y="33"/>
                  </a:moveTo>
                  <a:cubicBezTo>
                    <a:pt x="13" y="33"/>
                    <a:pt x="16" y="30"/>
                    <a:pt x="16" y="24"/>
                  </a:cubicBezTo>
                  <a:cubicBezTo>
                    <a:pt x="16" y="23"/>
                    <a:pt x="16" y="23"/>
                    <a:pt x="16" y="23"/>
                  </a:cubicBezTo>
                  <a:cubicBezTo>
                    <a:pt x="12" y="23"/>
                    <a:pt x="12" y="23"/>
                    <a:pt x="12" y="23"/>
                  </a:cubicBezTo>
                  <a:cubicBezTo>
                    <a:pt x="12" y="24"/>
                    <a:pt x="12" y="24"/>
                    <a:pt x="12" y="24"/>
                  </a:cubicBezTo>
                  <a:cubicBezTo>
                    <a:pt x="12" y="26"/>
                    <a:pt x="12" y="30"/>
                    <a:pt x="8" y="30"/>
                  </a:cubicBezTo>
                  <a:cubicBezTo>
                    <a:pt x="4" y="30"/>
                    <a:pt x="4" y="26"/>
                    <a:pt x="4" y="24"/>
                  </a:cubicBezTo>
                  <a:cubicBezTo>
                    <a:pt x="4" y="16"/>
                    <a:pt x="4" y="16"/>
                    <a:pt x="4" y="16"/>
                  </a:cubicBezTo>
                  <a:cubicBezTo>
                    <a:pt x="16" y="16"/>
                    <a:pt x="16" y="16"/>
                    <a:pt x="16" y="16"/>
                  </a:cubicBezTo>
                  <a:cubicBezTo>
                    <a:pt x="16" y="9"/>
                    <a:pt x="16" y="9"/>
                    <a:pt x="16" y="9"/>
                  </a:cubicBezTo>
                  <a:cubicBezTo>
                    <a:pt x="16" y="3"/>
                    <a:pt x="13" y="0"/>
                    <a:pt x="8" y="0"/>
                  </a:cubicBezTo>
                  <a:cubicBezTo>
                    <a:pt x="4" y="0"/>
                    <a:pt x="0" y="3"/>
                    <a:pt x="0" y="9"/>
                  </a:cubicBezTo>
                  <a:cubicBezTo>
                    <a:pt x="0" y="24"/>
                    <a:pt x="0" y="24"/>
                    <a:pt x="0" y="24"/>
                  </a:cubicBezTo>
                  <a:cubicBezTo>
                    <a:pt x="0" y="26"/>
                    <a:pt x="1" y="33"/>
                    <a:pt x="8" y="33"/>
                  </a:cubicBezTo>
                  <a:close/>
                  <a:moveTo>
                    <a:pt x="4" y="8"/>
                  </a:moveTo>
                  <a:cubicBezTo>
                    <a:pt x="4" y="7"/>
                    <a:pt x="4" y="3"/>
                    <a:pt x="8" y="3"/>
                  </a:cubicBezTo>
                  <a:cubicBezTo>
                    <a:pt x="11" y="3"/>
                    <a:pt x="12" y="5"/>
                    <a:pt x="12" y="8"/>
                  </a:cubicBezTo>
                  <a:cubicBezTo>
                    <a:pt x="12" y="13"/>
                    <a:pt x="12" y="13"/>
                    <a:pt x="12" y="13"/>
                  </a:cubicBezTo>
                  <a:cubicBezTo>
                    <a:pt x="4" y="13"/>
                    <a:pt x="4" y="13"/>
                    <a:pt x="4" y="13"/>
                  </a:cubicBezTo>
                  <a:lnTo>
                    <a:pt x="4" y="8"/>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9" name="Freeform 39"/>
            <p:cNvSpPr>
              <a:spLocks/>
            </p:cNvSpPr>
            <p:nvPr/>
          </p:nvSpPr>
          <p:spPr bwMode="auto">
            <a:xfrm>
              <a:off x="4768" y="3112"/>
              <a:ext cx="24" cy="75"/>
            </a:xfrm>
            <a:custGeom>
              <a:avLst/>
              <a:gdLst>
                <a:gd name="T0" fmla="*/ 5 w 10"/>
                <a:gd name="T1" fmla="*/ 32 h 32"/>
                <a:gd name="T2" fmla="*/ 10 w 10"/>
                <a:gd name="T3" fmla="*/ 26 h 32"/>
                <a:gd name="T4" fmla="*/ 10 w 10"/>
                <a:gd name="T5" fmla="*/ 8 h 32"/>
                <a:gd name="T6" fmla="*/ 5 w 10"/>
                <a:gd name="T7" fmla="*/ 0 h 32"/>
                <a:gd name="T8" fmla="*/ 1 w 10"/>
                <a:gd name="T9" fmla="*/ 3 h 32"/>
                <a:gd name="T10" fmla="*/ 0 w 10"/>
                <a:gd name="T11" fmla="*/ 3 h 32"/>
                <a:gd name="T12" fmla="*/ 5 w 10"/>
                <a:gd name="T13" fmla="*/ 4 h 32"/>
                <a:gd name="T14" fmla="*/ 6 w 10"/>
                <a:gd name="T15" fmla="*/ 8 h 32"/>
                <a:gd name="T16" fmla="*/ 6 w 10"/>
                <a:gd name="T17" fmla="*/ 25 h 32"/>
                <a:gd name="T18" fmla="*/ 5 w 10"/>
                <a:gd name="T19" fmla="*/ 29 h 32"/>
                <a:gd name="T20" fmla="*/ 0 w 10"/>
                <a:gd name="T21" fmla="*/ 29 h 32"/>
                <a:gd name="T22" fmla="*/ 0 w 10"/>
                <a:gd name="T23" fmla="*/ 29 h 32"/>
                <a:gd name="T24" fmla="*/ 1 w 10"/>
                <a:gd name="T25" fmla="*/ 30 h 32"/>
                <a:gd name="T26" fmla="*/ 5 w 10"/>
                <a:gd name="T2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32">
                  <a:moveTo>
                    <a:pt x="5" y="32"/>
                  </a:moveTo>
                  <a:cubicBezTo>
                    <a:pt x="6" y="32"/>
                    <a:pt x="10" y="32"/>
                    <a:pt x="10" y="26"/>
                  </a:cubicBezTo>
                  <a:cubicBezTo>
                    <a:pt x="10" y="8"/>
                    <a:pt x="10" y="8"/>
                    <a:pt x="10" y="8"/>
                  </a:cubicBezTo>
                  <a:cubicBezTo>
                    <a:pt x="10" y="3"/>
                    <a:pt x="8" y="0"/>
                    <a:pt x="5" y="0"/>
                  </a:cubicBezTo>
                  <a:cubicBezTo>
                    <a:pt x="3" y="0"/>
                    <a:pt x="2" y="2"/>
                    <a:pt x="1" y="3"/>
                  </a:cubicBezTo>
                  <a:cubicBezTo>
                    <a:pt x="0" y="3"/>
                    <a:pt x="0" y="3"/>
                    <a:pt x="0" y="3"/>
                  </a:cubicBezTo>
                  <a:cubicBezTo>
                    <a:pt x="2" y="3"/>
                    <a:pt x="4" y="3"/>
                    <a:pt x="5" y="4"/>
                  </a:cubicBezTo>
                  <a:cubicBezTo>
                    <a:pt x="6" y="5"/>
                    <a:pt x="6" y="6"/>
                    <a:pt x="6" y="8"/>
                  </a:cubicBezTo>
                  <a:cubicBezTo>
                    <a:pt x="6" y="25"/>
                    <a:pt x="6" y="25"/>
                    <a:pt x="6" y="25"/>
                  </a:cubicBezTo>
                  <a:cubicBezTo>
                    <a:pt x="6" y="27"/>
                    <a:pt x="6" y="28"/>
                    <a:pt x="5" y="29"/>
                  </a:cubicBezTo>
                  <a:cubicBezTo>
                    <a:pt x="4" y="30"/>
                    <a:pt x="2" y="30"/>
                    <a:pt x="0" y="29"/>
                  </a:cubicBezTo>
                  <a:cubicBezTo>
                    <a:pt x="0" y="29"/>
                    <a:pt x="0" y="29"/>
                    <a:pt x="0" y="29"/>
                  </a:cubicBezTo>
                  <a:cubicBezTo>
                    <a:pt x="1" y="30"/>
                    <a:pt x="1" y="30"/>
                    <a:pt x="1" y="30"/>
                  </a:cubicBezTo>
                  <a:cubicBezTo>
                    <a:pt x="2" y="32"/>
                    <a:pt x="3" y="32"/>
                    <a:pt x="5" y="32"/>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0" name="Rectangle 40"/>
            <p:cNvSpPr>
              <a:spLocks noChangeArrowheads="1"/>
            </p:cNvSpPr>
            <p:nvPr/>
          </p:nvSpPr>
          <p:spPr bwMode="auto">
            <a:xfrm>
              <a:off x="4756" y="3086"/>
              <a:ext cx="7" cy="101"/>
            </a:xfrm>
            <a:prstGeom prst="rect">
              <a:avLst/>
            </a:prstGeom>
            <a:solidFill>
              <a:srgbClr val="505A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1" name="Freeform 41"/>
            <p:cNvSpPr>
              <a:spLocks/>
            </p:cNvSpPr>
            <p:nvPr/>
          </p:nvSpPr>
          <p:spPr bwMode="auto">
            <a:xfrm>
              <a:off x="4648" y="3086"/>
              <a:ext cx="45" cy="101"/>
            </a:xfrm>
            <a:custGeom>
              <a:avLst/>
              <a:gdLst>
                <a:gd name="T0" fmla="*/ 16 w 45"/>
                <a:gd name="T1" fmla="*/ 101 h 101"/>
                <a:gd name="T2" fmla="*/ 28 w 45"/>
                <a:gd name="T3" fmla="*/ 101 h 101"/>
                <a:gd name="T4" fmla="*/ 28 w 45"/>
                <a:gd name="T5" fmla="*/ 9 h 101"/>
                <a:gd name="T6" fmla="*/ 45 w 45"/>
                <a:gd name="T7" fmla="*/ 9 h 101"/>
                <a:gd name="T8" fmla="*/ 45 w 45"/>
                <a:gd name="T9" fmla="*/ 0 h 101"/>
                <a:gd name="T10" fmla="*/ 0 w 45"/>
                <a:gd name="T11" fmla="*/ 0 h 101"/>
                <a:gd name="T12" fmla="*/ 0 w 45"/>
                <a:gd name="T13" fmla="*/ 9 h 101"/>
                <a:gd name="T14" fmla="*/ 16 w 45"/>
                <a:gd name="T15" fmla="*/ 9 h 101"/>
                <a:gd name="T16" fmla="*/ 16 w 45"/>
                <a:gd name="T1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01">
                  <a:moveTo>
                    <a:pt x="16" y="101"/>
                  </a:moveTo>
                  <a:lnTo>
                    <a:pt x="28" y="101"/>
                  </a:lnTo>
                  <a:lnTo>
                    <a:pt x="28" y="9"/>
                  </a:lnTo>
                  <a:lnTo>
                    <a:pt x="45" y="9"/>
                  </a:lnTo>
                  <a:lnTo>
                    <a:pt x="45" y="0"/>
                  </a:lnTo>
                  <a:lnTo>
                    <a:pt x="0" y="0"/>
                  </a:lnTo>
                  <a:lnTo>
                    <a:pt x="0" y="9"/>
                  </a:lnTo>
                  <a:lnTo>
                    <a:pt x="16" y="9"/>
                  </a:lnTo>
                  <a:lnTo>
                    <a:pt x="16" y="101"/>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2" name="Freeform 42"/>
            <p:cNvSpPr>
              <a:spLocks/>
            </p:cNvSpPr>
            <p:nvPr/>
          </p:nvSpPr>
          <p:spPr bwMode="auto">
            <a:xfrm>
              <a:off x="4700" y="3114"/>
              <a:ext cx="23" cy="73"/>
            </a:xfrm>
            <a:custGeom>
              <a:avLst/>
              <a:gdLst>
                <a:gd name="T0" fmla="*/ 3 w 10"/>
                <a:gd name="T1" fmla="*/ 31 h 31"/>
                <a:gd name="T2" fmla="*/ 6 w 10"/>
                <a:gd name="T3" fmla="*/ 30 h 31"/>
                <a:gd name="T4" fmla="*/ 9 w 10"/>
                <a:gd name="T5" fmla="*/ 28 h 31"/>
                <a:gd name="T6" fmla="*/ 10 w 10"/>
                <a:gd name="T7" fmla="*/ 26 h 31"/>
                <a:gd name="T8" fmla="*/ 6 w 10"/>
                <a:gd name="T9" fmla="*/ 28 h 31"/>
                <a:gd name="T10" fmla="*/ 3 w 10"/>
                <a:gd name="T11" fmla="*/ 24 h 31"/>
                <a:gd name="T12" fmla="*/ 3 w 10"/>
                <a:gd name="T13" fmla="*/ 0 h 31"/>
                <a:gd name="T14" fmla="*/ 0 w 10"/>
                <a:gd name="T15" fmla="*/ 0 h 31"/>
                <a:gd name="T16" fmla="*/ 0 w 10"/>
                <a:gd name="T17" fmla="*/ 27 h 31"/>
                <a:gd name="T18" fmla="*/ 3 w 10"/>
                <a:gd name="T1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31">
                  <a:moveTo>
                    <a:pt x="3" y="31"/>
                  </a:moveTo>
                  <a:cubicBezTo>
                    <a:pt x="3" y="31"/>
                    <a:pt x="5" y="31"/>
                    <a:pt x="6" y="30"/>
                  </a:cubicBezTo>
                  <a:cubicBezTo>
                    <a:pt x="7" y="30"/>
                    <a:pt x="8" y="29"/>
                    <a:pt x="9" y="28"/>
                  </a:cubicBezTo>
                  <a:cubicBezTo>
                    <a:pt x="10" y="26"/>
                    <a:pt x="10" y="26"/>
                    <a:pt x="10" y="26"/>
                  </a:cubicBezTo>
                  <a:cubicBezTo>
                    <a:pt x="9" y="27"/>
                    <a:pt x="8" y="28"/>
                    <a:pt x="6" y="28"/>
                  </a:cubicBezTo>
                  <a:cubicBezTo>
                    <a:pt x="5" y="28"/>
                    <a:pt x="3" y="28"/>
                    <a:pt x="3" y="24"/>
                  </a:cubicBezTo>
                  <a:cubicBezTo>
                    <a:pt x="3" y="0"/>
                    <a:pt x="3" y="0"/>
                    <a:pt x="3" y="0"/>
                  </a:cubicBezTo>
                  <a:cubicBezTo>
                    <a:pt x="0" y="0"/>
                    <a:pt x="0" y="0"/>
                    <a:pt x="0" y="0"/>
                  </a:cubicBezTo>
                  <a:cubicBezTo>
                    <a:pt x="0" y="27"/>
                    <a:pt x="0" y="27"/>
                    <a:pt x="0" y="27"/>
                  </a:cubicBezTo>
                  <a:cubicBezTo>
                    <a:pt x="0" y="30"/>
                    <a:pt x="1" y="31"/>
                    <a:pt x="3" y="31"/>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3" name="Rectangle 43"/>
            <p:cNvSpPr>
              <a:spLocks noChangeArrowheads="1"/>
            </p:cNvSpPr>
            <p:nvPr/>
          </p:nvSpPr>
          <p:spPr bwMode="auto">
            <a:xfrm>
              <a:off x="4726" y="3114"/>
              <a:ext cx="9" cy="73"/>
            </a:xfrm>
            <a:prstGeom prst="rect">
              <a:avLst/>
            </a:prstGeom>
            <a:solidFill>
              <a:srgbClr val="505A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4" name="Freeform 44"/>
            <p:cNvSpPr>
              <a:spLocks noEditPoints="1"/>
            </p:cNvSpPr>
            <p:nvPr/>
          </p:nvSpPr>
          <p:spPr bwMode="auto">
            <a:xfrm>
              <a:off x="3990" y="3029"/>
              <a:ext cx="303" cy="80"/>
            </a:xfrm>
            <a:custGeom>
              <a:avLst/>
              <a:gdLst>
                <a:gd name="T0" fmla="*/ 126 w 128"/>
                <a:gd name="T1" fmla="*/ 0 h 34"/>
                <a:gd name="T2" fmla="*/ 111 w 128"/>
                <a:gd name="T3" fmla="*/ 0 h 34"/>
                <a:gd name="T4" fmla="*/ 109 w 128"/>
                <a:gd name="T5" fmla="*/ 2 h 34"/>
                <a:gd name="T6" fmla="*/ 109 w 128"/>
                <a:gd name="T7" fmla="*/ 15 h 34"/>
                <a:gd name="T8" fmla="*/ 19 w 128"/>
                <a:gd name="T9" fmla="*/ 15 h 34"/>
                <a:gd name="T10" fmla="*/ 19 w 128"/>
                <a:gd name="T11" fmla="*/ 2 h 34"/>
                <a:gd name="T12" fmla="*/ 17 w 128"/>
                <a:gd name="T13" fmla="*/ 0 h 34"/>
                <a:gd name="T14" fmla="*/ 2 w 128"/>
                <a:gd name="T15" fmla="*/ 0 h 34"/>
                <a:gd name="T16" fmla="*/ 0 w 128"/>
                <a:gd name="T17" fmla="*/ 2 h 34"/>
                <a:gd name="T18" fmla="*/ 0 w 128"/>
                <a:gd name="T19" fmla="*/ 32 h 34"/>
                <a:gd name="T20" fmla="*/ 2 w 128"/>
                <a:gd name="T21" fmla="*/ 34 h 34"/>
                <a:gd name="T22" fmla="*/ 126 w 128"/>
                <a:gd name="T23" fmla="*/ 34 h 34"/>
                <a:gd name="T24" fmla="*/ 128 w 128"/>
                <a:gd name="T25" fmla="*/ 32 h 34"/>
                <a:gd name="T26" fmla="*/ 128 w 128"/>
                <a:gd name="T27" fmla="*/ 2 h 34"/>
                <a:gd name="T28" fmla="*/ 126 w 128"/>
                <a:gd name="T29" fmla="*/ 0 h 34"/>
                <a:gd name="T30" fmla="*/ 123 w 128"/>
                <a:gd name="T31" fmla="*/ 30 h 34"/>
                <a:gd name="T32" fmla="*/ 5 w 128"/>
                <a:gd name="T33" fmla="*/ 30 h 34"/>
                <a:gd name="T34" fmla="*/ 5 w 128"/>
                <a:gd name="T35" fmla="*/ 4 h 34"/>
                <a:gd name="T36" fmla="*/ 15 w 128"/>
                <a:gd name="T37" fmla="*/ 4 h 34"/>
                <a:gd name="T38" fmla="*/ 15 w 128"/>
                <a:gd name="T39" fmla="*/ 19 h 34"/>
                <a:gd name="T40" fmla="*/ 113 w 128"/>
                <a:gd name="T41" fmla="*/ 19 h 34"/>
                <a:gd name="T42" fmla="*/ 113 w 128"/>
                <a:gd name="T43" fmla="*/ 4 h 34"/>
                <a:gd name="T44" fmla="*/ 123 w 128"/>
                <a:gd name="T45" fmla="*/ 4 h 34"/>
                <a:gd name="T46" fmla="*/ 123 w 128"/>
                <a:gd name="T47"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8" h="34">
                  <a:moveTo>
                    <a:pt x="126" y="0"/>
                  </a:moveTo>
                  <a:cubicBezTo>
                    <a:pt x="111" y="0"/>
                    <a:pt x="111" y="0"/>
                    <a:pt x="111" y="0"/>
                  </a:cubicBezTo>
                  <a:cubicBezTo>
                    <a:pt x="110" y="0"/>
                    <a:pt x="109" y="1"/>
                    <a:pt x="109" y="2"/>
                  </a:cubicBezTo>
                  <a:cubicBezTo>
                    <a:pt x="109" y="15"/>
                    <a:pt x="109" y="15"/>
                    <a:pt x="109" y="15"/>
                  </a:cubicBezTo>
                  <a:cubicBezTo>
                    <a:pt x="19" y="15"/>
                    <a:pt x="19" y="15"/>
                    <a:pt x="19" y="15"/>
                  </a:cubicBezTo>
                  <a:cubicBezTo>
                    <a:pt x="19" y="2"/>
                    <a:pt x="19" y="2"/>
                    <a:pt x="19" y="2"/>
                  </a:cubicBezTo>
                  <a:cubicBezTo>
                    <a:pt x="19" y="1"/>
                    <a:pt x="18" y="0"/>
                    <a:pt x="17" y="0"/>
                  </a:cubicBezTo>
                  <a:cubicBezTo>
                    <a:pt x="2" y="0"/>
                    <a:pt x="2" y="0"/>
                    <a:pt x="2" y="0"/>
                  </a:cubicBezTo>
                  <a:cubicBezTo>
                    <a:pt x="1" y="0"/>
                    <a:pt x="0" y="1"/>
                    <a:pt x="0" y="2"/>
                  </a:cubicBezTo>
                  <a:cubicBezTo>
                    <a:pt x="0" y="32"/>
                    <a:pt x="0" y="32"/>
                    <a:pt x="0" y="32"/>
                  </a:cubicBezTo>
                  <a:cubicBezTo>
                    <a:pt x="0" y="33"/>
                    <a:pt x="1" y="34"/>
                    <a:pt x="2" y="34"/>
                  </a:cubicBezTo>
                  <a:cubicBezTo>
                    <a:pt x="126" y="34"/>
                    <a:pt x="126" y="34"/>
                    <a:pt x="126" y="34"/>
                  </a:cubicBezTo>
                  <a:cubicBezTo>
                    <a:pt x="127" y="34"/>
                    <a:pt x="128" y="33"/>
                    <a:pt x="128" y="32"/>
                  </a:cubicBezTo>
                  <a:cubicBezTo>
                    <a:pt x="128" y="2"/>
                    <a:pt x="128" y="2"/>
                    <a:pt x="128" y="2"/>
                  </a:cubicBezTo>
                  <a:cubicBezTo>
                    <a:pt x="128" y="1"/>
                    <a:pt x="127" y="0"/>
                    <a:pt x="126" y="0"/>
                  </a:cubicBezTo>
                  <a:close/>
                  <a:moveTo>
                    <a:pt x="123" y="30"/>
                  </a:moveTo>
                  <a:cubicBezTo>
                    <a:pt x="5" y="30"/>
                    <a:pt x="5" y="30"/>
                    <a:pt x="5" y="30"/>
                  </a:cubicBezTo>
                  <a:cubicBezTo>
                    <a:pt x="5" y="4"/>
                    <a:pt x="5" y="4"/>
                    <a:pt x="5" y="4"/>
                  </a:cubicBezTo>
                  <a:cubicBezTo>
                    <a:pt x="15" y="4"/>
                    <a:pt x="15" y="4"/>
                    <a:pt x="15" y="4"/>
                  </a:cubicBezTo>
                  <a:cubicBezTo>
                    <a:pt x="15" y="19"/>
                    <a:pt x="15" y="19"/>
                    <a:pt x="15" y="19"/>
                  </a:cubicBezTo>
                  <a:cubicBezTo>
                    <a:pt x="113" y="19"/>
                    <a:pt x="113" y="19"/>
                    <a:pt x="113" y="19"/>
                  </a:cubicBezTo>
                  <a:cubicBezTo>
                    <a:pt x="113" y="4"/>
                    <a:pt x="113" y="4"/>
                    <a:pt x="113" y="4"/>
                  </a:cubicBezTo>
                  <a:cubicBezTo>
                    <a:pt x="123" y="4"/>
                    <a:pt x="123" y="4"/>
                    <a:pt x="123" y="4"/>
                  </a:cubicBezTo>
                  <a:lnTo>
                    <a:pt x="123" y="30"/>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5" name="Freeform 45"/>
            <p:cNvSpPr>
              <a:spLocks noEditPoints="1"/>
            </p:cNvSpPr>
            <p:nvPr/>
          </p:nvSpPr>
          <p:spPr bwMode="auto">
            <a:xfrm>
              <a:off x="3385" y="2918"/>
              <a:ext cx="302" cy="303"/>
            </a:xfrm>
            <a:custGeom>
              <a:avLst/>
              <a:gdLst>
                <a:gd name="T0" fmla="*/ 0 w 128"/>
                <a:gd name="T1" fmla="*/ 64 h 128"/>
                <a:gd name="T2" fmla="*/ 128 w 128"/>
                <a:gd name="T3" fmla="*/ 64 h 128"/>
                <a:gd name="T4" fmla="*/ 39 w 128"/>
                <a:gd name="T5" fmla="*/ 10 h 128"/>
                <a:gd name="T6" fmla="*/ 87 w 128"/>
                <a:gd name="T7" fmla="*/ 9 h 128"/>
                <a:gd name="T8" fmla="*/ 107 w 128"/>
                <a:gd name="T9" fmla="*/ 22 h 128"/>
                <a:gd name="T10" fmla="*/ 91 w 128"/>
                <a:gd name="T11" fmla="*/ 35 h 128"/>
                <a:gd name="T12" fmla="*/ 70 w 128"/>
                <a:gd name="T13" fmla="*/ 46 h 128"/>
                <a:gd name="T14" fmla="*/ 39 w 128"/>
                <a:gd name="T15" fmla="*/ 12 h 128"/>
                <a:gd name="T16" fmla="*/ 39 w 128"/>
                <a:gd name="T17" fmla="*/ 10 h 128"/>
                <a:gd name="T18" fmla="*/ 9 w 128"/>
                <a:gd name="T19" fmla="*/ 41 h 128"/>
                <a:gd name="T20" fmla="*/ 32 w 128"/>
                <a:gd name="T21" fmla="*/ 14 h 128"/>
                <a:gd name="T22" fmla="*/ 34 w 128"/>
                <a:gd name="T23" fmla="*/ 14 h 128"/>
                <a:gd name="T24" fmla="*/ 65 w 128"/>
                <a:gd name="T25" fmla="*/ 46 h 128"/>
                <a:gd name="T26" fmla="*/ 64 w 128"/>
                <a:gd name="T27" fmla="*/ 48 h 128"/>
                <a:gd name="T28" fmla="*/ 21 w 128"/>
                <a:gd name="T29" fmla="*/ 56 h 128"/>
                <a:gd name="T30" fmla="*/ 5 w 128"/>
                <a:gd name="T31" fmla="*/ 55 h 128"/>
                <a:gd name="T32" fmla="*/ 20 w 128"/>
                <a:gd name="T33" fmla="*/ 104 h 128"/>
                <a:gd name="T34" fmla="*/ 9 w 128"/>
                <a:gd name="T35" fmla="*/ 87 h 128"/>
                <a:gd name="T36" fmla="*/ 5 w 128"/>
                <a:gd name="T37" fmla="*/ 61 h 128"/>
                <a:gd name="T38" fmla="*/ 6 w 128"/>
                <a:gd name="T39" fmla="*/ 60 h 128"/>
                <a:gd name="T40" fmla="*/ 67 w 128"/>
                <a:gd name="T41" fmla="*/ 52 h 128"/>
                <a:gd name="T42" fmla="*/ 69 w 128"/>
                <a:gd name="T43" fmla="*/ 53 h 128"/>
                <a:gd name="T44" fmla="*/ 78 w 128"/>
                <a:gd name="T45" fmla="*/ 71 h 128"/>
                <a:gd name="T46" fmla="*/ 21 w 128"/>
                <a:gd name="T47" fmla="*/ 103 h 128"/>
                <a:gd name="T48" fmla="*/ 86 w 128"/>
                <a:gd name="T49" fmla="*/ 118 h 128"/>
                <a:gd name="T50" fmla="*/ 85 w 128"/>
                <a:gd name="T51" fmla="*/ 120 h 128"/>
                <a:gd name="T52" fmla="*/ 41 w 128"/>
                <a:gd name="T53" fmla="*/ 119 h 128"/>
                <a:gd name="T54" fmla="*/ 23 w 128"/>
                <a:gd name="T55" fmla="*/ 107 h 128"/>
                <a:gd name="T56" fmla="*/ 40 w 128"/>
                <a:gd name="T57" fmla="*/ 92 h 128"/>
                <a:gd name="T58" fmla="*/ 78 w 128"/>
                <a:gd name="T59" fmla="*/ 75 h 128"/>
                <a:gd name="T60" fmla="*/ 80 w 128"/>
                <a:gd name="T61" fmla="*/ 76 h 128"/>
                <a:gd name="T62" fmla="*/ 86 w 128"/>
                <a:gd name="T63" fmla="*/ 116 h 128"/>
                <a:gd name="T64" fmla="*/ 123 w 128"/>
                <a:gd name="T65" fmla="*/ 73 h 128"/>
                <a:gd name="T66" fmla="*/ 106 w 128"/>
                <a:gd name="T67" fmla="*/ 106 h 128"/>
                <a:gd name="T68" fmla="*/ 91 w 128"/>
                <a:gd name="T69" fmla="*/ 117 h 128"/>
                <a:gd name="T70" fmla="*/ 84 w 128"/>
                <a:gd name="T71" fmla="*/ 75 h 128"/>
                <a:gd name="T72" fmla="*/ 85 w 128"/>
                <a:gd name="T73" fmla="*/ 74 h 128"/>
                <a:gd name="T74" fmla="*/ 123 w 128"/>
                <a:gd name="T75" fmla="*/ 72 h 128"/>
                <a:gd name="T76" fmla="*/ 123 w 128"/>
                <a:gd name="T77" fmla="*/ 67 h 128"/>
                <a:gd name="T78" fmla="*/ 83 w 128"/>
                <a:gd name="T79" fmla="*/ 69 h 128"/>
                <a:gd name="T80" fmla="*/ 82 w 128"/>
                <a:gd name="T81" fmla="*/ 68 h 128"/>
                <a:gd name="T82" fmla="*/ 73 w 128"/>
                <a:gd name="T83" fmla="*/ 50 h 128"/>
                <a:gd name="T84" fmla="*/ 108 w 128"/>
                <a:gd name="T85" fmla="*/ 27 h 128"/>
                <a:gd name="T86" fmla="*/ 111 w 128"/>
                <a:gd name="T87" fmla="*/ 27 h 128"/>
                <a:gd name="T88" fmla="*/ 123 w 128"/>
                <a:gd name="T89" fmla="*/ 64 h 128"/>
                <a:gd name="T90" fmla="*/ 123 w 128"/>
                <a:gd name="T91" fmla="*/ 6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39" y="10"/>
                  </a:moveTo>
                  <a:cubicBezTo>
                    <a:pt x="40" y="10"/>
                    <a:pt x="40" y="9"/>
                    <a:pt x="41" y="9"/>
                  </a:cubicBezTo>
                  <a:cubicBezTo>
                    <a:pt x="55" y="3"/>
                    <a:pt x="72" y="3"/>
                    <a:pt x="87" y="9"/>
                  </a:cubicBezTo>
                  <a:cubicBezTo>
                    <a:pt x="94" y="12"/>
                    <a:pt x="100" y="16"/>
                    <a:pt x="105" y="21"/>
                  </a:cubicBezTo>
                  <a:cubicBezTo>
                    <a:pt x="107" y="22"/>
                    <a:pt x="107" y="22"/>
                    <a:pt x="107" y="22"/>
                  </a:cubicBezTo>
                  <a:cubicBezTo>
                    <a:pt x="105" y="23"/>
                    <a:pt x="105" y="23"/>
                    <a:pt x="105" y="23"/>
                  </a:cubicBezTo>
                  <a:cubicBezTo>
                    <a:pt x="101" y="28"/>
                    <a:pt x="96" y="31"/>
                    <a:pt x="91" y="35"/>
                  </a:cubicBezTo>
                  <a:cubicBezTo>
                    <a:pt x="85" y="39"/>
                    <a:pt x="78" y="43"/>
                    <a:pt x="72" y="46"/>
                  </a:cubicBezTo>
                  <a:cubicBezTo>
                    <a:pt x="70" y="46"/>
                    <a:pt x="70" y="46"/>
                    <a:pt x="70" y="46"/>
                  </a:cubicBezTo>
                  <a:cubicBezTo>
                    <a:pt x="70" y="45"/>
                    <a:pt x="70" y="45"/>
                    <a:pt x="70" y="45"/>
                  </a:cubicBezTo>
                  <a:cubicBezTo>
                    <a:pt x="62" y="32"/>
                    <a:pt x="51" y="21"/>
                    <a:pt x="39" y="12"/>
                  </a:cubicBezTo>
                  <a:cubicBezTo>
                    <a:pt x="37" y="11"/>
                    <a:pt x="37" y="11"/>
                    <a:pt x="37" y="11"/>
                  </a:cubicBezTo>
                  <a:lnTo>
                    <a:pt x="39" y="10"/>
                  </a:lnTo>
                  <a:close/>
                  <a:moveTo>
                    <a:pt x="5" y="54"/>
                  </a:moveTo>
                  <a:cubicBezTo>
                    <a:pt x="6" y="49"/>
                    <a:pt x="7" y="45"/>
                    <a:pt x="9" y="41"/>
                  </a:cubicBezTo>
                  <a:cubicBezTo>
                    <a:pt x="12" y="34"/>
                    <a:pt x="17" y="27"/>
                    <a:pt x="22" y="22"/>
                  </a:cubicBezTo>
                  <a:cubicBezTo>
                    <a:pt x="25" y="19"/>
                    <a:pt x="28" y="16"/>
                    <a:pt x="32" y="14"/>
                  </a:cubicBezTo>
                  <a:cubicBezTo>
                    <a:pt x="33" y="13"/>
                    <a:pt x="33" y="13"/>
                    <a:pt x="33" y="13"/>
                  </a:cubicBezTo>
                  <a:cubicBezTo>
                    <a:pt x="34" y="14"/>
                    <a:pt x="34" y="14"/>
                    <a:pt x="34" y="14"/>
                  </a:cubicBezTo>
                  <a:cubicBezTo>
                    <a:pt x="39" y="18"/>
                    <a:pt x="45" y="23"/>
                    <a:pt x="50" y="27"/>
                  </a:cubicBezTo>
                  <a:cubicBezTo>
                    <a:pt x="55" y="33"/>
                    <a:pt x="60" y="39"/>
                    <a:pt x="65" y="46"/>
                  </a:cubicBezTo>
                  <a:cubicBezTo>
                    <a:pt x="66" y="47"/>
                    <a:pt x="66" y="47"/>
                    <a:pt x="66" y="47"/>
                  </a:cubicBezTo>
                  <a:cubicBezTo>
                    <a:pt x="64" y="48"/>
                    <a:pt x="64" y="48"/>
                    <a:pt x="64" y="48"/>
                  </a:cubicBezTo>
                  <a:cubicBezTo>
                    <a:pt x="58" y="51"/>
                    <a:pt x="52" y="52"/>
                    <a:pt x="46" y="54"/>
                  </a:cubicBezTo>
                  <a:cubicBezTo>
                    <a:pt x="38" y="55"/>
                    <a:pt x="29" y="56"/>
                    <a:pt x="21" y="56"/>
                  </a:cubicBezTo>
                  <a:cubicBezTo>
                    <a:pt x="16" y="56"/>
                    <a:pt x="11" y="56"/>
                    <a:pt x="7" y="55"/>
                  </a:cubicBezTo>
                  <a:cubicBezTo>
                    <a:pt x="5" y="55"/>
                    <a:pt x="5" y="55"/>
                    <a:pt x="5" y="55"/>
                  </a:cubicBezTo>
                  <a:lnTo>
                    <a:pt x="5" y="54"/>
                  </a:lnTo>
                  <a:close/>
                  <a:moveTo>
                    <a:pt x="20" y="104"/>
                  </a:moveTo>
                  <a:cubicBezTo>
                    <a:pt x="19" y="102"/>
                    <a:pt x="19" y="102"/>
                    <a:pt x="19" y="102"/>
                  </a:cubicBezTo>
                  <a:cubicBezTo>
                    <a:pt x="15" y="98"/>
                    <a:pt x="12" y="93"/>
                    <a:pt x="9" y="87"/>
                  </a:cubicBezTo>
                  <a:cubicBezTo>
                    <a:pt x="6" y="80"/>
                    <a:pt x="5" y="72"/>
                    <a:pt x="5" y="64"/>
                  </a:cubicBezTo>
                  <a:cubicBezTo>
                    <a:pt x="5" y="63"/>
                    <a:pt x="5" y="62"/>
                    <a:pt x="5" y="61"/>
                  </a:cubicBezTo>
                  <a:cubicBezTo>
                    <a:pt x="5" y="60"/>
                    <a:pt x="5" y="60"/>
                    <a:pt x="5" y="60"/>
                  </a:cubicBezTo>
                  <a:cubicBezTo>
                    <a:pt x="6" y="60"/>
                    <a:pt x="6" y="60"/>
                    <a:pt x="6" y="60"/>
                  </a:cubicBezTo>
                  <a:cubicBezTo>
                    <a:pt x="11" y="61"/>
                    <a:pt x="16" y="61"/>
                    <a:pt x="21" y="61"/>
                  </a:cubicBezTo>
                  <a:cubicBezTo>
                    <a:pt x="37" y="61"/>
                    <a:pt x="53" y="58"/>
                    <a:pt x="67" y="52"/>
                  </a:cubicBezTo>
                  <a:cubicBezTo>
                    <a:pt x="69" y="52"/>
                    <a:pt x="69" y="52"/>
                    <a:pt x="69" y="52"/>
                  </a:cubicBezTo>
                  <a:cubicBezTo>
                    <a:pt x="69" y="53"/>
                    <a:pt x="69" y="53"/>
                    <a:pt x="69" y="53"/>
                  </a:cubicBezTo>
                  <a:cubicBezTo>
                    <a:pt x="72" y="57"/>
                    <a:pt x="74" y="62"/>
                    <a:pt x="76" y="67"/>
                  </a:cubicBezTo>
                  <a:cubicBezTo>
                    <a:pt x="78" y="71"/>
                    <a:pt x="78" y="71"/>
                    <a:pt x="78" y="71"/>
                  </a:cubicBezTo>
                  <a:cubicBezTo>
                    <a:pt x="76" y="71"/>
                    <a:pt x="76" y="71"/>
                    <a:pt x="76" y="71"/>
                  </a:cubicBezTo>
                  <a:cubicBezTo>
                    <a:pt x="56" y="77"/>
                    <a:pt x="36" y="88"/>
                    <a:pt x="21" y="103"/>
                  </a:cubicBezTo>
                  <a:lnTo>
                    <a:pt x="20" y="104"/>
                  </a:lnTo>
                  <a:close/>
                  <a:moveTo>
                    <a:pt x="86" y="118"/>
                  </a:moveTo>
                  <a:cubicBezTo>
                    <a:pt x="86" y="119"/>
                    <a:pt x="86" y="119"/>
                    <a:pt x="86" y="119"/>
                  </a:cubicBezTo>
                  <a:cubicBezTo>
                    <a:pt x="85" y="120"/>
                    <a:pt x="85" y="120"/>
                    <a:pt x="85" y="120"/>
                  </a:cubicBezTo>
                  <a:cubicBezTo>
                    <a:pt x="78" y="122"/>
                    <a:pt x="71" y="123"/>
                    <a:pt x="64" y="123"/>
                  </a:cubicBezTo>
                  <a:cubicBezTo>
                    <a:pt x="56" y="123"/>
                    <a:pt x="48" y="122"/>
                    <a:pt x="41" y="119"/>
                  </a:cubicBezTo>
                  <a:cubicBezTo>
                    <a:pt x="35" y="116"/>
                    <a:pt x="29" y="112"/>
                    <a:pt x="24" y="108"/>
                  </a:cubicBezTo>
                  <a:cubicBezTo>
                    <a:pt x="23" y="107"/>
                    <a:pt x="23" y="107"/>
                    <a:pt x="23" y="107"/>
                  </a:cubicBezTo>
                  <a:cubicBezTo>
                    <a:pt x="24" y="106"/>
                    <a:pt x="24" y="106"/>
                    <a:pt x="24" y="106"/>
                  </a:cubicBezTo>
                  <a:cubicBezTo>
                    <a:pt x="29" y="101"/>
                    <a:pt x="35" y="96"/>
                    <a:pt x="40" y="92"/>
                  </a:cubicBezTo>
                  <a:cubicBezTo>
                    <a:pt x="47" y="88"/>
                    <a:pt x="54" y="84"/>
                    <a:pt x="62" y="81"/>
                  </a:cubicBezTo>
                  <a:cubicBezTo>
                    <a:pt x="67" y="79"/>
                    <a:pt x="72" y="77"/>
                    <a:pt x="78" y="75"/>
                  </a:cubicBezTo>
                  <a:cubicBezTo>
                    <a:pt x="79" y="75"/>
                    <a:pt x="79" y="75"/>
                    <a:pt x="79" y="75"/>
                  </a:cubicBezTo>
                  <a:cubicBezTo>
                    <a:pt x="80" y="76"/>
                    <a:pt x="80" y="76"/>
                    <a:pt x="80" y="76"/>
                  </a:cubicBezTo>
                  <a:cubicBezTo>
                    <a:pt x="81" y="81"/>
                    <a:pt x="83" y="86"/>
                    <a:pt x="84" y="91"/>
                  </a:cubicBezTo>
                  <a:cubicBezTo>
                    <a:pt x="85" y="99"/>
                    <a:pt x="86" y="107"/>
                    <a:pt x="86" y="116"/>
                  </a:cubicBezTo>
                  <a:cubicBezTo>
                    <a:pt x="86" y="117"/>
                    <a:pt x="86" y="117"/>
                    <a:pt x="86" y="118"/>
                  </a:cubicBezTo>
                  <a:close/>
                  <a:moveTo>
                    <a:pt x="123" y="73"/>
                  </a:moveTo>
                  <a:cubicBezTo>
                    <a:pt x="122" y="78"/>
                    <a:pt x="121" y="83"/>
                    <a:pt x="119" y="87"/>
                  </a:cubicBezTo>
                  <a:cubicBezTo>
                    <a:pt x="116" y="94"/>
                    <a:pt x="111" y="101"/>
                    <a:pt x="106" y="106"/>
                  </a:cubicBezTo>
                  <a:cubicBezTo>
                    <a:pt x="102" y="110"/>
                    <a:pt x="98" y="113"/>
                    <a:pt x="93" y="116"/>
                  </a:cubicBezTo>
                  <a:cubicBezTo>
                    <a:pt x="91" y="117"/>
                    <a:pt x="91" y="117"/>
                    <a:pt x="91" y="117"/>
                  </a:cubicBezTo>
                  <a:cubicBezTo>
                    <a:pt x="91" y="115"/>
                    <a:pt x="91" y="115"/>
                    <a:pt x="91" y="115"/>
                  </a:cubicBezTo>
                  <a:cubicBezTo>
                    <a:pt x="91" y="101"/>
                    <a:pt x="88" y="88"/>
                    <a:pt x="84" y="75"/>
                  </a:cubicBezTo>
                  <a:cubicBezTo>
                    <a:pt x="84" y="74"/>
                    <a:pt x="84" y="74"/>
                    <a:pt x="84" y="74"/>
                  </a:cubicBezTo>
                  <a:cubicBezTo>
                    <a:pt x="85" y="74"/>
                    <a:pt x="85" y="74"/>
                    <a:pt x="85" y="74"/>
                  </a:cubicBezTo>
                  <a:cubicBezTo>
                    <a:pt x="97" y="71"/>
                    <a:pt x="110" y="70"/>
                    <a:pt x="121" y="72"/>
                  </a:cubicBezTo>
                  <a:cubicBezTo>
                    <a:pt x="123" y="72"/>
                    <a:pt x="123" y="72"/>
                    <a:pt x="123" y="72"/>
                  </a:cubicBezTo>
                  <a:lnTo>
                    <a:pt x="123" y="73"/>
                  </a:lnTo>
                  <a:close/>
                  <a:moveTo>
                    <a:pt x="123" y="67"/>
                  </a:moveTo>
                  <a:cubicBezTo>
                    <a:pt x="122" y="67"/>
                    <a:pt x="122" y="67"/>
                    <a:pt x="122" y="67"/>
                  </a:cubicBezTo>
                  <a:cubicBezTo>
                    <a:pt x="109" y="66"/>
                    <a:pt x="96" y="67"/>
                    <a:pt x="83" y="69"/>
                  </a:cubicBezTo>
                  <a:cubicBezTo>
                    <a:pt x="82" y="70"/>
                    <a:pt x="82" y="70"/>
                    <a:pt x="82" y="70"/>
                  </a:cubicBezTo>
                  <a:cubicBezTo>
                    <a:pt x="82" y="68"/>
                    <a:pt x="82" y="68"/>
                    <a:pt x="82" y="68"/>
                  </a:cubicBezTo>
                  <a:cubicBezTo>
                    <a:pt x="80" y="63"/>
                    <a:pt x="77" y="57"/>
                    <a:pt x="74" y="51"/>
                  </a:cubicBezTo>
                  <a:cubicBezTo>
                    <a:pt x="73" y="50"/>
                    <a:pt x="73" y="50"/>
                    <a:pt x="73" y="50"/>
                  </a:cubicBezTo>
                  <a:cubicBezTo>
                    <a:pt x="74" y="49"/>
                    <a:pt x="74" y="49"/>
                    <a:pt x="74" y="49"/>
                  </a:cubicBezTo>
                  <a:cubicBezTo>
                    <a:pt x="87" y="44"/>
                    <a:pt x="98" y="36"/>
                    <a:pt x="108" y="27"/>
                  </a:cubicBezTo>
                  <a:cubicBezTo>
                    <a:pt x="110" y="26"/>
                    <a:pt x="110" y="26"/>
                    <a:pt x="110" y="26"/>
                  </a:cubicBezTo>
                  <a:cubicBezTo>
                    <a:pt x="111" y="27"/>
                    <a:pt x="111" y="27"/>
                    <a:pt x="111" y="27"/>
                  </a:cubicBezTo>
                  <a:cubicBezTo>
                    <a:pt x="114" y="31"/>
                    <a:pt x="117" y="36"/>
                    <a:pt x="119" y="41"/>
                  </a:cubicBezTo>
                  <a:cubicBezTo>
                    <a:pt x="122" y="48"/>
                    <a:pt x="123" y="56"/>
                    <a:pt x="123" y="64"/>
                  </a:cubicBezTo>
                  <a:cubicBezTo>
                    <a:pt x="123" y="65"/>
                    <a:pt x="123" y="65"/>
                    <a:pt x="123" y="66"/>
                  </a:cubicBezTo>
                  <a:lnTo>
                    <a:pt x="123" y="67"/>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6" name="Freeform 46"/>
            <p:cNvSpPr>
              <a:spLocks noEditPoints="1"/>
            </p:cNvSpPr>
            <p:nvPr/>
          </p:nvSpPr>
          <p:spPr bwMode="auto">
            <a:xfrm>
              <a:off x="2779" y="2918"/>
              <a:ext cx="303" cy="303"/>
            </a:xfrm>
            <a:custGeom>
              <a:avLst/>
              <a:gdLst>
                <a:gd name="T0" fmla="*/ 122 w 128"/>
                <a:gd name="T1" fmla="*/ 0 h 128"/>
                <a:gd name="T2" fmla="*/ 6 w 128"/>
                <a:gd name="T3" fmla="*/ 0 h 128"/>
                <a:gd name="T4" fmla="*/ 0 w 128"/>
                <a:gd name="T5" fmla="*/ 6 h 128"/>
                <a:gd name="T6" fmla="*/ 0 w 128"/>
                <a:gd name="T7" fmla="*/ 122 h 128"/>
                <a:gd name="T8" fmla="*/ 6 w 128"/>
                <a:gd name="T9" fmla="*/ 128 h 128"/>
                <a:gd name="T10" fmla="*/ 122 w 128"/>
                <a:gd name="T11" fmla="*/ 128 h 128"/>
                <a:gd name="T12" fmla="*/ 128 w 128"/>
                <a:gd name="T13" fmla="*/ 122 h 128"/>
                <a:gd name="T14" fmla="*/ 128 w 128"/>
                <a:gd name="T15" fmla="*/ 6 h 128"/>
                <a:gd name="T16" fmla="*/ 122 w 128"/>
                <a:gd name="T17" fmla="*/ 0 h 128"/>
                <a:gd name="T18" fmla="*/ 123 w 128"/>
                <a:gd name="T19" fmla="*/ 123 h 128"/>
                <a:gd name="T20" fmla="*/ 5 w 128"/>
                <a:gd name="T21" fmla="*/ 123 h 128"/>
                <a:gd name="T22" fmla="*/ 5 w 128"/>
                <a:gd name="T23" fmla="*/ 49 h 128"/>
                <a:gd name="T24" fmla="*/ 34 w 128"/>
                <a:gd name="T25" fmla="*/ 49 h 128"/>
                <a:gd name="T26" fmla="*/ 33 w 128"/>
                <a:gd name="T27" fmla="*/ 52 h 128"/>
                <a:gd name="T28" fmla="*/ 28 w 128"/>
                <a:gd name="T29" fmla="*/ 69 h 128"/>
                <a:gd name="T30" fmla="*/ 64 w 128"/>
                <a:gd name="T31" fmla="*/ 104 h 128"/>
                <a:gd name="T32" fmla="*/ 100 w 128"/>
                <a:gd name="T33" fmla="*/ 69 h 128"/>
                <a:gd name="T34" fmla="*/ 95 w 128"/>
                <a:gd name="T35" fmla="*/ 52 h 128"/>
                <a:gd name="T36" fmla="*/ 94 w 128"/>
                <a:gd name="T37" fmla="*/ 49 h 128"/>
                <a:gd name="T38" fmla="*/ 123 w 128"/>
                <a:gd name="T39" fmla="*/ 49 h 128"/>
                <a:gd name="T40" fmla="*/ 123 w 128"/>
                <a:gd name="T41" fmla="*/ 123 h 128"/>
                <a:gd name="T42" fmla="*/ 42 w 128"/>
                <a:gd name="T43" fmla="*/ 47 h 128"/>
                <a:gd name="T44" fmla="*/ 64 w 128"/>
                <a:gd name="T45" fmla="*/ 38 h 128"/>
                <a:gd name="T46" fmla="*/ 86 w 128"/>
                <a:gd name="T47" fmla="*/ 47 h 128"/>
                <a:gd name="T48" fmla="*/ 95 w 128"/>
                <a:gd name="T49" fmla="*/ 69 h 128"/>
                <a:gd name="T50" fmla="*/ 86 w 128"/>
                <a:gd name="T51" fmla="*/ 91 h 128"/>
                <a:gd name="T52" fmla="*/ 64 w 128"/>
                <a:gd name="T53" fmla="*/ 100 h 128"/>
                <a:gd name="T54" fmla="*/ 42 w 128"/>
                <a:gd name="T55" fmla="*/ 91 h 128"/>
                <a:gd name="T56" fmla="*/ 33 w 128"/>
                <a:gd name="T57" fmla="*/ 69 h 128"/>
                <a:gd name="T58" fmla="*/ 42 w 128"/>
                <a:gd name="T59" fmla="*/ 47 h 128"/>
                <a:gd name="T60" fmla="*/ 123 w 128"/>
                <a:gd name="T61" fmla="*/ 45 h 128"/>
                <a:gd name="T62" fmla="*/ 90 w 128"/>
                <a:gd name="T63" fmla="*/ 45 h 128"/>
                <a:gd name="T64" fmla="*/ 90 w 128"/>
                <a:gd name="T65" fmla="*/ 44 h 128"/>
                <a:gd name="T66" fmla="*/ 64 w 128"/>
                <a:gd name="T67" fmla="*/ 33 h 128"/>
                <a:gd name="T68" fmla="*/ 38 w 128"/>
                <a:gd name="T69" fmla="*/ 44 h 128"/>
                <a:gd name="T70" fmla="*/ 37 w 128"/>
                <a:gd name="T71" fmla="*/ 45 h 128"/>
                <a:gd name="T72" fmla="*/ 5 w 128"/>
                <a:gd name="T73" fmla="*/ 45 h 128"/>
                <a:gd name="T74" fmla="*/ 5 w 128"/>
                <a:gd name="T75" fmla="*/ 5 h 128"/>
                <a:gd name="T76" fmla="*/ 15 w 128"/>
                <a:gd name="T77" fmla="*/ 5 h 128"/>
                <a:gd name="T78" fmla="*/ 15 w 128"/>
                <a:gd name="T79" fmla="*/ 28 h 128"/>
                <a:gd name="T80" fmla="*/ 17 w 128"/>
                <a:gd name="T81" fmla="*/ 30 h 128"/>
                <a:gd name="T82" fmla="*/ 19 w 128"/>
                <a:gd name="T83" fmla="*/ 28 h 128"/>
                <a:gd name="T84" fmla="*/ 19 w 128"/>
                <a:gd name="T85" fmla="*/ 5 h 128"/>
                <a:gd name="T86" fmla="*/ 30 w 128"/>
                <a:gd name="T87" fmla="*/ 5 h 128"/>
                <a:gd name="T88" fmla="*/ 30 w 128"/>
                <a:gd name="T89" fmla="*/ 28 h 128"/>
                <a:gd name="T90" fmla="*/ 32 w 128"/>
                <a:gd name="T91" fmla="*/ 30 h 128"/>
                <a:gd name="T92" fmla="*/ 34 w 128"/>
                <a:gd name="T93" fmla="*/ 28 h 128"/>
                <a:gd name="T94" fmla="*/ 34 w 128"/>
                <a:gd name="T95" fmla="*/ 5 h 128"/>
                <a:gd name="T96" fmla="*/ 123 w 128"/>
                <a:gd name="T97" fmla="*/ 5 h 128"/>
                <a:gd name="T98" fmla="*/ 123 w 128"/>
                <a:gd name="T99" fmla="*/ 4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8" h="128">
                  <a:moveTo>
                    <a:pt x="122" y="0"/>
                  </a:moveTo>
                  <a:cubicBezTo>
                    <a:pt x="6" y="0"/>
                    <a:pt x="6" y="0"/>
                    <a:pt x="6" y="0"/>
                  </a:cubicBezTo>
                  <a:cubicBezTo>
                    <a:pt x="3" y="0"/>
                    <a:pt x="0" y="3"/>
                    <a:pt x="0" y="6"/>
                  </a:cubicBezTo>
                  <a:cubicBezTo>
                    <a:pt x="0" y="122"/>
                    <a:pt x="0" y="122"/>
                    <a:pt x="0" y="122"/>
                  </a:cubicBezTo>
                  <a:cubicBezTo>
                    <a:pt x="0" y="125"/>
                    <a:pt x="3" y="128"/>
                    <a:pt x="6" y="128"/>
                  </a:cubicBezTo>
                  <a:cubicBezTo>
                    <a:pt x="122" y="128"/>
                    <a:pt x="122" y="128"/>
                    <a:pt x="122" y="128"/>
                  </a:cubicBezTo>
                  <a:cubicBezTo>
                    <a:pt x="125" y="128"/>
                    <a:pt x="128" y="125"/>
                    <a:pt x="128" y="122"/>
                  </a:cubicBezTo>
                  <a:cubicBezTo>
                    <a:pt x="128" y="6"/>
                    <a:pt x="128" y="6"/>
                    <a:pt x="128" y="6"/>
                  </a:cubicBezTo>
                  <a:cubicBezTo>
                    <a:pt x="128" y="3"/>
                    <a:pt x="125" y="0"/>
                    <a:pt x="122" y="0"/>
                  </a:cubicBezTo>
                  <a:close/>
                  <a:moveTo>
                    <a:pt x="123" y="123"/>
                  </a:moveTo>
                  <a:cubicBezTo>
                    <a:pt x="5" y="123"/>
                    <a:pt x="5" y="123"/>
                    <a:pt x="5" y="123"/>
                  </a:cubicBezTo>
                  <a:cubicBezTo>
                    <a:pt x="5" y="49"/>
                    <a:pt x="5" y="49"/>
                    <a:pt x="5" y="49"/>
                  </a:cubicBezTo>
                  <a:cubicBezTo>
                    <a:pt x="34" y="49"/>
                    <a:pt x="34" y="49"/>
                    <a:pt x="34" y="49"/>
                  </a:cubicBezTo>
                  <a:cubicBezTo>
                    <a:pt x="33" y="52"/>
                    <a:pt x="33" y="52"/>
                    <a:pt x="33" y="52"/>
                  </a:cubicBezTo>
                  <a:cubicBezTo>
                    <a:pt x="30" y="57"/>
                    <a:pt x="28" y="63"/>
                    <a:pt x="28" y="69"/>
                  </a:cubicBezTo>
                  <a:cubicBezTo>
                    <a:pt x="28" y="88"/>
                    <a:pt x="44" y="104"/>
                    <a:pt x="64" y="104"/>
                  </a:cubicBezTo>
                  <a:cubicBezTo>
                    <a:pt x="84" y="104"/>
                    <a:pt x="100" y="88"/>
                    <a:pt x="100" y="69"/>
                  </a:cubicBezTo>
                  <a:cubicBezTo>
                    <a:pt x="100" y="63"/>
                    <a:pt x="98" y="57"/>
                    <a:pt x="95" y="52"/>
                  </a:cubicBezTo>
                  <a:cubicBezTo>
                    <a:pt x="94" y="49"/>
                    <a:pt x="94" y="49"/>
                    <a:pt x="94" y="49"/>
                  </a:cubicBezTo>
                  <a:cubicBezTo>
                    <a:pt x="123" y="49"/>
                    <a:pt x="123" y="49"/>
                    <a:pt x="123" y="49"/>
                  </a:cubicBezTo>
                  <a:lnTo>
                    <a:pt x="123" y="123"/>
                  </a:lnTo>
                  <a:close/>
                  <a:moveTo>
                    <a:pt x="42" y="47"/>
                  </a:moveTo>
                  <a:cubicBezTo>
                    <a:pt x="48" y="41"/>
                    <a:pt x="56" y="38"/>
                    <a:pt x="64" y="38"/>
                  </a:cubicBezTo>
                  <a:cubicBezTo>
                    <a:pt x="72" y="38"/>
                    <a:pt x="80" y="41"/>
                    <a:pt x="86" y="47"/>
                  </a:cubicBezTo>
                  <a:cubicBezTo>
                    <a:pt x="92" y="53"/>
                    <a:pt x="95" y="60"/>
                    <a:pt x="95" y="69"/>
                  </a:cubicBezTo>
                  <a:cubicBezTo>
                    <a:pt x="95" y="77"/>
                    <a:pt x="92" y="85"/>
                    <a:pt x="86" y="91"/>
                  </a:cubicBezTo>
                  <a:cubicBezTo>
                    <a:pt x="80" y="97"/>
                    <a:pt x="72" y="100"/>
                    <a:pt x="64" y="100"/>
                  </a:cubicBezTo>
                  <a:cubicBezTo>
                    <a:pt x="56" y="100"/>
                    <a:pt x="48" y="97"/>
                    <a:pt x="42" y="91"/>
                  </a:cubicBezTo>
                  <a:cubicBezTo>
                    <a:pt x="36" y="85"/>
                    <a:pt x="33" y="77"/>
                    <a:pt x="33" y="69"/>
                  </a:cubicBezTo>
                  <a:cubicBezTo>
                    <a:pt x="33" y="60"/>
                    <a:pt x="36" y="53"/>
                    <a:pt x="42" y="47"/>
                  </a:cubicBezTo>
                  <a:close/>
                  <a:moveTo>
                    <a:pt x="123" y="45"/>
                  </a:moveTo>
                  <a:cubicBezTo>
                    <a:pt x="90" y="45"/>
                    <a:pt x="90" y="45"/>
                    <a:pt x="90" y="45"/>
                  </a:cubicBezTo>
                  <a:cubicBezTo>
                    <a:pt x="90" y="44"/>
                    <a:pt x="90" y="44"/>
                    <a:pt x="90" y="44"/>
                  </a:cubicBezTo>
                  <a:cubicBezTo>
                    <a:pt x="83" y="37"/>
                    <a:pt x="74" y="33"/>
                    <a:pt x="64" y="33"/>
                  </a:cubicBezTo>
                  <a:cubicBezTo>
                    <a:pt x="54" y="33"/>
                    <a:pt x="45" y="37"/>
                    <a:pt x="38" y="44"/>
                  </a:cubicBezTo>
                  <a:cubicBezTo>
                    <a:pt x="37" y="45"/>
                    <a:pt x="37" y="45"/>
                    <a:pt x="37" y="45"/>
                  </a:cubicBezTo>
                  <a:cubicBezTo>
                    <a:pt x="5" y="45"/>
                    <a:pt x="5" y="45"/>
                    <a:pt x="5" y="45"/>
                  </a:cubicBezTo>
                  <a:cubicBezTo>
                    <a:pt x="5" y="5"/>
                    <a:pt x="5" y="5"/>
                    <a:pt x="5" y="5"/>
                  </a:cubicBezTo>
                  <a:cubicBezTo>
                    <a:pt x="15" y="5"/>
                    <a:pt x="15" y="5"/>
                    <a:pt x="15" y="5"/>
                  </a:cubicBezTo>
                  <a:cubicBezTo>
                    <a:pt x="15" y="28"/>
                    <a:pt x="15" y="28"/>
                    <a:pt x="15" y="28"/>
                  </a:cubicBezTo>
                  <a:cubicBezTo>
                    <a:pt x="15" y="29"/>
                    <a:pt x="16" y="30"/>
                    <a:pt x="17" y="30"/>
                  </a:cubicBezTo>
                  <a:cubicBezTo>
                    <a:pt x="18" y="30"/>
                    <a:pt x="19" y="29"/>
                    <a:pt x="19" y="28"/>
                  </a:cubicBezTo>
                  <a:cubicBezTo>
                    <a:pt x="19" y="5"/>
                    <a:pt x="19" y="5"/>
                    <a:pt x="19" y="5"/>
                  </a:cubicBezTo>
                  <a:cubicBezTo>
                    <a:pt x="30" y="5"/>
                    <a:pt x="30" y="5"/>
                    <a:pt x="30" y="5"/>
                  </a:cubicBezTo>
                  <a:cubicBezTo>
                    <a:pt x="30" y="28"/>
                    <a:pt x="30" y="28"/>
                    <a:pt x="30" y="28"/>
                  </a:cubicBezTo>
                  <a:cubicBezTo>
                    <a:pt x="30" y="29"/>
                    <a:pt x="31" y="30"/>
                    <a:pt x="32" y="30"/>
                  </a:cubicBezTo>
                  <a:cubicBezTo>
                    <a:pt x="33" y="30"/>
                    <a:pt x="34" y="29"/>
                    <a:pt x="34" y="28"/>
                  </a:cubicBezTo>
                  <a:cubicBezTo>
                    <a:pt x="34" y="5"/>
                    <a:pt x="34" y="5"/>
                    <a:pt x="34" y="5"/>
                  </a:cubicBezTo>
                  <a:cubicBezTo>
                    <a:pt x="123" y="5"/>
                    <a:pt x="123" y="5"/>
                    <a:pt x="123" y="5"/>
                  </a:cubicBezTo>
                  <a:lnTo>
                    <a:pt x="123" y="45"/>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7" name="Freeform 47"/>
            <p:cNvSpPr>
              <a:spLocks noEditPoints="1"/>
            </p:cNvSpPr>
            <p:nvPr/>
          </p:nvSpPr>
          <p:spPr bwMode="auto">
            <a:xfrm>
              <a:off x="2881" y="3031"/>
              <a:ext cx="99" cy="97"/>
            </a:xfrm>
            <a:custGeom>
              <a:avLst/>
              <a:gdLst>
                <a:gd name="T0" fmla="*/ 21 w 42"/>
                <a:gd name="T1" fmla="*/ 41 h 41"/>
                <a:gd name="T2" fmla="*/ 42 w 42"/>
                <a:gd name="T3" fmla="*/ 21 h 41"/>
                <a:gd name="T4" fmla="*/ 21 w 42"/>
                <a:gd name="T5" fmla="*/ 0 h 41"/>
                <a:gd name="T6" fmla="*/ 0 w 42"/>
                <a:gd name="T7" fmla="*/ 21 h 41"/>
                <a:gd name="T8" fmla="*/ 21 w 42"/>
                <a:gd name="T9" fmla="*/ 41 h 41"/>
                <a:gd name="T10" fmla="*/ 21 w 42"/>
                <a:gd name="T11" fmla="*/ 4 h 41"/>
                <a:gd name="T12" fmla="*/ 37 w 42"/>
                <a:gd name="T13" fmla="*/ 21 h 41"/>
                <a:gd name="T14" fmla="*/ 21 w 42"/>
                <a:gd name="T15" fmla="*/ 37 h 41"/>
                <a:gd name="T16" fmla="*/ 5 w 42"/>
                <a:gd name="T17" fmla="*/ 21 h 41"/>
                <a:gd name="T18" fmla="*/ 21 w 42"/>
                <a:gd name="T19"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41">
                  <a:moveTo>
                    <a:pt x="21" y="41"/>
                  </a:moveTo>
                  <a:cubicBezTo>
                    <a:pt x="32" y="41"/>
                    <a:pt x="42" y="32"/>
                    <a:pt x="42" y="21"/>
                  </a:cubicBezTo>
                  <a:cubicBezTo>
                    <a:pt x="42" y="9"/>
                    <a:pt x="32" y="0"/>
                    <a:pt x="21" y="0"/>
                  </a:cubicBezTo>
                  <a:cubicBezTo>
                    <a:pt x="10" y="0"/>
                    <a:pt x="0" y="9"/>
                    <a:pt x="0" y="21"/>
                  </a:cubicBezTo>
                  <a:cubicBezTo>
                    <a:pt x="0" y="32"/>
                    <a:pt x="10" y="41"/>
                    <a:pt x="21" y="41"/>
                  </a:cubicBezTo>
                  <a:close/>
                  <a:moveTo>
                    <a:pt x="21" y="4"/>
                  </a:moveTo>
                  <a:cubicBezTo>
                    <a:pt x="30" y="4"/>
                    <a:pt x="37" y="12"/>
                    <a:pt x="37" y="21"/>
                  </a:cubicBezTo>
                  <a:cubicBezTo>
                    <a:pt x="37" y="30"/>
                    <a:pt x="30" y="37"/>
                    <a:pt x="21" y="37"/>
                  </a:cubicBezTo>
                  <a:cubicBezTo>
                    <a:pt x="12" y="37"/>
                    <a:pt x="5" y="30"/>
                    <a:pt x="5" y="21"/>
                  </a:cubicBezTo>
                  <a:cubicBezTo>
                    <a:pt x="5" y="12"/>
                    <a:pt x="12" y="4"/>
                    <a:pt x="21" y="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8" name="Freeform 48"/>
            <p:cNvSpPr>
              <a:spLocks noEditPoints="1"/>
            </p:cNvSpPr>
            <p:nvPr/>
          </p:nvSpPr>
          <p:spPr bwMode="auto">
            <a:xfrm>
              <a:off x="3002" y="2953"/>
              <a:ext cx="45" cy="45"/>
            </a:xfrm>
            <a:custGeom>
              <a:avLst/>
              <a:gdLst>
                <a:gd name="T0" fmla="*/ 2 w 19"/>
                <a:gd name="T1" fmla="*/ 19 h 19"/>
                <a:gd name="T2" fmla="*/ 17 w 19"/>
                <a:gd name="T3" fmla="*/ 19 h 19"/>
                <a:gd name="T4" fmla="*/ 19 w 19"/>
                <a:gd name="T5" fmla="*/ 17 h 19"/>
                <a:gd name="T6" fmla="*/ 19 w 19"/>
                <a:gd name="T7" fmla="*/ 2 h 19"/>
                <a:gd name="T8" fmla="*/ 17 w 19"/>
                <a:gd name="T9" fmla="*/ 0 h 19"/>
                <a:gd name="T10" fmla="*/ 2 w 19"/>
                <a:gd name="T11" fmla="*/ 0 h 19"/>
                <a:gd name="T12" fmla="*/ 0 w 19"/>
                <a:gd name="T13" fmla="*/ 2 h 19"/>
                <a:gd name="T14" fmla="*/ 0 w 19"/>
                <a:gd name="T15" fmla="*/ 17 h 19"/>
                <a:gd name="T16" fmla="*/ 2 w 19"/>
                <a:gd name="T17" fmla="*/ 19 h 19"/>
                <a:gd name="T18" fmla="*/ 4 w 19"/>
                <a:gd name="T19" fmla="*/ 4 h 19"/>
                <a:gd name="T20" fmla="*/ 15 w 19"/>
                <a:gd name="T21" fmla="*/ 4 h 19"/>
                <a:gd name="T22" fmla="*/ 15 w 19"/>
                <a:gd name="T23" fmla="*/ 15 h 19"/>
                <a:gd name="T24" fmla="*/ 4 w 19"/>
                <a:gd name="T25" fmla="*/ 15 h 19"/>
                <a:gd name="T26" fmla="*/ 4 w 19"/>
                <a:gd name="T2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19">
                  <a:moveTo>
                    <a:pt x="2" y="19"/>
                  </a:moveTo>
                  <a:cubicBezTo>
                    <a:pt x="17" y="19"/>
                    <a:pt x="17" y="19"/>
                    <a:pt x="17" y="19"/>
                  </a:cubicBezTo>
                  <a:cubicBezTo>
                    <a:pt x="18" y="19"/>
                    <a:pt x="19" y="18"/>
                    <a:pt x="19" y="17"/>
                  </a:cubicBezTo>
                  <a:cubicBezTo>
                    <a:pt x="19" y="2"/>
                    <a:pt x="19" y="2"/>
                    <a:pt x="19" y="2"/>
                  </a:cubicBezTo>
                  <a:cubicBezTo>
                    <a:pt x="19" y="1"/>
                    <a:pt x="18" y="0"/>
                    <a:pt x="17" y="0"/>
                  </a:cubicBezTo>
                  <a:cubicBezTo>
                    <a:pt x="2" y="0"/>
                    <a:pt x="2" y="0"/>
                    <a:pt x="2" y="0"/>
                  </a:cubicBezTo>
                  <a:cubicBezTo>
                    <a:pt x="1" y="0"/>
                    <a:pt x="0" y="1"/>
                    <a:pt x="0" y="2"/>
                  </a:cubicBezTo>
                  <a:cubicBezTo>
                    <a:pt x="0" y="17"/>
                    <a:pt x="0" y="17"/>
                    <a:pt x="0" y="17"/>
                  </a:cubicBezTo>
                  <a:cubicBezTo>
                    <a:pt x="0" y="18"/>
                    <a:pt x="1" y="19"/>
                    <a:pt x="2" y="19"/>
                  </a:cubicBezTo>
                  <a:close/>
                  <a:moveTo>
                    <a:pt x="4" y="4"/>
                  </a:moveTo>
                  <a:cubicBezTo>
                    <a:pt x="15" y="4"/>
                    <a:pt x="15" y="4"/>
                    <a:pt x="15" y="4"/>
                  </a:cubicBezTo>
                  <a:cubicBezTo>
                    <a:pt x="15" y="15"/>
                    <a:pt x="15" y="15"/>
                    <a:pt x="15" y="15"/>
                  </a:cubicBezTo>
                  <a:cubicBezTo>
                    <a:pt x="4" y="15"/>
                    <a:pt x="4" y="15"/>
                    <a:pt x="4" y="15"/>
                  </a:cubicBezTo>
                  <a:lnTo>
                    <a:pt x="4" y="4"/>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49" name="Freeform 49"/>
            <p:cNvSpPr>
              <a:spLocks noEditPoints="1"/>
            </p:cNvSpPr>
            <p:nvPr/>
          </p:nvSpPr>
          <p:spPr bwMode="auto">
            <a:xfrm>
              <a:off x="2174" y="2979"/>
              <a:ext cx="307" cy="180"/>
            </a:xfrm>
            <a:custGeom>
              <a:avLst/>
              <a:gdLst>
                <a:gd name="T0" fmla="*/ 124 w 130"/>
                <a:gd name="T1" fmla="*/ 61 h 76"/>
                <a:gd name="T2" fmla="*/ 113 w 130"/>
                <a:gd name="T3" fmla="*/ 50 h 76"/>
                <a:gd name="T4" fmla="*/ 108 w 130"/>
                <a:gd name="T5" fmla="*/ 43 h 76"/>
                <a:gd name="T6" fmla="*/ 112 w 130"/>
                <a:gd name="T7" fmla="*/ 35 h 76"/>
                <a:gd name="T8" fmla="*/ 127 w 130"/>
                <a:gd name="T9" fmla="*/ 7 h 76"/>
                <a:gd name="T10" fmla="*/ 101 w 130"/>
                <a:gd name="T11" fmla="*/ 4 h 76"/>
                <a:gd name="T12" fmla="*/ 93 w 130"/>
                <a:gd name="T13" fmla="*/ 11 h 76"/>
                <a:gd name="T14" fmla="*/ 79 w 130"/>
                <a:gd name="T15" fmla="*/ 34 h 76"/>
                <a:gd name="T16" fmla="*/ 77 w 130"/>
                <a:gd name="T17" fmla="*/ 33 h 76"/>
                <a:gd name="T18" fmla="*/ 77 w 130"/>
                <a:gd name="T19" fmla="*/ 22 h 76"/>
                <a:gd name="T20" fmla="*/ 76 w 130"/>
                <a:gd name="T21" fmla="*/ 6 h 76"/>
                <a:gd name="T22" fmla="*/ 47 w 130"/>
                <a:gd name="T23" fmla="*/ 2 h 76"/>
                <a:gd name="T24" fmla="*/ 42 w 130"/>
                <a:gd name="T25" fmla="*/ 10 h 76"/>
                <a:gd name="T26" fmla="*/ 47 w 130"/>
                <a:gd name="T27" fmla="*/ 13 h 76"/>
                <a:gd name="T28" fmla="*/ 47 w 130"/>
                <a:gd name="T29" fmla="*/ 36 h 76"/>
                <a:gd name="T30" fmla="*/ 39 w 130"/>
                <a:gd name="T31" fmla="*/ 26 h 76"/>
                <a:gd name="T32" fmla="*/ 31 w 130"/>
                <a:gd name="T33" fmla="*/ 10 h 76"/>
                <a:gd name="T34" fmla="*/ 6 w 130"/>
                <a:gd name="T35" fmla="*/ 4 h 76"/>
                <a:gd name="T36" fmla="*/ 1 w 130"/>
                <a:gd name="T37" fmla="*/ 12 h 76"/>
                <a:gd name="T38" fmla="*/ 30 w 130"/>
                <a:gd name="T39" fmla="*/ 61 h 76"/>
                <a:gd name="T40" fmla="*/ 65 w 130"/>
                <a:gd name="T41" fmla="*/ 76 h 76"/>
                <a:gd name="T42" fmla="*/ 75 w 130"/>
                <a:gd name="T43" fmla="*/ 74 h 76"/>
                <a:gd name="T44" fmla="*/ 78 w 130"/>
                <a:gd name="T45" fmla="*/ 60 h 76"/>
                <a:gd name="T46" fmla="*/ 80 w 130"/>
                <a:gd name="T47" fmla="*/ 59 h 76"/>
                <a:gd name="T48" fmla="*/ 88 w 130"/>
                <a:gd name="T49" fmla="*/ 67 h 76"/>
                <a:gd name="T50" fmla="*/ 120 w 130"/>
                <a:gd name="T51" fmla="*/ 75 h 76"/>
                <a:gd name="T52" fmla="*/ 128 w 130"/>
                <a:gd name="T53" fmla="*/ 72 h 76"/>
                <a:gd name="T54" fmla="*/ 120 w 130"/>
                <a:gd name="T55" fmla="*/ 71 h 76"/>
                <a:gd name="T56" fmla="*/ 91 w 130"/>
                <a:gd name="T57" fmla="*/ 64 h 76"/>
                <a:gd name="T58" fmla="*/ 75 w 130"/>
                <a:gd name="T59" fmla="*/ 57 h 76"/>
                <a:gd name="T60" fmla="*/ 72 w 130"/>
                <a:gd name="T61" fmla="*/ 70 h 76"/>
                <a:gd name="T62" fmla="*/ 71 w 130"/>
                <a:gd name="T63" fmla="*/ 71 h 76"/>
                <a:gd name="T64" fmla="*/ 65 w 130"/>
                <a:gd name="T65" fmla="*/ 71 h 76"/>
                <a:gd name="T66" fmla="*/ 14 w 130"/>
                <a:gd name="T67" fmla="*/ 29 h 76"/>
                <a:gd name="T68" fmla="*/ 4 w 130"/>
                <a:gd name="T69" fmla="*/ 9 h 76"/>
                <a:gd name="T70" fmla="*/ 26 w 130"/>
                <a:gd name="T71" fmla="*/ 9 h 76"/>
                <a:gd name="T72" fmla="*/ 27 w 130"/>
                <a:gd name="T73" fmla="*/ 12 h 76"/>
                <a:gd name="T74" fmla="*/ 47 w 130"/>
                <a:gd name="T75" fmla="*/ 40 h 76"/>
                <a:gd name="T76" fmla="*/ 51 w 130"/>
                <a:gd name="T77" fmla="*/ 10 h 76"/>
                <a:gd name="T78" fmla="*/ 48 w 130"/>
                <a:gd name="T79" fmla="*/ 7 h 76"/>
                <a:gd name="T80" fmla="*/ 60 w 130"/>
                <a:gd name="T81" fmla="*/ 5 h 76"/>
                <a:gd name="T82" fmla="*/ 72 w 130"/>
                <a:gd name="T83" fmla="*/ 8 h 76"/>
                <a:gd name="T84" fmla="*/ 72 w 130"/>
                <a:gd name="T85" fmla="*/ 21 h 76"/>
                <a:gd name="T86" fmla="*/ 75 w 130"/>
                <a:gd name="T87" fmla="*/ 39 h 76"/>
                <a:gd name="T88" fmla="*/ 88 w 130"/>
                <a:gd name="T89" fmla="*/ 30 h 76"/>
                <a:gd name="T90" fmla="*/ 98 w 130"/>
                <a:gd name="T91" fmla="*/ 12 h 76"/>
                <a:gd name="T92" fmla="*/ 99 w 130"/>
                <a:gd name="T93" fmla="*/ 9 h 76"/>
                <a:gd name="T94" fmla="*/ 101 w 130"/>
                <a:gd name="T95" fmla="*/ 9 h 76"/>
                <a:gd name="T96" fmla="*/ 123 w 130"/>
                <a:gd name="T97" fmla="*/ 10 h 76"/>
                <a:gd name="T98" fmla="*/ 109 w 130"/>
                <a:gd name="T99" fmla="*/ 32 h 76"/>
                <a:gd name="T100" fmla="*/ 103 w 130"/>
                <a:gd name="T101" fmla="*/ 44 h 76"/>
                <a:gd name="T102" fmla="*/ 111 w 130"/>
                <a:gd name="T103" fmla="*/ 53 h 76"/>
                <a:gd name="T104" fmla="*/ 123 w 130"/>
                <a:gd name="T105" fmla="*/ 69 h 76"/>
                <a:gd name="T106" fmla="*/ 122 w 130"/>
                <a:gd name="T107" fmla="*/ 7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76">
                  <a:moveTo>
                    <a:pt x="128" y="72"/>
                  </a:moveTo>
                  <a:cubicBezTo>
                    <a:pt x="129" y="68"/>
                    <a:pt x="126" y="64"/>
                    <a:pt x="124" y="61"/>
                  </a:cubicBezTo>
                  <a:cubicBezTo>
                    <a:pt x="121" y="57"/>
                    <a:pt x="117" y="53"/>
                    <a:pt x="114" y="50"/>
                  </a:cubicBezTo>
                  <a:cubicBezTo>
                    <a:pt x="113" y="50"/>
                    <a:pt x="113" y="50"/>
                    <a:pt x="113" y="50"/>
                  </a:cubicBezTo>
                  <a:cubicBezTo>
                    <a:pt x="111" y="48"/>
                    <a:pt x="110" y="46"/>
                    <a:pt x="109" y="45"/>
                  </a:cubicBezTo>
                  <a:cubicBezTo>
                    <a:pt x="108" y="44"/>
                    <a:pt x="108" y="43"/>
                    <a:pt x="108" y="43"/>
                  </a:cubicBezTo>
                  <a:cubicBezTo>
                    <a:pt x="108" y="43"/>
                    <a:pt x="108" y="42"/>
                    <a:pt x="108" y="41"/>
                  </a:cubicBezTo>
                  <a:cubicBezTo>
                    <a:pt x="109" y="39"/>
                    <a:pt x="111" y="37"/>
                    <a:pt x="112" y="35"/>
                  </a:cubicBezTo>
                  <a:cubicBezTo>
                    <a:pt x="113" y="35"/>
                    <a:pt x="113" y="35"/>
                    <a:pt x="113" y="35"/>
                  </a:cubicBezTo>
                  <a:cubicBezTo>
                    <a:pt x="123" y="21"/>
                    <a:pt x="130" y="12"/>
                    <a:pt x="127" y="7"/>
                  </a:cubicBezTo>
                  <a:cubicBezTo>
                    <a:pt x="126" y="5"/>
                    <a:pt x="124" y="4"/>
                    <a:pt x="121" y="4"/>
                  </a:cubicBezTo>
                  <a:cubicBezTo>
                    <a:pt x="101" y="4"/>
                    <a:pt x="101" y="4"/>
                    <a:pt x="101" y="4"/>
                  </a:cubicBezTo>
                  <a:cubicBezTo>
                    <a:pt x="96" y="4"/>
                    <a:pt x="95" y="7"/>
                    <a:pt x="94" y="10"/>
                  </a:cubicBezTo>
                  <a:cubicBezTo>
                    <a:pt x="93" y="11"/>
                    <a:pt x="93" y="11"/>
                    <a:pt x="93" y="11"/>
                  </a:cubicBezTo>
                  <a:cubicBezTo>
                    <a:pt x="91" y="16"/>
                    <a:pt x="88" y="22"/>
                    <a:pt x="85" y="27"/>
                  </a:cubicBezTo>
                  <a:cubicBezTo>
                    <a:pt x="82" y="31"/>
                    <a:pt x="80" y="33"/>
                    <a:pt x="79" y="34"/>
                  </a:cubicBezTo>
                  <a:cubicBezTo>
                    <a:pt x="77" y="36"/>
                    <a:pt x="77" y="36"/>
                    <a:pt x="77" y="36"/>
                  </a:cubicBezTo>
                  <a:cubicBezTo>
                    <a:pt x="77" y="33"/>
                    <a:pt x="77" y="33"/>
                    <a:pt x="77" y="33"/>
                  </a:cubicBezTo>
                  <a:cubicBezTo>
                    <a:pt x="77" y="33"/>
                    <a:pt x="77" y="32"/>
                    <a:pt x="77" y="32"/>
                  </a:cubicBezTo>
                  <a:cubicBezTo>
                    <a:pt x="76" y="29"/>
                    <a:pt x="76" y="26"/>
                    <a:pt x="77" y="22"/>
                  </a:cubicBezTo>
                  <a:cubicBezTo>
                    <a:pt x="77" y="19"/>
                    <a:pt x="77" y="15"/>
                    <a:pt x="77" y="12"/>
                  </a:cubicBezTo>
                  <a:cubicBezTo>
                    <a:pt x="77" y="10"/>
                    <a:pt x="77" y="8"/>
                    <a:pt x="76" y="6"/>
                  </a:cubicBezTo>
                  <a:cubicBezTo>
                    <a:pt x="75" y="3"/>
                    <a:pt x="72" y="2"/>
                    <a:pt x="69" y="2"/>
                  </a:cubicBezTo>
                  <a:cubicBezTo>
                    <a:pt x="62" y="0"/>
                    <a:pt x="54" y="0"/>
                    <a:pt x="47" y="2"/>
                  </a:cubicBezTo>
                  <a:cubicBezTo>
                    <a:pt x="43" y="4"/>
                    <a:pt x="41" y="5"/>
                    <a:pt x="41" y="7"/>
                  </a:cubicBezTo>
                  <a:cubicBezTo>
                    <a:pt x="41" y="8"/>
                    <a:pt x="41" y="9"/>
                    <a:pt x="42" y="10"/>
                  </a:cubicBezTo>
                  <a:cubicBezTo>
                    <a:pt x="43" y="10"/>
                    <a:pt x="43" y="11"/>
                    <a:pt x="44" y="11"/>
                  </a:cubicBezTo>
                  <a:cubicBezTo>
                    <a:pt x="45" y="11"/>
                    <a:pt x="46" y="12"/>
                    <a:pt x="47" y="13"/>
                  </a:cubicBezTo>
                  <a:cubicBezTo>
                    <a:pt x="50" y="17"/>
                    <a:pt x="49" y="28"/>
                    <a:pt x="48" y="33"/>
                  </a:cubicBezTo>
                  <a:cubicBezTo>
                    <a:pt x="47" y="36"/>
                    <a:pt x="47" y="36"/>
                    <a:pt x="47" y="36"/>
                  </a:cubicBezTo>
                  <a:cubicBezTo>
                    <a:pt x="45" y="34"/>
                    <a:pt x="45" y="34"/>
                    <a:pt x="45" y="34"/>
                  </a:cubicBezTo>
                  <a:cubicBezTo>
                    <a:pt x="44" y="33"/>
                    <a:pt x="42" y="31"/>
                    <a:pt x="39" y="26"/>
                  </a:cubicBezTo>
                  <a:cubicBezTo>
                    <a:pt x="36" y="22"/>
                    <a:pt x="34" y="16"/>
                    <a:pt x="31" y="11"/>
                  </a:cubicBezTo>
                  <a:cubicBezTo>
                    <a:pt x="31" y="10"/>
                    <a:pt x="31" y="10"/>
                    <a:pt x="31" y="10"/>
                  </a:cubicBezTo>
                  <a:cubicBezTo>
                    <a:pt x="30" y="7"/>
                    <a:pt x="29" y="4"/>
                    <a:pt x="23" y="4"/>
                  </a:cubicBezTo>
                  <a:cubicBezTo>
                    <a:pt x="6" y="4"/>
                    <a:pt x="6" y="4"/>
                    <a:pt x="6" y="4"/>
                  </a:cubicBezTo>
                  <a:cubicBezTo>
                    <a:pt x="4" y="4"/>
                    <a:pt x="2" y="5"/>
                    <a:pt x="1" y="6"/>
                  </a:cubicBezTo>
                  <a:cubicBezTo>
                    <a:pt x="0" y="7"/>
                    <a:pt x="0" y="9"/>
                    <a:pt x="1" y="12"/>
                  </a:cubicBezTo>
                  <a:cubicBezTo>
                    <a:pt x="1" y="13"/>
                    <a:pt x="5" y="21"/>
                    <a:pt x="10" y="31"/>
                  </a:cubicBezTo>
                  <a:cubicBezTo>
                    <a:pt x="19" y="47"/>
                    <a:pt x="26" y="56"/>
                    <a:pt x="30" y="61"/>
                  </a:cubicBezTo>
                  <a:cubicBezTo>
                    <a:pt x="36" y="67"/>
                    <a:pt x="42" y="71"/>
                    <a:pt x="49" y="73"/>
                  </a:cubicBezTo>
                  <a:cubicBezTo>
                    <a:pt x="55" y="75"/>
                    <a:pt x="61" y="76"/>
                    <a:pt x="65" y="76"/>
                  </a:cubicBezTo>
                  <a:cubicBezTo>
                    <a:pt x="70" y="75"/>
                    <a:pt x="70" y="75"/>
                    <a:pt x="70" y="75"/>
                  </a:cubicBezTo>
                  <a:cubicBezTo>
                    <a:pt x="72" y="75"/>
                    <a:pt x="74" y="74"/>
                    <a:pt x="75" y="74"/>
                  </a:cubicBezTo>
                  <a:cubicBezTo>
                    <a:pt x="76" y="72"/>
                    <a:pt x="77" y="71"/>
                    <a:pt x="77" y="68"/>
                  </a:cubicBezTo>
                  <a:cubicBezTo>
                    <a:pt x="77" y="64"/>
                    <a:pt x="77" y="61"/>
                    <a:pt x="78" y="60"/>
                  </a:cubicBezTo>
                  <a:cubicBezTo>
                    <a:pt x="79" y="59"/>
                    <a:pt x="79" y="59"/>
                    <a:pt x="79" y="59"/>
                  </a:cubicBezTo>
                  <a:cubicBezTo>
                    <a:pt x="80" y="59"/>
                    <a:pt x="80" y="59"/>
                    <a:pt x="80" y="59"/>
                  </a:cubicBezTo>
                  <a:cubicBezTo>
                    <a:pt x="80" y="60"/>
                    <a:pt x="82" y="60"/>
                    <a:pt x="83" y="62"/>
                  </a:cubicBezTo>
                  <a:cubicBezTo>
                    <a:pt x="85" y="64"/>
                    <a:pt x="87" y="66"/>
                    <a:pt x="88" y="67"/>
                  </a:cubicBezTo>
                  <a:cubicBezTo>
                    <a:pt x="92" y="72"/>
                    <a:pt x="95" y="75"/>
                    <a:pt x="103" y="75"/>
                  </a:cubicBezTo>
                  <a:cubicBezTo>
                    <a:pt x="120" y="75"/>
                    <a:pt x="120" y="75"/>
                    <a:pt x="120" y="75"/>
                  </a:cubicBezTo>
                  <a:cubicBezTo>
                    <a:pt x="122" y="75"/>
                    <a:pt x="123" y="75"/>
                    <a:pt x="125" y="75"/>
                  </a:cubicBezTo>
                  <a:cubicBezTo>
                    <a:pt x="126" y="74"/>
                    <a:pt x="127" y="73"/>
                    <a:pt x="128" y="72"/>
                  </a:cubicBezTo>
                  <a:close/>
                  <a:moveTo>
                    <a:pt x="122" y="71"/>
                  </a:moveTo>
                  <a:cubicBezTo>
                    <a:pt x="122" y="71"/>
                    <a:pt x="121" y="71"/>
                    <a:pt x="120" y="71"/>
                  </a:cubicBezTo>
                  <a:cubicBezTo>
                    <a:pt x="103" y="71"/>
                    <a:pt x="103" y="71"/>
                    <a:pt x="103" y="71"/>
                  </a:cubicBezTo>
                  <a:cubicBezTo>
                    <a:pt x="97" y="71"/>
                    <a:pt x="95" y="69"/>
                    <a:pt x="91" y="64"/>
                  </a:cubicBezTo>
                  <a:cubicBezTo>
                    <a:pt x="90" y="62"/>
                    <a:pt x="89" y="61"/>
                    <a:pt x="87" y="59"/>
                  </a:cubicBezTo>
                  <a:cubicBezTo>
                    <a:pt x="82" y="54"/>
                    <a:pt x="78" y="54"/>
                    <a:pt x="75" y="57"/>
                  </a:cubicBezTo>
                  <a:cubicBezTo>
                    <a:pt x="73" y="59"/>
                    <a:pt x="72" y="65"/>
                    <a:pt x="72" y="69"/>
                  </a:cubicBezTo>
                  <a:cubicBezTo>
                    <a:pt x="72" y="69"/>
                    <a:pt x="72" y="70"/>
                    <a:pt x="72" y="70"/>
                  </a:cubicBezTo>
                  <a:cubicBezTo>
                    <a:pt x="72" y="71"/>
                    <a:pt x="72" y="71"/>
                    <a:pt x="72" y="71"/>
                  </a:cubicBezTo>
                  <a:cubicBezTo>
                    <a:pt x="71" y="71"/>
                    <a:pt x="71" y="71"/>
                    <a:pt x="71" y="71"/>
                  </a:cubicBezTo>
                  <a:cubicBezTo>
                    <a:pt x="71" y="71"/>
                    <a:pt x="70" y="71"/>
                    <a:pt x="70" y="71"/>
                  </a:cubicBezTo>
                  <a:cubicBezTo>
                    <a:pt x="65" y="71"/>
                    <a:pt x="65" y="71"/>
                    <a:pt x="65" y="71"/>
                  </a:cubicBezTo>
                  <a:cubicBezTo>
                    <a:pt x="56" y="71"/>
                    <a:pt x="45" y="70"/>
                    <a:pt x="34" y="58"/>
                  </a:cubicBezTo>
                  <a:cubicBezTo>
                    <a:pt x="26" y="49"/>
                    <a:pt x="19" y="37"/>
                    <a:pt x="14" y="29"/>
                  </a:cubicBezTo>
                  <a:cubicBezTo>
                    <a:pt x="9" y="20"/>
                    <a:pt x="6" y="13"/>
                    <a:pt x="5" y="11"/>
                  </a:cubicBezTo>
                  <a:cubicBezTo>
                    <a:pt x="4" y="9"/>
                    <a:pt x="4" y="9"/>
                    <a:pt x="4" y="9"/>
                  </a:cubicBezTo>
                  <a:cubicBezTo>
                    <a:pt x="23" y="9"/>
                    <a:pt x="23" y="9"/>
                    <a:pt x="23" y="9"/>
                  </a:cubicBezTo>
                  <a:cubicBezTo>
                    <a:pt x="24" y="9"/>
                    <a:pt x="25" y="9"/>
                    <a:pt x="26" y="9"/>
                  </a:cubicBezTo>
                  <a:cubicBezTo>
                    <a:pt x="26" y="10"/>
                    <a:pt x="26" y="10"/>
                    <a:pt x="27" y="11"/>
                  </a:cubicBezTo>
                  <a:cubicBezTo>
                    <a:pt x="27" y="12"/>
                    <a:pt x="27" y="12"/>
                    <a:pt x="27" y="12"/>
                  </a:cubicBezTo>
                  <a:cubicBezTo>
                    <a:pt x="28" y="15"/>
                    <a:pt x="31" y="22"/>
                    <a:pt x="36" y="29"/>
                  </a:cubicBezTo>
                  <a:cubicBezTo>
                    <a:pt x="40" y="36"/>
                    <a:pt x="44" y="40"/>
                    <a:pt x="47" y="40"/>
                  </a:cubicBezTo>
                  <a:cubicBezTo>
                    <a:pt x="49" y="40"/>
                    <a:pt x="51" y="38"/>
                    <a:pt x="52" y="34"/>
                  </a:cubicBezTo>
                  <a:cubicBezTo>
                    <a:pt x="54" y="28"/>
                    <a:pt x="54" y="16"/>
                    <a:pt x="51" y="10"/>
                  </a:cubicBezTo>
                  <a:cubicBezTo>
                    <a:pt x="50" y="10"/>
                    <a:pt x="50" y="9"/>
                    <a:pt x="49" y="9"/>
                  </a:cubicBezTo>
                  <a:cubicBezTo>
                    <a:pt x="48" y="7"/>
                    <a:pt x="48" y="7"/>
                    <a:pt x="48" y="7"/>
                  </a:cubicBezTo>
                  <a:cubicBezTo>
                    <a:pt x="50" y="6"/>
                    <a:pt x="50" y="6"/>
                    <a:pt x="50" y="6"/>
                  </a:cubicBezTo>
                  <a:cubicBezTo>
                    <a:pt x="52" y="6"/>
                    <a:pt x="55" y="5"/>
                    <a:pt x="60" y="5"/>
                  </a:cubicBezTo>
                  <a:cubicBezTo>
                    <a:pt x="63" y="5"/>
                    <a:pt x="66" y="5"/>
                    <a:pt x="68" y="6"/>
                  </a:cubicBezTo>
                  <a:cubicBezTo>
                    <a:pt x="71" y="7"/>
                    <a:pt x="72" y="8"/>
                    <a:pt x="72" y="8"/>
                  </a:cubicBezTo>
                  <a:cubicBezTo>
                    <a:pt x="73" y="9"/>
                    <a:pt x="73" y="10"/>
                    <a:pt x="73" y="12"/>
                  </a:cubicBezTo>
                  <a:cubicBezTo>
                    <a:pt x="72" y="15"/>
                    <a:pt x="72" y="19"/>
                    <a:pt x="72" y="21"/>
                  </a:cubicBezTo>
                  <a:cubicBezTo>
                    <a:pt x="72" y="26"/>
                    <a:pt x="72" y="29"/>
                    <a:pt x="72" y="32"/>
                  </a:cubicBezTo>
                  <a:cubicBezTo>
                    <a:pt x="72" y="34"/>
                    <a:pt x="73" y="38"/>
                    <a:pt x="75" y="39"/>
                  </a:cubicBezTo>
                  <a:cubicBezTo>
                    <a:pt x="76" y="40"/>
                    <a:pt x="77" y="40"/>
                    <a:pt x="77" y="40"/>
                  </a:cubicBezTo>
                  <a:cubicBezTo>
                    <a:pt x="79" y="40"/>
                    <a:pt x="82" y="39"/>
                    <a:pt x="88" y="30"/>
                  </a:cubicBezTo>
                  <a:cubicBezTo>
                    <a:pt x="91" y="25"/>
                    <a:pt x="95" y="19"/>
                    <a:pt x="97" y="13"/>
                  </a:cubicBezTo>
                  <a:cubicBezTo>
                    <a:pt x="98" y="12"/>
                    <a:pt x="98" y="12"/>
                    <a:pt x="98" y="12"/>
                  </a:cubicBezTo>
                  <a:cubicBezTo>
                    <a:pt x="98" y="10"/>
                    <a:pt x="99" y="10"/>
                    <a:pt x="99" y="9"/>
                  </a:cubicBezTo>
                  <a:cubicBezTo>
                    <a:pt x="99" y="9"/>
                    <a:pt x="99" y="9"/>
                    <a:pt x="99" y="9"/>
                  </a:cubicBezTo>
                  <a:cubicBezTo>
                    <a:pt x="100" y="9"/>
                    <a:pt x="100" y="9"/>
                    <a:pt x="100" y="9"/>
                  </a:cubicBezTo>
                  <a:cubicBezTo>
                    <a:pt x="100" y="9"/>
                    <a:pt x="100" y="9"/>
                    <a:pt x="101" y="9"/>
                  </a:cubicBezTo>
                  <a:cubicBezTo>
                    <a:pt x="123" y="9"/>
                    <a:pt x="123" y="9"/>
                    <a:pt x="123" y="9"/>
                  </a:cubicBezTo>
                  <a:cubicBezTo>
                    <a:pt x="123" y="10"/>
                    <a:pt x="123" y="10"/>
                    <a:pt x="123" y="10"/>
                  </a:cubicBezTo>
                  <a:cubicBezTo>
                    <a:pt x="123" y="12"/>
                    <a:pt x="122" y="14"/>
                    <a:pt x="119" y="18"/>
                  </a:cubicBezTo>
                  <a:cubicBezTo>
                    <a:pt x="116" y="23"/>
                    <a:pt x="112" y="28"/>
                    <a:pt x="109" y="32"/>
                  </a:cubicBezTo>
                  <a:cubicBezTo>
                    <a:pt x="109" y="32"/>
                    <a:pt x="109" y="32"/>
                    <a:pt x="109" y="32"/>
                  </a:cubicBezTo>
                  <a:cubicBezTo>
                    <a:pt x="105" y="37"/>
                    <a:pt x="103" y="40"/>
                    <a:pt x="103" y="44"/>
                  </a:cubicBezTo>
                  <a:cubicBezTo>
                    <a:pt x="103" y="47"/>
                    <a:pt x="106" y="49"/>
                    <a:pt x="110" y="53"/>
                  </a:cubicBezTo>
                  <a:cubicBezTo>
                    <a:pt x="111" y="53"/>
                    <a:pt x="111" y="53"/>
                    <a:pt x="111" y="53"/>
                  </a:cubicBezTo>
                  <a:cubicBezTo>
                    <a:pt x="114" y="57"/>
                    <a:pt x="117" y="60"/>
                    <a:pt x="120" y="63"/>
                  </a:cubicBezTo>
                  <a:cubicBezTo>
                    <a:pt x="122" y="66"/>
                    <a:pt x="123" y="68"/>
                    <a:pt x="123" y="69"/>
                  </a:cubicBezTo>
                  <a:cubicBezTo>
                    <a:pt x="124" y="70"/>
                    <a:pt x="124" y="70"/>
                    <a:pt x="124" y="70"/>
                  </a:cubicBezTo>
                  <a:lnTo>
                    <a:pt x="122" y="71"/>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50" name="Freeform 50"/>
            <p:cNvSpPr>
              <a:spLocks noEditPoints="1"/>
            </p:cNvSpPr>
            <p:nvPr/>
          </p:nvSpPr>
          <p:spPr bwMode="auto">
            <a:xfrm>
              <a:off x="1568" y="2918"/>
              <a:ext cx="303" cy="303"/>
            </a:xfrm>
            <a:custGeom>
              <a:avLst/>
              <a:gdLst>
                <a:gd name="T0" fmla="*/ 123 w 128"/>
                <a:gd name="T1" fmla="*/ 74 h 128"/>
                <a:gd name="T2" fmla="*/ 122 w 128"/>
                <a:gd name="T3" fmla="*/ 73 h 128"/>
                <a:gd name="T4" fmla="*/ 122 w 128"/>
                <a:gd name="T5" fmla="*/ 73 h 128"/>
                <a:gd name="T6" fmla="*/ 123 w 128"/>
                <a:gd name="T7" fmla="*/ 64 h 128"/>
                <a:gd name="T8" fmla="*/ 118 w 128"/>
                <a:gd name="T9" fmla="*/ 41 h 128"/>
                <a:gd name="T10" fmla="*/ 106 w 128"/>
                <a:gd name="T11" fmla="*/ 22 h 128"/>
                <a:gd name="T12" fmla="*/ 87 w 128"/>
                <a:gd name="T13" fmla="*/ 10 h 128"/>
                <a:gd name="T14" fmla="*/ 55 w 128"/>
                <a:gd name="T15" fmla="*/ 6 h 128"/>
                <a:gd name="T16" fmla="*/ 55 w 128"/>
                <a:gd name="T17" fmla="*/ 6 h 128"/>
                <a:gd name="T18" fmla="*/ 54 w 128"/>
                <a:gd name="T19" fmla="*/ 5 h 128"/>
                <a:gd name="T20" fmla="*/ 35 w 128"/>
                <a:gd name="T21" fmla="*/ 0 h 128"/>
                <a:gd name="T22" fmla="*/ 10 w 128"/>
                <a:gd name="T23" fmla="*/ 10 h 128"/>
                <a:gd name="T24" fmla="*/ 0 w 128"/>
                <a:gd name="T25" fmla="*/ 35 h 128"/>
                <a:gd name="T26" fmla="*/ 5 w 128"/>
                <a:gd name="T27" fmla="*/ 54 h 128"/>
                <a:gd name="T28" fmla="*/ 6 w 128"/>
                <a:gd name="T29" fmla="*/ 55 h 128"/>
                <a:gd name="T30" fmla="*/ 6 w 128"/>
                <a:gd name="T31" fmla="*/ 55 h 128"/>
                <a:gd name="T32" fmla="*/ 5 w 128"/>
                <a:gd name="T33" fmla="*/ 64 h 128"/>
                <a:gd name="T34" fmla="*/ 10 w 128"/>
                <a:gd name="T35" fmla="*/ 87 h 128"/>
                <a:gd name="T36" fmla="*/ 22 w 128"/>
                <a:gd name="T37" fmla="*/ 106 h 128"/>
                <a:gd name="T38" fmla="*/ 41 w 128"/>
                <a:gd name="T39" fmla="*/ 118 h 128"/>
                <a:gd name="T40" fmla="*/ 73 w 128"/>
                <a:gd name="T41" fmla="*/ 122 h 128"/>
                <a:gd name="T42" fmla="*/ 73 w 128"/>
                <a:gd name="T43" fmla="*/ 122 h 128"/>
                <a:gd name="T44" fmla="*/ 74 w 128"/>
                <a:gd name="T45" fmla="*/ 123 h 128"/>
                <a:gd name="T46" fmla="*/ 93 w 128"/>
                <a:gd name="T47" fmla="*/ 128 h 128"/>
                <a:gd name="T48" fmla="*/ 118 w 128"/>
                <a:gd name="T49" fmla="*/ 118 h 128"/>
                <a:gd name="T50" fmla="*/ 128 w 128"/>
                <a:gd name="T51" fmla="*/ 93 h 128"/>
                <a:gd name="T52" fmla="*/ 123 w 128"/>
                <a:gd name="T53" fmla="*/ 74 h 128"/>
                <a:gd name="T54" fmla="*/ 93 w 128"/>
                <a:gd name="T55" fmla="*/ 123 h 128"/>
                <a:gd name="T56" fmla="*/ 75 w 128"/>
                <a:gd name="T57" fmla="*/ 118 h 128"/>
                <a:gd name="T58" fmla="*/ 74 w 128"/>
                <a:gd name="T59" fmla="*/ 118 h 128"/>
                <a:gd name="T60" fmla="*/ 73 w 128"/>
                <a:gd name="T61" fmla="*/ 118 h 128"/>
                <a:gd name="T62" fmla="*/ 64 w 128"/>
                <a:gd name="T63" fmla="*/ 119 h 128"/>
                <a:gd name="T64" fmla="*/ 25 w 128"/>
                <a:gd name="T65" fmla="*/ 103 h 128"/>
                <a:gd name="T66" fmla="*/ 9 w 128"/>
                <a:gd name="T67" fmla="*/ 64 h 128"/>
                <a:gd name="T68" fmla="*/ 10 w 128"/>
                <a:gd name="T69" fmla="*/ 55 h 128"/>
                <a:gd name="T70" fmla="*/ 10 w 128"/>
                <a:gd name="T71" fmla="*/ 54 h 128"/>
                <a:gd name="T72" fmla="*/ 10 w 128"/>
                <a:gd name="T73" fmla="*/ 53 h 128"/>
                <a:gd name="T74" fmla="*/ 5 w 128"/>
                <a:gd name="T75" fmla="*/ 35 h 128"/>
                <a:gd name="T76" fmla="*/ 35 w 128"/>
                <a:gd name="T77" fmla="*/ 5 h 128"/>
                <a:gd name="T78" fmla="*/ 53 w 128"/>
                <a:gd name="T79" fmla="*/ 10 h 128"/>
                <a:gd name="T80" fmla="*/ 54 w 128"/>
                <a:gd name="T81" fmla="*/ 10 h 128"/>
                <a:gd name="T82" fmla="*/ 55 w 128"/>
                <a:gd name="T83" fmla="*/ 10 h 128"/>
                <a:gd name="T84" fmla="*/ 64 w 128"/>
                <a:gd name="T85" fmla="*/ 9 h 128"/>
                <a:gd name="T86" fmla="*/ 103 w 128"/>
                <a:gd name="T87" fmla="*/ 25 h 128"/>
                <a:gd name="T88" fmla="*/ 119 w 128"/>
                <a:gd name="T89" fmla="*/ 64 h 128"/>
                <a:gd name="T90" fmla="*/ 118 w 128"/>
                <a:gd name="T91" fmla="*/ 73 h 128"/>
                <a:gd name="T92" fmla="*/ 118 w 128"/>
                <a:gd name="T93" fmla="*/ 74 h 128"/>
                <a:gd name="T94" fmla="*/ 118 w 128"/>
                <a:gd name="T95" fmla="*/ 75 h 128"/>
                <a:gd name="T96" fmla="*/ 123 w 128"/>
                <a:gd name="T97" fmla="*/ 93 h 128"/>
                <a:gd name="T98" fmla="*/ 93 w 128"/>
                <a:gd name="T99"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8" h="128">
                  <a:moveTo>
                    <a:pt x="123" y="74"/>
                  </a:moveTo>
                  <a:cubicBezTo>
                    <a:pt x="122" y="73"/>
                    <a:pt x="122" y="73"/>
                    <a:pt x="122" y="73"/>
                  </a:cubicBezTo>
                  <a:cubicBezTo>
                    <a:pt x="122" y="73"/>
                    <a:pt x="122" y="73"/>
                    <a:pt x="122" y="73"/>
                  </a:cubicBezTo>
                  <a:cubicBezTo>
                    <a:pt x="123" y="70"/>
                    <a:pt x="123" y="67"/>
                    <a:pt x="123" y="64"/>
                  </a:cubicBezTo>
                  <a:cubicBezTo>
                    <a:pt x="123" y="56"/>
                    <a:pt x="121" y="48"/>
                    <a:pt x="118" y="41"/>
                  </a:cubicBezTo>
                  <a:cubicBezTo>
                    <a:pt x="115" y="34"/>
                    <a:pt x="111" y="28"/>
                    <a:pt x="106" y="22"/>
                  </a:cubicBezTo>
                  <a:cubicBezTo>
                    <a:pt x="100" y="17"/>
                    <a:pt x="94" y="13"/>
                    <a:pt x="87" y="10"/>
                  </a:cubicBezTo>
                  <a:cubicBezTo>
                    <a:pt x="77" y="5"/>
                    <a:pt x="66" y="4"/>
                    <a:pt x="55" y="6"/>
                  </a:cubicBezTo>
                  <a:cubicBezTo>
                    <a:pt x="55" y="6"/>
                    <a:pt x="55" y="6"/>
                    <a:pt x="55" y="6"/>
                  </a:cubicBezTo>
                  <a:cubicBezTo>
                    <a:pt x="54" y="5"/>
                    <a:pt x="54" y="5"/>
                    <a:pt x="54" y="5"/>
                  </a:cubicBezTo>
                  <a:cubicBezTo>
                    <a:pt x="49" y="2"/>
                    <a:pt x="42" y="0"/>
                    <a:pt x="35" y="0"/>
                  </a:cubicBezTo>
                  <a:cubicBezTo>
                    <a:pt x="26" y="0"/>
                    <a:pt x="17" y="4"/>
                    <a:pt x="10" y="10"/>
                  </a:cubicBezTo>
                  <a:cubicBezTo>
                    <a:pt x="4" y="17"/>
                    <a:pt x="0" y="26"/>
                    <a:pt x="0" y="35"/>
                  </a:cubicBezTo>
                  <a:cubicBezTo>
                    <a:pt x="0" y="42"/>
                    <a:pt x="2" y="49"/>
                    <a:pt x="5" y="54"/>
                  </a:cubicBezTo>
                  <a:cubicBezTo>
                    <a:pt x="6" y="55"/>
                    <a:pt x="6" y="55"/>
                    <a:pt x="6" y="55"/>
                  </a:cubicBezTo>
                  <a:cubicBezTo>
                    <a:pt x="6" y="55"/>
                    <a:pt x="6" y="55"/>
                    <a:pt x="6" y="55"/>
                  </a:cubicBezTo>
                  <a:cubicBezTo>
                    <a:pt x="5" y="58"/>
                    <a:pt x="5" y="61"/>
                    <a:pt x="5" y="64"/>
                  </a:cubicBezTo>
                  <a:cubicBezTo>
                    <a:pt x="5" y="72"/>
                    <a:pt x="6" y="80"/>
                    <a:pt x="10" y="87"/>
                  </a:cubicBezTo>
                  <a:cubicBezTo>
                    <a:pt x="13" y="94"/>
                    <a:pt x="17" y="100"/>
                    <a:pt x="22" y="106"/>
                  </a:cubicBezTo>
                  <a:cubicBezTo>
                    <a:pt x="28" y="111"/>
                    <a:pt x="34" y="115"/>
                    <a:pt x="41" y="118"/>
                  </a:cubicBezTo>
                  <a:cubicBezTo>
                    <a:pt x="51" y="123"/>
                    <a:pt x="62" y="124"/>
                    <a:pt x="73" y="122"/>
                  </a:cubicBezTo>
                  <a:cubicBezTo>
                    <a:pt x="73" y="122"/>
                    <a:pt x="73" y="122"/>
                    <a:pt x="73" y="122"/>
                  </a:cubicBezTo>
                  <a:cubicBezTo>
                    <a:pt x="74" y="123"/>
                    <a:pt x="74" y="123"/>
                    <a:pt x="74" y="123"/>
                  </a:cubicBezTo>
                  <a:cubicBezTo>
                    <a:pt x="79" y="126"/>
                    <a:pt x="86" y="128"/>
                    <a:pt x="93" y="128"/>
                  </a:cubicBezTo>
                  <a:cubicBezTo>
                    <a:pt x="102" y="128"/>
                    <a:pt x="111" y="124"/>
                    <a:pt x="118" y="118"/>
                  </a:cubicBezTo>
                  <a:cubicBezTo>
                    <a:pt x="124" y="111"/>
                    <a:pt x="128" y="102"/>
                    <a:pt x="128" y="93"/>
                  </a:cubicBezTo>
                  <a:cubicBezTo>
                    <a:pt x="128" y="86"/>
                    <a:pt x="126" y="79"/>
                    <a:pt x="123" y="74"/>
                  </a:cubicBezTo>
                  <a:close/>
                  <a:moveTo>
                    <a:pt x="93" y="123"/>
                  </a:moveTo>
                  <a:cubicBezTo>
                    <a:pt x="86" y="123"/>
                    <a:pt x="80" y="122"/>
                    <a:pt x="75" y="118"/>
                  </a:cubicBezTo>
                  <a:cubicBezTo>
                    <a:pt x="74" y="118"/>
                    <a:pt x="74" y="118"/>
                    <a:pt x="74" y="118"/>
                  </a:cubicBezTo>
                  <a:cubicBezTo>
                    <a:pt x="73" y="118"/>
                    <a:pt x="73" y="118"/>
                    <a:pt x="73" y="118"/>
                  </a:cubicBezTo>
                  <a:cubicBezTo>
                    <a:pt x="70" y="118"/>
                    <a:pt x="67" y="119"/>
                    <a:pt x="64" y="119"/>
                  </a:cubicBezTo>
                  <a:cubicBezTo>
                    <a:pt x="49" y="119"/>
                    <a:pt x="36" y="113"/>
                    <a:pt x="25" y="103"/>
                  </a:cubicBezTo>
                  <a:cubicBezTo>
                    <a:pt x="15" y="92"/>
                    <a:pt x="9" y="79"/>
                    <a:pt x="9" y="64"/>
                  </a:cubicBezTo>
                  <a:cubicBezTo>
                    <a:pt x="9" y="61"/>
                    <a:pt x="10" y="58"/>
                    <a:pt x="10" y="55"/>
                  </a:cubicBezTo>
                  <a:cubicBezTo>
                    <a:pt x="10" y="54"/>
                    <a:pt x="10" y="54"/>
                    <a:pt x="10" y="54"/>
                  </a:cubicBezTo>
                  <a:cubicBezTo>
                    <a:pt x="10" y="53"/>
                    <a:pt x="10" y="53"/>
                    <a:pt x="10" y="53"/>
                  </a:cubicBezTo>
                  <a:cubicBezTo>
                    <a:pt x="6" y="48"/>
                    <a:pt x="5" y="42"/>
                    <a:pt x="5" y="35"/>
                  </a:cubicBezTo>
                  <a:cubicBezTo>
                    <a:pt x="5" y="18"/>
                    <a:pt x="18" y="5"/>
                    <a:pt x="35" y="5"/>
                  </a:cubicBezTo>
                  <a:cubicBezTo>
                    <a:pt x="42" y="5"/>
                    <a:pt x="48" y="6"/>
                    <a:pt x="53" y="10"/>
                  </a:cubicBezTo>
                  <a:cubicBezTo>
                    <a:pt x="54" y="10"/>
                    <a:pt x="54" y="10"/>
                    <a:pt x="54" y="10"/>
                  </a:cubicBezTo>
                  <a:cubicBezTo>
                    <a:pt x="55" y="10"/>
                    <a:pt x="55" y="10"/>
                    <a:pt x="55" y="10"/>
                  </a:cubicBezTo>
                  <a:cubicBezTo>
                    <a:pt x="58" y="10"/>
                    <a:pt x="61" y="9"/>
                    <a:pt x="64" y="9"/>
                  </a:cubicBezTo>
                  <a:cubicBezTo>
                    <a:pt x="79" y="9"/>
                    <a:pt x="92" y="15"/>
                    <a:pt x="103" y="25"/>
                  </a:cubicBezTo>
                  <a:cubicBezTo>
                    <a:pt x="113" y="36"/>
                    <a:pt x="119" y="49"/>
                    <a:pt x="119" y="64"/>
                  </a:cubicBezTo>
                  <a:cubicBezTo>
                    <a:pt x="119" y="67"/>
                    <a:pt x="118" y="70"/>
                    <a:pt x="118" y="73"/>
                  </a:cubicBezTo>
                  <a:cubicBezTo>
                    <a:pt x="118" y="74"/>
                    <a:pt x="118" y="74"/>
                    <a:pt x="118" y="74"/>
                  </a:cubicBezTo>
                  <a:cubicBezTo>
                    <a:pt x="118" y="75"/>
                    <a:pt x="118" y="75"/>
                    <a:pt x="118" y="75"/>
                  </a:cubicBezTo>
                  <a:cubicBezTo>
                    <a:pt x="122" y="80"/>
                    <a:pt x="123" y="86"/>
                    <a:pt x="123" y="93"/>
                  </a:cubicBezTo>
                  <a:cubicBezTo>
                    <a:pt x="123" y="110"/>
                    <a:pt x="110" y="123"/>
                    <a:pt x="93" y="123"/>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51" name="Freeform 51"/>
            <p:cNvSpPr>
              <a:spLocks/>
            </p:cNvSpPr>
            <p:nvPr/>
          </p:nvSpPr>
          <p:spPr bwMode="auto">
            <a:xfrm>
              <a:off x="1654" y="2984"/>
              <a:ext cx="132" cy="170"/>
            </a:xfrm>
            <a:custGeom>
              <a:avLst/>
              <a:gdLst>
                <a:gd name="T0" fmla="*/ 28 w 56"/>
                <a:gd name="T1" fmla="*/ 32 h 72"/>
                <a:gd name="T2" fmla="*/ 12 w 56"/>
                <a:gd name="T3" fmla="*/ 27 h 72"/>
                <a:gd name="T4" fmla="*/ 7 w 56"/>
                <a:gd name="T5" fmla="*/ 18 h 72"/>
                <a:gd name="T6" fmla="*/ 12 w 56"/>
                <a:gd name="T7" fmla="*/ 9 h 72"/>
                <a:gd name="T8" fmla="*/ 28 w 56"/>
                <a:gd name="T9" fmla="*/ 4 h 72"/>
                <a:gd name="T10" fmla="*/ 44 w 56"/>
                <a:gd name="T11" fmla="*/ 9 h 72"/>
                <a:gd name="T12" fmla="*/ 49 w 56"/>
                <a:gd name="T13" fmla="*/ 16 h 72"/>
                <a:gd name="T14" fmla="*/ 49 w 56"/>
                <a:gd name="T15" fmla="*/ 16 h 72"/>
                <a:gd name="T16" fmla="*/ 49 w 56"/>
                <a:gd name="T17" fmla="*/ 18 h 72"/>
                <a:gd name="T18" fmla="*/ 52 w 56"/>
                <a:gd name="T19" fmla="*/ 20 h 72"/>
                <a:gd name="T20" fmla="*/ 54 w 56"/>
                <a:gd name="T21" fmla="*/ 18 h 72"/>
                <a:gd name="T22" fmla="*/ 54 w 56"/>
                <a:gd name="T23" fmla="*/ 17 h 72"/>
                <a:gd name="T24" fmla="*/ 28 w 56"/>
                <a:gd name="T25" fmla="*/ 0 h 72"/>
                <a:gd name="T26" fmla="*/ 2 w 56"/>
                <a:gd name="T27" fmla="*/ 18 h 72"/>
                <a:gd name="T28" fmla="*/ 28 w 56"/>
                <a:gd name="T29" fmla="*/ 36 h 72"/>
                <a:gd name="T30" fmla="*/ 38 w 56"/>
                <a:gd name="T31" fmla="*/ 38 h 72"/>
                <a:gd name="T32" fmla="*/ 45 w 56"/>
                <a:gd name="T33" fmla="*/ 42 h 72"/>
                <a:gd name="T34" fmla="*/ 52 w 56"/>
                <a:gd name="T35" fmla="*/ 52 h 72"/>
                <a:gd name="T36" fmla="*/ 45 w 56"/>
                <a:gd name="T37" fmla="*/ 63 h 72"/>
                <a:gd name="T38" fmla="*/ 38 w 56"/>
                <a:gd name="T39" fmla="*/ 66 h 72"/>
                <a:gd name="T40" fmla="*/ 18 w 56"/>
                <a:gd name="T41" fmla="*/ 66 h 72"/>
                <a:gd name="T42" fmla="*/ 11 w 56"/>
                <a:gd name="T43" fmla="*/ 63 h 72"/>
                <a:gd name="T44" fmla="*/ 4 w 56"/>
                <a:gd name="T45" fmla="*/ 52 h 72"/>
                <a:gd name="T46" fmla="*/ 2 w 56"/>
                <a:gd name="T47" fmla="*/ 50 h 72"/>
                <a:gd name="T48" fmla="*/ 0 w 56"/>
                <a:gd name="T49" fmla="*/ 52 h 72"/>
                <a:gd name="T50" fmla="*/ 28 w 56"/>
                <a:gd name="T51" fmla="*/ 72 h 72"/>
                <a:gd name="T52" fmla="*/ 56 w 56"/>
                <a:gd name="T53" fmla="*/ 52 h 72"/>
                <a:gd name="T54" fmla="*/ 28 w 56"/>
                <a:gd name="T55"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6" h="72">
                  <a:moveTo>
                    <a:pt x="28" y="32"/>
                  </a:moveTo>
                  <a:cubicBezTo>
                    <a:pt x="22" y="32"/>
                    <a:pt x="16" y="30"/>
                    <a:pt x="12" y="27"/>
                  </a:cubicBezTo>
                  <a:cubicBezTo>
                    <a:pt x="10" y="25"/>
                    <a:pt x="7" y="22"/>
                    <a:pt x="7" y="18"/>
                  </a:cubicBezTo>
                  <a:cubicBezTo>
                    <a:pt x="7" y="13"/>
                    <a:pt x="10" y="10"/>
                    <a:pt x="12" y="9"/>
                  </a:cubicBezTo>
                  <a:cubicBezTo>
                    <a:pt x="16" y="6"/>
                    <a:pt x="22" y="4"/>
                    <a:pt x="28" y="4"/>
                  </a:cubicBezTo>
                  <a:cubicBezTo>
                    <a:pt x="34" y="4"/>
                    <a:pt x="40" y="6"/>
                    <a:pt x="44" y="9"/>
                  </a:cubicBezTo>
                  <a:cubicBezTo>
                    <a:pt x="46" y="10"/>
                    <a:pt x="49" y="13"/>
                    <a:pt x="49" y="16"/>
                  </a:cubicBezTo>
                  <a:cubicBezTo>
                    <a:pt x="49" y="16"/>
                    <a:pt x="49" y="16"/>
                    <a:pt x="49" y="16"/>
                  </a:cubicBezTo>
                  <a:cubicBezTo>
                    <a:pt x="49" y="18"/>
                    <a:pt x="49" y="18"/>
                    <a:pt x="49" y="18"/>
                  </a:cubicBezTo>
                  <a:cubicBezTo>
                    <a:pt x="49" y="19"/>
                    <a:pt x="50" y="20"/>
                    <a:pt x="52" y="20"/>
                  </a:cubicBezTo>
                  <a:cubicBezTo>
                    <a:pt x="53" y="20"/>
                    <a:pt x="54" y="19"/>
                    <a:pt x="54" y="18"/>
                  </a:cubicBezTo>
                  <a:cubicBezTo>
                    <a:pt x="54" y="17"/>
                    <a:pt x="54" y="17"/>
                    <a:pt x="54" y="17"/>
                  </a:cubicBezTo>
                  <a:cubicBezTo>
                    <a:pt x="54" y="8"/>
                    <a:pt x="42" y="0"/>
                    <a:pt x="28" y="0"/>
                  </a:cubicBezTo>
                  <a:cubicBezTo>
                    <a:pt x="14" y="0"/>
                    <a:pt x="2" y="8"/>
                    <a:pt x="2" y="18"/>
                  </a:cubicBezTo>
                  <a:cubicBezTo>
                    <a:pt x="2" y="28"/>
                    <a:pt x="14" y="36"/>
                    <a:pt x="28" y="36"/>
                  </a:cubicBezTo>
                  <a:cubicBezTo>
                    <a:pt x="31" y="36"/>
                    <a:pt x="35" y="37"/>
                    <a:pt x="38" y="38"/>
                  </a:cubicBezTo>
                  <a:cubicBezTo>
                    <a:pt x="41" y="39"/>
                    <a:pt x="43" y="40"/>
                    <a:pt x="45" y="42"/>
                  </a:cubicBezTo>
                  <a:cubicBezTo>
                    <a:pt x="48" y="44"/>
                    <a:pt x="52" y="47"/>
                    <a:pt x="52" y="52"/>
                  </a:cubicBezTo>
                  <a:cubicBezTo>
                    <a:pt x="52" y="57"/>
                    <a:pt x="48" y="61"/>
                    <a:pt x="45" y="63"/>
                  </a:cubicBezTo>
                  <a:cubicBezTo>
                    <a:pt x="43" y="64"/>
                    <a:pt x="41" y="66"/>
                    <a:pt x="38" y="66"/>
                  </a:cubicBezTo>
                  <a:cubicBezTo>
                    <a:pt x="32" y="68"/>
                    <a:pt x="24" y="68"/>
                    <a:pt x="18" y="66"/>
                  </a:cubicBezTo>
                  <a:cubicBezTo>
                    <a:pt x="15" y="66"/>
                    <a:pt x="13" y="64"/>
                    <a:pt x="11" y="63"/>
                  </a:cubicBezTo>
                  <a:cubicBezTo>
                    <a:pt x="8" y="61"/>
                    <a:pt x="4" y="57"/>
                    <a:pt x="4" y="52"/>
                  </a:cubicBezTo>
                  <a:cubicBezTo>
                    <a:pt x="4" y="51"/>
                    <a:pt x="3" y="50"/>
                    <a:pt x="2" y="50"/>
                  </a:cubicBezTo>
                  <a:cubicBezTo>
                    <a:pt x="1" y="50"/>
                    <a:pt x="0" y="51"/>
                    <a:pt x="0" y="52"/>
                  </a:cubicBezTo>
                  <a:cubicBezTo>
                    <a:pt x="0" y="63"/>
                    <a:pt x="12" y="72"/>
                    <a:pt x="28" y="72"/>
                  </a:cubicBezTo>
                  <a:cubicBezTo>
                    <a:pt x="44" y="72"/>
                    <a:pt x="56" y="63"/>
                    <a:pt x="56" y="52"/>
                  </a:cubicBezTo>
                  <a:cubicBezTo>
                    <a:pt x="56" y="41"/>
                    <a:pt x="43" y="32"/>
                    <a:pt x="28" y="32"/>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52" name="Freeform 52"/>
            <p:cNvSpPr>
              <a:spLocks noEditPoints="1"/>
            </p:cNvSpPr>
            <p:nvPr/>
          </p:nvSpPr>
          <p:spPr bwMode="auto">
            <a:xfrm>
              <a:off x="998" y="2918"/>
              <a:ext cx="232" cy="303"/>
            </a:xfrm>
            <a:custGeom>
              <a:avLst/>
              <a:gdLst>
                <a:gd name="T0" fmla="*/ 98 w 98"/>
                <a:gd name="T1" fmla="*/ 110 h 128"/>
                <a:gd name="T2" fmla="*/ 80 w 98"/>
                <a:gd name="T3" fmla="*/ 92 h 128"/>
                <a:gd name="T4" fmla="*/ 49 w 98"/>
                <a:gd name="T5" fmla="*/ 92 h 128"/>
                <a:gd name="T6" fmla="*/ 40 w 98"/>
                <a:gd name="T7" fmla="*/ 88 h 128"/>
                <a:gd name="T8" fmla="*/ 36 w 98"/>
                <a:gd name="T9" fmla="*/ 78 h 128"/>
                <a:gd name="T10" fmla="*/ 36 w 98"/>
                <a:gd name="T11" fmla="*/ 68 h 128"/>
                <a:gd name="T12" fmla="*/ 80 w 98"/>
                <a:gd name="T13" fmla="*/ 68 h 128"/>
                <a:gd name="T14" fmla="*/ 98 w 98"/>
                <a:gd name="T15" fmla="*/ 50 h 128"/>
                <a:gd name="T16" fmla="*/ 80 w 98"/>
                <a:gd name="T17" fmla="*/ 32 h 128"/>
                <a:gd name="T18" fmla="*/ 36 w 98"/>
                <a:gd name="T19" fmla="*/ 32 h 128"/>
                <a:gd name="T20" fmla="*/ 36 w 98"/>
                <a:gd name="T21" fmla="*/ 18 h 128"/>
                <a:gd name="T22" fmla="*/ 18 w 98"/>
                <a:gd name="T23" fmla="*/ 0 h 128"/>
                <a:gd name="T24" fmla="*/ 0 w 98"/>
                <a:gd name="T25" fmla="*/ 18 h 128"/>
                <a:gd name="T26" fmla="*/ 0 w 98"/>
                <a:gd name="T27" fmla="*/ 78 h 128"/>
                <a:gd name="T28" fmla="*/ 4 w 98"/>
                <a:gd name="T29" fmla="*/ 98 h 128"/>
                <a:gd name="T30" fmla="*/ 14 w 98"/>
                <a:gd name="T31" fmla="*/ 113 h 128"/>
                <a:gd name="T32" fmla="*/ 30 w 98"/>
                <a:gd name="T33" fmla="*/ 124 h 128"/>
                <a:gd name="T34" fmla="*/ 49 w 98"/>
                <a:gd name="T35" fmla="*/ 128 h 128"/>
                <a:gd name="T36" fmla="*/ 80 w 98"/>
                <a:gd name="T37" fmla="*/ 128 h 128"/>
                <a:gd name="T38" fmla="*/ 98 w 98"/>
                <a:gd name="T39" fmla="*/ 110 h 128"/>
                <a:gd name="T40" fmla="*/ 80 w 98"/>
                <a:gd name="T41" fmla="*/ 123 h 128"/>
                <a:gd name="T42" fmla="*/ 49 w 98"/>
                <a:gd name="T43" fmla="*/ 123 h 128"/>
                <a:gd name="T44" fmla="*/ 18 w 98"/>
                <a:gd name="T45" fmla="*/ 110 h 128"/>
                <a:gd name="T46" fmla="*/ 4 w 98"/>
                <a:gd name="T47" fmla="*/ 78 h 128"/>
                <a:gd name="T48" fmla="*/ 4 w 98"/>
                <a:gd name="T49" fmla="*/ 18 h 128"/>
                <a:gd name="T50" fmla="*/ 18 w 98"/>
                <a:gd name="T51" fmla="*/ 5 h 128"/>
                <a:gd name="T52" fmla="*/ 31 w 98"/>
                <a:gd name="T53" fmla="*/ 18 h 128"/>
                <a:gd name="T54" fmla="*/ 31 w 98"/>
                <a:gd name="T55" fmla="*/ 36 h 128"/>
                <a:gd name="T56" fmla="*/ 80 w 98"/>
                <a:gd name="T57" fmla="*/ 36 h 128"/>
                <a:gd name="T58" fmla="*/ 94 w 98"/>
                <a:gd name="T59" fmla="*/ 50 h 128"/>
                <a:gd name="T60" fmla="*/ 80 w 98"/>
                <a:gd name="T61" fmla="*/ 63 h 128"/>
                <a:gd name="T62" fmla="*/ 31 w 98"/>
                <a:gd name="T63" fmla="*/ 63 h 128"/>
                <a:gd name="T64" fmla="*/ 31 w 98"/>
                <a:gd name="T65" fmla="*/ 78 h 128"/>
                <a:gd name="T66" fmla="*/ 37 w 98"/>
                <a:gd name="T67" fmla="*/ 91 h 128"/>
                <a:gd name="T68" fmla="*/ 49 w 98"/>
                <a:gd name="T69" fmla="*/ 96 h 128"/>
                <a:gd name="T70" fmla="*/ 80 w 98"/>
                <a:gd name="T71" fmla="*/ 96 h 128"/>
                <a:gd name="T72" fmla="*/ 94 w 98"/>
                <a:gd name="T73" fmla="*/ 110 h 128"/>
                <a:gd name="T74" fmla="*/ 80 w 98"/>
                <a:gd name="T75"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8" h="128">
                  <a:moveTo>
                    <a:pt x="98" y="110"/>
                  </a:moveTo>
                  <a:cubicBezTo>
                    <a:pt x="98" y="100"/>
                    <a:pt x="90" y="92"/>
                    <a:pt x="80" y="92"/>
                  </a:cubicBezTo>
                  <a:cubicBezTo>
                    <a:pt x="49" y="92"/>
                    <a:pt x="49" y="92"/>
                    <a:pt x="49" y="92"/>
                  </a:cubicBezTo>
                  <a:cubicBezTo>
                    <a:pt x="45" y="92"/>
                    <a:pt x="41" y="89"/>
                    <a:pt x="40" y="88"/>
                  </a:cubicBezTo>
                  <a:cubicBezTo>
                    <a:pt x="38" y="86"/>
                    <a:pt x="36" y="83"/>
                    <a:pt x="36" y="78"/>
                  </a:cubicBezTo>
                  <a:cubicBezTo>
                    <a:pt x="36" y="68"/>
                    <a:pt x="36" y="68"/>
                    <a:pt x="36" y="68"/>
                  </a:cubicBezTo>
                  <a:cubicBezTo>
                    <a:pt x="80" y="68"/>
                    <a:pt x="80" y="68"/>
                    <a:pt x="80" y="68"/>
                  </a:cubicBezTo>
                  <a:cubicBezTo>
                    <a:pt x="90" y="68"/>
                    <a:pt x="98" y="60"/>
                    <a:pt x="98" y="50"/>
                  </a:cubicBezTo>
                  <a:cubicBezTo>
                    <a:pt x="98" y="40"/>
                    <a:pt x="90" y="32"/>
                    <a:pt x="80" y="32"/>
                  </a:cubicBezTo>
                  <a:cubicBezTo>
                    <a:pt x="36" y="32"/>
                    <a:pt x="36" y="32"/>
                    <a:pt x="36" y="32"/>
                  </a:cubicBezTo>
                  <a:cubicBezTo>
                    <a:pt x="36" y="18"/>
                    <a:pt x="36" y="18"/>
                    <a:pt x="36" y="18"/>
                  </a:cubicBezTo>
                  <a:cubicBezTo>
                    <a:pt x="36" y="8"/>
                    <a:pt x="28" y="0"/>
                    <a:pt x="18" y="0"/>
                  </a:cubicBezTo>
                  <a:cubicBezTo>
                    <a:pt x="8" y="0"/>
                    <a:pt x="0" y="8"/>
                    <a:pt x="0" y="18"/>
                  </a:cubicBezTo>
                  <a:cubicBezTo>
                    <a:pt x="0" y="78"/>
                    <a:pt x="0" y="78"/>
                    <a:pt x="0" y="78"/>
                  </a:cubicBezTo>
                  <a:cubicBezTo>
                    <a:pt x="0" y="85"/>
                    <a:pt x="1" y="92"/>
                    <a:pt x="4" y="98"/>
                  </a:cubicBezTo>
                  <a:cubicBezTo>
                    <a:pt x="6" y="104"/>
                    <a:pt x="10" y="109"/>
                    <a:pt x="14" y="113"/>
                  </a:cubicBezTo>
                  <a:cubicBezTo>
                    <a:pt x="19" y="118"/>
                    <a:pt x="24" y="122"/>
                    <a:pt x="30" y="124"/>
                  </a:cubicBezTo>
                  <a:cubicBezTo>
                    <a:pt x="36" y="127"/>
                    <a:pt x="43" y="128"/>
                    <a:pt x="49" y="128"/>
                  </a:cubicBezTo>
                  <a:cubicBezTo>
                    <a:pt x="80" y="128"/>
                    <a:pt x="80" y="128"/>
                    <a:pt x="80" y="128"/>
                  </a:cubicBezTo>
                  <a:cubicBezTo>
                    <a:pt x="90" y="128"/>
                    <a:pt x="98" y="120"/>
                    <a:pt x="98" y="110"/>
                  </a:cubicBezTo>
                  <a:close/>
                  <a:moveTo>
                    <a:pt x="80" y="123"/>
                  </a:moveTo>
                  <a:cubicBezTo>
                    <a:pt x="49" y="123"/>
                    <a:pt x="49" y="123"/>
                    <a:pt x="49" y="123"/>
                  </a:cubicBezTo>
                  <a:cubicBezTo>
                    <a:pt x="37" y="123"/>
                    <a:pt x="26" y="119"/>
                    <a:pt x="18" y="110"/>
                  </a:cubicBezTo>
                  <a:cubicBezTo>
                    <a:pt x="9" y="102"/>
                    <a:pt x="4" y="90"/>
                    <a:pt x="4" y="78"/>
                  </a:cubicBezTo>
                  <a:cubicBezTo>
                    <a:pt x="4" y="18"/>
                    <a:pt x="4" y="18"/>
                    <a:pt x="4" y="18"/>
                  </a:cubicBezTo>
                  <a:cubicBezTo>
                    <a:pt x="4" y="11"/>
                    <a:pt x="10" y="5"/>
                    <a:pt x="18" y="5"/>
                  </a:cubicBezTo>
                  <a:cubicBezTo>
                    <a:pt x="25" y="5"/>
                    <a:pt x="31" y="11"/>
                    <a:pt x="31" y="18"/>
                  </a:cubicBezTo>
                  <a:cubicBezTo>
                    <a:pt x="31" y="36"/>
                    <a:pt x="31" y="36"/>
                    <a:pt x="31" y="36"/>
                  </a:cubicBezTo>
                  <a:cubicBezTo>
                    <a:pt x="80" y="36"/>
                    <a:pt x="80" y="36"/>
                    <a:pt x="80" y="36"/>
                  </a:cubicBezTo>
                  <a:cubicBezTo>
                    <a:pt x="88" y="36"/>
                    <a:pt x="94" y="42"/>
                    <a:pt x="94" y="50"/>
                  </a:cubicBezTo>
                  <a:cubicBezTo>
                    <a:pt x="94" y="57"/>
                    <a:pt x="88" y="63"/>
                    <a:pt x="80" y="63"/>
                  </a:cubicBezTo>
                  <a:cubicBezTo>
                    <a:pt x="31" y="63"/>
                    <a:pt x="31" y="63"/>
                    <a:pt x="31" y="63"/>
                  </a:cubicBezTo>
                  <a:cubicBezTo>
                    <a:pt x="31" y="78"/>
                    <a:pt x="31" y="78"/>
                    <a:pt x="31" y="78"/>
                  </a:cubicBezTo>
                  <a:cubicBezTo>
                    <a:pt x="31" y="85"/>
                    <a:pt x="35" y="89"/>
                    <a:pt x="37" y="91"/>
                  </a:cubicBezTo>
                  <a:cubicBezTo>
                    <a:pt x="39" y="93"/>
                    <a:pt x="43" y="96"/>
                    <a:pt x="49" y="96"/>
                  </a:cubicBezTo>
                  <a:cubicBezTo>
                    <a:pt x="80" y="96"/>
                    <a:pt x="80" y="96"/>
                    <a:pt x="80" y="96"/>
                  </a:cubicBezTo>
                  <a:cubicBezTo>
                    <a:pt x="88" y="96"/>
                    <a:pt x="94" y="103"/>
                    <a:pt x="94" y="110"/>
                  </a:cubicBezTo>
                  <a:cubicBezTo>
                    <a:pt x="94" y="117"/>
                    <a:pt x="88" y="123"/>
                    <a:pt x="80" y="123"/>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53" name="Freeform 53"/>
            <p:cNvSpPr>
              <a:spLocks noEditPoints="1"/>
            </p:cNvSpPr>
            <p:nvPr/>
          </p:nvSpPr>
          <p:spPr bwMode="auto">
            <a:xfrm>
              <a:off x="433" y="2918"/>
              <a:ext cx="152" cy="303"/>
            </a:xfrm>
            <a:custGeom>
              <a:avLst/>
              <a:gdLst>
                <a:gd name="T0" fmla="*/ 62 w 64"/>
                <a:gd name="T1" fmla="*/ 50 h 128"/>
                <a:gd name="T2" fmla="*/ 60 w 64"/>
                <a:gd name="T3" fmla="*/ 48 h 128"/>
                <a:gd name="T4" fmla="*/ 43 w 64"/>
                <a:gd name="T5" fmla="*/ 48 h 128"/>
                <a:gd name="T6" fmla="*/ 43 w 64"/>
                <a:gd name="T7" fmla="*/ 30 h 128"/>
                <a:gd name="T8" fmla="*/ 46 w 64"/>
                <a:gd name="T9" fmla="*/ 27 h 128"/>
                <a:gd name="T10" fmla="*/ 62 w 64"/>
                <a:gd name="T11" fmla="*/ 27 h 128"/>
                <a:gd name="T12" fmla="*/ 64 w 64"/>
                <a:gd name="T13" fmla="*/ 25 h 128"/>
                <a:gd name="T14" fmla="*/ 64 w 64"/>
                <a:gd name="T15" fmla="*/ 2 h 128"/>
                <a:gd name="T16" fmla="*/ 62 w 64"/>
                <a:gd name="T17" fmla="*/ 0 h 128"/>
                <a:gd name="T18" fmla="*/ 38 w 64"/>
                <a:gd name="T19" fmla="*/ 0 h 128"/>
                <a:gd name="T20" fmla="*/ 21 w 64"/>
                <a:gd name="T21" fmla="*/ 8 h 128"/>
                <a:gd name="T22" fmla="*/ 14 w 64"/>
                <a:gd name="T23" fmla="*/ 26 h 128"/>
                <a:gd name="T24" fmla="*/ 14 w 64"/>
                <a:gd name="T25" fmla="*/ 48 h 128"/>
                <a:gd name="T26" fmla="*/ 2 w 64"/>
                <a:gd name="T27" fmla="*/ 48 h 128"/>
                <a:gd name="T28" fmla="*/ 0 w 64"/>
                <a:gd name="T29" fmla="*/ 50 h 128"/>
                <a:gd name="T30" fmla="*/ 0 w 64"/>
                <a:gd name="T31" fmla="*/ 73 h 128"/>
                <a:gd name="T32" fmla="*/ 2 w 64"/>
                <a:gd name="T33" fmla="*/ 75 h 128"/>
                <a:gd name="T34" fmla="*/ 14 w 64"/>
                <a:gd name="T35" fmla="*/ 75 h 128"/>
                <a:gd name="T36" fmla="*/ 14 w 64"/>
                <a:gd name="T37" fmla="*/ 126 h 128"/>
                <a:gd name="T38" fmla="*/ 16 w 64"/>
                <a:gd name="T39" fmla="*/ 128 h 128"/>
                <a:gd name="T40" fmla="*/ 41 w 64"/>
                <a:gd name="T41" fmla="*/ 128 h 128"/>
                <a:gd name="T42" fmla="*/ 43 w 64"/>
                <a:gd name="T43" fmla="*/ 126 h 128"/>
                <a:gd name="T44" fmla="*/ 43 w 64"/>
                <a:gd name="T45" fmla="*/ 72 h 128"/>
                <a:gd name="T46" fmla="*/ 57 w 64"/>
                <a:gd name="T47" fmla="*/ 72 h 128"/>
                <a:gd name="T48" fmla="*/ 59 w 64"/>
                <a:gd name="T49" fmla="*/ 71 h 128"/>
                <a:gd name="T50" fmla="*/ 62 w 64"/>
                <a:gd name="T51" fmla="*/ 51 h 128"/>
                <a:gd name="T52" fmla="*/ 62 w 64"/>
                <a:gd name="T53" fmla="*/ 50 h 128"/>
                <a:gd name="T54" fmla="*/ 55 w 64"/>
                <a:gd name="T55" fmla="*/ 68 h 128"/>
                <a:gd name="T56" fmla="*/ 39 w 64"/>
                <a:gd name="T57" fmla="*/ 68 h 128"/>
                <a:gd name="T58" fmla="*/ 39 w 64"/>
                <a:gd name="T59" fmla="*/ 123 h 128"/>
                <a:gd name="T60" fmla="*/ 19 w 64"/>
                <a:gd name="T61" fmla="*/ 123 h 128"/>
                <a:gd name="T62" fmla="*/ 19 w 64"/>
                <a:gd name="T63" fmla="*/ 71 h 128"/>
                <a:gd name="T64" fmla="*/ 5 w 64"/>
                <a:gd name="T65" fmla="*/ 71 h 128"/>
                <a:gd name="T66" fmla="*/ 5 w 64"/>
                <a:gd name="T67" fmla="*/ 53 h 128"/>
                <a:gd name="T68" fmla="*/ 19 w 64"/>
                <a:gd name="T69" fmla="*/ 53 h 128"/>
                <a:gd name="T70" fmla="*/ 19 w 64"/>
                <a:gd name="T71" fmla="*/ 26 h 128"/>
                <a:gd name="T72" fmla="*/ 24 w 64"/>
                <a:gd name="T73" fmla="*/ 11 h 128"/>
                <a:gd name="T74" fmla="*/ 38 w 64"/>
                <a:gd name="T75" fmla="*/ 5 h 128"/>
                <a:gd name="T76" fmla="*/ 59 w 64"/>
                <a:gd name="T77" fmla="*/ 5 h 128"/>
                <a:gd name="T78" fmla="*/ 59 w 64"/>
                <a:gd name="T79" fmla="*/ 23 h 128"/>
                <a:gd name="T80" fmla="*/ 46 w 64"/>
                <a:gd name="T81" fmla="*/ 23 h 128"/>
                <a:gd name="T82" fmla="*/ 39 w 64"/>
                <a:gd name="T83" fmla="*/ 30 h 128"/>
                <a:gd name="T84" fmla="*/ 39 w 64"/>
                <a:gd name="T85" fmla="*/ 53 h 128"/>
                <a:gd name="T86" fmla="*/ 57 w 64"/>
                <a:gd name="T87" fmla="*/ 53 h 128"/>
                <a:gd name="T88" fmla="*/ 55 w 64"/>
                <a:gd name="T89" fmla="*/ 6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4" h="128">
                  <a:moveTo>
                    <a:pt x="62" y="50"/>
                  </a:moveTo>
                  <a:cubicBezTo>
                    <a:pt x="62" y="49"/>
                    <a:pt x="61" y="48"/>
                    <a:pt x="60" y="48"/>
                  </a:cubicBezTo>
                  <a:cubicBezTo>
                    <a:pt x="43" y="48"/>
                    <a:pt x="43" y="48"/>
                    <a:pt x="43" y="48"/>
                  </a:cubicBezTo>
                  <a:cubicBezTo>
                    <a:pt x="43" y="30"/>
                    <a:pt x="43" y="30"/>
                    <a:pt x="43" y="30"/>
                  </a:cubicBezTo>
                  <a:cubicBezTo>
                    <a:pt x="43" y="28"/>
                    <a:pt x="44" y="27"/>
                    <a:pt x="46" y="27"/>
                  </a:cubicBezTo>
                  <a:cubicBezTo>
                    <a:pt x="62" y="27"/>
                    <a:pt x="62" y="27"/>
                    <a:pt x="62" y="27"/>
                  </a:cubicBezTo>
                  <a:cubicBezTo>
                    <a:pt x="63" y="27"/>
                    <a:pt x="64" y="26"/>
                    <a:pt x="64" y="25"/>
                  </a:cubicBezTo>
                  <a:cubicBezTo>
                    <a:pt x="64" y="2"/>
                    <a:pt x="64" y="2"/>
                    <a:pt x="64" y="2"/>
                  </a:cubicBezTo>
                  <a:cubicBezTo>
                    <a:pt x="64" y="1"/>
                    <a:pt x="63" y="0"/>
                    <a:pt x="62" y="0"/>
                  </a:cubicBezTo>
                  <a:cubicBezTo>
                    <a:pt x="62" y="0"/>
                    <a:pt x="38" y="0"/>
                    <a:pt x="38" y="0"/>
                  </a:cubicBezTo>
                  <a:cubicBezTo>
                    <a:pt x="31" y="1"/>
                    <a:pt x="25" y="4"/>
                    <a:pt x="21" y="8"/>
                  </a:cubicBezTo>
                  <a:cubicBezTo>
                    <a:pt x="16" y="13"/>
                    <a:pt x="14" y="19"/>
                    <a:pt x="14" y="26"/>
                  </a:cubicBezTo>
                  <a:cubicBezTo>
                    <a:pt x="14" y="48"/>
                    <a:pt x="14" y="48"/>
                    <a:pt x="14" y="48"/>
                  </a:cubicBezTo>
                  <a:cubicBezTo>
                    <a:pt x="2" y="48"/>
                    <a:pt x="2" y="48"/>
                    <a:pt x="2" y="48"/>
                  </a:cubicBezTo>
                  <a:cubicBezTo>
                    <a:pt x="1" y="48"/>
                    <a:pt x="0" y="49"/>
                    <a:pt x="0" y="50"/>
                  </a:cubicBezTo>
                  <a:cubicBezTo>
                    <a:pt x="0" y="73"/>
                    <a:pt x="0" y="73"/>
                    <a:pt x="0" y="73"/>
                  </a:cubicBezTo>
                  <a:cubicBezTo>
                    <a:pt x="0" y="74"/>
                    <a:pt x="1" y="75"/>
                    <a:pt x="2" y="75"/>
                  </a:cubicBezTo>
                  <a:cubicBezTo>
                    <a:pt x="14" y="75"/>
                    <a:pt x="14" y="75"/>
                    <a:pt x="14" y="75"/>
                  </a:cubicBezTo>
                  <a:cubicBezTo>
                    <a:pt x="14" y="126"/>
                    <a:pt x="14" y="126"/>
                    <a:pt x="14" y="126"/>
                  </a:cubicBezTo>
                  <a:cubicBezTo>
                    <a:pt x="14" y="127"/>
                    <a:pt x="15" y="128"/>
                    <a:pt x="16" y="128"/>
                  </a:cubicBezTo>
                  <a:cubicBezTo>
                    <a:pt x="41" y="128"/>
                    <a:pt x="41" y="128"/>
                    <a:pt x="41" y="128"/>
                  </a:cubicBezTo>
                  <a:cubicBezTo>
                    <a:pt x="42" y="128"/>
                    <a:pt x="43" y="127"/>
                    <a:pt x="43" y="126"/>
                  </a:cubicBezTo>
                  <a:cubicBezTo>
                    <a:pt x="43" y="72"/>
                    <a:pt x="43" y="72"/>
                    <a:pt x="43" y="72"/>
                  </a:cubicBezTo>
                  <a:cubicBezTo>
                    <a:pt x="57" y="72"/>
                    <a:pt x="57" y="72"/>
                    <a:pt x="57" y="72"/>
                  </a:cubicBezTo>
                  <a:cubicBezTo>
                    <a:pt x="58" y="72"/>
                    <a:pt x="59" y="72"/>
                    <a:pt x="59" y="71"/>
                  </a:cubicBezTo>
                  <a:cubicBezTo>
                    <a:pt x="62" y="51"/>
                    <a:pt x="62" y="51"/>
                    <a:pt x="62" y="51"/>
                  </a:cubicBezTo>
                  <a:cubicBezTo>
                    <a:pt x="62" y="51"/>
                    <a:pt x="62" y="50"/>
                    <a:pt x="62" y="50"/>
                  </a:cubicBezTo>
                  <a:close/>
                  <a:moveTo>
                    <a:pt x="55" y="68"/>
                  </a:moveTo>
                  <a:cubicBezTo>
                    <a:pt x="39" y="68"/>
                    <a:pt x="39" y="68"/>
                    <a:pt x="39" y="68"/>
                  </a:cubicBezTo>
                  <a:cubicBezTo>
                    <a:pt x="39" y="123"/>
                    <a:pt x="39" y="123"/>
                    <a:pt x="39" y="123"/>
                  </a:cubicBezTo>
                  <a:cubicBezTo>
                    <a:pt x="19" y="123"/>
                    <a:pt x="19" y="123"/>
                    <a:pt x="19" y="123"/>
                  </a:cubicBezTo>
                  <a:cubicBezTo>
                    <a:pt x="19" y="71"/>
                    <a:pt x="19" y="71"/>
                    <a:pt x="19" y="71"/>
                  </a:cubicBezTo>
                  <a:cubicBezTo>
                    <a:pt x="5" y="71"/>
                    <a:pt x="5" y="71"/>
                    <a:pt x="5" y="71"/>
                  </a:cubicBezTo>
                  <a:cubicBezTo>
                    <a:pt x="5" y="53"/>
                    <a:pt x="5" y="53"/>
                    <a:pt x="5" y="53"/>
                  </a:cubicBezTo>
                  <a:cubicBezTo>
                    <a:pt x="19" y="53"/>
                    <a:pt x="19" y="53"/>
                    <a:pt x="19" y="53"/>
                  </a:cubicBezTo>
                  <a:cubicBezTo>
                    <a:pt x="19" y="26"/>
                    <a:pt x="19" y="26"/>
                    <a:pt x="19" y="26"/>
                  </a:cubicBezTo>
                  <a:cubicBezTo>
                    <a:pt x="19" y="21"/>
                    <a:pt x="21" y="15"/>
                    <a:pt x="24" y="11"/>
                  </a:cubicBezTo>
                  <a:cubicBezTo>
                    <a:pt x="28" y="7"/>
                    <a:pt x="33" y="5"/>
                    <a:pt x="38" y="5"/>
                  </a:cubicBezTo>
                  <a:cubicBezTo>
                    <a:pt x="59" y="5"/>
                    <a:pt x="59" y="5"/>
                    <a:pt x="59" y="5"/>
                  </a:cubicBezTo>
                  <a:cubicBezTo>
                    <a:pt x="59" y="23"/>
                    <a:pt x="59" y="23"/>
                    <a:pt x="59" y="23"/>
                  </a:cubicBezTo>
                  <a:cubicBezTo>
                    <a:pt x="46" y="23"/>
                    <a:pt x="46" y="23"/>
                    <a:pt x="46" y="23"/>
                  </a:cubicBezTo>
                  <a:cubicBezTo>
                    <a:pt x="42" y="23"/>
                    <a:pt x="39" y="26"/>
                    <a:pt x="39" y="30"/>
                  </a:cubicBezTo>
                  <a:cubicBezTo>
                    <a:pt x="39" y="53"/>
                    <a:pt x="39" y="53"/>
                    <a:pt x="39" y="53"/>
                  </a:cubicBezTo>
                  <a:cubicBezTo>
                    <a:pt x="57" y="53"/>
                    <a:pt x="57" y="53"/>
                    <a:pt x="57" y="53"/>
                  </a:cubicBezTo>
                  <a:lnTo>
                    <a:pt x="55" y="68"/>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54" name="Freeform 54"/>
            <p:cNvSpPr>
              <a:spLocks noEditPoints="1"/>
            </p:cNvSpPr>
            <p:nvPr/>
          </p:nvSpPr>
          <p:spPr bwMode="auto">
            <a:xfrm>
              <a:off x="7107" y="2311"/>
              <a:ext cx="123" cy="304"/>
            </a:xfrm>
            <a:custGeom>
              <a:avLst/>
              <a:gdLst>
                <a:gd name="T0" fmla="*/ 47 w 52"/>
                <a:gd name="T1" fmla="*/ 72 h 128"/>
                <a:gd name="T2" fmla="*/ 38 w 52"/>
                <a:gd name="T3" fmla="*/ 45 h 128"/>
                <a:gd name="T4" fmla="*/ 38 w 52"/>
                <a:gd name="T5" fmla="*/ 45 h 128"/>
                <a:gd name="T6" fmla="*/ 38 w 52"/>
                <a:gd name="T7" fmla="*/ 44 h 128"/>
                <a:gd name="T8" fmla="*/ 43 w 52"/>
                <a:gd name="T9" fmla="*/ 17 h 128"/>
                <a:gd name="T10" fmla="*/ 39 w 52"/>
                <a:gd name="T11" fmla="*/ 5 h 128"/>
                <a:gd name="T12" fmla="*/ 26 w 52"/>
                <a:gd name="T13" fmla="*/ 0 h 128"/>
                <a:gd name="T14" fmla="*/ 13 w 52"/>
                <a:gd name="T15" fmla="*/ 5 h 128"/>
                <a:gd name="T16" fmla="*/ 9 w 52"/>
                <a:gd name="T17" fmla="*/ 17 h 128"/>
                <a:gd name="T18" fmla="*/ 14 w 52"/>
                <a:gd name="T19" fmla="*/ 44 h 128"/>
                <a:gd name="T20" fmla="*/ 14 w 52"/>
                <a:gd name="T21" fmla="*/ 45 h 128"/>
                <a:gd name="T22" fmla="*/ 14 w 52"/>
                <a:gd name="T23" fmla="*/ 45 h 128"/>
                <a:gd name="T24" fmla="*/ 5 w 52"/>
                <a:gd name="T25" fmla="*/ 72 h 128"/>
                <a:gd name="T26" fmla="*/ 0 w 52"/>
                <a:gd name="T27" fmla="*/ 96 h 128"/>
                <a:gd name="T28" fmla="*/ 9 w 52"/>
                <a:gd name="T29" fmla="*/ 127 h 128"/>
                <a:gd name="T30" fmla="*/ 11 w 52"/>
                <a:gd name="T31" fmla="*/ 128 h 128"/>
                <a:gd name="T32" fmla="*/ 41 w 52"/>
                <a:gd name="T33" fmla="*/ 128 h 128"/>
                <a:gd name="T34" fmla="*/ 42 w 52"/>
                <a:gd name="T35" fmla="*/ 127 h 128"/>
                <a:gd name="T36" fmla="*/ 52 w 52"/>
                <a:gd name="T37" fmla="*/ 96 h 128"/>
                <a:gd name="T38" fmla="*/ 47 w 52"/>
                <a:gd name="T39" fmla="*/ 72 h 128"/>
                <a:gd name="T40" fmla="*/ 14 w 52"/>
                <a:gd name="T41" fmla="*/ 16 h 128"/>
                <a:gd name="T42" fmla="*/ 17 w 52"/>
                <a:gd name="T43" fmla="*/ 9 h 128"/>
                <a:gd name="T44" fmla="*/ 26 w 52"/>
                <a:gd name="T45" fmla="*/ 5 h 128"/>
                <a:gd name="T46" fmla="*/ 26 w 52"/>
                <a:gd name="T47" fmla="*/ 5 h 128"/>
                <a:gd name="T48" fmla="*/ 35 w 52"/>
                <a:gd name="T49" fmla="*/ 9 h 128"/>
                <a:gd name="T50" fmla="*/ 38 w 52"/>
                <a:gd name="T51" fmla="*/ 16 h 128"/>
                <a:gd name="T52" fmla="*/ 35 w 52"/>
                <a:gd name="T53" fmla="*/ 34 h 128"/>
                <a:gd name="T54" fmla="*/ 35 w 52"/>
                <a:gd name="T55" fmla="*/ 35 h 128"/>
                <a:gd name="T56" fmla="*/ 17 w 52"/>
                <a:gd name="T57" fmla="*/ 35 h 128"/>
                <a:gd name="T58" fmla="*/ 17 w 52"/>
                <a:gd name="T59" fmla="*/ 34 h 128"/>
                <a:gd name="T60" fmla="*/ 14 w 52"/>
                <a:gd name="T61" fmla="*/ 16 h 128"/>
                <a:gd name="T62" fmla="*/ 18 w 52"/>
                <a:gd name="T63" fmla="*/ 41 h 128"/>
                <a:gd name="T64" fmla="*/ 18 w 52"/>
                <a:gd name="T65" fmla="*/ 39 h 128"/>
                <a:gd name="T66" fmla="*/ 34 w 52"/>
                <a:gd name="T67" fmla="*/ 39 h 128"/>
                <a:gd name="T68" fmla="*/ 34 w 52"/>
                <a:gd name="T69" fmla="*/ 41 h 128"/>
                <a:gd name="T70" fmla="*/ 33 w 52"/>
                <a:gd name="T71" fmla="*/ 45 h 128"/>
                <a:gd name="T72" fmla="*/ 35 w 52"/>
                <a:gd name="T73" fmla="*/ 50 h 128"/>
                <a:gd name="T74" fmla="*/ 17 w 52"/>
                <a:gd name="T75" fmla="*/ 50 h 128"/>
                <a:gd name="T76" fmla="*/ 19 w 52"/>
                <a:gd name="T77" fmla="*/ 45 h 128"/>
                <a:gd name="T78" fmla="*/ 18 w 52"/>
                <a:gd name="T79" fmla="*/ 41 h 128"/>
                <a:gd name="T80" fmla="*/ 40 w 52"/>
                <a:gd name="T81" fmla="*/ 123 h 128"/>
                <a:gd name="T82" fmla="*/ 40 w 52"/>
                <a:gd name="T83" fmla="*/ 123 h 128"/>
                <a:gd name="T84" fmla="*/ 12 w 52"/>
                <a:gd name="T85" fmla="*/ 123 h 128"/>
                <a:gd name="T86" fmla="*/ 12 w 52"/>
                <a:gd name="T87" fmla="*/ 123 h 128"/>
                <a:gd name="T88" fmla="*/ 7 w 52"/>
                <a:gd name="T89" fmla="*/ 112 h 128"/>
                <a:gd name="T90" fmla="*/ 5 w 52"/>
                <a:gd name="T91" fmla="*/ 96 h 128"/>
                <a:gd name="T92" fmla="*/ 9 w 52"/>
                <a:gd name="T93" fmla="*/ 74 h 128"/>
                <a:gd name="T94" fmla="*/ 15 w 52"/>
                <a:gd name="T95" fmla="*/ 55 h 128"/>
                <a:gd name="T96" fmla="*/ 16 w 52"/>
                <a:gd name="T97" fmla="*/ 54 h 128"/>
                <a:gd name="T98" fmla="*/ 36 w 52"/>
                <a:gd name="T99" fmla="*/ 54 h 128"/>
                <a:gd name="T100" fmla="*/ 37 w 52"/>
                <a:gd name="T101" fmla="*/ 55 h 128"/>
                <a:gd name="T102" fmla="*/ 43 w 52"/>
                <a:gd name="T103" fmla="*/ 74 h 128"/>
                <a:gd name="T104" fmla="*/ 47 w 52"/>
                <a:gd name="T105" fmla="*/ 96 h 128"/>
                <a:gd name="T106" fmla="*/ 45 w 52"/>
                <a:gd name="T107" fmla="*/ 112 h 128"/>
                <a:gd name="T108" fmla="*/ 40 w 52"/>
                <a:gd name="T109"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2" h="128">
                  <a:moveTo>
                    <a:pt x="47" y="72"/>
                  </a:moveTo>
                  <a:cubicBezTo>
                    <a:pt x="45" y="66"/>
                    <a:pt x="40" y="50"/>
                    <a:pt x="38" y="45"/>
                  </a:cubicBezTo>
                  <a:cubicBezTo>
                    <a:pt x="38" y="45"/>
                    <a:pt x="38" y="45"/>
                    <a:pt x="38" y="45"/>
                  </a:cubicBezTo>
                  <a:cubicBezTo>
                    <a:pt x="38" y="44"/>
                    <a:pt x="38" y="44"/>
                    <a:pt x="38" y="44"/>
                  </a:cubicBezTo>
                  <a:cubicBezTo>
                    <a:pt x="39" y="41"/>
                    <a:pt x="42" y="24"/>
                    <a:pt x="43" y="17"/>
                  </a:cubicBezTo>
                  <a:cubicBezTo>
                    <a:pt x="43" y="13"/>
                    <a:pt x="42" y="9"/>
                    <a:pt x="39" y="5"/>
                  </a:cubicBezTo>
                  <a:cubicBezTo>
                    <a:pt x="35" y="2"/>
                    <a:pt x="31" y="0"/>
                    <a:pt x="26" y="0"/>
                  </a:cubicBezTo>
                  <a:cubicBezTo>
                    <a:pt x="21" y="0"/>
                    <a:pt x="17" y="2"/>
                    <a:pt x="13" y="5"/>
                  </a:cubicBezTo>
                  <a:cubicBezTo>
                    <a:pt x="10" y="9"/>
                    <a:pt x="9" y="13"/>
                    <a:pt x="9" y="17"/>
                  </a:cubicBezTo>
                  <a:cubicBezTo>
                    <a:pt x="10" y="24"/>
                    <a:pt x="13" y="41"/>
                    <a:pt x="14" y="44"/>
                  </a:cubicBezTo>
                  <a:cubicBezTo>
                    <a:pt x="14" y="45"/>
                    <a:pt x="14" y="45"/>
                    <a:pt x="14" y="45"/>
                  </a:cubicBezTo>
                  <a:cubicBezTo>
                    <a:pt x="14" y="45"/>
                    <a:pt x="14" y="45"/>
                    <a:pt x="14" y="45"/>
                  </a:cubicBezTo>
                  <a:cubicBezTo>
                    <a:pt x="12" y="50"/>
                    <a:pt x="7" y="66"/>
                    <a:pt x="5" y="72"/>
                  </a:cubicBezTo>
                  <a:cubicBezTo>
                    <a:pt x="2" y="80"/>
                    <a:pt x="0" y="87"/>
                    <a:pt x="0" y="96"/>
                  </a:cubicBezTo>
                  <a:cubicBezTo>
                    <a:pt x="0" y="108"/>
                    <a:pt x="3" y="119"/>
                    <a:pt x="9" y="127"/>
                  </a:cubicBezTo>
                  <a:cubicBezTo>
                    <a:pt x="10" y="128"/>
                    <a:pt x="11" y="128"/>
                    <a:pt x="11" y="128"/>
                  </a:cubicBezTo>
                  <a:cubicBezTo>
                    <a:pt x="41" y="128"/>
                    <a:pt x="41" y="128"/>
                    <a:pt x="41" y="128"/>
                  </a:cubicBezTo>
                  <a:cubicBezTo>
                    <a:pt x="41" y="128"/>
                    <a:pt x="42" y="128"/>
                    <a:pt x="42" y="127"/>
                  </a:cubicBezTo>
                  <a:cubicBezTo>
                    <a:pt x="49" y="120"/>
                    <a:pt x="52" y="108"/>
                    <a:pt x="52" y="96"/>
                  </a:cubicBezTo>
                  <a:cubicBezTo>
                    <a:pt x="52" y="87"/>
                    <a:pt x="50" y="80"/>
                    <a:pt x="47" y="72"/>
                  </a:cubicBezTo>
                  <a:close/>
                  <a:moveTo>
                    <a:pt x="14" y="16"/>
                  </a:moveTo>
                  <a:cubicBezTo>
                    <a:pt x="14" y="13"/>
                    <a:pt x="15" y="11"/>
                    <a:pt x="17" y="9"/>
                  </a:cubicBezTo>
                  <a:cubicBezTo>
                    <a:pt x="19" y="6"/>
                    <a:pt x="22" y="5"/>
                    <a:pt x="26" y="5"/>
                  </a:cubicBezTo>
                  <a:cubicBezTo>
                    <a:pt x="26" y="5"/>
                    <a:pt x="26" y="5"/>
                    <a:pt x="26" y="5"/>
                  </a:cubicBezTo>
                  <a:cubicBezTo>
                    <a:pt x="30" y="5"/>
                    <a:pt x="33" y="6"/>
                    <a:pt x="35" y="9"/>
                  </a:cubicBezTo>
                  <a:cubicBezTo>
                    <a:pt x="37" y="11"/>
                    <a:pt x="38" y="13"/>
                    <a:pt x="38" y="16"/>
                  </a:cubicBezTo>
                  <a:cubicBezTo>
                    <a:pt x="38" y="19"/>
                    <a:pt x="37" y="25"/>
                    <a:pt x="35" y="34"/>
                  </a:cubicBezTo>
                  <a:cubicBezTo>
                    <a:pt x="35" y="35"/>
                    <a:pt x="35" y="35"/>
                    <a:pt x="35" y="35"/>
                  </a:cubicBezTo>
                  <a:cubicBezTo>
                    <a:pt x="17" y="35"/>
                    <a:pt x="17" y="35"/>
                    <a:pt x="17" y="35"/>
                  </a:cubicBezTo>
                  <a:cubicBezTo>
                    <a:pt x="17" y="34"/>
                    <a:pt x="17" y="34"/>
                    <a:pt x="17" y="34"/>
                  </a:cubicBezTo>
                  <a:cubicBezTo>
                    <a:pt x="15" y="25"/>
                    <a:pt x="14" y="19"/>
                    <a:pt x="14" y="16"/>
                  </a:cubicBezTo>
                  <a:close/>
                  <a:moveTo>
                    <a:pt x="18" y="41"/>
                  </a:moveTo>
                  <a:cubicBezTo>
                    <a:pt x="18" y="39"/>
                    <a:pt x="18" y="39"/>
                    <a:pt x="18" y="39"/>
                  </a:cubicBezTo>
                  <a:cubicBezTo>
                    <a:pt x="34" y="39"/>
                    <a:pt x="34" y="39"/>
                    <a:pt x="34" y="39"/>
                  </a:cubicBezTo>
                  <a:cubicBezTo>
                    <a:pt x="34" y="41"/>
                    <a:pt x="34" y="41"/>
                    <a:pt x="34" y="41"/>
                  </a:cubicBezTo>
                  <a:cubicBezTo>
                    <a:pt x="34" y="43"/>
                    <a:pt x="33" y="44"/>
                    <a:pt x="33" y="45"/>
                  </a:cubicBezTo>
                  <a:cubicBezTo>
                    <a:pt x="35" y="50"/>
                    <a:pt x="35" y="50"/>
                    <a:pt x="35" y="50"/>
                  </a:cubicBezTo>
                  <a:cubicBezTo>
                    <a:pt x="17" y="50"/>
                    <a:pt x="17" y="50"/>
                    <a:pt x="17" y="50"/>
                  </a:cubicBezTo>
                  <a:cubicBezTo>
                    <a:pt x="19" y="45"/>
                    <a:pt x="19" y="45"/>
                    <a:pt x="19" y="45"/>
                  </a:cubicBezTo>
                  <a:cubicBezTo>
                    <a:pt x="19" y="44"/>
                    <a:pt x="18" y="43"/>
                    <a:pt x="18" y="41"/>
                  </a:cubicBezTo>
                  <a:close/>
                  <a:moveTo>
                    <a:pt x="40" y="123"/>
                  </a:moveTo>
                  <a:cubicBezTo>
                    <a:pt x="40" y="123"/>
                    <a:pt x="40" y="123"/>
                    <a:pt x="40" y="123"/>
                  </a:cubicBezTo>
                  <a:cubicBezTo>
                    <a:pt x="12" y="123"/>
                    <a:pt x="12" y="123"/>
                    <a:pt x="12" y="123"/>
                  </a:cubicBezTo>
                  <a:cubicBezTo>
                    <a:pt x="12" y="123"/>
                    <a:pt x="12" y="123"/>
                    <a:pt x="12" y="123"/>
                  </a:cubicBezTo>
                  <a:cubicBezTo>
                    <a:pt x="10" y="120"/>
                    <a:pt x="8" y="116"/>
                    <a:pt x="7" y="112"/>
                  </a:cubicBezTo>
                  <a:cubicBezTo>
                    <a:pt x="5" y="107"/>
                    <a:pt x="5" y="102"/>
                    <a:pt x="5" y="96"/>
                  </a:cubicBezTo>
                  <a:cubicBezTo>
                    <a:pt x="5" y="88"/>
                    <a:pt x="6" y="81"/>
                    <a:pt x="9" y="74"/>
                  </a:cubicBezTo>
                  <a:cubicBezTo>
                    <a:pt x="10" y="71"/>
                    <a:pt x="12" y="65"/>
                    <a:pt x="15" y="55"/>
                  </a:cubicBezTo>
                  <a:cubicBezTo>
                    <a:pt x="16" y="54"/>
                    <a:pt x="16" y="54"/>
                    <a:pt x="16" y="54"/>
                  </a:cubicBezTo>
                  <a:cubicBezTo>
                    <a:pt x="36" y="54"/>
                    <a:pt x="36" y="54"/>
                    <a:pt x="36" y="54"/>
                  </a:cubicBezTo>
                  <a:cubicBezTo>
                    <a:pt x="37" y="55"/>
                    <a:pt x="37" y="55"/>
                    <a:pt x="37" y="55"/>
                  </a:cubicBezTo>
                  <a:cubicBezTo>
                    <a:pt x="40" y="65"/>
                    <a:pt x="42" y="71"/>
                    <a:pt x="43" y="74"/>
                  </a:cubicBezTo>
                  <a:cubicBezTo>
                    <a:pt x="46" y="81"/>
                    <a:pt x="47" y="88"/>
                    <a:pt x="47" y="96"/>
                  </a:cubicBezTo>
                  <a:cubicBezTo>
                    <a:pt x="47" y="102"/>
                    <a:pt x="47" y="107"/>
                    <a:pt x="45" y="112"/>
                  </a:cubicBezTo>
                  <a:cubicBezTo>
                    <a:pt x="44" y="116"/>
                    <a:pt x="42" y="120"/>
                    <a:pt x="40" y="123"/>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55" name="Freeform 55"/>
            <p:cNvSpPr>
              <a:spLocks noEditPoints="1"/>
            </p:cNvSpPr>
            <p:nvPr/>
          </p:nvSpPr>
          <p:spPr bwMode="auto">
            <a:xfrm>
              <a:off x="6412" y="2311"/>
              <a:ext cx="317" cy="304"/>
            </a:xfrm>
            <a:custGeom>
              <a:avLst/>
              <a:gdLst>
                <a:gd name="T0" fmla="*/ 45 w 134"/>
                <a:gd name="T1" fmla="*/ 102 h 128"/>
                <a:gd name="T2" fmla="*/ 72 w 134"/>
                <a:gd name="T3" fmla="*/ 104 h 128"/>
                <a:gd name="T4" fmla="*/ 72 w 134"/>
                <a:gd name="T5" fmla="*/ 104 h 128"/>
                <a:gd name="T6" fmla="*/ 84 w 134"/>
                <a:gd name="T7" fmla="*/ 103 h 128"/>
                <a:gd name="T8" fmla="*/ 111 w 134"/>
                <a:gd name="T9" fmla="*/ 87 h 128"/>
                <a:gd name="T10" fmla="*/ 114 w 134"/>
                <a:gd name="T11" fmla="*/ 14 h 128"/>
                <a:gd name="T12" fmla="*/ 81 w 134"/>
                <a:gd name="T13" fmla="*/ 0 h 128"/>
                <a:gd name="T14" fmla="*/ 41 w 134"/>
                <a:gd name="T15" fmla="*/ 17 h 128"/>
                <a:gd name="T16" fmla="*/ 25 w 134"/>
                <a:gd name="T17" fmla="*/ 44 h 128"/>
                <a:gd name="T18" fmla="*/ 26 w 134"/>
                <a:gd name="T19" fmla="*/ 83 h 128"/>
                <a:gd name="T20" fmla="*/ 26 w 134"/>
                <a:gd name="T21" fmla="*/ 83 h 128"/>
                <a:gd name="T22" fmla="*/ 1 w 134"/>
                <a:gd name="T23" fmla="*/ 108 h 128"/>
                <a:gd name="T24" fmla="*/ 0 w 134"/>
                <a:gd name="T25" fmla="*/ 110 h 128"/>
                <a:gd name="T26" fmla="*/ 1 w 134"/>
                <a:gd name="T27" fmla="*/ 112 h 128"/>
                <a:gd name="T28" fmla="*/ 16 w 134"/>
                <a:gd name="T29" fmla="*/ 127 h 128"/>
                <a:gd name="T30" fmla="*/ 20 w 134"/>
                <a:gd name="T31" fmla="*/ 127 h 128"/>
                <a:gd name="T32" fmla="*/ 45 w 134"/>
                <a:gd name="T33" fmla="*/ 102 h 128"/>
                <a:gd name="T34" fmla="*/ 29 w 134"/>
                <a:gd name="T35" fmla="*/ 50 h 128"/>
                <a:gd name="T36" fmla="*/ 29 w 134"/>
                <a:gd name="T37" fmla="*/ 45 h 128"/>
                <a:gd name="T38" fmla="*/ 44 w 134"/>
                <a:gd name="T39" fmla="*/ 20 h 128"/>
                <a:gd name="T40" fmla="*/ 60 w 134"/>
                <a:gd name="T41" fmla="*/ 9 h 128"/>
                <a:gd name="T42" fmla="*/ 79 w 134"/>
                <a:gd name="T43" fmla="*/ 5 h 128"/>
                <a:gd name="T44" fmla="*/ 96 w 134"/>
                <a:gd name="T45" fmla="*/ 7 h 128"/>
                <a:gd name="T46" fmla="*/ 111 w 134"/>
                <a:gd name="T47" fmla="*/ 17 h 128"/>
                <a:gd name="T48" fmla="*/ 121 w 134"/>
                <a:gd name="T49" fmla="*/ 32 h 128"/>
                <a:gd name="T50" fmla="*/ 123 w 134"/>
                <a:gd name="T51" fmla="*/ 49 h 128"/>
                <a:gd name="T52" fmla="*/ 119 w 134"/>
                <a:gd name="T53" fmla="*/ 68 h 128"/>
                <a:gd name="T54" fmla="*/ 108 w 134"/>
                <a:gd name="T55" fmla="*/ 84 h 128"/>
                <a:gd name="T56" fmla="*/ 83 w 134"/>
                <a:gd name="T57" fmla="*/ 99 h 128"/>
                <a:gd name="T58" fmla="*/ 78 w 134"/>
                <a:gd name="T59" fmla="*/ 99 h 128"/>
                <a:gd name="T60" fmla="*/ 77 w 134"/>
                <a:gd name="T61" fmla="*/ 99 h 128"/>
                <a:gd name="T62" fmla="*/ 77 w 134"/>
                <a:gd name="T63" fmla="*/ 99 h 128"/>
                <a:gd name="T64" fmla="*/ 29 w 134"/>
                <a:gd name="T65" fmla="*/ 51 h 128"/>
                <a:gd name="T66" fmla="*/ 29 w 134"/>
                <a:gd name="T67" fmla="*/ 50 h 128"/>
                <a:gd name="T68" fmla="*/ 18 w 134"/>
                <a:gd name="T69" fmla="*/ 123 h 128"/>
                <a:gd name="T70" fmla="*/ 5 w 134"/>
                <a:gd name="T71" fmla="*/ 110 h 128"/>
                <a:gd name="T72" fmla="*/ 30 w 134"/>
                <a:gd name="T73" fmla="*/ 85 h 128"/>
                <a:gd name="T74" fmla="*/ 30 w 134"/>
                <a:gd name="T75" fmla="*/ 82 h 128"/>
                <a:gd name="T76" fmla="*/ 29 w 134"/>
                <a:gd name="T77" fmla="*/ 61 h 128"/>
                <a:gd name="T78" fmla="*/ 29 w 134"/>
                <a:gd name="T79" fmla="*/ 57 h 128"/>
                <a:gd name="T80" fmla="*/ 71 w 134"/>
                <a:gd name="T81" fmla="*/ 99 h 128"/>
                <a:gd name="T82" fmla="*/ 67 w 134"/>
                <a:gd name="T83" fmla="*/ 99 h 128"/>
                <a:gd name="T84" fmla="*/ 46 w 134"/>
                <a:gd name="T85" fmla="*/ 98 h 128"/>
                <a:gd name="T86" fmla="*/ 43 w 134"/>
                <a:gd name="T87" fmla="*/ 98 h 128"/>
                <a:gd name="T88" fmla="*/ 18 w 134"/>
                <a:gd name="T89"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4" h="128">
                  <a:moveTo>
                    <a:pt x="45" y="102"/>
                  </a:moveTo>
                  <a:cubicBezTo>
                    <a:pt x="46" y="102"/>
                    <a:pt x="60" y="104"/>
                    <a:pt x="72" y="104"/>
                  </a:cubicBezTo>
                  <a:cubicBezTo>
                    <a:pt x="72" y="104"/>
                    <a:pt x="72" y="104"/>
                    <a:pt x="72" y="104"/>
                  </a:cubicBezTo>
                  <a:cubicBezTo>
                    <a:pt x="77" y="104"/>
                    <a:pt x="81" y="103"/>
                    <a:pt x="84" y="103"/>
                  </a:cubicBezTo>
                  <a:cubicBezTo>
                    <a:pt x="93" y="101"/>
                    <a:pt x="102" y="96"/>
                    <a:pt x="111" y="87"/>
                  </a:cubicBezTo>
                  <a:cubicBezTo>
                    <a:pt x="132" y="66"/>
                    <a:pt x="134" y="33"/>
                    <a:pt x="114" y="14"/>
                  </a:cubicBezTo>
                  <a:cubicBezTo>
                    <a:pt x="106" y="5"/>
                    <a:pt x="94" y="0"/>
                    <a:pt x="81" y="0"/>
                  </a:cubicBezTo>
                  <a:cubicBezTo>
                    <a:pt x="66" y="0"/>
                    <a:pt x="52" y="6"/>
                    <a:pt x="41" y="17"/>
                  </a:cubicBezTo>
                  <a:cubicBezTo>
                    <a:pt x="32" y="26"/>
                    <a:pt x="27" y="35"/>
                    <a:pt x="25" y="44"/>
                  </a:cubicBezTo>
                  <a:cubicBezTo>
                    <a:pt x="23" y="55"/>
                    <a:pt x="26" y="82"/>
                    <a:pt x="26" y="83"/>
                  </a:cubicBezTo>
                  <a:cubicBezTo>
                    <a:pt x="26" y="83"/>
                    <a:pt x="26" y="83"/>
                    <a:pt x="26" y="83"/>
                  </a:cubicBezTo>
                  <a:cubicBezTo>
                    <a:pt x="1" y="108"/>
                    <a:pt x="1" y="108"/>
                    <a:pt x="1" y="108"/>
                  </a:cubicBezTo>
                  <a:cubicBezTo>
                    <a:pt x="0" y="109"/>
                    <a:pt x="0" y="109"/>
                    <a:pt x="0" y="110"/>
                  </a:cubicBezTo>
                  <a:cubicBezTo>
                    <a:pt x="0" y="111"/>
                    <a:pt x="0" y="111"/>
                    <a:pt x="1" y="112"/>
                  </a:cubicBezTo>
                  <a:cubicBezTo>
                    <a:pt x="16" y="127"/>
                    <a:pt x="16" y="127"/>
                    <a:pt x="16" y="127"/>
                  </a:cubicBezTo>
                  <a:cubicBezTo>
                    <a:pt x="17" y="128"/>
                    <a:pt x="19" y="128"/>
                    <a:pt x="20" y="127"/>
                  </a:cubicBezTo>
                  <a:cubicBezTo>
                    <a:pt x="45" y="102"/>
                    <a:pt x="45" y="102"/>
                    <a:pt x="45" y="102"/>
                  </a:cubicBezTo>
                  <a:close/>
                  <a:moveTo>
                    <a:pt x="29" y="50"/>
                  </a:moveTo>
                  <a:cubicBezTo>
                    <a:pt x="29" y="48"/>
                    <a:pt x="29" y="47"/>
                    <a:pt x="29" y="45"/>
                  </a:cubicBezTo>
                  <a:cubicBezTo>
                    <a:pt x="31" y="37"/>
                    <a:pt x="36" y="29"/>
                    <a:pt x="44" y="20"/>
                  </a:cubicBezTo>
                  <a:cubicBezTo>
                    <a:pt x="49" y="16"/>
                    <a:pt x="54" y="12"/>
                    <a:pt x="60" y="9"/>
                  </a:cubicBezTo>
                  <a:cubicBezTo>
                    <a:pt x="66" y="6"/>
                    <a:pt x="72" y="5"/>
                    <a:pt x="79" y="5"/>
                  </a:cubicBezTo>
                  <a:cubicBezTo>
                    <a:pt x="85" y="4"/>
                    <a:pt x="91" y="5"/>
                    <a:pt x="96" y="7"/>
                  </a:cubicBezTo>
                  <a:cubicBezTo>
                    <a:pt x="102" y="9"/>
                    <a:pt x="107" y="13"/>
                    <a:pt x="111" y="17"/>
                  </a:cubicBezTo>
                  <a:cubicBezTo>
                    <a:pt x="116" y="21"/>
                    <a:pt x="119" y="26"/>
                    <a:pt x="121" y="32"/>
                  </a:cubicBezTo>
                  <a:cubicBezTo>
                    <a:pt x="123" y="37"/>
                    <a:pt x="124" y="43"/>
                    <a:pt x="123" y="49"/>
                  </a:cubicBezTo>
                  <a:cubicBezTo>
                    <a:pt x="123" y="56"/>
                    <a:pt x="122" y="62"/>
                    <a:pt x="119" y="68"/>
                  </a:cubicBezTo>
                  <a:cubicBezTo>
                    <a:pt x="116" y="74"/>
                    <a:pt x="112" y="79"/>
                    <a:pt x="108" y="84"/>
                  </a:cubicBezTo>
                  <a:cubicBezTo>
                    <a:pt x="99" y="92"/>
                    <a:pt x="91" y="97"/>
                    <a:pt x="83" y="99"/>
                  </a:cubicBezTo>
                  <a:cubicBezTo>
                    <a:pt x="81" y="99"/>
                    <a:pt x="80" y="99"/>
                    <a:pt x="78" y="99"/>
                  </a:cubicBezTo>
                  <a:cubicBezTo>
                    <a:pt x="77" y="99"/>
                    <a:pt x="77" y="99"/>
                    <a:pt x="77" y="99"/>
                  </a:cubicBezTo>
                  <a:cubicBezTo>
                    <a:pt x="77" y="99"/>
                    <a:pt x="77" y="99"/>
                    <a:pt x="77" y="99"/>
                  </a:cubicBezTo>
                  <a:cubicBezTo>
                    <a:pt x="29" y="51"/>
                    <a:pt x="29" y="51"/>
                    <a:pt x="29" y="51"/>
                  </a:cubicBezTo>
                  <a:lnTo>
                    <a:pt x="29" y="50"/>
                  </a:lnTo>
                  <a:close/>
                  <a:moveTo>
                    <a:pt x="18" y="123"/>
                  </a:moveTo>
                  <a:cubicBezTo>
                    <a:pt x="5" y="110"/>
                    <a:pt x="5" y="110"/>
                    <a:pt x="5" y="110"/>
                  </a:cubicBezTo>
                  <a:cubicBezTo>
                    <a:pt x="30" y="85"/>
                    <a:pt x="30" y="85"/>
                    <a:pt x="30" y="85"/>
                  </a:cubicBezTo>
                  <a:cubicBezTo>
                    <a:pt x="30" y="82"/>
                    <a:pt x="30" y="82"/>
                    <a:pt x="30" y="82"/>
                  </a:cubicBezTo>
                  <a:cubicBezTo>
                    <a:pt x="30" y="77"/>
                    <a:pt x="29" y="69"/>
                    <a:pt x="29" y="61"/>
                  </a:cubicBezTo>
                  <a:cubicBezTo>
                    <a:pt x="29" y="57"/>
                    <a:pt x="29" y="57"/>
                    <a:pt x="29" y="57"/>
                  </a:cubicBezTo>
                  <a:cubicBezTo>
                    <a:pt x="71" y="99"/>
                    <a:pt x="71" y="99"/>
                    <a:pt x="71" y="99"/>
                  </a:cubicBezTo>
                  <a:cubicBezTo>
                    <a:pt x="67" y="99"/>
                    <a:pt x="67" y="99"/>
                    <a:pt x="67" y="99"/>
                  </a:cubicBezTo>
                  <a:cubicBezTo>
                    <a:pt x="59" y="99"/>
                    <a:pt x="50" y="98"/>
                    <a:pt x="46" y="98"/>
                  </a:cubicBezTo>
                  <a:cubicBezTo>
                    <a:pt x="43" y="98"/>
                    <a:pt x="43" y="98"/>
                    <a:pt x="43" y="98"/>
                  </a:cubicBezTo>
                  <a:lnTo>
                    <a:pt x="18" y="1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56" name="Freeform 56"/>
            <p:cNvSpPr>
              <a:spLocks noEditPoints="1"/>
            </p:cNvSpPr>
            <p:nvPr/>
          </p:nvSpPr>
          <p:spPr bwMode="auto">
            <a:xfrm>
              <a:off x="5806" y="2311"/>
              <a:ext cx="303" cy="304"/>
            </a:xfrm>
            <a:custGeom>
              <a:avLst/>
              <a:gdLst>
                <a:gd name="T0" fmla="*/ 128 w 128"/>
                <a:gd name="T1" fmla="*/ 35 h 128"/>
                <a:gd name="T2" fmla="*/ 55 w 128"/>
                <a:gd name="T3" fmla="*/ 17 h 128"/>
                <a:gd name="T4" fmla="*/ 34 w 128"/>
                <a:gd name="T5" fmla="*/ 83 h 128"/>
                <a:gd name="T6" fmla="*/ 1 w 128"/>
                <a:gd name="T7" fmla="*/ 117 h 128"/>
                <a:gd name="T8" fmla="*/ 45 w 128"/>
                <a:gd name="T9" fmla="*/ 96 h 128"/>
                <a:gd name="T10" fmla="*/ 50 w 128"/>
                <a:gd name="T11" fmla="*/ 83 h 128"/>
                <a:gd name="T12" fmla="*/ 32 w 128"/>
                <a:gd name="T13" fmla="*/ 88 h 128"/>
                <a:gd name="T14" fmla="*/ 65 w 128"/>
                <a:gd name="T15" fmla="*/ 77 h 128"/>
                <a:gd name="T16" fmla="*/ 79 w 128"/>
                <a:gd name="T17" fmla="*/ 56 h 128"/>
                <a:gd name="T18" fmla="*/ 79 w 128"/>
                <a:gd name="T19" fmla="*/ 56 h 128"/>
                <a:gd name="T20" fmla="*/ 83 w 128"/>
                <a:gd name="T21" fmla="*/ 53 h 128"/>
                <a:gd name="T22" fmla="*/ 83 w 128"/>
                <a:gd name="T23" fmla="*/ 74 h 128"/>
                <a:gd name="T24" fmla="*/ 93 w 128"/>
                <a:gd name="T25" fmla="*/ 48 h 128"/>
                <a:gd name="T26" fmla="*/ 96 w 128"/>
                <a:gd name="T27" fmla="*/ 45 h 128"/>
                <a:gd name="T28" fmla="*/ 96 w 128"/>
                <a:gd name="T29" fmla="*/ 45 h 128"/>
                <a:gd name="T30" fmla="*/ 114 w 128"/>
                <a:gd name="T31" fmla="*/ 42 h 128"/>
                <a:gd name="T32" fmla="*/ 104 w 128"/>
                <a:gd name="T33" fmla="*/ 17 h 128"/>
                <a:gd name="T34" fmla="*/ 93 w 128"/>
                <a:gd name="T35" fmla="*/ 42 h 128"/>
                <a:gd name="T36" fmla="*/ 83 w 128"/>
                <a:gd name="T37" fmla="*/ 32 h 128"/>
                <a:gd name="T38" fmla="*/ 83 w 128"/>
                <a:gd name="T39" fmla="*/ 32 h 128"/>
                <a:gd name="T40" fmla="*/ 72 w 128"/>
                <a:gd name="T41" fmla="*/ 27 h 128"/>
                <a:gd name="T42" fmla="*/ 54 w 128"/>
                <a:gd name="T43" fmla="*/ 45 h 128"/>
                <a:gd name="T44" fmla="*/ 51 w 128"/>
                <a:gd name="T45" fmla="*/ 63 h 128"/>
                <a:gd name="T46" fmla="*/ 62 w 128"/>
                <a:gd name="T47" fmla="*/ 59 h 128"/>
                <a:gd name="T48" fmla="*/ 62 w 128"/>
                <a:gd name="T49" fmla="*/ 59 h 128"/>
                <a:gd name="T50" fmla="*/ 83 w 128"/>
                <a:gd name="T51" fmla="*/ 80 h 128"/>
                <a:gd name="T52" fmla="*/ 92 w 128"/>
                <a:gd name="T53" fmla="*/ 81 h 128"/>
                <a:gd name="T54" fmla="*/ 93 w 128"/>
                <a:gd name="T55" fmla="*/ 69 h 128"/>
                <a:gd name="T56" fmla="*/ 107 w 128"/>
                <a:gd name="T57" fmla="*/ 70 h 128"/>
                <a:gd name="T58" fmla="*/ 104 w 128"/>
                <a:gd name="T59" fmla="*/ 59 h 128"/>
                <a:gd name="T60" fmla="*/ 115 w 128"/>
                <a:gd name="T61" fmla="*/ 61 h 128"/>
                <a:gd name="T62" fmla="*/ 119 w 128"/>
                <a:gd name="T63" fmla="*/ 53 h 128"/>
                <a:gd name="T64" fmla="*/ 121 w 128"/>
                <a:gd name="T65" fmla="*/ 49 h 128"/>
                <a:gd name="T66" fmla="*/ 122 w 128"/>
                <a:gd name="T67" fmla="*/ 23 h 128"/>
                <a:gd name="T68" fmla="*/ 121 w 128"/>
                <a:gd name="T69" fmla="*/ 21 h 128"/>
                <a:gd name="T70" fmla="*/ 118 w 128"/>
                <a:gd name="T71" fmla="*/ 16 h 128"/>
                <a:gd name="T72" fmla="*/ 111 w 128"/>
                <a:gd name="T73" fmla="*/ 9 h 128"/>
                <a:gd name="T74" fmla="*/ 107 w 128"/>
                <a:gd name="T75" fmla="*/ 7 h 128"/>
                <a:gd name="T76" fmla="*/ 100 w 128"/>
                <a:gd name="T77" fmla="*/ 14 h 128"/>
                <a:gd name="T78" fmla="*/ 100 w 128"/>
                <a:gd name="T79" fmla="*/ 14 h 128"/>
                <a:gd name="T80" fmla="*/ 83 w 128"/>
                <a:gd name="T81" fmla="*/ 11 h 128"/>
                <a:gd name="T82" fmla="*/ 73 w 128"/>
                <a:gd name="T83" fmla="*/ 10 h 128"/>
                <a:gd name="T84" fmla="*/ 72 w 128"/>
                <a:gd name="T85" fmla="*/ 21 h 128"/>
                <a:gd name="T86" fmla="*/ 58 w 128"/>
                <a:gd name="T87" fmla="*/ 21 h 128"/>
                <a:gd name="T88" fmla="*/ 62 w 128"/>
                <a:gd name="T89" fmla="*/ 32 h 128"/>
                <a:gd name="T90" fmla="*/ 51 w 128"/>
                <a:gd name="T91" fmla="*/ 29 h 128"/>
                <a:gd name="T92" fmla="*/ 46 w 128"/>
                <a:gd name="T93" fmla="*/ 37 h 128"/>
                <a:gd name="T94" fmla="*/ 45 w 128"/>
                <a:gd name="T95" fmla="*/ 42 h 128"/>
                <a:gd name="T96" fmla="*/ 43 w 128"/>
                <a:gd name="T97" fmla="*/ 65 h 128"/>
                <a:gd name="T98" fmla="*/ 50 w 128"/>
                <a:gd name="T99" fmla="*/ 7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8" h="128">
                  <a:moveTo>
                    <a:pt x="72" y="91"/>
                  </a:moveTo>
                  <a:cubicBezTo>
                    <a:pt x="73" y="90"/>
                    <a:pt x="73" y="90"/>
                    <a:pt x="73" y="90"/>
                  </a:cubicBezTo>
                  <a:cubicBezTo>
                    <a:pt x="86" y="90"/>
                    <a:pt x="100" y="84"/>
                    <a:pt x="111" y="73"/>
                  </a:cubicBezTo>
                  <a:cubicBezTo>
                    <a:pt x="121" y="62"/>
                    <a:pt x="128" y="49"/>
                    <a:pt x="128" y="35"/>
                  </a:cubicBezTo>
                  <a:cubicBezTo>
                    <a:pt x="128" y="35"/>
                    <a:pt x="128" y="35"/>
                    <a:pt x="128" y="35"/>
                  </a:cubicBezTo>
                  <a:cubicBezTo>
                    <a:pt x="128" y="25"/>
                    <a:pt x="125" y="16"/>
                    <a:pt x="118" y="10"/>
                  </a:cubicBezTo>
                  <a:cubicBezTo>
                    <a:pt x="112" y="3"/>
                    <a:pt x="104" y="0"/>
                    <a:pt x="94" y="0"/>
                  </a:cubicBezTo>
                  <a:cubicBezTo>
                    <a:pt x="80" y="0"/>
                    <a:pt x="66" y="6"/>
                    <a:pt x="55" y="17"/>
                  </a:cubicBezTo>
                  <a:cubicBezTo>
                    <a:pt x="37" y="36"/>
                    <a:pt x="32" y="62"/>
                    <a:pt x="45" y="78"/>
                  </a:cubicBezTo>
                  <a:cubicBezTo>
                    <a:pt x="45" y="79"/>
                    <a:pt x="45" y="79"/>
                    <a:pt x="45" y="79"/>
                  </a:cubicBezTo>
                  <a:cubicBezTo>
                    <a:pt x="38" y="87"/>
                    <a:pt x="38" y="87"/>
                    <a:pt x="38" y="87"/>
                  </a:cubicBezTo>
                  <a:cubicBezTo>
                    <a:pt x="34" y="83"/>
                    <a:pt x="34" y="83"/>
                    <a:pt x="34" y="83"/>
                  </a:cubicBezTo>
                  <a:cubicBezTo>
                    <a:pt x="34" y="83"/>
                    <a:pt x="33" y="83"/>
                    <a:pt x="32" y="83"/>
                  </a:cubicBezTo>
                  <a:cubicBezTo>
                    <a:pt x="32" y="83"/>
                    <a:pt x="31" y="83"/>
                    <a:pt x="31" y="83"/>
                  </a:cubicBezTo>
                  <a:cubicBezTo>
                    <a:pt x="1" y="114"/>
                    <a:pt x="1" y="114"/>
                    <a:pt x="1" y="114"/>
                  </a:cubicBezTo>
                  <a:cubicBezTo>
                    <a:pt x="0" y="115"/>
                    <a:pt x="0" y="116"/>
                    <a:pt x="1" y="117"/>
                  </a:cubicBezTo>
                  <a:cubicBezTo>
                    <a:pt x="11" y="127"/>
                    <a:pt x="11" y="127"/>
                    <a:pt x="11" y="127"/>
                  </a:cubicBezTo>
                  <a:cubicBezTo>
                    <a:pt x="12" y="128"/>
                    <a:pt x="13" y="128"/>
                    <a:pt x="14" y="127"/>
                  </a:cubicBezTo>
                  <a:cubicBezTo>
                    <a:pt x="45" y="97"/>
                    <a:pt x="45" y="97"/>
                    <a:pt x="45" y="97"/>
                  </a:cubicBezTo>
                  <a:cubicBezTo>
                    <a:pt x="45" y="97"/>
                    <a:pt x="45" y="96"/>
                    <a:pt x="45" y="96"/>
                  </a:cubicBezTo>
                  <a:cubicBezTo>
                    <a:pt x="45" y="95"/>
                    <a:pt x="45" y="94"/>
                    <a:pt x="45" y="94"/>
                  </a:cubicBezTo>
                  <a:cubicBezTo>
                    <a:pt x="41" y="90"/>
                    <a:pt x="41" y="90"/>
                    <a:pt x="41" y="90"/>
                  </a:cubicBezTo>
                  <a:cubicBezTo>
                    <a:pt x="49" y="83"/>
                    <a:pt x="49" y="83"/>
                    <a:pt x="49" y="83"/>
                  </a:cubicBezTo>
                  <a:cubicBezTo>
                    <a:pt x="50" y="83"/>
                    <a:pt x="50" y="83"/>
                    <a:pt x="50" y="83"/>
                  </a:cubicBezTo>
                  <a:cubicBezTo>
                    <a:pt x="56" y="88"/>
                    <a:pt x="63" y="91"/>
                    <a:pt x="72" y="91"/>
                  </a:cubicBezTo>
                  <a:close/>
                  <a:moveTo>
                    <a:pt x="13" y="123"/>
                  </a:moveTo>
                  <a:cubicBezTo>
                    <a:pt x="5" y="115"/>
                    <a:pt x="5" y="115"/>
                    <a:pt x="5" y="115"/>
                  </a:cubicBezTo>
                  <a:cubicBezTo>
                    <a:pt x="32" y="88"/>
                    <a:pt x="32" y="88"/>
                    <a:pt x="32" y="88"/>
                  </a:cubicBezTo>
                  <a:cubicBezTo>
                    <a:pt x="40" y="96"/>
                    <a:pt x="40" y="96"/>
                    <a:pt x="40" y="96"/>
                  </a:cubicBezTo>
                  <a:lnTo>
                    <a:pt x="13" y="123"/>
                  </a:lnTo>
                  <a:close/>
                  <a:moveTo>
                    <a:pt x="72" y="84"/>
                  </a:moveTo>
                  <a:cubicBezTo>
                    <a:pt x="65" y="77"/>
                    <a:pt x="65" y="77"/>
                    <a:pt x="65" y="77"/>
                  </a:cubicBezTo>
                  <a:cubicBezTo>
                    <a:pt x="72" y="69"/>
                    <a:pt x="72" y="69"/>
                    <a:pt x="72" y="69"/>
                  </a:cubicBezTo>
                  <a:cubicBezTo>
                    <a:pt x="79" y="77"/>
                    <a:pt x="79" y="77"/>
                    <a:pt x="79" y="77"/>
                  </a:cubicBezTo>
                  <a:lnTo>
                    <a:pt x="72" y="84"/>
                  </a:lnTo>
                  <a:close/>
                  <a:moveTo>
                    <a:pt x="79" y="56"/>
                  </a:moveTo>
                  <a:cubicBezTo>
                    <a:pt x="72" y="63"/>
                    <a:pt x="72" y="63"/>
                    <a:pt x="72" y="63"/>
                  </a:cubicBezTo>
                  <a:cubicBezTo>
                    <a:pt x="65" y="56"/>
                    <a:pt x="65" y="56"/>
                    <a:pt x="65" y="56"/>
                  </a:cubicBezTo>
                  <a:cubicBezTo>
                    <a:pt x="72" y="48"/>
                    <a:pt x="72" y="48"/>
                    <a:pt x="72" y="48"/>
                  </a:cubicBezTo>
                  <a:lnTo>
                    <a:pt x="79" y="56"/>
                  </a:lnTo>
                  <a:close/>
                  <a:moveTo>
                    <a:pt x="75" y="45"/>
                  </a:moveTo>
                  <a:cubicBezTo>
                    <a:pt x="83" y="38"/>
                    <a:pt x="83" y="38"/>
                    <a:pt x="83" y="38"/>
                  </a:cubicBezTo>
                  <a:cubicBezTo>
                    <a:pt x="90" y="45"/>
                    <a:pt x="90" y="45"/>
                    <a:pt x="90" y="45"/>
                  </a:cubicBezTo>
                  <a:cubicBezTo>
                    <a:pt x="83" y="53"/>
                    <a:pt x="83" y="53"/>
                    <a:pt x="83" y="53"/>
                  </a:cubicBezTo>
                  <a:lnTo>
                    <a:pt x="75" y="45"/>
                  </a:lnTo>
                  <a:close/>
                  <a:moveTo>
                    <a:pt x="83" y="59"/>
                  </a:moveTo>
                  <a:cubicBezTo>
                    <a:pt x="90" y="66"/>
                    <a:pt x="90" y="66"/>
                    <a:pt x="90" y="66"/>
                  </a:cubicBezTo>
                  <a:cubicBezTo>
                    <a:pt x="83" y="74"/>
                    <a:pt x="83" y="74"/>
                    <a:pt x="83" y="74"/>
                  </a:cubicBezTo>
                  <a:cubicBezTo>
                    <a:pt x="75" y="66"/>
                    <a:pt x="75" y="66"/>
                    <a:pt x="75" y="66"/>
                  </a:cubicBezTo>
                  <a:lnTo>
                    <a:pt x="83" y="59"/>
                  </a:lnTo>
                  <a:close/>
                  <a:moveTo>
                    <a:pt x="86" y="56"/>
                  </a:moveTo>
                  <a:cubicBezTo>
                    <a:pt x="93" y="48"/>
                    <a:pt x="93" y="48"/>
                    <a:pt x="93" y="48"/>
                  </a:cubicBezTo>
                  <a:cubicBezTo>
                    <a:pt x="100" y="56"/>
                    <a:pt x="100" y="56"/>
                    <a:pt x="100" y="56"/>
                  </a:cubicBezTo>
                  <a:cubicBezTo>
                    <a:pt x="93" y="63"/>
                    <a:pt x="93" y="63"/>
                    <a:pt x="93" y="63"/>
                  </a:cubicBezTo>
                  <a:lnTo>
                    <a:pt x="86" y="56"/>
                  </a:lnTo>
                  <a:close/>
                  <a:moveTo>
                    <a:pt x="96" y="45"/>
                  </a:moveTo>
                  <a:cubicBezTo>
                    <a:pt x="104" y="38"/>
                    <a:pt x="104" y="38"/>
                    <a:pt x="104" y="38"/>
                  </a:cubicBezTo>
                  <a:cubicBezTo>
                    <a:pt x="111" y="45"/>
                    <a:pt x="111" y="45"/>
                    <a:pt x="111" y="45"/>
                  </a:cubicBezTo>
                  <a:cubicBezTo>
                    <a:pt x="104" y="53"/>
                    <a:pt x="104" y="53"/>
                    <a:pt x="104" y="53"/>
                  </a:cubicBezTo>
                  <a:lnTo>
                    <a:pt x="96" y="45"/>
                  </a:lnTo>
                  <a:close/>
                  <a:moveTo>
                    <a:pt x="107" y="35"/>
                  </a:moveTo>
                  <a:cubicBezTo>
                    <a:pt x="114" y="27"/>
                    <a:pt x="114" y="27"/>
                    <a:pt x="114" y="27"/>
                  </a:cubicBezTo>
                  <a:cubicBezTo>
                    <a:pt x="121" y="35"/>
                    <a:pt x="121" y="35"/>
                    <a:pt x="121" y="35"/>
                  </a:cubicBezTo>
                  <a:cubicBezTo>
                    <a:pt x="114" y="42"/>
                    <a:pt x="114" y="42"/>
                    <a:pt x="114" y="42"/>
                  </a:cubicBezTo>
                  <a:lnTo>
                    <a:pt x="107" y="35"/>
                  </a:lnTo>
                  <a:close/>
                  <a:moveTo>
                    <a:pt x="104" y="32"/>
                  </a:moveTo>
                  <a:cubicBezTo>
                    <a:pt x="96" y="24"/>
                    <a:pt x="96" y="24"/>
                    <a:pt x="96" y="24"/>
                  </a:cubicBezTo>
                  <a:cubicBezTo>
                    <a:pt x="104" y="17"/>
                    <a:pt x="104" y="17"/>
                    <a:pt x="104" y="17"/>
                  </a:cubicBezTo>
                  <a:cubicBezTo>
                    <a:pt x="111" y="24"/>
                    <a:pt x="111" y="24"/>
                    <a:pt x="111" y="24"/>
                  </a:cubicBezTo>
                  <a:lnTo>
                    <a:pt x="104" y="32"/>
                  </a:lnTo>
                  <a:close/>
                  <a:moveTo>
                    <a:pt x="100" y="35"/>
                  </a:moveTo>
                  <a:cubicBezTo>
                    <a:pt x="93" y="42"/>
                    <a:pt x="93" y="42"/>
                    <a:pt x="93" y="42"/>
                  </a:cubicBezTo>
                  <a:cubicBezTo>
                    <a:pt x="86" y="35"/>
                    <a:pt x="86" y="35"/>
                    <a:pt x="86" y="35"/>
                  </a:cubicBezTo>
                  <a:cubicBezTo>
                    <a:pt x="93" y="27"/>
                    <a:pt x="93" y="27"/>
                    <a:pt x="93" y="27"/>
                  </a:cubicBezTo>
                  <a:lnTo>
                    <a:pt x="100" y="35"/>
                  </a:lnTo>
                  <a:close/>
                  <a:moveTo>
                    <a:pt x="83" y="32"/>
                  </a:moveTo>
                  <a:cubicBezTo>
                    <a:pt x="75" y="24"/>
                    <a:pt x="75" y="24"/>
                    <a:pt x="75" y="24"/>
                  </a:cubicBezTo>
                  <a:cubicBezTo>
                    <a:pt x="83" y="17"/>
                    <a:pt x="83" y="17"/>
                    <a:pt x="83" y="17"/>
                  </a:cubicBezTo>
                  <a:cubicBezTo>
                    <a:pt x="90" y="24"/>
                    <a:pt x="90" y="24"/>
                    <a:pt x="90" y="24"/>
                  </a:cubicBezTo>
                  <a:lnTo>
                    <a:pt x="83" y="32"/>
                  </a:lnTo>
                  <a:close/>
                  <a:moveTo>
                    <a:pt x="79" y="35"/>
                  </a:moveTo>
                  <a:cubicBezTo>
                    <a:pt x="72" y="42"/>
                    <a:pt x="72" y="42"/>
                    <a:pt x="72" y="42"/>
                  </a:cubicBezTo>
                  <a:cubicBezTo>
                    <a:pt x="65" y="35"/>
                    <a:pt x="65" y="35"/>
                    <a:pt x="65" y="35"/>
                  </a:cubicBezTo>
                  <a:cubicBezTo>
                    <a:pt x="72" y="27"/>
                    <a:pt x="72" y="27"/>
                    <a:pt x="72" y="27"/>
                  </a:cubicBezTo>
                  <a:lnTo>
                    <a:pt x="79" y="35"/>
                  </a:lnTo>
                  <a:close/>
                  <a:moveTo>
                    <a:pt x="69" y="45"/>
                  </a:moveTo>
                  <a:cubicBezTo>
                    <a:pt x="62" y="53"/>
                    <a:pt x="62" y="53"/>
                    <a:pt x="62" y="53"/>
                  </a:cubicBezTo>
                  <a:cubicBezTo>
                    <a:pt x="54" y="45"/>
                    <a:pt x="54" y="45"/>
                    <a:pt x="54" y="45"/>
                  </a:cubicBezTo>
                  <a:cubicBezTo>
                    <a:pt x="62" y="38"/>
                    <a:pt x="62" y="38"/>
                    <a:pt x="62" y="38"/>
                  </a:cubicBezTo>
                  <a:lnTo>
                    <a:pt x="69" y="45"/>
                  </a:lnTo>
                  <a:close/>
                  <a:moveTo>
                    <a:pt x="59" y="56"/>
                  </a:moveTo>
                  <a:cubicBezTo>
                    <a:pt x="51" y="63"/>
                    <a:pt x="51" y="63"/>
                    <a:pt x="51" y="63"/>
                  </a:cubicBezTo>
                  <a:cubicBezTo>
                    <a:pt x="44" y="56"/>
                    <a:pt x="44" y="56"/>
                    <a:pt x="44" y="56"/>
                  </a:cubicBezTo>
                  <a:cubicBezTo>
                    <a:pt x="51" y="48"/>
                    <a:pt x="51" y="48"/>
                    <a:pt x="51" y="48"/>
                  </a:cubicBezTo>
                  <a:lnTo>
                    <a:pt x="59" y="56"/>
                  </a:lnTo>
                  <a:close/>
                  <a:moveTo>
                    <a:pt x="62" y="59"/>
                  </a:moveTo>
                  <a:cubicBezTo>
                    <a:pt x="69" y="66"/>
                    <a:pt x="69" y="66"/>
                    <a:pt x="69" y="66"/>
                  </a:cubicBezTo>
                  <a:cubicBezTo>
                    <a:pt x="62" y="74"/>
                    <a:pt x="62" y="74"/>
                    <a:pt x="62" y="74"/>
                  </a:cubicBezTo>
                  <a:cubicBezTo>
                    <a:pt x="54" y="66"/>
                    <a:pt x="54" y="66"/>
                    <a:pt x="54" y="66"/>
                  </a:cubicBezTo>
                  <a:lnTo>
                    <a:pt x="62" y="59"/>
                  </a:lnTo>
                  <a:close/>
                  <a:moveTo>
                    <a:pt x="84" y="84"/>
                  </a:moveTo>
                  <a:cubicBezTo>
                    <a:pt x="83" y="84"/>
                    <a:pt x="82" y="85"/>
                    <a:pt x="82" y="85"/>
                  </a:cubicBezTo>
                  <a:cubicBezTo>
                    <a:pt x="77" y="86"/>
                    <a:pt x="77" y="86"/>
                    <a:pt x="77" y="86"/>
                  </a:cubicBezTo>
                  <a:cubicBezTo>
                    <a:pt x="83" y="80"/>
                    <a:pt x="83" y="80"/>
                    <a:pt x="83" y="80"/>
                  </a:cubicBezTo>
                  <a:cubicBezTo>
                    <a:pt x="86" y="83"/>
                    <a:pt x="86" y="83"/>
                    <a:pt x="86" y="83"/>
                  </a:cubicBezTo>
                  <a:lnTo>
                    <a:pt x="84" y="84"/>
                  </a:lnTo>
                  <a:close/>
                  <a:moveTo>
                    <a:pt x="98" y="77"/>
                  </a:moveTo>
                  <a:cubicBezTo>
                    <a:pt x="97" y="78"/>
                    <a:pt x="94" y="80"/>
                    <a:pt x="92" y="81"/>
                  </a:cubicBezTo>
                  <a:cubicBezTo>
                    <a:pt x="91" y="81"/>
                    <a:pt x="91" y="81"/>
                    <a:pt x="91" y="81"/>
                  </a:cubicBezTo>
                  <a:cubicBezTo>
                    <a:pt x="90" y="81"/>
                    <a:pt x="90" y="81"/>
                    <a:pt x="90" y="81"/>
                  </a:cubicBezTo>
                  <a:cubicBezTo>
                    <a:pt x="86" y="77"/>
                    <a:pt x="86" y="77"/>
                    <a:pt x="86" y="77"/>
                  </a:cubicBezTo>
                  <a:cubicBezTo>
                    <a:pt x="93" y="69"/>
                    <a:pt x="93" y="69"/>
                    <a:pt x="93" y="69"/>
                  </a:cubicBezTo>
                  <a:cubicBezTo>
                    <a:pt x="100" y="76"/>
                    <a:pt x="100" y="76"/>
                    <a:pt x="100" y="76"/>
                  </a:cubicBezTo>
                  <a:lnTo>
                    <a:pt x="98" y="77"/>
                  </a:lnTo>
                  <a:close/>
                  <a:moveTo>
                    <a:pt x="110" y="67"/>
                  </a:moveTo>
                  <a:cubicBezTo>
                    <a:pt x="109" y="68"/>
                    <a:pt x="108" y="69"/>
                    <a:pt x="107" y="70"/>
                  </a:cubicBezTo>
                  <a:cubicBezTo>
                    <a:pt x="106" y="71"/>
                    <a:pt x="105" y="72"/>
                    <a:pt x="105" y="72"/>
                  </a:cubicBezTo>
                  <a:cubicBezTo>
                    <a:pt x="104" y="73"/>
                    <a:pt x="104" y="73"/>
                    <a:pt x="104" y="73"/>
                  </a:cubicBezTo>
                  <a:cubicBezTo>
                    <a:pt x="96" y="66"/>
                    <a:pt x="96" y="66"/>
                    <a:pt x="96" y="66"/>
                  </a:cubicBezTo>
                  <a:cubicBezTo>
                    <a:pt x="104" y="59"/>
                    <a:pt x="104" y="59"/>
                    <a:pt x="104" y="59"/>
                  </a:cubicBezTo>
                  <a:cubicBezTo>
                    <a:pt x="111" y="66"/>
                    <a:pt x="111" y="66"/>
                    <a:pt x="111" y="66"/>
                  </a:cubicBezTo>
                  <a:lnTo>
                    <a:pt x="110" y="67"/>
                  </a:lnTo>
                  <a:close/>
                  <a:moveTo>
                    <a:pt x="118" y="55"/>
                  </a:moveTo>
                  <a:cubicBezTo>
                    <a:pt x="117" y="57"/>
                    <a:pt x="116" y="59"/>
                    <a:pt x="115" y="61"/>
                  </a:cubicBezTo>
                  <a:cubicBezTo>
                    <a:pt x="114" y="62"/>
                    <a:pt x="114" y="62"/>
                    <a:pt x="114" y="62"/>
                  </a:cubicBezTo>
                  <a:cubicBezTo>
                    <a:pt x="107" y="56"/>
                    <a:pt x="107" y="56"/>
                    <a:pt x="107" y="56"/>
                  </a:cubicBezTo>
                  <a:cubicBezTo>
                    <a:pt x="114" y="48"/>
                    <a:pt x="114" y="48"/>
                    <a:pt x="114" y="48"/>
                  </a:cubicBezTo>
                  <a:cubicBezTo>
                    <a:pt x="119" y="53"/>
                    <a:pt x="119" y="53"/>
                    <a:pt x="119" y="53"/>
                  </a:cubicBezTo>
                  <a:lnTo>
                    <a:pt x="118" y="55"/>
                  </a:lnTo>
                  <a:close/>
                  <a:moveTo>
                    <a:pt x="122" y="44"/>
                  </a:moveTo>
                  <a:cubicBezTo>
                    <a:pt x="122" y="45"/>
                    <a:pt x="122" y="46"/>
                    <a:pt x="122" y="46"/>
                  </a:cubicBezTo>
                  <a:cubicBezTo>
                    <a:pt x="121" y="49"/>
                    <a:pt x="121" y="49"/>
                    <a:pt x="121" y="49"/>
                  </a:cubicBezTo>
                  <a:cubicBezTo>
                    <a:pt x="117" y="45"/>
                    <a:pt x="117" y="45"/>
                    <a:pt x="117" y="45"/>
                  </a:cubicBezTo>
                  <a:cubicBezTo>
                    <a:pt x="123" y="39"/>
                    <a:pt x="123" y="39"/>
                    <a:pt x="123" y="39"/>
                  </a:cubicBezTo>
                  <a:lnTo>
                    <a:pt x="122" y="44"/>
                  </a:lnTo>
                  <a:close/>
                  <a:moveTo>
                    <a:pt x="122" y="23"/>
                  </a:moveTo>
                  <a:cubicBezTo>
                    <a:pt x="122" y="24"/>
                    <a:pt x="122" y="25"/>
                    <a:pt x="122" y="25"/>
                  </a:cubicBezTo>
                  <a:cubicBezTo>
                    <a:pt x="124" y="31"/>
                    <a:pt x="124" y="31"/>
                    <a:pt x="124" y="31"/>
                  </a:cubicBezTo>
                  <a:cubicBezTo>
                    <a:pt x="117" y="24"/>
                    <a:pt x="117" y="24"/>
                    <a:pt x="117" y="24"/>
                  </a:cubicBezTo>
                  <a:cubicBezTo>
                    <a:pt x="121" y="21"/>
                    <a:pt x="121" y="21"/>
                    <a:pt x="121" y="21"/>
                  </a:cubicBezTo>
                  <a:lnTo>
                    <a:pt x="122" y="23"/>
                  </a:lnTo>
                  <a:close/>
                  <a:moveTo>
                    <a:pt x="112" y="10"/>
                  </a:moveTo>
                  <a:cubicBezTo>
                    <a:pt x="113" y="11"/>
                    <a:pt x="114" y="12"/>
                    <a:pt x="115" y="13"/>
                  </a:cubicBezTo>
                  <a:cubicBezTo>
                    <a:pt x="116" y="14"/>
                    <a:pt x="117" y="15"/>
                    <a:pt x="118" y="16"/>
                  </a:cubicBezTo>
                  <a:cubicBezTo>
                    <a:pt x="118" y="17"/>
                    <a:pt x="118" y="17"/>
                    <a:pt x="118" y="17"/>
                  </a:cubicBezTo>
                  <a:cubicBezTo>
                    <a:pt x="114" y="21"/>
                    <a:pt x="114" y="21"/>
                    <a:pt x="114" y="21"/>
                  </a:cubicBezTo>
                  <a:cubicBezTo>
                    <a:pt x="107" y="14"/>
                    <a:pt x="107" y="14"/>
                    <a:pt x="107" y="14"/>
                  </a:cubicBezTo>
                  <a:cubicBezTo>
                    <a:pt x="111" y="9"/>
                    <a:pt x="111" y="9"/>
                    <a:pt x="111" y="9"/>
                  </a:cubicBezTo>
                  <a:lnTo>
                    <a:pt x="112" y="10"/>
                  </a:lnTo>
                  <a:close/>
                  <a:moveTo>
                    <a:pt x="103" y="6"/>
                  </a:moveTo>
                  <a:cubicBezTo>
                    <a:pt x="103" y="6"/>
                    <a:pt x="104" y="6"/>
                    <a:pt x="105" y="6"/>
                  </a:cubicBezTo>
                  <a:cubicBezTo>
                    <a:pt x="107" y="7"/>
                    <a:pt x="107" y="7"/>
                    <a:pt x="107" y="7"/>
                  </a:cubicBezTo>
                  <a:cubicBezTo>
                    <a:pt x="104" y="11"/>
                    <a:pt x="104" y="11"/>
                    <a:pt x="104" y="11"/>
                  </a:cubicBezTo>
                  <a:cubicBezTo>
                    <a:pt x="97" y="4"/>
                    <a:pt x="97" y="4"/>
                    <a:pt x="97" y="4"/>
                  </a:cubicBezTo>
                  <a:lnTo>
                    <a:pt x="103" y="6"/>
                  </a:lnTo>
                  <a:close/>
                  <a:moveTo>
                    <a:pt x="100" y="14"/>
                  </a:moveTo>
                  <a:cubicBezTo>
                    <a:pt x="93" y="21"/>
                    <a:pt x="93" y="21"/>
                    <a:pt x="93" y="21"/>
                  </a:cubicBezTo>
                  <a:cubicBezTo>
                    <a:pt x="86" y="14"/>
                    <a:pt x="86" y="14"/>
                    <a:pt x="86" y="14"/>
                  </a:cubicBezTo>
                  <a:cubicBezTo>
                    <a:pt x="93" y="7"/>
                    <a:pt x="93" y="7"/>
                    <a:pt x="93" y="7"/>
                  </a:cubicBezTo>
                  <a:lnTo>
                    <a:pt x="100" y="14"/>
                  </a:lnTo>
                  <a:close/>
                  <a:moveTo>
                    <a:pt x="82" y="6"/>
                  </a:moveTo>
                  <a:cubicBezTo>
                    <a:pt x="82" y="6"/>
                    <a:pt x="83" y="6"/>
                    <a:pt x="84" y="6"/>
                  </a:cubicBezTo>
                  <a:cubicBezTo>
                    <a:pt x="89" y="5"/>
                    <a:pt x="89" y="5"/>
                    <a:pt x="89" y="5"/>
                  </a:cubicBezTo>
                  <a:cubicBezTo>
                    <a:pt x="83" y="11"/>
                    <a:pt x="83" y="11"/>
                    <a:pt x="83" y="11"/>
                  </a:cubicBezTo>
                  <a:cubicBezTo>
                    <a:pt x="79" y="7"/>
                    <a:pt x="79" y="7"/>
                    <a:pt x="79" y="7"/>
                  </a:cubicBezTo>
                  <a:lnTo>
                    <a:pt x="82" y="6"/>
                  </a:lnTo>
                  <a:close/>
                  <a:moveTo>
                    <a:pt x="67" y="13"/>
                  </a:moveTo>
                  <a:cubicBezTo>
                    <a:pt x="69" y="12"/>
                    <a:pt x="71" y="11"/>
                    <a:pt x="73" y="10"/>
                  </a:cubicBezTo>
                  <a:cubicBezTo>
                    <a:pt x="75" y="9"/>
                    <a:pt x="75" y="9"/>
                    <a:pt x="75" y="9"/>
                  </a:cubicBezTo>
                  <a:cubicBezTo>
                    <a:pt x="75" y="10"/>
                    <a:pt x="75" y="10"/>
                    <a:pt x="75" y="10"/>
                  </a:cubicBezTo>
                  <a:cubicBezTo>
                    <a:pt x="79" y="14"/>
                    <a:pt x="79" y="14"/>
                    <a:pt x="79" y="14"/>
                  </a:cubicBezTo>
                  <a:cubicBezTo>
                    <a:pt x="72" y="21"/>
                    <a:pt x="72" y="21"/>
                    <a:pt x="72" y="21"/>
                  </a:cubicBezTo>
                  <a:cubicBezTo>
                    <a:pt x="65" y="14"/>
                    <a:pt x="65" y="14"/>
                    <a:pt x="65" y="14"/>
                  </a:cubicBezTo>
                  <a:lnTo>
                    <a:pt x="67" y="13"/>
                  </a:lnTo>
                  <a:close/>
                  <a:moveTo>
                    <a:pt x="56" y="23"/>
                  </a:moveTo>
                  <a:cubicBezTo>
                    <a:pt x="56" y="22"/>
                    <a:pt x="57" y="22"/>
                    <a:pt x="58" y="21"/>
                  </a:cubicBezTo>
                  <a:cubicBezTo>
                    <a:pt x="59" y="20"/>
                    <a:pt x="60" y="19"/>
                    <a:pt x="61" y="18"/>
                  </a:cubicBezTo>
                  <a:cubicBezTo>
                    <a:pt x="62" y="17"/>
                    <a:pt x="62" y="17"/>
                    <a:pt x="62" y="17"/>
                  </a:cubicBezTo>
                  <a:cubicBezTo>
                    <a:pt x="69" y="24"/>
                    <a:pt x="69" y="24"/>
                    <a:pt x="69" y="24"/>
                  </a:cubicBezTo>
                  <a:cubicBezTo>
                    <a:pt x="62" y="32"/>
                    <a:pt x="62" y="32"/>
                    <a:pt x="62" y="32"/>
                  </a:cubicBezTo>
                  <a:cubicBezTo>
                    <a:pt x="55" y="24"/>
                    <a:pt x="55" y="24"/>
                    <a:pt x="55" y="24"/>
                  </a:cubicBezTo>
                  <a:lnTo>
                    <a:pt x="56" y="23"/>
                  </a:lnTo>
                  <a:close/>
                  <a:moveTo>
                    <a:pt x="47" y="36"/>
                  </a:moveTo>
                  <a:cubicBezTo>
                    <a:pt x="48" y="34"/>
                    <a:pt x="49" y="31"/>
                    <a:pt x="51" y="29"/>
                  </a:cubicBezTo>
                  <a:cubicBezTo>
                    <a:pt x="52" y="28"/>
                    <a:pt x="52" y="28"/>
                    <a:pt x="52" y="28"/>
                  </a:cubicBezTo>
                  <a:cubicBezTo>
                    <a:pt x="59" y="35"/>
                    <a:pt x="59" y="35"/>
                    <a:pt x="59" y="35"/>
                  </a:cubicBezTo>
                  <a:cubicBezTo>
                    <a:pt x="51" y="42"/>
                    <a:pt x="51" y="42"/>
                    <a:pt x="51" y="42"/>
                  </a:cubicBezTo>
                  <a:cubicBezTo>
                    <a:pt x="46" y="37"/>
                    <a:pt x="46" y="37"/>
                    <a:pt x="46" y="37"/>
                  </a:cubicBezTo>
                  <a:lnTo>
                    <a:pt x="47" y="36"/>
                  </a:lnTo>
                  <a:close/>
                  <a:moveTo>
                    <a:pt x="43" y="46"/>
                  </a:moveTo>
                  <a:cubicBezTo>
                    <a:pt x="43" y="46"/>
                    <a:pt x="44" y="45"/>
                    <a:pt x="44" y="44"/>
                  </a:cubicBezTo>
                  <a:cubicBezTo>
                    <a:pt x="45" y="42"/>
                    <a:pt x="45" y="42"/>
                    <a:pt x="45" y="42"/>
                  </a:cubicBezTo>
                  <a:cubicBezTo>
                    <a:pt x="48" y="45"/>
                    <a:pt x="48" y="45"/>
                    <a:pt x="48" y="45"/>
                  </a:cubicBezTo>
                  <a:cubicBezTo>
                    <a:pt x="42" y="51"/>
                    <a:pt x="42" y="51"/>
                    <a:pt x="42" y="51"/>
                  </a:cubicBezTo>
                  <a:lnTo>
                    <a:pt x="43" y="46"/>
                  </a:lnTo>
                  <a:close/>
                  <a:moveTo>
                    <a:pt x="43" y="65"/>
                  </a:moveTo>
                  <a:cubicBezTo>
                    <a:pt x="42" y="60"/>
                    <a:pt x="42" y="60"/>
                    <a:pt x="42" y="60"/>
                  </a:cubicBezTo>
                  <a:cubicBezTo>
                    <a:pt x="68" y="86"/>
                    <a:pt x="68" y="86"/>
                    <a:pt x="68" y="86"/>
                  </a:cubicBezTo>
                  <a:cubicBezTo>
                    <a:pt x="63" y="85"/>
                    <a:pt x="63" y="85"/>
                    <a:pt x="63" y="85"/>
                  </a:cubicBezTo>
                  <a:cubicBezTo>
                    <a:pt x="58" y="84"/>
                    <a:pt x="54" y="81"/>
                    <a:pt x="50" y="78"/>
                  </a:cubicBezTo>
                  <a:cubicBezTo>
                    <a:pt x="47" y="74"/>
                    <a:pt x="44" y="70"/>
                    <a:pt x="43" y="6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57" name="Freeform 57"/>
            <p:cNvSpPr>
              <a:spLocks noEditPoints="1"/>
            </p:cNvSpPr>
            <p:nvPr/>
          </p:nvSpPr>
          <p:spPr bwMode="auto">
            <a:xfrm>
              <a:off x="5201" y="2309"/>
              <a:ext cx="303" cy="306"/>
            </a:xfrm>
            <a:custGeom>
              <a:avLst/>
              <a:gdLst>
                <a:gd name="T0" fmla="*/ 128 w 128"/>
                <a:gd name="T1" fmla="*/ 12 h 129"/>
                <a:gd name="T2" fmla="*/ 125 w 128"/>
                <a:gd name="T3" fmla="*/ 4 h 129"/>
                <a:gd name="T4" fmla="*/ 109 w 128"/>
                <a:gd name="T5" fmla="*/ 4 h 129"/>
                <a:gd name="T6" fmla="*/ 61 w 128"/>
                <a:gd name="T7" fmla="*/ 52 h 129"/>
                <a:gd name="T8" fmla="*/ 4 w 128"/>
                <a:gd name="T9" fmla="*/ 114 h 129"/>
                <a:gd name="T10" fmla="*/ 3 w 128"/>
                <a:gd name="T11" fmla="*/ 114 h 129"/>
                <a:gd name="T12" fmla="*/ 1 w 128"/>
                <a:gd name="T13" fmla="*/ 114 h 129"/>
                <a:gd name="T14" fmla="*/ 0 w 128"/>
                <a:gd name="T15" fmla="*/ 117 h 129"/>
                <a:gd name="T16" fmla="*/ 0 w 128"/>
                <a:gd name="T17" fmla="*/ 117 h 129"/>
                <a:gd name="T18" fmla="*/ 12 w 128"/>
                <a:gd name="T19" fmla="*/ 129 h 129"/>
                <a:gd name="T20" fmla="*/ 12 w 128"/>
                <a:gd name="T21" fmla="*/ 129 h 129"/>
                <a:gd name="T22" fmla="*/ 13 w 128"/>
                <a:gd name="T23" fmla="*/ 129 h 129"/>
                <a:gd name="T24" fmla="*/ 15 w 128"/>
                <a:gd name="T25" fmla="*/ 128 h 129"/>
                <a:gd name="T26" fmla="*/ 15 w 128"/>
                <a:gd name="T27" fmla="*/ 126 h 129"/>
                <a:gd name="T28" fmla="*/ 15 w 128"/>
                <a:gd name="T29" fmla="*/ 125 h 129"/>
                <a:gd name="T30" fmla="*/ 16 w 128"/>
                <a:gd name="T31" fmla="*/ 125 h 129"/>
                <a:gd name="T32" fmla="*/ 77 w 128"/>
                <a:gd name="T33" fmla="*/ 68 h 129"/>
                <a:gd name="T34" fmla="*/ 125 w 128"/>
                <a:gd name="T35" fmla="*/ 20 h 129"/>
                <a:gd name="T36" fmla="*/ 128 w 128"/>
                <a:gd name="T37" fmla="*/ 12 h 129"/>
                <a:gd name="T38" fmla="*/ 12 w 128"/>
                <a:gd name="T39" fmla="*/ 122 h 129"/>
                <a:gd name="T40" fmla="*/ 7 w 128"/>
                <a:gd name="T41" fmla="*/ 117 h 129"/>
                <a:gd name="T42" fmla="*/ 14 w 128"/>
                <a:gd name="T43" fmla="*/ 110 h 129"/>
                <a:gd name="T44" fmla="*/ 19 w 128"/>
                <a:gd name="T45" fmla="*/ 115 h 129"/>
                <a:gd name="T46" fmla="*/ 12 w 128"/>
                <a:gd name="T47" fmla="*/ 122 h 129"/>
                <a:gd name="T48" fmla="*/ 23 w 128"/>
                <a:gd name="T49" fmla="*/ 112 h 129"/>
                <a:gd name="T50" fmla="*/ 17 w 128"/>
                <a:gd name="T51" fmla="*/ 106 h 129"/>
                <a:gd name="T52" fmla="*/ 24 w 128"/>
                <a:gd name="T53" fmla="*/ 99 h 129"/>
                <a:gd name="T54" fmla="*/ 30 w 128"/>
                <a:gd name="T55" fmla="*/ 105 h 129"/>
                <a:gd name="T56" fmla="*/ 23 w 128"/>
                <a:gd name="T57" fmla="*/ 112 h 129"/>
                <a:gd name="T58" fmla="*/ 33 w 128"/>
                <a:gd name="T59" fmla="*/ 102 h 129"/>
                <a:gd name="T60" fmla="*/ 27 w 128"/>
                <a:gd name="T61" fmla="*/ 96 h 129"/>
                <a:gd name="T62" fmla="*/ 34 w 128"/>
                <a:gd name="T63" fmla="*/ 88 h 129"/>
                <a:gd name="T64" fmla="*/ 41 w 128"/>
                <a:gd name="T65" fmla="*/ 95 h 129"/>
                <a:gd name="T66" fmla="*/ 33 w 128"/>
                <a:gd name="T67" fmla="*/ 102 h 129"/>
                <a:gd name="T68" fmla="*/ 44 w 128"/>
                <a:gd name="T69" fmla="*/ 92 h 129"/>
                <a:gd name="T70" fmla="*/ 37 w 128"/>
                <a:gd name="T71" fmla="*/ 85 h 129"/>
                <a:gd name="T72" fmla="*/ 44 w 128"/>
                <a:gd name="T73" fmla="*/ 77 h 129"/>
                <a:gd name="T74" fmla="*/ 52 w 128"/>
                <a:gd name="T75" fmla="*/ 85 h 129"/>
                <a:gd name="T76" fmla="*/ 44 w 128"/>
                <a:gd name="T77" fmla="*/ 92 h 129"/>
                <a:gd name="T78" fmla="*/ 122 w 128"/>
                <a:gd name="T79" fmla="*/ 16 h 129"/>
                <a:gd name="T80" fmla="*/ 74 w 128"/>
                <a:gd name="T81" fmla="*/ 64 h 129"/>
                <a:gd name="T82" fmla="*/ 55 w 128"/>
                <a:gd name="T83" fmla="*/ 82 h 129"/>
                <a:gd name="T84" fmla="*/ 47 w 128"/>
                <a:gd name="T85" fmla="*/ 74 h 129"/>
                <a:gd name="T86" fmla="*/ 65 w 128"/>
                <a:gd name="T87" fmla="*/ 55 h 129"/>
                <a:gd name="T88" fmla="*/ 113 w 128"/>
                <a:gd name="T89" fmla="*/ 7 h 129"/>
                <a:gd name="T90" fmla="*/ 122 w 128"/>
                <a:gd name="T91" fmla="*/ 7 h 129"/>
                <a:gd name="T92" fmla="*/ 124 w 128"/>
                <a:gd name="T93" fmla="*/ 12 h 129"/>
                <a:gd name="T94" fmla="*/ 122 w 128"/>
                <a:gd name="T95" fmla="*/ 1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8" h="129">
                  <a:moveTo>
                    <a:pt x="128" y="12"/>
                  </a:moveTo>
                  <a:cubicBezTo>
                    <a:pt x="128" y="9"/>
                    <a:pt x="127" y="6"/>
                    <a:pt x="125" y="4"/>
                  </a:cubicBezTo>
                  <a:cubicBezTo>
                    <a:pt x="121" y="0"/>
                    <a:pt x="113" y="0"/>
                    <a:pt x="109" y="4"/>
                  </a:cubicBezTo>
                  <a:cubicBezTo>
                    <a:pt x="109" y="4"/>
                    <a:pt x="66" y="47"/>
                    <a:pt x="61" y="52"/>
                  </a:cubicBezTo>
                  <a:cubicBezTo>
                    <a:pt x="4" y="114"/>
                    <a:pt x="4" y="114"/>
                    <a:pt x="4" y="114"/>
                  </a:cubicBezTo>
                  <a:cubicBezTo>
                    <a:pt x="3" y="114"/>
                    <a:pt x="3" y="114"/>
                    <a:pt x="3" y="114"/>
                  </a:cubicBezTo>
                  <a:cubicBezTo>
                    <a:pt x="2" y="114"/>
                    <a:pt x="1" y="114"/>
                    <a:pt x="1" y="114"/>
                  </a:cubicBezTo>
                  <a:cubicBezTo>
                    <a:pt x="0" y="115"/>
                    <a:pt x="0" y="116"/>
                    <a:pt x="0" y="117"/>
                  </a:cubicBezTo>
                  <a:cubicBezTo>
                    <a:pt x="0" y="117"/>
                    <a:pt x="0" y="117"/>
                    <a:pt x="0" y="117"/>
                  </a:cubicBezTo>
                  <a:cubicBezTo>
                    <a:pt x="12" y="129"/>
                    <a:pt x="12" y="129"/>
                    <a:pt x="12" y="129"/>
                  </a:cubicBezTo>
                  <a:cubicBezTo>
                    <a:pt x="12" y="129"/>
                    <a:pt x="12" y="129"/>
                    <a:pt x="12" y="129"/>
                  </a:cubicBezTo>
                  <a:cubicBezTo>
                    <a:pt x="13" y="129"/>
                    <a:pt x="13" y="129"/>
                    <a:pt x="13" y="129"/>
                  </a:cubicBezTo>
                  <a:cubicBezTo>
                    <a:pt x="14" y="129"/>
                    <a:pt x="14" y="129"/>
                    <a:pt x="15" y="128"/>
                  </a:cubicBezTo>
                  <a:cubicBezTo>
                    <a:pt x="15" y="128"/>
                    <a:pt x="15" y="127"/>
                    <a:pt x="15" y="126"/>
                  </a:cubicBezTo>
                  <a:cubicBezTo>
                    <a:pt x="15" y="125"/>
                    <a:pt x="15" y="125"/>
                    <a:pt x="15" y="125"/>
                  </a:cubicBezTo>
                  <a:cubicBezTo>
                    <a:pt x="16" y="125"/>
                    <a:pt x="16" y="125"/>
                    <a:pt x="16" y="125"/>
                  </a:cubicBezTo>
                  <a:cubicBezTo>
                    <a:pt x="77" y="68"/>
                    <a:pt x="77" y="68"/>
                    <a:pt x="77" y="68"/>
                  </a:cubicBezTo>
                  <a:cubicBezTo>
                    <a:pt x="77" y="68"/>
                    <a:pt x="124" y="20"/>
                    <a:pt x="125" y="20"/>
                  </a:cubicBezTo>
                  <a:cubicBezTo>
                    <a:pt x="127" y="18"/>
                    <a:pt x="128" y="15"/>
                    <a:pt x="128" y="12"/>
                  </a:cubicBezTo>
                  <a:close/>
                  <a:moveTo>
                    <a:pt x="12" y="122"/>
                  </a:moveTo>
                  <a:cubicBezTo>
                    <a:pt x="7" y="117"/>
                    <a:pt x="7" y="117"/>
                    <a:pt x="7" y="117"/>
                  </a:cubicBezTo>
                  <a:cubicBezTo>
                    <a:pt x="14" y="110"/>
                    <a:pt x="14" y="110"/>
                    <a:pt x="14" y="110"/>
                  </a:cubicBezTo>
                  <a:cubicBezTo>
                    <a:pt x="19" y="115"/>
                    <a:pt x="19" y="115"/>
                    <a:pt x="19" y="115"/>
                  </a:cubicBezTo>
                  <a:lnTo>
                    <a:pt x="12" y="122"/>
                  </a:lnTo>
                  <a:close/>
                  <a:moveTo>
                    <a:pt x="23" y="112"/>
                  </a:moveTo>
                  <a:cubicBezTo>
                    <a:pt x="17" y="106"/>
                    <a:pt x="17" y="106"/>
                    <a:pt x="17" y="106"/>
                  </a:cubicBezTo>
                  <a:cubicBezTo>
                    <a:pt x="24" y="99"/>
                    <a:pt x="24" y="99"/>
                    <a:pt x="24" y="99"/>
                  </a:cubicBezTo>
                  <a:cubicBezTo>
                    <a:pt x="30" y="105"/>
                    <a:pt x="30" y="105"/>
                    <a:pt x="30" y="105"/>
                  </a:cubicBezTo>
                  <a:lnTo>
                    <a:pt x="23" y="112"/>
                  </a:lnTo>
                  <a:close/>
                  <a:moveTo>
                    <a:pt x="33" y="102"/>
                  </a:moveTo>
                  <a:cubicBezTo>
                    <a:pt x="27" y="96"/>
                    <a:pt x="27" y="96"/>
                    <a:pt x="27" y="96"/>
                  </a:cubicBezTo>
                  <a:cubicBezTo>
                    <a:pt x="34" y="88"/>
                    <a:pt x="34" y="88"/>
                    <a:pt x="34" y="88"/>
                  </a:cubicBezTo>
                  <a:cubicBezTo>
                    <a:pt x="41" y="95"/>
                    <a:pt x="41" y="95"/>
                    <a:pt x="41" y="95"/>
                  </a:cubicBezTo>
                  <a:lnTo>
                    <a:pt x="33" y="102"/>
                  </a:lnTo>
                  <a:close/>
                  <a:moveTo>
                    <a:pt x="44" y="92"/>
                  </a:moveTo>
                  <a:cubicBezTo>
                    <a:pt x="37" y="85"/>
                    <a:pt x="37" y="85"/>
                    <a:pt x="37" y="85"/>
                  </a:cubicBezTo>
                  <a:cubicBezTo>
                    <a:pt x="44" y="77"/>
                    <a:pt x="44" y="77"/>
                    <a:pt x="44" y="77"/>
                  </a:cubicBezTo>
                  <a:cubicBezTo>
                    <a:pt x="52" y="85"/>
                    <a:pt x="52" y="85"/>
                    <a:pt x="52" y="85"/>
                  </a:cubicBezTo>
                  <a:lnTo>
                    <a:pt x="44" y="92"/>
                  </a:lnTo>
                  <a:close/>
                  <a:moveTo>
                    <a:pt x="122" y="16"/>
                  </a:moveTo>
                  <a:cubicBezTo>
                    <a:pt x="74" y="64"/>
                    <a:pt x="74" y="64"/>
                    <a:pt x="74" y="64"/>
                  </a:cubicBezTo>
                  <a:cubicBezTo>
                    <a:pt x="55" y="82"/>
                    <a:pt x="55" y="82"/>
                    <a:pt x="55" y="82"/>
                  </a:cubicBezTo>
                  <a:cubicBezTo>
                    <a:pt x="47" y="74"/>
                    <a:pt x="47" y="74"/>
                    <a:pt x="47" y="74"/>
                  </a:cubicBezTo>
                  <a:cubicBezTo>
                    <a:pt x="65" y="55"/>
                    <a:pt x="65" y="55"/>
                    <a:pt x="65" y="55"/>
                  </a:cubicBezTo>
                  <a:cubicBezTo>
                    <a:pt x="113" y="7"/>
                    <a:pt x="113" y="7"/>
                    <a:pt x="113" y="7"/>
                  </a:cubicBezTo>
                  <a:cubicBezTo>
                    <a:pt x="115" y="5"/>
                    <a:pt x="119" y="5"/>
                    <a:pt x="122" y="7"/>
                  </a:cubicBezTo>
                  <a:cubicBezTo>
                    <a:pt x="123" y="9"/>
                    <a:pt x="124" y="10"/>
                    <a:pt x="124" y="12"/>
                  </a:cubicBezTo>
                  <a:cubicBezTo>
                    <a:pt x="124" y="14"/>
                    <a:pt x="123" y="15"/>
                    <a:pt x="122" y="16"/>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58" name="Freeform 58"/>
            <p:cNvSpPr>
              <a:spLocks noEditPoints="1"/>
            </p:cNvSpPr>
            <p:nvPr/>
          </p:nvSpPr>
          <p:spPr bwMode="auto">
            <a:xfrm>
              <a:off x="4596" y="2311"/>
              <a:ext cx="302" cy="306"/>
            </a:xfrm>
            <a:custGeom>
              <a:avLst/>
              <a:gdLst>
                <a:gd name="T0" fmla="*/ 3 w 128"/>
                <a:gd name="T1" fmla="*/ 91 h 129"/>
                <a:gd name="T2" fmla="*/ 0 w 128"/>
                <a:gd name="T3" fmla="*/ 98 h 129"/>
                <a:gd name="T4" fmla="*/ 0 w 128"/>
                <a:gd name="T5" fmla="*/ 106 h 129"/>
                <a:gd name="T6" fmla="*/ 8 w 128"/>
                <a:gd name="T7" fmla="*/ 120 h 129"/>
                <a:gd name="T8" fmla="*/ 16 w 128"/>
                <a:gd name="T9" fmla="*/ 126 h 129"/>
                <a:gd name="T10" fmla="*/ 37 w 128"/>
                <a:gd name="T11" fmla="*/ 125 h 129"/>
                <a:gd name="T12" fmla="*/ 119 w 128"/>
                <a:gd name="T13" fmla="*/ 85 h 129"/>
                <a:gd name="T14" fmla="*/ 123 w 128"/>
                <a:gd name="T15" fmla="*/ 82 h 129"/>
                <a:gd name="T16" fmla="*/ 128 w 128"/>
                <a:gd name="T17" fmla="*/ 71 h 129"/>
                <a:gd name="T18" fmla="*/ 123 w 128"/>
                <a:gd name="T19" fmla="*/ 59 h 129"/>
                <a:gd name="T20" fmla="*/ 115 w 128"/>
                <a:gd name="T21" fmla="*/ 55 h 129"/>
                <a:gd name="T22" fmla="*/ 114 w 128"/>
                <a:gd name="T23" fmla="*/ 55 h 129"/>
                <a:gd name="T24" fmla="*/ 114 w 128"/>
                <a:gd name="T25" fmla="*/ 54 h 129"/>
                <a:gd name="T26" fmla="*/ 110 w 128"/>
                <a:gd name="T27" fmla="*/ 46 h 129"/>
                <a:gd name="T28" fmla="*/ 102 w 128"/>
                <a:gd name="T29" fmla="*/ 41 h 129"/>
                <a:gd name="T30" fmla="*/ 101 w 128"/>
                <a:gd name="T31" fmla="*/ 41 h 129"/>
                <a:gd name="T32" fmla="*/ 100 w 128"/>
                <a:gd name="T33" fmla="*/ 40 h 129"/>
                <a:gd name="T34" fmla="*/ 96 w 128"/>
                <a:gd name="T35" fmla="*/ 32 h 129"/>
                <a:gd name="T36" fmla="*/ 88 w 128"/>
                <a:gd name="T37" fmla="*/ 28 h 129"/>
                <a:gd name="T38" fmla="*/ 87 w 128"/>
                <a:gd name="T39" fmla="*/ 27 h 129"/>
                <a:gd name="T40" fmla="*/ 87 w 128"/>
                <a:gd name="T41" fmla="*/ 27 h 129"/>
                <a:gd name="T42" fmla="*/ 82 w 128"/>
                <a:gd name="T43" fmla="*/ 18 h 129"/>
                <a:gd name="T44" fmla="*/ 74 w 128"/>
                <a:gd name="T45" fmla="*/ 14 h 129"/>
                <a:gd name="T46" fmla="*/ 73 w 128"/>
                <a:gd name="T47" fmla="*/ 14 h 129"/>
                <a:gd name="T48" fmla="*/ 73 w 128"/>
                <a:gd name="T49" fmla="*/ 13 h 129"/>
                <a:gd name="T50" fmla="*/ 69 w 128"/>
                <a:gd name="T51" fmla="*/ 5 h 129"/>
                <a:gd name="T52" fmla="*/ 58 w 128"/>
                <a:gd name="T53" fmla="*/ 0 h 129"/>
                <a:gd name="T54" fmla="*/ 46 w 128"/>
                <a:gd name="T55" fmla="*/ 5 h 129"/>
                <a:gd name="T56" fmla="*/ 43 w 128"/>
                <a:gd name="T57" fmla="*/ 9 h 129"/>
                <a:gd name="T58" fmla="*/ 3 w 128"/>
                <a:gd name="T59" fmla="*/ 91 h 129"/>
                <a:gd name="T60" fmla="*/ 35 w 128"/>
                <a:gd name="T61" fmla="*/ 121 h 129"/>
                <a:gd name="T62" fmla="*/ 26 w 128"/>
                <a:gd name="T63" fmla="*/ 123 h 129"/>
                <a:gd name="T64" fmla="*/ 11 w 128"/>
                <a:gd name="T65" fmla="*/ 117 h 129"/>
                <a:gd name="T66" fmla="*/ 7 w 128"/>
                <a:gd name="T67" fmla="*/ 93 h 129"/>
                <a:gd name="T68" fmla="*/ 8 w 128"/>
                <a:gd name="T69" fmla="*/ 90 h 129"/>
                <a:gd name="T70" fmla="*/ 38 w 128"/>
                <a:gd name="T71" fmla="*/ 120 h 129"/>
                <a:gd name="T72" fmla="*/ 35 w 128"/>
                <a:gd name="T73" fmla="*/ 121 h 129"/>
                <a:gd name="T74" fmla="*/ 43 w 128"/>
                <a:gd name="T75" fmla="*/ 118 h 129"/>
                <a:gd name="T76" fmla="*/ 10 w 128"/>
                <a:gd name="T77" fmla="*/ 85 h 129"/>
                <a:gd name="T78" fmla="*/ 40 w 128"/>
                <a:gd name="T79" fmla="*/ 25 h 129"/>
                <a:gd name="T80" fmla="*/ 103 w 128"/>
                <a:gd name="T81" fmla="*/ 88 h 129"/>
                <a:gd name="T82" fmla="*/ 43 w 128"/>
                <a:gd name="T83" fmla="*/ 118 h 129"/>
                <a:gd name="T84" fmla="*/ 47 w 128"/>
                <a:gd name="T85" fmla="*/ 11 h 129"/>
                <a:gd name="T86" fmla="*/ 50 w 128"/>
                <a:gd name="T87" fmla="*/ 8 h 129"/>
                <a:gd name="T88" fmla="*/ 65 w 128"/>
                <a:gd name="T89" fmla="*/ 8 h 129"/>
                <a:gd name="T90" fmla="*/ 68 w 128"/>
                <a:gd name="T91" fmla="*/ 19 h 129"/>
                <a:gd name="T92" fmla="*/ 79 w 128"/>
                <a:gd name="T93" fmla="*/ 22 h 129"/>
                <a:gd name="T94" fmla="*/ 82 w 128"/>
                <a:gd name="T95" fmla="*/ 32 h 129"/>
                <a:gd name="T96" fmla="*/ 93 w 128"/>
                <a:gd name="T97" fmla="*/ 35 h 129"/>
                <a:gd name="T98" fmla="*/ 96 w 128"/>
                <a:gd name="T99" fmla="*/ 46 h 129"/>
                <a:gd name="T100" fmla="*/ 106 w 128"/>
                <a:gd name="T101" fmla="*/ 49 h 129"/>
                <a:gd name="T102" fmla="*/ 109 w 128"/>
                <a:gd name="T103" fmla="*/ 60 h 129"/>
                <a:gd name="T104" fmla="*/ 120 w 128"/>
                <a:gd name="T105" fmla="*/ 63 h 129"/>
                <a:gd name="T106" fmla="*/ 120 w 128"/>
                <a:gd name="T107" fmla="*/ 79 h 129"/>
                <a:gd name="T108" fmla="*/ 117 w 128"/>
                <a:gd name="T109" fmla="*/ 81 h 129"/>
                <a:gd name="T110" fmla="*/ 107 w 128"/>
                <a:gd name="T111" fmla="*/ 85 h 129"/>
                <a:gd name="T112" fmla="*/ 107 w 128"/>
                <a:gd name="T113" fmla="*/ 85 h 129"/>
                <a:gd name="T114" fmla="*/ 43 w 128"/>
                <a:gd name="T115" fmla="*/ 21 h 129"/>
                <a:gd name="T116" fmla="*/ 47 w 128"/>
                <a:gd name="T117" fmla="*/ 1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 h="129">
                  <a:moveTo>
                    <a:pt x="3" y="91"/>
                  </a:moveTo>
                  <a:cubicBezTo>
                    <a:pt x="1" y="93"/>
                    <a:pt x="1" y="96"/>
                    <a:pt x="0" y="98"/>
                  </a:cubicBezTo>
                  <a:cubicBezTo>
                    <a:pt x="0" y="101"/>
                    <a:pt x="0" y="104"/>
                    <a:pt x="0" y="106"/>
                  </a:cubicBezTo>
                  <a:cubicBezTo>
                    <a:pt x="1" y="112"/>
                    <a:pt x="4" y="117"/>
                    <a:pt x="8" y="120"/>
                  </a:cubicBezTo>
                  <a:cubicBezTo>
                    <a:pt x="10" y="123"/>
                    <a:pt x="13" y="125"/>
                    <a:pt x="16" y="126"/>
                  </a:cubicBezTo>
                  <a:cubicBezTo>
                    <a:pt x="23" y="129"/>
                    <a:pt x="31" y="129"/>
                    <a:pt x="37" y="125"/>
                  </a:cubicBezTo>
                  <a:cubicBezTo>
                    <a:pt x="119" y="85"/>
                    <a:pt x="119" y="85"/>
                    <a:pt x="119" y="85"/>
                  </a:cubicBezTo>
                  <a:cubicBezTo>
                    <a:pt x="121" y="84"/>
                    <a:pt x="122" y="83"/>
                    <a:pt x="123" y="82"/>
                  </a:cubicBezTo>
                  <a:cubicBezTo>
                    <a:pt x="126" y="79"/>
                    <a:pt x="128" y="75"/>
                    <a:pt x="128" y="71"/>
                  </a:cubicBezTo>
                  <a:cubicBezTo>
                    <a:pt x="128" y="66"/>
                    <a:pt x="126" y="62"/>
                    <a:pt x="123" y="59"/>
                  </a:cubicBezTo>
                  <a:cubicBezTo>
                    <a:pt x="121" y="57"/>
                    <a:pt x="118" y="56"/>
                    <a:pt x="115" y="55"/>
                  </a:cubicBezTo>
                  <a:cubicBezTo>
                    <a:pt x="114" y="55"/>
                    <a:pt x="114" y="55"/>
                    <a:pt x="114" y="55"/>
                  </a:cubicBezTo>
                  <a:cubicBezTo>
                    <a:pt x="114" y="54"/>
                    <a:pt x="114" y="54"/>
                    <a:pt x="114" y="54"/>
                  </a:cubicBezTo>
                  <a:cubicBezTo>
                    <a:pt x="113" y="51"/>
                    <a:pt x="112" y="48"/>
                    <a:pt x="110" y="46"/>
                  </a:cubicBezTo>
                  <a:cubicBezTo>
                    <a:pt x="107" y="43"/>
                    <a:pt x="105" y="42"/>
                    <a:pt x="102" y="41"/>
                  </a:cubicBezTo>
                  <a:cubicBezTo>
                    <a:pt x="101" y="41"/>
                    <a:pt x="101" y="41"/>
                    <a:pt x="101" y="41"/>
                  </a:cubicBezTo>
                  <a:cubicBezTo>
                    <a:pt x="100" y="40"/>
                    <a:pt x="100" y="40"/>
                    <a:pt x="100" y="40"/>
                  </a:cubicBezTo>
                  <a:cubicBezTo>
                    <a:pt x="100" y="37"/>
                    <a:pt x="98" y="34"/>
                    <a:pt x="96" y="32"/>
                  </a:cubicBezTo>
                  <a:cubicBezTo>
                    <a:pt x="94" y="30"/>
                    <a:pt x="91" y="28"/>
                    <a:pt x="88" y="28"/>
                  </a:cubicBezTo>
                  <a:cubicBezTo>
                    <a:pt x="87" y="27"/>
                    <a:pt x="87" y="27"/>
                    <a:pt x="87" y="27"/>
                  </a:cubicBezTo>
                  <a:cubicBezTo>
                    <a:pt x="87" y="27"/>
                    <a:pt x="87" y="27"/>
                    <a:pt x="87" y="27"/>
                  </a:cubicBezTo>
                  <a:cubicBezTo>
                    <a:pt x="86" y="23"/>
                    <a:pt x="85" y="21"/>
                    <a:pt x="82" y="18"/>
                  </a:cubicBezTo>
                  <a:cubicBezTo>
                    <a:pt x="80" y="16"/>
                    <a:pt x="77" y="15"/>
                    <a:pt x="74" y="14"/>
                  </a:cubicBezTo>
                  <a:cubicBezTo>
                    <a:pt x="73" y="14"/>
                    <a:pt x="73" y="14"/>
                    <a:pt x="73" y="14"/>
                  </a:cubicBezTo>
                  <a:cubicBezTo>
                    <a:pt x="73" y="13"/>
                    <a:pt x="73" y="13"/>
                    <a:pt x="73" y="13"/>
                  </a:cubicBezTo>
                  <a:cubicBezTo>
                    <a:pt x="72" y="10"/>
                    <a:pt x="71" y="7"/>
                    <a:pt x="69" y="5"/>
                  </a:cubicBezTo>
                  <a:cubicBezTo>
                    <a:pt x="66" y="2"/>
                    <a:pt x="62" y="0"/>
                    <a:pt x="58" y="0"/>
                  </a:cubicBezTo>
                  <a:cubicBezTo>
                    <a:pt x="53" y="0"/>
                    <a:pt x="49" y="2"/>
                    <a:pt x="46" y="5"/>
                  </a:cubicBezTo>
                  <a:cubicBezTo>
                    <a:pt x="45" y="6"/>
                    <a:pt x="43" y="9"/>
                    <a:pt x="43" y="9"/>
                  </a:cubicBezTo>
                  <a:lnTo>
                    <a:pt x="3" y="91"/>
                  </a:lnTo>
                  <a:close/>
                  <a:moveTo>
                    <a:pt x="35" y="121"/>
                  </a:moveTo>
                  <a:cubicBezTo>
                    <a:pt x="32" y="123"/>
                    <a:pt x="29" y="123"/>
                    <a:pt x="26" y="123"/>
                  </a:cubicBezTo>
                  <a:cubicBezTo>
                    <a:pt x="20" y="123"/>
                    <a:pt x="15" y="121"/>
                    <a:pt x="11" y="117"/>
                  </a:cubicBezTo>
                  <a:cubicBezTo>
                    <a:pt x="4" y="111"/>
                    <a:pt x="3" y="101"/>
                    <a:pt x="7" y="93"/>
                  </a:cubicBezTo>
                  <a:cubicBezTo>
                    <a:pt x="8" y="90"/>
                    <a:pt x="8" y="90"/>
                    <a:pt x="8" y="90"/>
                  </a:cubicBezTo>
                  <a:cubicBezTo>
                    <a:pt x="38" y="120"/>
                    <a:pt x="38" y="120"/>
                    <a:pt x="38" y="120"/>
                  </a:cubicBezTo>
                  <a:lnTo>
                    <a:pt x="35" y="121"/>
                  </a:lnTo>
                  <a:close/>
                  <a:moveTo>
                    <a:pt x="43" y="118"/>
                  </a:moveTo>
                  <a:cubicBezTo>
                    <a:pt x="10" y="85"/>
                    <a:pt x="10" y="85"/>
                    <a:pt x="10" y="85"/>
                  </a:cubicBezTo>
                  <a:cubicBezTo>
                    <a:pt x="40" y="25"/>
                    <a:pt x="40" y="25"/>
                    <a:pt x="40" y="25"/>
                  </a:cubicBezTo>
                  <a:cubicBezTo>
                    <a:pt x="103" y="88"/>
                    <a:pt x="103" y="88"/>
                    <a:pt x="103" y="88"/>
                  </a:cubicBezTo>
                  <a:lnTo>
                    <a:pt x="43" y="118"/>
                  </a:lnTo>
                  <a:close/>
                  <a:moveTo>
                    <a:pt x="47" y="11"/>
                  </a:moveTo>
                  <a:cubicBezTo>
                    <a:pt x="48" y="11"/>
                    <a:pt x="49" y="9"/>
                    <a:pt x="50" y="8"/>
                  </a:cubicBezTo>
                  <a:cubicBezTo>
                    <a:pt x="54" y="4"/>
                    <a:pt x="61" y="4"/>
                    <a:pt x="65" y="8"/>
                  </a:cubicBezTo>
                  <a:cubicBezTo>
                    <a:pt x="68" y="11"/>
                    <a:pt x="69" y="15"/>
                    <a:pt x="68" y="19"/>
                  </a:cubicBezTo>
                  <a:cubicBezTo>
                    <a:pt x="72" y="18"/>
                    <a:pt x="76" y="19"/>
                    <a:pt x="79" y="22"/>
                  </a:cubicBezTo>
                  <a:cubicBezTo>
                    <a:pt x="82" y="24"/>
                    <a:pt x="83" y="28"/>
                    <a:pt x="82" y="32"/>
                  </a:cubicBezTo>
                  <a:cubicBezTo>
                    <a:pt x="86" y="31"/>
                    <a:pt x="90" y="32"/>
                    <a:pt x="93" y="35"/>
                  </a:cubicBezTo>
                  <a:cubicBezTo>
                    <a:pt x="96" y="38"/>
                    <a:pt x="97" y="42"/>
                    <a:pt x="96" y="46"/>
                  </a:cubicBezTo>
                  <a:cubicBezTo>
                    <a:pt x="100" y="45"/>
                    <a:pt x="104" y="46"/>
                    <a:pt x="106" y="49"/>
                  </a:cubicBezTo>
                  <a:cubicBezTo>
                    <a:pt x="109" y="52"/>
                    <a:pt x="110" y="56"/>
                    <a:pt x="109" y="60"/>
                  </a:cubicBezTo>
                  <a:cubicBezTo>
                    <a:pt x="113" y="59"/>
                    <a:pt x="117" y="60"/>
                    <a:pt x="120" y="63"/>
                  </a:cubicBezTo>
                  <a:cubicBezTo>
                    <a:pt x="125" y="67"/>
                    <a:pt x="125" y="74"/>
                    <a:pt x="120" y="79"/>
                  </a:cubicBezTo>
                  <a:cubicBezTo>
                    <a:pt x="119" y="79"/>
                    <a:pt x="118" y="80"/>
                    <a:pt x="117" y="81"/>
                  </a:cubicBezTo>
                  <a:cubicBezTo>
                    <a:pt x="107" y="85"/>
                    <a:pt x="107" y="85"/>
                    <a:pt x="107" y="85"/>
                  </a:cubicBezTo>
                  <a:cubicBezTo>
                    <a:pt x="107" y="85"/>
                    <a:pt x="107" y="85"/>
                    <a:pt x="107" y="85"/>
                  </a:cubicBezTo>
                  <a:cubicBezTo>
                    <a:pt x="43" y="21"/>
                    <a:pt x="43" y="21"/>
                    <a:pt x="43" y="21"/>
                  </a:cubicBezTo>
                  <a:lnTo>
                    <a:pt x="47" y="11"/>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59" name="Freeform 59"/>
            <p:cNvSpPr>
              <a:spLocks noEditPoints="1"/>
            </p:cNvSpPr>
            <p:nvPr/>
          </p:nvSpPr>
          <p:spPr bwMode="auto">
            <a:xfrm>
              <a:off x="3976" y="2311"/>
              <a:ext cx="331" cy="304"/>
            </a:xfrm>
            <a:custGeom>
              <a:avLst/>
              <a:gdLst>
                <a:gd name="T0" fmla="*/ 70 w 140"/>
                <a:gd name="T1" fmla="*/ 0 h 128"/>
                <a:gd name="T2" fmla="*/ 25 w 140"/>
                <a:gd name="T3" fmla="*/ 19 h 128"/>
                <a:gd name="T4" fmla="*/ 25 w 140"/>
                <a:gd name="T5" fmla="*/ 109 h 128"/>
                <a:gd name="T6" fmla="*/ 70 w 140"/>
                <a:gd name="T7" fmla="*/ 128 h 128"/>
                <a:gd name="T8" fmla="*/ 115 w 140"/>
                <a:gd name="T9" fmla="*/ 109 h 128"/>
                <a:gd name="T10" fmla="*/ 115 w 140"/>
                <a:gd name="T11" fmla="*/ 19 h 128"/>
                <a:gd name="T12" fmla="*/ 70 w 140"/>
                <a:gd name="T13" fmla="*/ 0 h 128"/>
                <a:gd name="T14" fmla="*/ 12 w 140"/>
                <a:gd name="T15" fmla="*/ 49 h 128"/>
                <a:gd name="T16" fmla="*/ 15 w 140"/>
                <a:gd name="T17" fmla="*/ 42 h 128"/>
                <a:gd name="T18" fmla="*/ 28 w 140"/>
                <a:gd name="T19" fmla="*/ 22 h 128"/>
                <a:gd name="T20" fmla="*/ 48 w 140"/>
                <a:gd name="T21" fmla="*/ 9 h 128"/>
                <a:gd name="T22" fmla="*/ 55 w 140"/>
                <a:gd name="T23" fmla="*/ 6 h 128"/>
                <a:gd name="T24" fmla="*/ 56 w 140"/>
                <a:gd name="T25" fmla="*/ 6 h 128"/>
                <a:gd name="T26" fmla="*/ 85 w 140"/>
                <a:gd name="T27" fmla="*/ 35 h 128"/>
                <a:gd name="T28" fmla="*/ 94 w 140"/>
                <a:gd name="T29" fmla="*/ 57 h 128"/>
                <a:gd name="T30" fmla="*/ 85 w 140"/>
                <a:gd name="T31" fmla="*/ 79 h 128"/>
                <a:gd name="T32" fmla="*/ 63 w 140"/>
                <a:gd name="T33" fmla="*/ 88 h 128"/>
                <a:gd name="T34" fmla="*/ 41 w 140"/>
                <a:gd name="T35" fmla="*/ 79 h 128"/>
                <a:gd name="T36" fmla="*/ 12 w 140"/>
                <a:gd name="T37" fmla="*/ 50 h 128"/>
                <a:gd name="T38" fmla="*/ 12 w 140"/>
                <a:gd name="T39" fmla="*/ 49 h 128"/>
                <a:gd name="T40" fmla="*/ 129 w 140"/>
                <a:gd name="T41" fmla="*/ 64 h 128"/>
                <a:gd name="T42" fmla="*/ 125 w 140"/>
                <a:gd name="T43" fmla="*/ 86 h 128"/>
                <a:gd name="T44" fmla="*/ 112 w 140"/>
                <a:gd name="T45" fmla="*/ 106 h 128"/>
                <a:gd name="T46" fmla="*/ 92 w 140"/>
                <a:gd name="T47" fmla="*/ 119 h 128"/>
                <a:gd name="T48" fmla="*/ 70 w 140"/>
                <a:gd name="T49" fmla="*/ 123 h 128"/>
                <a:gd name="T50" fmla="*/ 48 w 140"/>
                <a:gd name="T51" fmla="*/ 119 h 128"/>
                <a:gd name="T52" fmla="*/ 28 w 140"/>
                <a:gd name="T53" fmla="*/ 106 h 128"/>
                <a:gd name="T54" fmla="*/ 15 w 140"/>
                <a:gd name="T55" fmla="*/ 86 h 128"/>
                <a:gd name="T56" fmla="*/ 11 w 140"/>
                <a:gd name="T57" fmla="*/ 64 h 128"/>
                <a:gd name="T58" fmla="*/ 11 w 140"/>
                <a:gd name="T59" fmla="*/ 59 h 128"/>
                <a:gd name="T60" fmla="*/ 11 w 140"/>
                <a:gd name="T61" fmla="*/ 55 h 128"/>
                <a:gd name="T62" fmla="*/ 38 w 140"/>
                <a:gd name="T63" fmla="*/ 82 h 128"/>
                <a:gd name="T64" fmla="*/ 63 w 140"/>
                <a:gd name="T65" fmla="*/ 93 h 128"/>
                <a:gd name="T66" fmla="*/ 88 w 140"/>
                <a:gd name="T67" fmla="*/ 82 h 128"/>
                <a:gd name="T68" fmla="*/ 88 w 140"/>
                <a:gd name="T69" fmla="*/ 32 h 128"/>
                <a:gd name="T70" fmla="*/ 61 w 140"/>
                <a:gd name="T71" fmla="*/ 5 h 128"/>
                <a:gd name="T72" fmla="*/ 65 w 140"/>
                <a:gd name="T73" fmla="*/ 5 h 128"/>
                <a:gd name="T74" fmla="*/ 92 w 140"/>
                <a:gd name="T75" fmla="*/ 9 h 128"/>
                <a:gd name="T76" fmla="*/ 112 w 140"/>
                <a:gd name="T77" fmla="*/ 22 h 128"/>
                <a:gd name="T78" fmla="*/ 125 w 140"/>
                <a:gd name="T79" fmla="*/ 42 h 128"/>
                <a:gd name="T80" fmla="*/ 129 w 140"/>
                <a:gd name="T81" fmla="*/ 6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0" h="128">
                  <a:moveTo>
                    <a:pt x="70" y="0"/>
                  </a:moveTo>
                  <a:cubicBezTo>
                    <a:pt x="53" y="0"/>
                    <a:pt x="37" y="7"/>
                    <a:pt x="25" y="19"/>
                  </a:cubicBezTo>
                  <a:cubicBezTo>
                    <a:pt x="0" y="44"/>
                    <a:pt x="0" y="84"/>
                    <a:pt x="25" y="109"/>
                  </a:cubicBezTo>
                  <a:cubicBezTo>
                    <a:pt x="37" y="121"/>
                    <a:pt x="53" y="128"/>
                    <a:pt x="70" y="128"/>
                  </a:cubicBezTo>
                  <a:cubicBezTo>
                    <a:pt x="87" y="128"/>
                    <a:pt x="103" y="121"/>
                    <a:pt x="115" y="109"/>
                  </a:cubicBezTo>
                  <a:cubicBezTo>
                    <a:pt x="140" y="84"/>
                    <a:pt x="140" y="44"/>
                    <a:pt x="115" y="19"/>
                  </a:cubicBezTo>
                  <a:cubicBezTo>
                    <a:pt x="103" y="7"/>
                    <a:pt x="87" y="0"/>
                    <a:pt x="70" y="0"/>
                  </a:cubicBezTo>
                  <a:close/>
                  <a:moveTo>
                    <a:pt x="12" y="49"/>
                  </a:moveTo>
                  <a:cubicBezTo>
                    <a:pt x="13" y="47"/>
                    <a:pt x="14" y="44"/>
                    <a:pt x="15" y="42"/>
                  </a:cubicBezTo>
                  <a:cubicBezTo>
                    <a:pt x="18" y="34"/>
                    <a:pt x="22" y="28"/>
                    <a:pt x="28" y="22"/>
                  </a:cubicBezTo>
                  <a:cubicBezTo>
                    <a:pt x="34" y="16"/>
                    <a:pt x="40" y="12"/>
                    <a:pt x="48" y="9"/>
                  </a:cubicBezTo>
                  <a:cubicBezTo>
                    <a:pt x="50" y="8"/>
                    <a:pt x="53" y="7"/>
                    <a:pt x="55" y="6"/>
                  </a:cubicBezTo>
                  <a:cubicBezTo>
                    <a:pt x="56" y="6"/>
                    <a:pt x="56" y="6"/>
                    <a:pt x="56" y="6"/>
                  </a:cubicBezTo>
                  <a:cubicBezTo>
                    <a:pt x="85" y="35"/>
                    <a:pt x="85" y="35"/>
                    <a:pt x="85" y="35"/>
                  </a:cubicBezTo>
                  <a:cubicBezTo>
                    <a:pt x="91" y="41"/>
                    <a:pt x="94" y="49"/>
                    <a:pt x="94" y="57"/>
                  </a:cubicBezTo>
                  <a:cubicBezTo>
                    <a:pt x="94" y="65"/>
                    <a:pt x="91" y="73"/>
                    <a:pt x="85" y="79"/>
                  </a:cubicBezTo>
                  <a:cubicBezTo>
                    <a:pt x="79" y="85"/>
                    <a:pt x="71" y="88"/>
                    <a:pt x="63" y="88"/>
                  </a:cubicBezTo>
                  <a:cubicBezTo>
                    <a:pt x="55" y="88"/>
                    <a:pt x="47" y="85"/>
                    <a:pt x="41" y="79"/>
                  </a:cubicBezTo>
                  <a:cubicBezTo>
                    <a:pt x="12" y="50"/>
                    <a:pt x="12" y="50"/>
                    <a:pt x="12" y="50"/>
                  </a:cubicBezTo>
                  <a:lnTo>
                    <a:pt x="12" y="49"/>
                  </a:lnTo>
                  <a:close/>
                  <a:moveTo>
                    <a:pt x="129" y="64"/>
                  </a:moveTo>
                  <a:cubicBezTo>
                    <a:pt x="129" y="72"/>
                    <a:pt x="128" y="79"/>
                    <a:pt x="125" y="86"/>
                  </a:cubicBezTo>
                  <a:cubicBezTo>
                    <a:pt x="122" y="94"/>
                    <a:pt x="118" y="100"/>
                    <a:pt x="112" y="106"/>
                  </a:cubicBezTo>
                  <a:cubicBezTo>
                    <a:pt x="106" y="112"/>
                    <a:pt x="100" y="116"/>
                    <a:pt x="92" y="119"/>
                  </a:cubicBezTo>
                  <a:cubicBezTo>
                    <a:pt x="85" y="122"/>
                    <a:pt x="78" y="123"/>
                    <a:pt x="70" y="123"/>
                  </a:cubicBezTo>
                  <a:cubicBezTo>
                    <a:pt x="62" y="123"/>
                    <a:pt x="55" y="122"/>
                    <a:pt x="48" y="119"/>
                  </a:cubicBezTo>
                  <a:cubicBezTo>
                    <a:pt x="40" y="116"/>
                    <a:pt x="34" y="112"/>
                    <a:pt x="28" y="106"/>
                  </a:cubicBezTo>
                  <a:cubicBezTo>
                    <a:pt x="22" y="100"/>
                    <a:pt x="18" y="94"/>
                    <a:pt x="15" y="86"/>
                  </a:cubicBezTo>
                  <a:cubicBezTo>
                    <a:pt x="12" y="79"/>
                    <a:pt x="11" y="72"/>
                    <a:pt x="11" y="64"/>
                  </a:cubicBezTo>
                  <a:cubicBezTo>
                    <a:pt x="11" y="62"/>
                    <a:pt x="11" y="60"/>
                    <a:pt x="11" y="59"/>
                  </a:cubicBezTo>
                  <a:cubicBezTo>
                    <a:pt x="11" y="55"/>
                    <a:pt x="11" y="55"/>
                    <a:pt x="11" y="55"/>
                  </a:cubicBezTo>
                  <a:cubicBezTo>
                    <a:pt x="38" y="82"/>
                    <a:pt x="38" y="82"/>
                    <a:pt x="38" y="82"/>
                  </a:cubicBezTo>
                  <a:cubicBezTo>
                    <a:pt x="45" y="89"/>
                    <a:pt x="54" y="93"/>
                    <a:pt x="63" y="93"/>
                  </a:cubicBezTo>
                  <a:cubicBezTo>
                    <a:pt x="73" y="93"/>
                    <a:pt x="82" y="89"/>
                    <a:pt x="88" y="82"/>
                  </a:cubicBezTo>
                  <a:cubicBezTo>
                    <a:pt x="102" y="68"/>
                    <a:pt x="102" y="46"/>
                    <a:pt x="88" y="32"/>
                  </a:cubicBezTo>
                  <a:cubicBezTo>
                    <a:pt x="61" y="5"/>
                    <a:pt x="61" y="5"/>
                    <a:pt x="61" y="5"/>
                  </a:cubicBezTo>
                  <a:cubicBezTo>
                    <a:pt x="65" y="5"/>
                    <a:pt x="65" y="5"/>
                    <a:pt x="65" y="5"/>
                  </a:cubicBezTo>
                  <a:cubicBezTo>
                    <a:pt x="74" y="4"/>
                    <a:pt x="84" y="5"/>
                    <a:pt x="92" y="9"/>
                  </a:cubicBezTo>
                  <a:cubicBezTo>
                    <a:pt x="100" y="12"/>
                    <a:pt x="106" y="16"/>
                    <a:pt x="112" y="22"/>
                  </a:cubicBezTo>
                  <a:cubicBezTo>
                    <a:pt x="118" y="28"/>
                    <a:pt x="122" y="34"/>
                    <a:pt x="125" y="42"/>
                  </a:cubicBezTo>
                  <a:cubicBezTo>
                    <a:pt x="128" y="49"/>
                    <a:pt x="129" y="56"/>
                    <a:pt x="129" y="6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60" name="Freeform 60"/>
            <p:cNvSpPr>
              <a:spLocks/>
            </p:cNvSpPr>
            <p:nvPr/>
          </p:nvSpPr>
          <p:spPr bwMode="auto">
            <a:xfrm>
              <a:off x="3522" y="2392"/>
              <a:ext cx="28" cy="43"/>
            </a:xfrm>
            <a:custGeom>
              <a:avLst/>
              <a:gdLst>
                <a:gd name="T0" fmla="*/ 10 w 12"/>
                <a:gd name="T1" fmla="*/ 0 h 18"/>
                <a:gd name="T2" fmla="*/ 8 w 12"/>
                <a:gd name="T3" fmla="*/ 1 h 18"/>
                <a:gd name="T4" fmla="*/ 8 w 12"/>
                <a:gd name="T5" fmla="*/ 2 h 18"/>
                <a:gd name="T6" fmla="*/ 0 w 12"/>
                <a:gd name="T7" fmla="*/ 14 h 18"/>
                <a:gd name="T8" fmla="*/ 1 w 12"/>
                <a:gd name="T9" fmla="*/ 17 h 18"/>
                <a:gd name="T10" fmla="*/ 4 w 12"/>
                <a:gd name="T11" fmla="*/ 17 h 18"/>
                <a:gd name="T12" fmla="*/ 4 w 12"/>
                <a:gd name="T13" fmla="*/ 17 h 18"/>
                <a:gd name="T14" fmla="*/ 4 w 12"/>
                <a:gd name="T15" fmla="*/ 17 h 18"/>
                <a:gd name="T16" fmla="*/ 12 w 12"/>
                <a:gd name="T17" fmla="*/ 4 h 18"/>
                <a:gd name="T18" fmla="*/ 12 w 12"/>
                <a:gd name="T19" fmla="*/ 3 h 18"/>
                <a:gd name="T20" fmla="*/ 12 w 12"/>
                <a:gd name="T21" fmla="*/ 1 h 18"/>
                <a:gd name="T22" fmla="*/ 10 w 12"/>
                <a:gd name="T23"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18">
                  <a:moveTo>
                    <a:pt x="10" y="0"/>
                  </a:moveTo>
                  <a:cubicBezTo>
                    <a:pt x="9" y="0"/>
                    <a:pt x="9" y="1"/>
                    <a:pt x="8" y="1"/>
                  </a:cubicBezTo>
                  <a:cubicBezTo>
                    <a:pt x="8" y="1"/>
                    <a:pt x="8" y="1"/>
                    <a:pt x="8" y="2"/>
                  </a:cubicBezTo>
                  <a:cubicBezTo>
                    <a:pt x="6" y="6"/>
                    <a:pt x="3" y="10"/>
                    <a:pt x="0" y="14"/>
                  </a:cubicBezTo>
                  <a:cubicBezTo>
                    <a:pt x="0" y="15"/>
                    <a:pt x="0" y="16"/>
                    <a:pt x="1" y="17"/>
                  </a:cubicBezTo>
                  <a:cubicBezTo>
                    <a:pt x="1" y="18"/>
                    <a:pt x="3" y="18"/>
                    <a:pt x="4" y="17"/>
                  </a:cubicBezTo>
                  <a:cubicBezTo>
                    <a:pt x="4" y="17"/>
                    <a:pt x="4" y="17"/>
                    <a:pt x="4" y="17"/>
                  </a:cubicBezTo>
                  <a:cubicBezTo>
                    <a:pt x="4" y="17"/>
                    <a:pt x="4" y="17"/>
                    <a:pt x="4" y="17"/>
                  </a:cubicBezTo>
                  <a:cubicBezTo>
                    <a:pt x="7" y="12"/>
                    <a:pt x="10" y="8"/>
                    <a:pt x="12" y="4"/>
                  </a:cubicBezTo>
                  <a:cubicBezTo>
                    <a:pt x="12" y="3"/>
                    <a:pt x="12" y="3"/>
                    <a:pt x="12" y="3"/>
                  </a:cubicBezTo>
                  <a:cubicBezTo>
                    <a:pt x="12" y="3"/>
                    <a:pt x="12" y="2"/>
                    <a:pt x="12" y="1"/>
                  </a:cubicBezTo>
                  <a:cubicBezTo>
                    <a:pt x="11" y="1"/>
                    <a:pt x="11" y="0"/>
                    <a:pt x="10"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61" name="Freeform 61"/>
            <p:cNvSpPr>
              <a:spLocks/>
            </p:cNvSpPr>
            <p:nvPr/>
          </p:nvSpPr>
          <p:spPr bwMode="auto">
            <a:xfrm>
              <a:off x="3465" y="2449"/>
              <a:ext cx="43" cy="28"/>
            </a:xfrm>
            <a:custGeom>
              <a:avLst/>
              <a:gdLst>
                <a:gd name="T0" fmla="*/ 16 w 18"/>
                <a:gd name="T1" fmla="*/ 0 h 12"/>
                <a:gd name="T2" fmla="*/ 14 w 18"/>
                <a:gd name="T3" fmla="*/ 0 h 12"/>
                <a:gd name="T4" fmla="*/ 2 w 18"/>
                <a:gd name="T5" fmla="*/ 8 h 12"/>
                <a:gd name="T6" fmla="*/ 1 w 18"/>
                <a:gd name="T7" fmla="*/ 8 h 12"/>
                <a:gd name="T8" fmla="*/ 1 w 18"/>
                <a:gd name="T9" fmla="*/ 12 h 12"/>
                <a:gd name="T10" fmla="*/ 4 w 18"/>
                <a:gd name="T11" fmla="*/ 12 h 12"/>
                <a:gd name="T12" fmla="*/ 17 w 18"/>
                <a:gd name="T13" fmla="*/ 4 h 12"/>
                <a:gd name="T14" fmla="*/ 17 w 18"/>
                <a:gd name="T15" fmla="*/ 4 h 12"/>
                <a:gd name="T16" fmla="*/ 18 w 18"/>
                <a:gd name="T17" fmla="*/ 2 h 12"/>
                <a:gd name="T18" fmla="*/ 17 w 18"/>
                <a:gd name="T19" fmla="*/ 1 h 12"/>
                <a:gd name="T20" fmla="*/ 16 w 18"/>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2">
                  <a:moveTo>
                    <a:pt x="16" y="0"/>
                  </a:moveTo>
                  <a:cubicBezTo>
                    <a:pt x="15" y="0"/>
                    <a:pt x="15" y="0"/>
                    <a:pt x="14" y="0"/>
                  </a:cubicBezTo>
                  <a:cubicBezTo>
                    <a:pt x="10" y="3"/>
                    <a:pt x="6" y="6"/>
                    <a:pt x="2" y="8"/>
                  </a:cubicBezTo>
                  <a:cubicBezTo>
                    <a:pt x="1" y="8"/>
                    <a:pt x="1" y="8"/>
                    <a:pt x="1" y="8"/>
                  </a:cubicBezTo>
                  <a:cubicBezTo>
                    <a:pt x="0" y="9"/>
                    <a:pt x="0" y="11"/>
                    <a:pt x="1" y="12"/>
                  </a:cubicBezTo>
                  <a:cubicBezTo>
                    <a:pt x="2" y="12"/>
                    <a:pt x="3" y="12"/>
                    <a:pt x="4" y="12"/>
                  </a:cubicBezTo>
                  <a:cubicBezTo>
                    <a:pt x="8" y="10"/>
                    <a:pt x="13" y="7"/>
                    <a:pt x="17" y="4"/>
                  </a:cubicBezTo>
                  <a:cubicBezTo>
                    <a:pt x="17" y="4"/>
                    <a:pt x="17" y="4"/>
                    <a:pt x="17" y="4"/>
                  </a:cubicBezTo>
                  <a:cubicBezTo>
                    <a:pt x="18" y="3"/>
                    <a:pt x="18" y="3"/>
                    <a:pt x="18" y="2"/>
                  </a:cubicBezTo>
                  <a:cubicBezTo>
                    <a:pt x="18" y="2"/>
                    <a:pt x="18" y="1"/>
                    <a:pt x="17" y="1"/>
                  </a:cubicBezTo>
                  <a:cubicBezTo>
                    <a:pt x="17" y="0"/>
                    <a:pt x="16" y="0"/>
                    <a:pt x="16"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62" name="Freeform 62"/>
            <p:cNvSpPr>
              <a:spLocks/>
            </p:cNvSpPr>
            <p:nvPr/>
          </p:nvSpPr>
          <p:spPr bwMode="auto">
            <a:xfrm>
              <a:off x="3564" y="2449"/>
              <a:ext cx="43" cy="28"/>
            </a:xfrm>
            <a:custGeom>
              <a:avLst/>
              <a:gdLst>
                <a:gd name="T0" fmla="*/ 15 w 18"/>
                <a:gd name="T1" fmla="*/ 0 h 12"/>
                <a:gd name="T2" fmla="*/ 14 w 18"/>
                <a:gd name="T3" fmla="*/ 0 h 12"/>
                <a:gd name="T4" fmla="*/ 1 w 18"/>
                <a:gd name="T5" fmla="*/ 8 h 12"/>
                <a:gd name="T6" fmla="*/ 1 w 18"/>
                <a:gd name="T7" fmla="*/ 8 h 12"/>
                <a:gd name="T8" fmla="*/ 1 w 18"/>
                <a:gd name="T9" fmla="*/ 11 h 12"/>
                <a:gd name="T10" fmla="*/ 4 w 18"/>
                <a:gd name="T11" fmla="*/ 12 h 12"/>
                <a:gd name="T12" fmla="*/ 4 w 18"/>
                <a:gd name="T13" fmla="*/ 12 h 12"/>
                <a:gd name="T14" fmla="*/ 16 w 18"/>
                <a:gd name="T15" fmla="*/ 4 h 12"/>
                <a:gd name="T16" fmla="*/ 17 w 18"/>
                <a:gd name="T17" fmla="*/ 4 h 12"/>
                <a:gd name="T18" fmla="*/ 17 w 18"/>
                <a:gd name="T19" fmla="*/ 0 h 12"/>
                <a:gd name="T20" fmla="*/ 15 w 18"/>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2">
                  <a:moveTo>
                    <a:pt x="15" y="0"/>
                  </a:moveTo>
                  <a:cubicBezTo>
                    <a:pt x="14" y="0"/>
                    <a:pt x="14" y="0"/>
                    <a:pt x="14" y="0"/>
                  </a:cubicBezTo>
                  <a:cubicBezTo>
                    <a:pt x="10" y="2"/>
                    <a:pt x="5" y="5"/>
                    <a:pt x="1" y="8"/>
                  </a:cubicBezTo>
                  <a:cubicBezTo>
                    <a:pt x="1" y="8"/>
                    <a:pt x="1" y="8"/>
                    <a:pt x="1" y="8"/>
                  </a:cubicBezTo>
                  <a:cubicBezTo>
                    <a:pt x="0" y="9"/>
                    <a:pt x="0" y="11"/>
                    <a:pt x="1" y="11"/>
                  </a:cubicBezTo>
                  <a:cubicBezTo>
                    <a:pt x="2" y="12"/>
                    <a:pt x="3" y="12"/>
                    <a:pt x="4" y="12"/>
                  </a:cubicBezTo>
                  <a:cubicBezTo>
                    <a:pt x="4" y="12"/>
                    <a:pt x="4" y="12"/>
                    <a:pt x="4" y="12"/>
                  </a:cubicBezTo>
                  <a:cubicBezTo>
                    <a:pt x="8" y="9"/>
                    <a:pt x="12" y="6"/>
                    <a:pt x="16" y="4"/>
                  </a:cubicBezTo>
                  <a:cubicBezTo>
                    <a:pt x="17" y="4"/>
                    <a:pt x="17" y="4"/>
                    <a:pt x="17" y="4"/>
                  </a:cubicBezTo>
                  <a:cubicBezTo>
                    <a:pt x="18" y="3"/>
                    <a:pt x="18" y="1"/>
                    <a:pt x="17" y="0"/>
                  </a:cubicBezTo>
                  <a:cubicBezTo>
                    <a:pt x="16" y="0"/>
                    <a:pt x="15" y="0"/>
                    <a:pt x="15"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63" name="Freeform 63"/>
            <p:cNvSpPr>
              <a:spLocks/>
            </p:cNvSpPr>
            <p:nvPr/>
          </p:nvSpPr>
          <p:spPr bwMode="auto">
            <a:xfrm>
              <a:off x="3522" y="2491"/>
              <a:ext cx="28" cy="43"/>
            </a:xfrm>
            <a:custGeom>
              <a:avLst/>
              <a:gdLst>
                <a:gd name="T0" fmla="*/ 10 w 12"/>
                <a:gd name="T1" fmla="*/ 0 h 18"/>
                <a:gd name="T2" fmla="*/ 8 w 12"/>
                <a:gd name="T3" fmla="*/ 1 h 18"/>
                <a:gd name="T4" fmla="*/ 8 w 12"/>
                <a:gd name="T5" fmla="*/ 1 h 18"/>
                <a:gd name="T6" fmla="*/ 0 w 12"/>
                <a:gd name="T7" fmla="*/ 14 h 18"/>
                <a:gd name="T8" fmla="*/ 0 w 12"/>
                <a:gd name="T9" fmla="*/ 17 h 18"/>
                <a:gd name="T10" fmla="*/ 4 w 12"/>
                <a:gd name="T11" fmla="*/ 17 h 18"/>
                <a:gd name="T12" fmla="*/ 4 w 12"/>
                <a:gd name="T13" fmla="*/ 16 h 18"/>
                <a:gd name="T14" fmla="*/ 12 w 12"/>
                <a:gd name="T15" fmla="*/ 4 h 18"/>
                <a:gd name="T16" fmla="*/ 11 w 12"/>
                <a:gd name="T17" fmla="*/ 1 h 18"/>
                <a:gd name="T18" fmla="*/ 10 w 12"/>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8">
                  <a:moveTo>
                    <a:pt x="10" y="0"/>
                  </a:moveTo>
                  <a:cubicBezTo>
                    <a:pt x="9" y="0"/>
                    <a:pt x="9" y="0"/>
                    <a:pt x="8" y="1"/>
                  </a:cubicBezTo>
                  <a:cubicBezTo>
                    <a:pt x="8" y="1"/>
                    <a:pt x="8" y="1"/>
                    <a:pt x="8" y="1"/>
                  </a:cubicBezTo>
                  <a:cubicBezTo>
                    <a:pt x="5" y="5"/>
                    <a:pt x="2" y="10"/>
                    <a:pt x="0" y="14"/>
                  </a:cubicBezTo>
                  <a:cubicBezTo>
                    <a:pt x="0" y="15"/>
                    <a:pt x="0" y="16"/>
                    <a:pt x="0" y="17"/>
                  </a:cubicBezTo>
                  <a:cubicBezTo>
                    <a:pt x="1" y="18"/>
                    <a:pt x="3" y="18"/>
                    <a:pt x="4" y="17"/>
                  </a:cubicBezTo>
                  <a:cubicBezTo>
                    <a:pt x="4" y="17"/>
                    <a:pt x="4" y="17"/>
                    <a:pt x="4" y="16"/>
                  </a:cubicBezTo>
                  <a:cubicBezTo>
                    <a:pt x="6" y="12"/>
                    <a:pt x="9" y="8"/>
                    <a:pt x="12" y="4"/>
                  </a:cubicBezTo>
                  <a:cubicBezTo>
                    <a:pt x="12" y="3"/>
                    <a:pt x="12" y="2"/>
                    <a:pt x="11" y="1"/>
                  </a:cubicBezTo>
                  <a:cubicBezTo>
                    <a:pt x="11" y="0"/>
                    <a:pt x="10" y="0"/>
                    <a:pt x="10"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64" name="Freeform 64"/>
            <p:cNvSpPr>
              <a:spLocks noEditPoints="1"/>
            </p:cNvSpPr>
            <p:nvPr/>
          </p:nvSpPr>
          <p:spPr bwMode="auto">
            <a:xfrm>
              <a:off x="3385" y="2311"/>
              <a:ext cx="302" cy="304"/>
            </a:xfrm>
            <a:custGeom>
              <a:avLst/>
              <a:gdLst>
                <a:gd name="T0" fmla="*/ 64 w 128"/>
                <a:gd name="T1" fmla="*/ 0 h 128"/>
                <a:gd name="T2" fmla="*/ 0 w 128"/>
                <a:gd name="T3" fmla="*/ 64 h 128"/>
                <a:gd name="T4" fmla="*/ 64 w 128"/>
                <a:gd name="T5" fmla="*/ 128 h 128"/>
                <a:gd name="T6" fmla="*/ 128 w 128"/>
                <a:gd name="T7" fmla="*/ 64 h 128"/>
                <a:gd name="T8" fmla="*/ 106 w 128"/>
                <a:gd name="T9" fmla="*/ 106 h 128"/>
                <a:gd name="T10" fmla="*/ 64 w 128"/>
                <a:gd name="T11" fmla="*/ 123 h 128"/>
                <a:gd name="T12" fmla="*/ 57 w 128"/>
                <a:gd name="T13" fmla="*/ 123 h 128"/>
                <a:gd name="T14" fmla="*/ 57 w 128"/>
                <a:gd name="T15" fmla="*/ 116 h 128"/>
                <a:gd name="T16" fmla="*/ 57 w 128"/>
                <a:gd name="T17" fmla="*/ 106 h 128"/>
                <a:gd name="T18" fmla="*/ 53 w 128"/>
                <a:gd name="T19" fmla="*/ 107 h 128"/>
                <a:gd name="T20" fmla="*/ 53 w 128"/>
                <a:gd name="T21" fmla="*/ 120 h 128"/>
                <a:gd name="T22" fmla="*/ 51 w 128"/>
                <a:gd name="T23" fmla="*/ 122 h 128"/>
                <a:gd name="T24" fmla="*/ 22 w 128"/>
                <a:gd name="T25" fmla="*/ 106 h 128"/>
                <a:gd name="T26" fmla="*/ 6 w 128"/>
                <a:gd name="T27" fmla="*/ 77 h 128"/>
                <a:gd name="T28" fmla="*/ 7 w 128"/>
                <a:gd name="T29" fmla="*/ 75 h 128"/>
                <a:gd name="T30" fmla="*/ 21 w 128"/>
                <a:gd name="T31" fmla="*/ 75 h 128"/>
                <a:gd name="T32" fmla="*/ 22 w 128"/>
                <a:gd name="T33" fmla="*/ 74 h 128"/>
                <a:gd name="T34" fmla="*/ 20 w 128"/>
                <a:gd name="T35" fmla="*/ 70 h 128"/>
                <a:gd name="T36" fmla="*/ 5 w 128"/>
                <a:gd name="T37" fmla="*/ 71 h 128"/>
                <a:gd name="T38" fmla="*/ 5 w 128"/>
                <a:gd name="T39" fmla="*/ 64 h 128"/>
                <a:gd name="T40" fmla="*/ 22 w 128"/>
                <a:gd name="T41" fmla="*/ 22 h 128"/>
                <a:gd name="T42" fmla="*/ 69 w 128"/>
                <a:gd name="T43" fmla="*/ 5 h 128"/>
                <a:gd name="T44" fmla="*/ 71 w 128"/>
                <a:gd name="T45" fmla="*/ 6 h 128"/>
                <a:gd name="T46" fmla="*/ 70 w 128"/>
                <a:gd name="T47" fmla="*/ 20 h 128"/>
                <a:gd name="T48" fmla="*/ 74 w 128"/>
                <a:gd name="T49" fmla="*/ 22 h 128"/>
                <a:gd name="T50" fmla="*/ 75 w 128"/>
                <a:gd name="T51" fmla="*/ 8 h 128"/>
                <a:gd name="T52" fmla="*/ 77 w 128"/>
                <a:gd name="T53" fmla="*/ 6 h 128"/>
                <a:gd name="T54" fmla="*/ 106 w 128"/>
                <a:gd name="T55" fmla="*/ 22 h 128"/>
                <a:gd name="T56" fmla="*/ 122 w 128"/>
                <a:gd name="T57" fmla="*/ 51 h 128"/>
                <a:gd name="T58" fmla="*/ 120 w 128"/>
                <a:gd name="T59" fmla="*/ 53 h 128"/>
                <a:gd name="T60" fmla="*/ 106 w 128"/>
                <a:gd name="T61" fmla="*/ 54 h 128"/>
                <a:gd name="T62" fmla="*/ 106 w 128"/>
                <a:gd name="T63" fmla="*/ 57 h 128"/>
                <a:gd name="T64" fmla="*/ 108 w 128"/>
                <a:gd name="T65" fmla="*/ 58 h 128"/>
                <a:gd name="T66" fmla="*/ 123 w 128"/>
                <a:gd name="T67" fmla="*/ 57 h 128"/>
                <a:gd name="T68" fmla="*/ 123 w 128"/>
                <a:gd name="T69" fmla="*/ 64 h 128"/>
                <a:gd name="T70" fmla="*/ 106 w 128"/>
                <a:gd name="T71" fmla="*/ 10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8" h="128">
                  <a:moveTo>
                    <a:pt x="109" y="19"/>
                  </a:moveTo>
                  <a:cubicBezTo>
                    <a:pt x="97" y="7"/>
                    <a:pt x="81" y="0"/>
                    <a:pt x="64" y="0"/>
                  </a:cubicBezTo>
                  <a:cubicBezTo>
                    <a:pt x="47" y="0"/>
                    <a:pt x="31" y="7"/>
                    <a:pt x="19" y="19"/>
                  </a:cubicBezTo>
                  <a:cubicBezTo>
                    <a:pt x="7" y="31"/>
                    <a:pt x="0" y="47"/>
                    <a:pt x="0" y="64"/>
                  </a:cubicBezTo>
                  <a:cubicBezTo>
                    <a:pt x="0" y="81"/>
                    <a:pt x="7" y="97"/>
                    <a:pt x="19" y="109"/>
                  </a:cubicBezTo>
                  <a:cubicBezTo>
                    <a:pt x="31" y="121"/>
                    <a:pt x="47" y="128"/>
                    <a:pt x="64" y="128"/>
                  </a:cubicBezTo>
                  <a:cubicBezTo>
                    <a:pt x="81" y="128"/>
                    <a:pt x="97" y="121"/>
                    <a:pt x="109" y="109"/>
                  </a:cubicBezTo>
                  <a:cubicBezTo>
                    <a:pt x="121" y="97"/>
                    <a:pt x="128" y="81"/>
                    <a:pt x="128" y="64"/>
                  </a:cubicBezTo>
                  <a:cubicBezTo>
                    <a:pt x="128" y="47"/>
                    <a:pt x="121" y="31"/>
                    <a:pt x="109" y="19"/>
                  </a:cubicBezTo>
                  <a:close/>
                  <a:moveTo>
                    <a:pt x="106" y="106"/>
                  </a:moveTo>
                  <a:cubicBezTo>
                    <a:pt x="100" y="112"/>
                    <a:pt x="94" y="116"/>
                    <a:pt x="86" y="119"/>
                  </a:cubicBezTo>
                  <a:cubicBezTo>
                    <a:pt x="79" y="122"/>
                    <a:pt x="72" y="123"/>
                    <a:pt x="64" y="123"/>
                  </a:cubicBezTo>
                  <a:cubicBezTo>
                    <a:pt x="62" y="123"/>
                    <a:pt x="60" y="123"/>
                    <a:pt x="59" y="123"/>
                  </a:cubicBezTo>
                  <a:cubicBezTo>
                    <a:pt x="57" y="123"/>
                    <a:pt x="57" y="123"/>
                    <a:pt x="57" y="123"/>
                  </a:cubicBezTo>
                  <a:cubicBezTo>
                    <a:pt x="57" y="122"/>
                    <a:pt x="57" y="122"/>
                    <a:pt x="57" y="122"/>
                  </a:cubicBezTo>
                  <a:cubicBezTo>
                    <a:pt x="57" y="120"/>
                    <a:pt x="57" y="118"/>
                    <a:pt x="57" y="116"/>
                  </a:cubicBezTo>
                  <a:cubicBezTo>
                    <a:pt x="57" y="114"/>
                    <a:pt x="57" y="111"/>
                    <a:pt x="58" y="108"/>
                  </a:cubicBezTo>
                  <a:cubicBezTo>
                    <a:pt x="58" y="107"/>
                    <a:pt x="57" y="107"/>
                    <a:pt x="57" y="106"/>
                  </a:cubicBezTo>
                  <a:cubicBezTo>
                    <a:pt x="56" y="105"/>
                    <a:pt x="55" y="105"/>
                    <a:pt x="54" y="106"/>
                  </a:cubicBezTo>
                  <a:cubicBezTo>
                    <a:pt x="53" y="106"/>
                    <a:pt x="53" y="107"/>
                    <a:pt x="53" y="107"/>
                  </a:cubicBezTo>
                  <a:cubicBezTo>
                    <a:pt x="53" y="108"/>
                    <a:pt x="53" y="108"/>
                    <a:pt x="53" y="108"/>
                  </a:cubicBezTo>
                  <a:cubicBezTo>
                    <a:pt x="52" y="112"/>
                    <a:pt x="52" y="116"/>
                    <a:pt x="53" y="120"/>
                  </a:cubicBezTo>
                  <a:cubicBezTo>
                    <a:pt x="53" y="122"/>
                    <a:pt x="53" y="122"/>
                    <a:pt x="53" y="122"/>
                  </a:cubicBezTo>
                  <a:cubicBezTo>
                    <a:pt x="51" y="122"/>
                    <a:pt x="51" y="122"/>
                    <a:pt x="51" y="122"/>
                  </a:cubicBezTo>
                  <a:cubicBezTo>
                    <a:pt x="48" y="121"/>
                    <a:pt x="45" y="120"/>
                    <a:pt x="42" y="119"/>
                  </a:cubicBezTo>
                  <a:cubicBezTo>
                    <a:pt x="34" y="116"/>
                    <a:pt x="28" y="112"/>
                    <a:pt x="22" y="106"/>
                  </a:cubicBezTo>
                  <a:cubicBezTo>
                    <a:pt x="16" y="100"/>
                    <a:pt x="12" y="94"/>
                    <a:pt x="9" y="86"/>
                  </a:cubicBezTo>
                  <a:cubicBezTo>
                    <a:pt x="8" y="83"/>
                    <a:pt x="7" y="80"/>
                    <a:pt x="6" y="77"/>
                  </a:cubicBezTo>
                  <a:cubicBezTo>
                    <a:pt x="6" y="75"/>
                    <a:pt x="6" y="75"/>
                    <a:pt x="6" y="75"/>
                  </a:cubicBezTo>
                  <a:cubicBezTo>
                    <a:pt x="7" y="75"/>
                    <a:pt x="7" y="75"/>
                    <a:pt x="7" y="75"/>
                  </a:cubicBezTo>
                  <a:cubicBezTo>
                    <a:pt x="12" y="76"/>
                    <a:pt x="16" y="76"/>
                    <a:pt x="20" y="75"/>
                  </a:cubicBezTo>
                  <a:cubicBezTo>
                    <a:pt x="21" y="75"/>
                    <a:pt x="21" y="75"/>
                    <a:pt x="21" y="75"/>
                  </a:cubicBezTo>
                  <a:cubicBezTo>
                    <a:pt x="21" y="75"/>
                    <a:pt x="21" y="75"/>
                    <a:pt x="21" y="75"/>
                  </a:cubicBezTo>
                  <a:cubicBezTo>
                    <a:pt x="21" y="75"/>
                    <a:pt x="22" y="75"/>
                    <a:pt x="22" y="74"/>
                  </a:cubicBezTo>
                  <a:cubicBezTo>
                    <a:pt x="23" y="73"/>
                    <a:pt x="23" y="72"/>
                    <a:pt x="22" y="71"/>
                  </a:cubicBezTo>
                  <a:cubicBezTo>
                    <a:pt x="21" y="71"/>
                    <a:pt x="21" y="70"/>
                    <a:pt x="20" y="70"/>
                  </a:cubicBezTo>
                  <a:cubicBezTo>
                    <a:pt x="15" y="71"/>
                    <a:pt x="11" y="71"/>
                    <a:pt x="6" y="71"/>
                  </a:cubicBezTo>
                  <a:cubicBezTo>
                    <a:pt x="5" y="71"/>
                    <a:pt x="5" y="71"/>
                    <a:pt x="5" y="71"/>
                  </a:cubicBezTo>
                  <a:cubicBezTo>
                    <a:pt x="5" y="69"/>
                    <a:pt x="5" y="69"/>
                    <a:pt x="5" y="69"/>
                  </a:cubicBezTo>
                  <a:cubicBezTo>
                    <a:pt x="5" y="68"/>
                    <a:pt x="5" y="66"/>
                    <a:pt x="5" y="64"/>
                  </a:cubicBezTo>
                  <a:cubicBezTo>
                    <a:pt x="5" y="56"/>
                    <a:pt x="6" y="49"/>
                    <a:pt x="9" y="42"/>
                  </a:cubicBezTo>
                  <a:cubicBezTo>
                    <a:pt x="12" y="34"/>
                    <a:pt x="16" y="28"/>
                    <a:pt x="22" y="22"/>
                  </a:cubicBezTo>
                  <a:cubicBezTo>
                    <a:pt x="28" y="16"/>
                    <a:pt x="34" y="12"/>
                    <a:pt x="42" y="9"/>
                  </a:cubicBezTo>
                  <a:cubicBezTo>
                    <a:pt x="50" y="5"/>
                    <a:pt x="60" y="4"/>
                    <a:pt x="69" y="5"/>
                  </a:cubicBezTo>
                  <a:cubicBezTo>
                    <a:pt x="71" y="5"/>
                    <a:pt x="71" y="5"/>
                    <a:pt x="71" y="5"/>
                  </a:cubicBezTo>
                  <a:cubicBezTo>
                    <a:pt x="71" y="6"/>
                    <a:pt x="71" y="6"/>
                    <a:pt x="71" y="6"/>
                  </a:cubicBezTo>
                  <a:cubicBezTo>
                    <a:pt x="71" y="8"/>
                    <a:pt x="71" y="10"/>
                    <a:pt x="71" y="12"/>
                  </a:cubicBezTo>
                  <a:cubicBezTo>
                    <a:pt x="71" y="14"/>
                    <a:pt x="71" y="17"/>
                    <a:pt x="70" y="20"/>
                  </a:cubicBezTo>
                  <a:cubicBezTo>
                    <a:pt x="70" y="21"/>
                    <a:pt x="71" y="21"/>
                    <a:pt x="71" y="22"/>
                  </a:cubicBezTo>
                  <a:cubicBezTo>
                    <a:pt x="72" y="23"/>
                    <a:pt x="73" y="23"/>
                    <a:pt x="74" y="22"/>
                  </a:cubicBezTo>
                  <a:cubicBezTo>
                    <a:pt x="75" y="21"/>
                    <a:pt x="75" y="21"/>
                    <a:pt x="75" y="20"/>
                  </a:cubicBezTo>
                  <a:cubicBezTo>
                    <a:pt x="76" y="16"/>
                    <a:pt x="76" y="12"/>
                    <a:pt x="75" y="8"/>
                  </a:cubicBezTo>
                  <a:cubicBezTo>
                    <a:pt x="75" y="6"/>
                    <a:pt x="75" y="6"/>
                    <a:pt x="75" y="6"/>
                  </a:cubicBezTo>
                  <a:cubicBezTo>
                    <a:pt x="77" y="6"/>
                    <a:pt x="77" y="6"/>
                    <a:pt x="77" y="6"/>
                  </a:cubicBezTo>
                  <a:cubicBezTo>
                    <a:pt x="80" y="7"/>
                    <a:pt x="83" y="8"/>
                    <a:pt x="86" y="9"/>
                  </a:cubicBezTo>
                  <a:cubicBezTo>
                    <a:pt x="94" y="12"/>
                    <a:pt x="100" y="16"/>
                    <a:pt x="106" y="22"/>
                  </a:cubicBezTo>
                  <a:cubicBezTo>
                    <a:pt x="112" y="28"/>
                    <a:pt x="116" y="34"/>
                    <a:pt x="119" y="42"/>
                  </a:cubicBezTo>
                  <a:cubicBezTo>
                    <a:pt x="120" y="45"/>
                    <a:pt x="121" y="48"/>
                    <a:pt x="122" y="51"/>
                  </a:cubicBezTo>
                  <a:cubicBezTo>
                    <a:pt x="122" y="53"/>
                    <a:pt x="122" y="53"/>
                    <a:pt x="122" y="53"/>
                  </a:cubicBezTo>
                  <a:cubicBezTo>
                    <a:pt x="120" y="53"/>
                    <a:pt x="120" y="53"/>
                    <a:pt x="120" y="53"/>
                  </a:cubicBezTo>
                  <a:cubicBezTo>
                    <a:pt x="116" y="52"/>
                    <a:pt x="112" y="52"/>
                    <a:pt x="108" y="53"/>
                  </a:cubicBezTo>
                  <a:cubicBezTo>
                    <a:pt x="107" y="53"/>
                    <a:pt x="107" y="53"/>
                    <a:pt x="106" y="54"/>
                  </a:cubicBezTo>
                  <a:cubicBezTo>
                    <a:pt x="106" y="54"/>
                    <a:pt x="105" y="55"/>
                    <a:pt x="105" y="55"/>
                  </a:cubicBezTo>
                  <a:cubicBezTo>
                    <a:pt x="105" y="56"/>
                    <a:pt x="106" y="56"/>
                    <a:pt x="106" y="57"/>
                  </a:cubicBezTo>
                  <a:cubicBezTo>
                    <a:pt x="107" y="57"/>
                    <a:pt x="107" y="58"/>
                    <a:pt x="108" y="58"/>
                  </a:cubicBezTo>
                  <a:cubicBezTo>
                    <a:pt x="108" y="58"/>
                    <a:pt x="108" y="58"/>
                    <a:pt x="108" y="58"/>
                  </a:cubicBezTo>
                  <a:cubicBezTo>
                    <a:pt x="113" y="57"/>
                    <a:pt x="117" y="57"/>
                    <a:pt x="122" y="57"/>
                  </a:cubicBezTo>
                  <a:cubicBezTo>
                    <a:pt x="123" y="57"/>
                    <a:pt x="123" y="57"/>
                    <a:pt x="123" y="57"/>
                  </a:cubicBezTo>
                  <a:cubicBezTo>
                    <a:pt x="123" y="59"/>
                    <a:pt x="123" y="59"/>
                    <a:pt x="123" y="59"/>
                  </a:cubicBezTo>
                  <a:cubicBezTo>
                    <a:pt x="123" y="60"/>
                    <a:pt x="123" y="62"/>
                    <a:pt x="123" y="64"/>
                  </a:cubicBezTo>
                  <a:cubicBezTo>
                    <a:pt x="123" y="72"/>
                    <a:pt x="122" y="79"/>
                    <a:pt x="119" y="86"/>
                  </a:cubicBezTo>
                  <a:cubicBezTo>
                    <a:pt x="116" y="94"/>
                    <a:pt x="112" y="100"/>
                    <a:pt x="106" y="106"/>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65" name="Freeform 65"/>
            <p:cNvSpPr>
              <a:spLocks noEditPoints="1"/>
            </p:cNvSpPr>
            <p:nvPr/>
          </p:nvSpPr>
          <p:spPr bwMode="auto">
            <a:xfrm>
              <a:off x="2765" y="2311"/>
              <a:ext cx="331" cy="304"/>
            </a:xfrm>
            <a:custGeom>
              <a:avLst/>
              <a:gdLst>
                <a:gd name="T0" fmla="*/ 130 w 140"/>
                <a:gd name="T1" fmla="*/ 6 h 128"/>
                <a:gd name="T2" fmla="*/ 129 w 140"/>
                <a:gd name="T3" fmla="*/ 5 h 128"/>
                <a:gd name="T4" fmla="*/ 128 w 140"/>
                <a:gd name="T5" fmla="*/ 4 h 128"/>
                <a:gd name="T6" fmla="*/ 101 w 140"/>
                <a:gd name="T7" fmla="*/ 0 h 128"/>
                <a:gd name="T8" fmla="*/ 34 w 140"/>
                <a:gd name="T9" fmla="*/ 28 h 128"/>
                <a:gd name="T10" fmla="*/ 10 w 140"/>
                <a:gd name="T11" fmla="*/ 122 h 128"/>
                <a:gd name="T12" fmla="*/ 11 w 140"/>
                <a:gd name="T13" fmla="*/ 123 h 128"/>
                <a:gd name="T14" fmla="*/ 12 w 140"/>
                <a:gd name="T15" fmla="*/ 124 h 128"/>
                <a:gd name="T16" fmla="*/ 39 w 140"/>
                <a:gd name="T17" fmla="*/ 128 h 128"/>
                <a:gd name="T18" fmla="*/ 106 w 140"/>
                <a:gd name="T19" fmla="*/ 100 h 128"/>
                <a:gd name="T20" fmla="*/ 130 w 140"/>
                <a:gd name="T21" fmla="*/ 6 h 128"/>
                <a:gd name="T22" fmla="*/ 52 w 140"/>
                <a:gd name="T23" fmla="*/ 123 h 128"/>
                <a:gd name="T24" fmla="*/ 39 w 140"/>
                <a:gd name="T25" fmla="*/ 123 h 128"/>
                <a:gd name="T26" fmla="*/ 15 w 140"/>
                <a:gd name="T27" fmla="*/ 120 h 128"/>
                <a:gd name="T28" fmla="*/ 14 w 140"/>
                <a:gd name="T29" fmla="*/ 120 h 128"/>
                <a:gd name="T30" fmla="*/ 14 w 140"/>
                <a:gd name="T31" fmla="*/ 119 h 128"/>
                <a:gd name="T32" fmla="*/ 11 w 140"/>
                <a:gd name="T33" fmla="*/ 82 h 128"/>
                <a:gd name="T34" fmla="*/ 12 w 140"/>
                <a:gd name="T35" fmla="*/ 79 h 128"/>
                <a:gd name="T36" fmla="*/ 55 w 140"/>
                <a:gd name="T37" fmla="*/ 122 h 128"/>
                <a:gd name="T38" fmla="*/ 52 w 140"/>
                <a:gd name="T39" fmla="*/ 123 h 128"/>
                <a:gd name="T40" fmla="*/ 127 w 140"/>
                <a:gd name="T41" fmla="*/ 53 h 128"/>
                <a:gd name="T42" fmla="*/ 118 w 140"/>
                <a:gd name="T43" fmla="*/ 77 h 128"/>
                <a:gd name="T44" fmla="*/ 103 w 140"/>
                <a:gd name="T45" fmla="*/ 97 h 128"/>
                <a:gd name="T46" fmla="*/ 83 w 140"/>
                <a:gd name="T47" fmla="*/ 112 h 128"/>
                <a:gd name="T48" fmla="*/ 61 w 140"/>
                <a:gd name="T49" fmla="*/ 121 h 128"/>
                <a:gd name="T50" fmla="*/ 60 w 140"/>
                <a:gd name="T51" fmla="*/ 121 h 128"/>
                <a:gd name="T52" fmla="*/ 13 w 140"/>
                <a:gd name="T53" fmla="*/ 74 h 128"/>
                <a:gd name="T54" fmla="*/ 13 w 140"/>
                <a:gd name="T55" fmla="*/ 73 h 128"/>
                <a:gd name="T56" fmla="*/ 22 w 140"/>
                <a:gd name="T57" fmla="*/ 51 h 128"/>
                <a:gd name="T58" fmla="*/ 37 w 140"/>
                <a:gd name="T59" fmla="*/ 31 h 128"/>
                <a:gd name="T60" fmla="*/ 57 w 140"/>
                <a:gd name="T61" fmla="*/ 16 h 128"/>
                <a:gd name="T62" fmla="*/ 81 w 140"/>
                <a:gd name="T63" fmla="*/ 7 h 128"/>
                <a:gd name="T64" fmla="*/ 82 w 140"/>
                <a:gd name="T65" fmla="*/ 7 h 128"/>
                <a:gd name="T66" fmla="*/ 83 w 140"/>
                <a:gd name="T67" fmla="*/ 6 h 128"/>
                <a:gd name="T68" fmla="*/ 128 w 140"/>
                <a:gd name="T69" fmla="*/ 51 h 128"/>
                <a:gd name="T70" fmla="*/ 127 w 140"/>
                <a:gd name="T71" fmla="*/ 53 h 128"/>
                <a:gd name="T72" fmla="*/ 129 w 140"/>
                <a:gd name="T73" fmla="*/ 43 h 128"/>
                <a:gd name="T74" fmla="*/ 129 w 140"/>
                <a:gd name="T75" fmla="*/ 46 h 128"/>
                <a:gd name="T76" fmla="*/ 88 w 140"/>
                <a:gd name="T77" fmla="*/ 5 h 128"/>
                <a:gd name="T78" fmla="*/ 91 w 140"/>
                <a:gd name="T79" fmla="*/ 5 h 128"/>
                <a:gd name="T80" fmla="*/ 125 w 140"/>
                <a:gd name="T81" fmla="*/ 8 h 128"/>
                <a:gd name="T82" fmla="*/ 126 w 140"/>
                <a:gd name="T83" fmla="*/ 8 h 128"/>
                <a:gd name="T84" fmla="*/ 126 w 140"/>
                <a:gd name="T85" fmla="*/ 9 h 128"/>
                <a:gd name="T86" fmla="*/ 129 w 140"/>
                <a:gd name="T87"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0" h="128">
                  <a:moveTo>
                    <a:pt x="130" y="6"/>
                  </a:moveTo>
                  <a:cubicBezTo>
                    <a:pt x="130" y="5"/>
                    <a:pt x="130" y="5"/>
                    <a:pt x="129" y="5"/>
                  </a:cubicBezTo>
                  <a:cubicBezTo>
                    <a:pt x="129" y="4"/>
                    <a:pt x="129" y="4"/>
                    <a:pt x="128" y="4"/>
                  </a:cubicBezTo>
                  <a:cubicBezTo>
                    <a:pt x="119" y="1"/>
                    <a:pt x="110" y="0"/>
                    <a:pt x="101" y="0"/>
                  </a:cubicBezTo>
                  <a:cubicBezTo>
                    <a:pt x="76" y="0"/>
                    <a:pt x="52" y="10"/>
                    <a:pt x="34" y="28"/>
                  </a:cubicBezTo>
                  <a:cubicBezTo>
                    <a:pt x="9" y="53"/>
                    <a:pt x="0" y="89"/>
                    <a:pt x="10" y="122"/>
                  </a:cubicBezTo>
                  <a:cubicBezTo>
                    <a:pt x="10" y="123"/>
                    <a:pt x="10" y="123"/>
                    <a:pt x="11" y="123"/>
                  </a:cubicBezTo>
                  <a:cubicBezTo>
                    <a:pt x="11" y="124"/>
                    <a:pt x="11" y="124"/>
                    <a:pt x="12" y="124"/>
                  </a:cubicBezTo>
                  <a:cubicBezTo>
                    <a:pt x="21" y="127"/>
                    <a:pt x="30" y="128"/>
                    <a:pt x="39" y="128"/>
                  </a:cubicBezTo>
                  <a:cubicBezTo>
                    <a:pt x="64" y="128"/>
                    <a:pt x="88" y="118"/>
                    <a:pt x="106" y="100"/>
                  </a:cubicBezTo>
                  <a:cubicBezTo>
                    <a:pt x="131" y="75"/>
                    <a:pt x="140" y="39"/>
                    <a:pt x="130" y="6"/>
                  </a:cubicBezTo>
                  <a:close/>
                  <a:moveTo>
                    <a:pt x="52" y="123"/>
                  </a:moveTo>
                  <a:cubicBezTo>
                    <a:pt x="48" y="123"/>
                    <a:pt x="43" y="123"/>
                    <a:pt x="39" y="123"/>
                  </a:cubicBezTo>
                  <a:cubicBezTo>
                    <a:pt x="31" y="123"/>
                    <a:pt x="23" y="122"/>
                    <a:pt x="15" y="120"/>
                  </a:cubicBezTo>
                  <a:cubicBezTo>
                    <a:pt x="14" y="120"/>
                    <a:pt x="14" y="120"/>
                    <a:pt x="14" y="120"/>
                  </a:cubicBezTo>
                  <a:cubicBezTo>
                    <a:pt x="14" y="119"/>
                    <a:pt x="14" y="119"/>
                    <a:pt x="14" y="119"/>
                  </a:cubicBezTo>
                  <a:cubicBezTo>
                    <a:pt x="11" y="107"/>
                    <a:pt x="10" y="95"/>
                    <a:pt x="11" y="82"/>
                  </a:cubicBezTo>
                  <a:cubicBezTo>
                    <a:pt x="12" y="79"/>
                    <a:pt x="12" y="79"/>
                    <a:pt x="12" y="79"/>
                  </a:cubicBezTo>
                  <a:cubicBezTo>
                    <a:pt x="55" y="122"/>
                    <a:pt x="55" y="122"/>
                    <a:pt x="55" y="122"/>
                  </a:cubicBezTo>
                  <a:lnTo>
                    <a:pt x="52" y="123"/>
                  </a:lnTo>
                  <a:close/>
                  <a:moveTo>
                    <a:pt x="127" y="53"/>
                  </a:moveTo>
                  <a:cubicBezTo>
                    <a:pt x="125" y="62"/>
                    <a:pt x="122" y="69"/>
                    <a:pt x="118" y="77"/>
                  </a:cubicBezTo>
                  <a:cubicBezTo>
                    <a:pt x="114" y="84"/>
                    <a:pt x="109" y="91"/>
                    <a:pt x="103" y="97"/>
                  </a:cubicBezTo>
                  <a:cubicBezTo>
                    <a:pt x="97" y="103"/>
                    <a:pt x="90" y="108"/>
                    <a:pt x="83" y="112"/>
                  </a:cubicBezTo>
                  <a:cubicBezTo>
                    <a:pt x="76" y="116"/>
                    <a:pt x="68" y="119"/>
                    <a:pt x="61" y="121"/>
                  </a:cubicBezTo>
                  <a:cubicBezTo>
                    <a:pt x="60" y="121"/>
                    <a:pt x="60" y="121"/>
                    <a:pt x="60" y="121"/>
                  </a:cubicBezTo>
                  <a:cubicBezTo>
                    <a:pt x="13" y="74"/>
                    <a:pt x="13" y="74"/>
                    <a:pt x="13" y="74"/>
                  </a:cubicBezTo>
                  <a:cubicBezTo>
                    <a:pt x="13" y="73"/>
                    <a:pt x="13" y="73"/>
                    <a:pt x="13" y="73"/>
                  </a:cubicBezTo>
                  <a:cubicBezTo>
                    <a:pt x="15" y="66"/>
                    <a:pt x="18" y="58"/>
                    <a:pt x="22" y="51"/>
                  </a:cubicBezTo>
                  <a:cubicBezTo>
                    <a:pt x="26" y="44"/>
                    <a:pt x="31" y="37"/>
                    <a:pt x="37" y="31"/>
                  </a:cubicBezTo>
                  <a:cubicBezTo>
                    <a:pt x="43" y="25"/>
                    <a:pt x="50" y="20"/>
                    <a:pt x="57" y="16"/>
                  </a:cubicBezTo>
                  <a:cubicBezTo>
                    <a:pt x="65" y="12"/>
                    <a:pt x="72" y="9"/>
                    <a:pt x="81" y="7"/>
                  </a:cubicBezTo>
                  <a:cubicBezTo>
                    <a:pt x="81" y="7"/>
                    <a:pt x="81" y="7"/>
                    <a:pt x="82" y="7"/>
                  </a:cubicBezTo>
                  <a:cubicBezTo>
                    <a:pt x="83" y="6"/>
                    <a:pt x="83" y="6"/>
                    <a:pt x="83" y="6"/>
                  </a:cubicBezTo>
                  <a:cubicBezTo>
                    <a:pt x="128" y="51"/>
                    <a:pt x="128" y="51"/>
                    <a:pt x="128" y="51"/>
                  </a:cubicBezTo>
                  <a:lnTo>
                    <a:pt x="127" y="53"/>
                  </a:lnTo>
                  <a:close/>
                  <a:moveTo>
                    <a:pt x="129" y="43"/>
                  </a:moveTo>
                  <a:cubicBezTo>
                    <a:pt x="129" y="46"/>
                    <a:pt x="129" y="46"/>
                    <a:pt x="129" y="46"/>
                  </a:cubicBezTo>
                  <a:cubicBezTo>
                    <a:pt x="88" y="5"/>
                    <a:pt x="88" y="5"/>
                    <a:pt x="88" y="5"/>
                  </a:cubicBezTo>
                  <a:cubicBezTo>
                    <a:pt x="91" y="5"/>
                    <a:pt x="91" y="5"/>
                    <a:pt x="91" y="5"/>
                  </a:cubicBezTo>
                  <a:cubicBezTo>
                    <a:pt x="103" y="4"/>
                    <a:pt x="114" y="5"/>
                    <a:pt x="125" y="8"/>
                  </a:cubicBezTo>
                  <a:cubicBezTo>
                    <a:pt x="126" y="8"/>
                    <a:pt x="126" y="8"/>
                    <a:pt x="126" y="8"/>
                  </a:cubicBezTo>
                  <a:cubicBezTo>
                    <a:pt x="126" y="9"/>
                    <a:pt x="126" y="9"/>
                    <a:pt x="126" y="9"/>
                  </a:cubicBezTo>
                  <a:cubicBezTo>
                    <a:pt x="129" y="20"/>
                    <a:pt x="130" y="31"/>
                    <a:pt x="129" y="43"/>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66" name="Freeform 66"/>
            <p:cNvSpPr>
              <a:spLocks/>
            </p:cNvSpPr>
            <p:nvPr/>
          </p:nvSpPr>
          <p:spPr bwMode="auto">
            <a:xfrm>
              <a:off x="2876" y="2409"/>
              <a:ext cx="109" cy="108"/>
            </a:xfrm>
            <a:custGeom>
              <a:avLst/>
              <a:gdLst>
                <a:gd name="T0" fmla="*/ 29 w 46"/>
                <a:gd name="T1" fmla="*/ 3 h 46"/>
                <a:gd name="T2" fmla="*/ 29 w 46"/>
                <a:gd name="T3" fmla="*/ 5 h 46"/>
                <a:gd name="T4" fmla="*/ 29 w 46"/>
                <a:gd name="T5" fmla="*/ 6 h 46"/>
                <a:gd name="T6" fmla="*/ 33 w 46"/>
                <a:gd name="T7" fmla="*/ 10 h 46"/>
                <a:gd name="T8" fmla="*/ 23 w 46"/>
                <a:gd name="T9" fmla="*/ 20 h 46"/>
                <a:gd name="T10" fmla="*/ 19 w 46"/>
                <a:gd name="T11" fmla="*/ 16 h 46"/>
                <a:gd name="T12" fmla="*/ 16 w 46"/>
                <a:gd name="T13" fmla="*/ 16 h 46"/>
                <a:gd name="T14" fmla="*/ 15 w 46"/>
                <a:gd name="T15" fmla="*/ 18 h 46"/>
                <a:gd name="T16" fmla="*/ 16 w 46"/>
                <a:gd name="T17" fmla="*/ 19 h 46"/>
                <a:gd name="T18" fmla="*/ 20 w 46"/>
                <a:gd name="T19" fmla="*/ 23 h 46"/>
                <a:gd name="T20" fmla="*/ 10 w 46"/>
                <a:gd name="T21" fmla="*/ 33 h 46"/>
                <a:gd name="T22" fmla="*/ 6 w 46"/>
                <a:gd name="T23" fmla="*/ 29 h 46"/>
                <a:gd name="T24" fmla="*/ 5 w 46"/>
                <a:gd name="T25" fmla="*/ 29 h 46"/>
                <a:gd name="T26" fmla="*/ 3 w 46"/>
                <a:gd name="T27" fmla="*/ 29 h 46"/>
                <a:gd name="T28" fmla="*/ 3 w 46"/>
                <a:gd name="T29" fmla="*/ 32 h 46"/>
                <a:gd name="T30" fmla="*/ 7 w 46"/>
                <a:gd name="T31" fmla="*/ 36 h 46"/>
                <a:gd name="T32" fmla="*/ 0 w 46"/>
                <a:gd name="T33" fmla="*/ 42 h 46"/>
                <a:gd name="T34" fmla="*/ 0 w 46"/>
                <a:gd name="T35" fmla="*/ 46 h 46"/>
                <a:gd name="T36" fmla="*/ 4 w 46"/>
                <a:gd name="T37" fmla="*/ 46 h 46"/>
                <a:gd name="T38" fmla="*/ 10 w 46"/>
                <a:gd name="T39" fmla="*/ 39 h 46"/>
                <a:gd name="T40" fmla="*/ 14 w 46"/>
                <a:gd name="T41" fmla="*/ 43 h 46"/>
                <a:gd name="T42" fmla="*/ 17 w 46"/>
                <a:gd name="T43" fmla="*/ 43 h 46"/>
                <a:gd name="T44" fmla="*/ 17 w 46"/>
                <a:gd name="T45" fmla="*/ 41 h 46"/>
                <a:gd name="T46" fmla="*/ 17 w 46"/>
                <a:gd name="T47" fmla="*/ 40 h 46"/>
                <a:gd name="T48" fmla="*/ 13 w 46"/>
                <a:gd name="T49" fmla="*/ 36 h 46"/>
                <a:gd name="T50" fmla="*/ 23 w 46"/>
                <a:gd name="T51" fmla="*/ 26 h 46"/>
                <a:gd name="T52" fmla="*/ 27 w 46"/>
                <a:gd name="T53" fmla="*/ 30 h 46"/>
                <a:gd name="T54" fmla="*/ 30 w 46"/>
                <a:gd name="T55" fmla="*/ 30 h 46"/>
                <a:gd name="T56" fmla="*/ 31 w 46"/>
                <a:gd name="T57" fmla="*/ 28 h 46"/>
                <a:gd name="T58" fmla="*/ 30 w 46"/>
                <a:gd name="T59" fmla="*/ 27 h 46"/>
                <a:gd name="T60" fmla="*/ 26 w 46"/>
                <a:gd name="T61" fmla="*/ 23 h 46"/>
                <a:gd name="T62" fmla="*/ 36 w 46"/>
                <a:gd name="T63" fmla="*/ 13 h 46"/>
                <a:gd name="T64" fmla="*/ 40 w 46"/>
                <a:gd name="T65" fmla="*/ 17 h 46"/>
                <a:gd name="T66" fmla="*/ 43 w 46"/>
                <a:gd name="T67" fmla="*/ 17 h 46"/>
                <a:gd name="T68" fmla="*/ 44 w 46"/>
                <a:gd name="T69" fmla="*/ 15 h 46"/>
                <a:gd name="T70" fmla="*/ 43 w 46"/>
                <a:gd name="T71" fmla="*/ 14 h 46"/>
                <a:gd name="T72" fmla="*/ 39 w 46"/>
                <a:gd name="T73" fmla="*/ 10 h 46"/>
                <a:gd name="T74" fmla="*/ 46 w 46"/>
                <a:gd name="T75" fmla="*/ 4 h 46"/>
                <a:gd name="T76" fmla="*/ 46 w 46"/>
                <a:gd name="T77" fmla="*/ 0 h 46"/>
                <a:gd name="T78" fmla="*/ 42 w 46"/>
                <a:gd name="T79" fmla="*/ 0 h 46"/>
                <a:gd name="T80" fmla="*/ 36 w 46"/>
                <a:gd name="T81" fmla="*/ 7 h 46"/>
                <a:gd name="T82" fmla="*/ 32 w 46"/>
                <a:gd name="T83" fmla="*/ 3 h 46"/>
                <a:gd name="T84" fmla="*/ 29 w 46"/>
                <a:gd name="T85" fmla="*/ 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6" h="46">
                  <a:moveTo>
                    <a:pt x="29" y="3"/>
                  </a:moveTo>
                  <a:cubicBezTo>
                    <a:pt x="29" y="3"/>
                    <a:pt x="29" y="4"/>
                    <a:pt x="29" y="5"/>
                  </a:cubicBezTo>
                  <a:cubicBezTo>
                    <a:pt x="29" y="5"/>
                    <a:pt x="29" y="6"/>
                    <a:pt x="29" y="6"/>
                  </a:cubicBezTo>
                  <a:cubicBezTo>
                    <a:pt x="33" y="10"/>
                    <a:pt x="33" y="10"/>
                    <a:pt x="33" y="10"/>
                  </a:cubicBezTo>
                  <a:cubicBezTo>
                    <a:pt x="23" y="20"/>
                    <a:pt x="23" y="20"/>
                    <a:pt x="23" y="20"/>
                  </a:cubicBezTo>
                  <a:cubicBezTo>
                    <a:pt x="19" y="16"/>
                    <a:pt x="19" y="16"/>
                    <a:pt x="19" y="16"/>
                  </a:cubicBezTo>
                  <a:cubicBezTo>
                    <a:pt x="19" y="15"/>
                    <a:pt x="17" y="15"/>
                    <a:pt x="16" y="16"/>
                  </a:cubicBezTo>
                  <a:cubicBezTo>
                    <a:pt x="16" y="17"/>
                    <a:pt x="15" y="17"/>
                    <a:pt x="15" y="18"/>
                  </a:cubicBezTo>
                  <a:cubicBezTo>
                    <a:pt x="15" y="18"/>
                    <a:pt x="16" y="19"/>
                    <a:pt x="16" y="19"/>
                  </a:cubicBezTo>
                  <a:cubicBezTo>
                    <a:pt x="20" y="23"/>
                    <a:pt x="20" y="23"/>
                    <a:pt x="20" y="23"/>
                  </a:cubicBezTo>
                  <a:cubicBezTo>
                    <a:pt x="10" y="33"/>
                    <a:pt x="10" y="33"/>
                    <a:pt x="10" y="33"/>
                  </a:cubicBezTo>
                  <a:cubicBezTo>
                    <a:pt x="6" y="29"/>
                    <a:pt x="6" y="29"/>
                    <a:pt x="6" y="29"/>
                  </a:cubicBezTo>
                  <a:cubicBezTo>
                    <a:pt x="6" y="29"/>
                    <a:pt x="5" y="29"/>
                    <a:pt x="5" y="29"/>
                  </a:cubicBezTo>
                  <a:cubicBezTo>
                    <a:pt x="4" y="29"/>
                    <a:pt x="3" y="29"/>
                    <a:pt x="3" y="29"/>
                  </a:cubicBezTo>
                  <a:cubicBezTo>
                    <a:pt x="2" y="30"/>
                    <a:pt x="2" y="32"/>
                    <a:pt x="3" y="32"/>
                  </a:cubicBezTo>
                  <a:cubicBezTo>
                    <a:pt x="7" y="36"/>
                    <a:pt x="7" y="36"/>
                    <a:pt x="7" y="36"/>
                  </a:cubicBezTo>
                  <a:cubicBezTo>
                    <a:pt x="0" y="42"/>
                    <a:pt x="0" y="42"/>
                    <a:pt x="0" y="42"/>
                  </a:cubicBezTo>
                  <a:cubicBezTo>
                    <a:pt x="0" y="43"/>
                    <a:pt x="0" y="45"/>
                    <a:pt x="0" y="46"/>
                  </a:cubicBezTo>
                  <a:cubicBezTo>
                    <a:pt x="1" y="46"/>
                    <a:pt x="3" y="46"/>
                    <a:pt x="4" y="46"/>
                  </a:cubicBezTo>
                  <a:cubicBezTo>
                    <a:pt x="10" y="39"/>
                    <a:pt x="10" y="39"/>
                    <a:pt x="10" y="39"/>
                  </a:cubicBezTo>
                  <a:cubicBezTo>
                    <a:pt x="14" y="43"/>
                    <a:pt x="14" y="43"/>
                    <a:pt x="14" y="43"/>
                  </a:cubicBezTo>
                  <a:cubicBezTo>
                    <a:pt x="14" y="44"/>
                    <a:pt x="16" y="44"/>
                    <a:pt x="17" y="43"/>
                  </a:cubicBezTo>
                  <a:cubicBezTo>
                    <a:pt x="17" y="43"/>
                    <a:pt x="17" y="42"/>
                    <a:pt x="17" y="41"/>
                  </a:cubicBezTo>
                  <a:cubicBezTo>
                    <a:pt x="17" y="41"/>
                    <a:pt x="17" y="40"/>
                    <a:pt x="17" y="40"/>
                  </a:cubicBezTo>
                  <a:cubicBezTo>
                    <a:pt x="13" y="36"/>
                    <a:pt x="13" y="36"/>
                    <a:pt x="13" y="36"/>
                  </a:cubicBezTo>
                  <a:cubicBezTo>
                    <a:pt x="23" y="26"/>
                    <a:pt x="23" y="26"/>
                    <a:pt x="23" y="26"/>
                  </a:cubicBezTo>
                  <a:cubicBezTo>
                    <a:pt x="27" y="30"/>
                    <a:pt x="27" y="30"/>
                    <a:pt x="27" y="30"/>
                  </a:cubicBezTo>
                  <a:cubicBezTo>
                    <a:pt x="27" y="31"/>
                    <a:pt x="29" y="31"/>
                    <a:pt x="30" y="30"/>
                  </a:cubicBezTo>
                  <a:cubicBezTo>
                    <a:pt x="30" y="29"/>
                    <a:pt x="31" y="29"/>
                    <a:pt x="31" y="28"/>
                  </a:cubicBezTo>
                  <a:cubicBezTo>
                    <a:pt x="31" y="28"/>
                    <a:pt x="30" y="27"/>
                    <a:pt x="30" y="27"/>
                  </a:cubicBezTo>
                  <a:cubicBezTo>
                    <a:pt x="26" y="23"/>
                    <a:pt x="26" y="23"/>
                    <a:pt x="26" y="23"/>
                  </a:cubicBezTo>
                  <a:cubicBezTo>
                    <a:pt x="36" y="13"/>
                    <a:pt x="36" y="13"/>
                    <a:pt x="36" y="13"/>
                  </a:cubicBezTo>
                  <a:cubicBezTo>
                    <a:pt x="40" y="17"/>
                    <a:pt x="40" y="17"/>
                    <a:pt x="40" y="17"/>
                  </a:cubicBezTo>
                  <a:cubicBezTo>
                    <a:pt x="41" y="18"/>
                    <a:pt x="42" y="18"/>
                    <a:pt x="43" y="17"/>
                  </a:cubicBezTo>
                  <a:cubicBezTo>
                    <a:pt x="43" y="16"/>
                    <a:pt x="44" y="16"/>
                    <a:pt x="44" y="15"/>
                  </a:cubicBezTo>
                  <a:cubicBezTo>
                    <a:pt x="44" y="15"/>
                    <a:pt x="43" y="14"/>
                    <a:pt x="43" y="14"/>
                  </a:cubicBezTo>
                  <a:cubicBezTo>
                    <a:pt x="39" y="10"/>
                    <a:pt x="39" y="10"/>
                    <a:pt x="39" y="10"/>
                  </a:cubicBezTo>
                  <a:cubicBezTo>
                    <a:pt x="46" y="4"/>
                    <a:pt x="46" y="4"/>
                    <a:pt x="46" y="4"/>
                  </a:cubicBezTo>
                  <a:cubicBezTo>
                    <a:pt x="46" y="3"/>
                    <a:pt x="46" y="1"/>
                    <a:pt x="46" y="0"/>
                  </a:cubicBezTo>
                  <a:cubicBezTo>
                    <a:pt x="45" y="0"/>
                    <a:pt x="43" y="0"/>
                    <a:pt x="42" y="0"/>
                  </a:cubicBezTo>
                  <a:cubicBezTo>
                    <a:pt x="36" y="7"/>
                    <a:pt x="36" y="7"/>
                    <a:pt x="36" y="7"/>
                  </a:cubicBezTo>
                  <a:cubicBezTo>
                    <a:pt x="32" y="3"/>
                    <a:pt x="32" y="3"/>
                    <a:pt x="32" y="3"/>
                  </a:cubicBezTo>
                  <a:cubicBezTo>
                    <a:pt x="32" y="2"/>
                    <a:pt x="30" y="2"/>
                    <a:pt x="29" y="3"/>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67" name="Freeform 67"/>
            <p:cNvSpPr>
              <a:spLocks noEditPoints="1"/>
            </p:cNvSpPr>
            <p:nvPr/>
          </p:nvSpPr>
          <p:spPr bwMode="auto">
            <a:xfrm>
              <a:off x="2174" y="2311"/>
              <a:ext cx="303" cy="304"/>
            </a:xfrm>
            <a:custGeom>
              <a:avLst/>
              <a:gdLst>
                <a:gd name="T0" fmla="*/ 0 w 128"/>
                <a:gd name="T1" fmla="*/ 64 h 128"/>
                <a:gd name="T2" fmla="*/ 128 w 128"/>
                <a:gd name="T3" fmla="*/ 64 h 128"/>
                <a:gd name="T4" fmla="*/ 99 w 128"/>
                <a:gd name="T5" fmla="*/ 16 h 128"/>
                <a:gd name="T6" fmla="*/ 112 w 128"/>
                <a:gd name="T7" fmla="*/ 29 h 128"/>
                <a:gd name="T8" fmla="*/ 101 w 128"/>
                <a:gd name="T9" fmla="*/ 27 h 128"/>
                <a:gd name="T10" fmla="*/ 99 w 128"/>
                <a:gd name="T11" fmla="*/ 16 h 128"/>
                <a:gd name="T12" fmla="*/ 41 w 128"/>
                <a:gd name="T13" fmla="*/ 9 h 128"/>
                <a:gd name="T14" fmla="*/ 51 w 128"/>
                <a:gd name="T15" fmla="*/ 6 h 128"/>
                <a:gd name="T16" fmla="*/ 25 w 128"/>
                <a:gd name="T17" fmla="*/ 19 h 128"/>
                <a:gd name="T18" fmla="*/ 9 w 128"/>
                <a:gd name="T19" fmla="*/ 87 h 128"/>
                <a:gd name="T20" fmla="*/ 5 w 128"/>
                <a:gd name="T21" fmla="*/ 64 h 128"/>
                <a:gd name="T22" fmla="*/ 12 w 128"/>
                <a:gd name="T23" fmla="*/ 72 h 128"/>
                <a:gd name="T24" fmla="*/ 64 w 128"/>
                <a:gd name="T25" fmla="*/ 123 h 128"/>
                <a:gd name="T26" fmla="*/ 40 w 128"/>
                <a:gd name="T27" fmla="*/ 119 h 128"/>
                <a:gd name="T28" fmla="*/ 70 w 128"/>
                <a:gd name="T29" fmla="*/ 123 h 128"/>
                <a:gd name="T30" fmla="*/ 121 w 128"/>
                <a:gd name="T31" fmla="*/ 82 h 128"/>
                <a:gd name="T32" fmla="*/ 112 w 128"/>
                <a:gd name="T33" fmla="*/ 99 h 128"/>
                <a:gd name="T34" fmla="*/ 111 w 128"/>
                <a:gd name="T35" fmla="*/ 88 h 128"/>
                <a:gd name="T36" fmla="*/ 121 w 128"/>
                <a:gd name="T37" fmla="*/ 82 h 128"/>
                <a:gd name="T38" fmla="*/ 107 w 128"/>
                <a:gd name="T39" fmla="*/ 85 h 128"/>
                <a:gd name="T40" fmla="*/ 104 w 128"/>
                <a:gd name="T41" fmla="*/ 108 h 128"/>
                <a:gd name="T42" fmla="*/ 95 w 128"/>
                <a:gd name="T43" fmla="*/ 115 h 128"/>
                <a:gd name="T44" fmla="*/ 76 w 128"/>
                <a:gd name="T45" fmla="*/ 122 h 128"/>
                <a:gd name="T46" fmla="*/ 56 w 128"/>
                <a:gd name="T47" fmla="*/ 111 h 128"/>
                <a:gd name="T48" fmla="*/ 33 w 128"/>
                <a:gd name="T49" fmla="*/ 115 h 128"/>
                <a:gd name="T50" fmla="*/ 13 w 128"/>
                <a:gd name="T51" fmla="*/ 94 h 128"/>
                <a:gd name="T52" fmla="*/ 17 w 128"/>
                <a:gd name="T53" fmla="*/ 72 h 128"/>
                <a:gd name="T54" fmla="*/ 17 w 128"/>
                <a:gd name="T55" fmla="*/ 71 h 128"/>
                <a:gd name="T56" fmla="*/ 6 w 128"/>
                <a:gd name="T57" fmla="*/ 51 h 128"/>
                <a:gd name="T58" fmla="*/ 20 w 128"/>
                <a:gd name="T59" fmla="*/ 25 h 128"/>
                <a:gd name="T60" fmla="*/ 41 w 128"/>
                <a:gd name="T61" fmla="*/ 22 h 128"/>
                <a:gd name="T62" fmla="*/ 58 w 128"/>
                <a:gd name="T63" fmla="*/ 5 h 128"/>
                <a:gd name="T64" fmla="*/ 64 w 128"/>
                <a:gd name="T65" fmla="*/ 5 h 128"/>
                <a:gd name="T66" fmla="*/ 88 w 128"/>
                <a:gd name="T67" fmla="*/ 10 h 128"/>
                <a:gd name="T68" fmla="*/ 98 w 128"/>
                <a:gd name="T69" fmla="*/ 31 h 128"/>
                <a:gd name="T70" fmla="*/ 119 w 128"/>
                <a:gd name="T71" fmla="*/ 41 h 128"/>
                <a:gd name="T72" fmla="*/ 123 w 128"/>
                <a:gd name="T73" fmla="*/ 7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99" y="16"/>
                  </a:moveTo>
                  <a:cubicBezTo>
                    <a:pt x="102" y="18"/>
                    <a:pt x="104" y="20"/>
                    <a:pt x="106" y="22"/>
                  </a:cubicBezTo>
                  <a:cubicBezTo>
                    <a:pt x="108" y="24"/>
                    <a:pt x="110" y="26"/>
                    <a:pt x="112" y="29"/>
                  </a:cubicBezTo>
                  <a:cubicBezTo>
                    <a:pt x="115" y="33"/>
                    <a:pt x="115" y="33"/>
                    <a:pt x="115" y="33"/>
                  </a:cubicBezTo>
                  <a:cubicBezTo>
                    <a:pt x="101" y="27"/>
                    <a:pt x="101" y="27"/>
                    <a:pt x="101" y="27"/>
                  </a:cubicBezTo>
                  <a:cubicBezTo>
                    <a:pt x="95" y="13"/>
                    <a:pt x="95" y="13"/>
                    <a:pt x="95" y="13"/>
                  </a:cubicBezTo>
                  <a:lnTo>
                    <a:pt x="99" y="16"/>
                  </a:lnTo>
                  <a:close/>
                  <a:moveTo>
                    <a:pt x="29" y="16"/>
                  </a:moveTo>
                  <a:cubicBezTo>
                    <a:pt x="33" y="13"/>
                    <a:pt x="37" y="11"/>
                    <a:pt x="41" y="9"/>
                  </a:cubicBezTo>
                  <a:cubicBezTo>
                    <a:pt x="42" y="9"/>
                    <a:pt x="44" y="8"/>
                    <a:pt x="45" y="8"/>
                  </a:cubicBezTo>
                  <a:cubicBezTo>
                    <a:pt x="51" y="6"/>
                    <a:pt x="51" y="6"/>
                    <a:pt x="51" y="6"/>
                  </a:cubicBezTo>
                  <a:cubicBezTo>
                    <a:pt x="40" y="17"/>
                    <a:pt x="40" y="17"/>
                    <a:pt x="40" y="17"/>
                  </a:cubicBezTo>
                  <a:cubicBezTo>
                    <a:pt x="25" y="19"/>
                    <a:pt x="25" y="19"/>
                    <a:pt x="25" y="19"/>
                  </a:cubicBezTo>
                  <a:lnTo>
                    <a:pt x="29" y="16"/>
                  </a:lnTo>
                  <a:close/>
                  <a:moveTo>
                    <a:pt x="9" y="87"/>
                  </a:moveTo>
                  <a:cubicBezTo>
                    <a:pt x="7" y="82"/>
                    <a:pt x="7" y="82"/>
                    <a:pt x="7" y="82"/>
                  </a:cubicBezTo>
                  <a:cubicBezTo>
                    <a:pt x="6" y="76"/>
                    <a:pt x="5" y="70"/>
                    <a:pt x="5" y="64"/>
                  </a:cubicBezTo>
                  <a:cubicBezTo>
                    <a:pt x="5" y="59"/>
                    <a:pt x="5" y="59"/>
                    <a:pt x="5" y="59"/>
                  </a:cubicBezTo>
                  <a:cubicBezTo>
                    <a:pt x="12" y="72"/>
                    <a:pt x="12" y="72"/>
                    <a:pt x="12" y="72"/>
                  </a:cubicBezTo>
                  <a:lnTo>
                    <a:pt x="9" y="87"/>
                  </a:lnTo>
                  <a:close/>
                  <a:moveTo>
                    <a:pt x="64" y="123"/>
                  </a:moveTo>
                  <a:cubicBezTo>
                    <a:pt x="58" y="123"/>
                    <a:pt x="51" y="122"/>
                    <a:pt x="45" y="120"/>
                  </a:cubicBezTo>
                  <a:cubicBezTo>
                    <a:pt x="40" y="119"/>
                    <a:pt x="40" y="119"/>
                    <a:pt x="40" y="119"/>
                  </a:cubicBezTo>
                  <a:cubicBezTo>
                    <a:pt x="56" y="116"/>
                    <a:pt x="56" y="116"/>
                    <a:pt x="56" y="116"/>
                  </a:cubicBezTo>
                  <a:cubicBezTo>
                    <a:pt x="70" y="123"/>
                    <a:pt x="70" y="123"/>
                    <a:pt x="70" y="123"/>
                  </a:cubicBezTo>
                  <a:lnTo>
                    <a:pt x="64" y="123"/>
                  </a:lnTo>
                  <a:close/>
                  <a:moveTo>
                    <a:pt x="121" y="82"/>
                  </a:moveTo>
                  <a:cubicBezTo>
                    <a:pt x="120" y="84"/>
                    <a:pt x="119" y="86"/>
                    <a:pt x="119" y="87"/>
                  </a:cubicBezTo>
                  <a:cubicBezTo>
                    <a:pt x="117" y="91"/>
                    <a:pt x="115" y="95"/>
                    <a:pt x="112" y="99"/>
                  </a:cubicBezTo>
                  <a:cubicBezTo>
                    <a:pt x="109" y="103"/>
                    <a:pt x="109" y="103"/>
                    <a:pt x="109" y="103"/>
                  </a:cubicBezTo>
                  <a:cubicBezTo>
                    <a:pt x="111" y="88"/>
                    <a:pt x="111" y="88"/>
                    <a:pt x="111" y="88"/>
                  </a:cubicBezTo>
                  <a:cubicBezTo>
                    <a:pt x="122" y="77"/>
                    <a:pt x="122" y="77"/>
                    <a:pt x="122" y="77"/>
                  </a:cubicBezTo>
                  <a:lnTo>
                    <a:pt x="121" y="82"/>
                  </a:lnTo>
                  <a:close/>
                  <a:moveTo>
                    <a:pt x="123" y="70"/>
                  </a:moveTo>
                  <a:cubicBezTo>
                    <a:pt x="107" y="85"/>
                    <a:pt x="107" y="85"/>
                    <a:pt x="107" y="85"/>
                  </a:cubicBezTo>
                  <a:cubicBezTo>
                    <a:pt x="107" y="85"/>
                    <a:pt x="106" y="86"/>
                    <a:pt x="106" y="86"/>
                  </a:cubicBezTo>
                  <a:cubicBezTo>
                    <a:pt x="104" y="108"/>
                    <a:pt x="104" y="108"/>
                    <a:pt x="104" y="108"/>
                  </a:cubicBezTo>
                  <a:cubicBezTo>
                    <a:pt x="103" y="109"/>
                    <a:pt x="103" y="109"/>
                    <a:pt x="103" y="109"/>
                  </a:cubicBezTo>
                  <a:cubicBezTo>
                    <a:pt x="101" y="111"/>
                    <a:pt x="98" y="113"/>
                    <a:pt x="95" y="115"/>
                  </a:cubicBezTo>
                  <a:cubicBezTo>
                    <a:pt x="89" y="118"/>
                    <a:pt x="83" y="121"/>
                    <a:pt x="77" y="122"/>
                  </a:cubicBezTo>
                  <a:cubicBezTo>
                    <a:pt x="76" y="122"/>
                    <a:pt x="76" y="122"/>
                    <a:pt x="76" y="122"/>
                  </a:cubicBezTo>
                  <a:cubicBezTo>
                    <a:pt x="57" y="111"/>
                    <a:pt x="57" y="111"/>
                    <a:pt x="57" y="111"/>
                  </a:cubicBezTo>
                  <a:cubicBezTo>
                    <a:pt x="57" y="111"/>
                    <a:pt x="56" y="111"/>
                    <a:pt x="56" y="111"/>
                  </a:cubicBezTo>
                  <a:cubicBezTo>
                    <a:pt x="34" y="115"/>
                    <a:pt x="34" y="115"/>
                    <a:pt x="34" y="115"/>
                  </a:cubicBezTo>
                  <a:cubicBezTo>
                    <a:pt x="33" y="115"/>
                    <a:pt x="33" y="115"/>
                    <a:pt x="33" y="115"/>
                  </a:cubicBezTo>
                  <a:cubicBezTo>
                    <a:pt x="29" y="112"/>
                    <a:pt x="25" y="109"/>
                    <a:pt x="22" y="106"/>
                  </a:cubicBezTo>
                  <a:cubicBezTo>
                    <a:pt x="18" y="102"/>
                    <a:pt x="15" y="98"/>
                    <a:pt x="13" y="94"/>
                  </a:cubicBezTo>
                  <a:cubicBezTo>
                    <a:pt x="12" y="94"/>
                    <a:pt x="12" y="94"/>
                    <a:pt x="12" y="94"/>
                  </a:cubicBezTo>
                  <a:cubicBezTo>
                    <a:pt x="17" y="72"/>
                    <a:pt x="17" y="72"/>
                    <a:pt x="17" y="72"/>
                  </a:cubicBezTo>
                  <a:cubicBezTo>
                    <a:pt x="17" y="72"/>
                    <a:pt x="17" y="72"/>
                    <a:pt x="17" y="72"/>
                  </a:cubicBezTo>
                  <a:cubicBezTo>
                    <a:pt x="17" y="71"/>
                    <a:pt x="17" y="71"/>
                    <a:pt x="17" y="71"/>
                  </a:cubicBezTo>
                  <a:cubicBezTo>
                    <a:pt x="6" y="52"/>
                    <a:pt x="6" y="52"/>
                    <a:pt x="6" y="52"/>
                  </a:cubicBezTo>
                  <a:cubicBezTo>
                    <a:pt x="6" y="51"/>
                    <a:pt x="6" y="51"/>
                    <a:pt x="6" y="51"/>
                  </a:cubicBezTo>
                  <a:cubicBezTo>
                    <a:pt x="7" y="48"/>
                    <a:pt x="8" y="44"/>
                    <a:pt x="9" y="41"/>
                  </a:cubicBezTo>
                  <a:cubicBezTo>
                    <a:pt x="12" y="35"/>
                    <a:pt x="15" y="29"/>
                    <a:pt x="20" y="25"/>
                  </a:cubicBezTo>
                  <a:cubicBezTo>
                    <a:pt x="20" y="24"/>
                    <a:pt x="20" y="24"/>
                    <a:pt x="20" y="24"/>
                  </a:cubicBezTo>
                  <a:cubicBezTo>
                    <a:pt x="41" y="22"/>
                    <a:pt x="41" y="22"/>
                    <a:pt x="41" y="22"/>
                  </a:cubicBezTo>
                  <a:cubicBezTo>
                    <a:pt x="42" y="21"/>
                    <a:pt x="42" y="21"/>
                    <a:pt x="43" y="21"/>
                  </a:cubicBezTo>
                  <a:cubicBezTo>
                    <a:pt x="58" y="5"/>
                    <a:pt x="58" y="5"/>
                    <a:pt x="58" y="5"/>
                  </a:cubicBezTo>
                  <a:cubicBezTo>
                    <a:pt x="58" y="5"/>
                    <a:pt x="58" y="5"/>
                    <a:pt x="58" y="5"/>
                  </a:cubicBezTo>
                  <a:cubicBezTo>
                    <a:pt x="60" y="5"/>
                    <a:pt x="62" y="5"/>
                    <a:pt x="64" y="5"/>
                  </a:cubicBezTo>
                  <a:cubicBezTo>
                    <a:pt x="72" y="5"/>
                    <a:pt x="80" y="6"/>
                    <a:pt x="87" y="9"/>
                  </a:cubicBezTo>
                  <a:cubicBezTo>
                    <a:pt x="88" y="10"/>
                    <a:pt x="88" y="10"/>
                    <a:pt x="88" y="10"/>
                  </a:cubicBezTo>
                  <a:cubicBezTo>
                    <a:pt x="97" y="29"/>
                    <a:pt x="97" y="29"/>
                    <a:pt x="97" y="29"/>
                  </a:cubicBezTo>
                  <a:cubicBezTo>
                    <a:pt x="98" y="30"/>
                    <a:pt x="98" y="30"/>
                    <a:pt x="98" y="31"/>
                  </a:cubicBezTo>
                  <a:cubicBezTo>
                    <a:pt x="118" y="40"/>
                    <a:pt x="118" y="40"/>
                    <a:pt x="118" y="40"/>
                  </a:cubicBezTo>
                  <a:cubicBezTo>
                    <a:pt x="119" y="41"/>
                    <a:pt x="119" y="41"/>
                    <a:pt x="119" y="41"/>
                  </a:cubicBezTo>
                  <a:cubicBezTo>
                    <a:pt x="122" y="48"/>
                    <a:pt x="123" y="56"/>
                    <a:pt x="123" y="64"/>
                  </a:cubicBezTo>
                  <a:cubicBezTo>
                    <a:pt x="123" y="66"/>
                    <a:pt x="123" y="68"/>
                    <a:pt x="123" y="7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68" name="Freeform 68"/>
            <p:cNvSpPr>
              <a:spLocks noEditPoints="1"/>
            </p:cNvSpPr>
            <p:nvPr/>
          </p:nvSpPr>
          <p:spPr bwMode="auto">
            <a:xfrm>
              <a:off x="2261" y="2406"/>
              <a:ext cx="121" cy="121"/>
            </a:xfrm>
            <a:custGeom>
              <a:avLst/>
              <a:gdLst>
                <a:gd name="T0" fmla="*/ 46 w 51"/>
                <a:gd name="T1" fmla="*/ 7 h 51"/>
                <a:gd name="T2" fmla="*/ 44 w 51"/>
                <a:gd name="T3" fmla="*/ 5 h 51"/>
                <a:gd name="T4" fmla="*/ 16 w 51"/>
                <a:gd name="T5" fmla="*/ 0 h 51"/>
                <a:gd name="T6" fmla="*/ 15 w 51"/>
                <a:gd name="T7" fmla="*/ 0 h 51"/>
                <a:gd name="T8" fmla="*/ 13 w 51"/>
                <a:gd name="T9" fmla="*/ 1 h 51"/>
                <a:gd name="T10" fmla="*/ 0 w 51"/>
                <a:gd name="T11" fmla="*/ 27 h 51"/>
                <a:gd name="T12" fmla="*/ 0 w 51"/>
                <a:gd name="T13" fmla="*/ 28 h 51"/>
                <a:gd name="T14" fmla="*/ 0 w 51"/>
                <a:gd name="T15" fmla="*/ 30 h 51"/>
                <a:gd name="T16" fmla="*/ 21 w 51"/>
                <a:gd name="T17" fmla="*/ 51 h 51"/>
                <a:gd name="T18" fmla="*/ 24 w 51"/>
                <a:gd name="T19" fmla="*/ 51 h 51"/>
                <a:gd name="T20" fmla="*/ 49 w 51"/>
                <a:gd name="T21" fmla="*/ 38 h 51"/>
                <a:gd name="T22" fmla="*/ 51 w 51"/>
                <a:gd name="T23" fmla="*/ 36 h 51"/>
                <a:gd name="T24" fmla="*/ 51 w 51"/>
                <a:gd name="T25" fmla="*/ 35 h 51"/>
                <a:gd name="T26" fmla="*/ 46 w 51"/>
                <a:gd name="T27" fmla="*/ 7 h 51"/>
                <a:gd name="T28" fmla="*/ 23 w 51"/>
                <a:gd name="T29" fmla="*/ 46 h 51"/>
                <a:gd name="T30" fmla="*/ 5 w 51"/>
                <a:gd name="T31" fmla="*/ 28 h 51"/>
                <a:gd name="T32" fmla="*/ 16 w 51"/>
                <a:gd name="T33" fmla="*/ 5 h 51"/>
                <a:gd name="T34" fmla="*/ 42 w 51"/>
                <a:gd name="T35" fmla="*/ 9 h 51"/>
                <a:gd name="T36" fmla="*/ 46 w 51"/>
                <a:gd name="T37" fmla="*/ 34 h 51"/>
                <a:gd name="T38" fmla="*/ 23 w 51"/>
                <a:gd name="T39" fmla="*/ 4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 h="51">
                  <a:moveTo>
                    <a:pt x="46" y="7"/>
                  </a:moveTo>
                  <a:cubicBezTo>
                    <a:pt x="46" y="5"/>
                    <a:pt x="45" y="5"/>
                    <a:pt x="44" y="5"/>
                  </a:cubicBezTo>
                  <a:cubicBezTo>
                    <a:pt x="16" y="0"/>
                    <a:pt x="16" y="0"/>
                    <a:pt x="16" y="0"/>
                  </a:cubicBezTo>
                  <a:cubicBezTo>
                    <a:pt x="15" y="0"/>
                    <a:pt x="15" y="0"/>
                    <a:pt x="15" y="0"/>
                  </a:cubicBezTo>
                  <a:cubicBezTo>
                    <a:pt x="14" y="0"/>
                    <a:pt x="14" y="0"/>
                    <a:pt x="13" y="1"/>
                  </a:cubicBezTo>
                  <a:cubicBezTo>
                    <a:pt x="0" y="27"/>
                    <a:pt x="0" y="27"/>
                    <a:pt x="0" y="27"/>
                  </a:cubicBezTo>
                  <a:cubicBezTo>
                    <a:pt x="0" y="28"/>
                    <a:pt x="0" y="28"/>
                    <a:pt x="0" y="28"/>
                  </a:cubicBezTo>
                  <a:cubicBezTo>
                    <a:pt x="0" y="29"/>
                    <a:pt x="0" y="29"/>
                    <a:pt x="0" y="30"/>
                  </a:cubicBezTo>
                  <a:cubicBezTo>
                    <a:pt x="21" y="51"/>
                    <a:pt x="21" y="51"/>
                    <a:pt x="21" y="51"/>
                  </a:cubicBezTo>
                  <a:cubicBezTo>
                    <a:pt x="22" y="51"/>
                    <a:pt x="23" y="51"/>
                    <a:pt x="24" y="51"/>
                  </a:cubicBezTo>
                  <a:cubicBezTo>
                    <a:pt x="49" y="38"/>
                    <a:pt x="49" y="38"/>
                    <a:pt x="49" y="38"/>
                  </a:cubicBezTo>
                  <a:cubicBezTo>
                    <a:pt x="50" y="37"/>
                    <a:pt x="51" y="37"/>
                    <a:pt x="51" y="36"/>
                  </a:cubicBezTo>
                  <a:cubicBezTo>
                    <a:pt x="51" y="36"/>
                    <a:pt x="51" y="35"/>
                    <a:pt x="51" y="35"/>
                  </a:cubicBezTo>
                  <a:lnTo>
                    <a:pt x="46" y="7"/>
                  </a:lnTo>
                  <a:close/>
                  <a:moveTo>
                    <a:pt x="23" y="46"/>
                  </a:moveTo>
                  <a:cubicBezTo>
                    <a:pt x="5" y="28"/>
                    <a:pt x="5" y="28"/>
                    <a:pt x="5" y="28"/>
                  </a:cubicBezTo>
                  <a:cubicBezTo>
                    <a:pt x="16" y="5"/>
                    <a:pt x="16" y="5"/>
                    <a:pt x="16" y="5"/>
                  </a:cubicBezTo>
                  <a:cubicBezTo>
                    <a:pt x="42" y="9"/>
                    <a:pt x="42" y="9"/>
                    <a:pt x="42" y="9"/>
                  </a:cubicBezTo>
                  <a:cubicBezTo>
                    <a:pt x="46" y="34"/>
                    <a:pt x="46" y="34"/>
                    <a:pt x="46" y="34"/>
                  </a:cubicBezTo>
                  <a:lnTo>
                    <a:pt x="23" y="46"/>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69" name="Freeform 69"/>
            <p:cNvSpPr>
              <a:spLocks noEditPoints="1"/>
            </p:cNvSpPr>
            <p:nvPr/>
          </p:nvSpPr>
          <p:spPr bwMode="auto">
            <a:xfrm>
              <a:off x="1568" y="2311"/>
              <a:ext cx="303" cy="304"/>
            </a:xfrm>
            <a:custGeom>
              <a:avLst/>
              <a:gdLst>
                <a:gd name="T0" fmla="*/ 64 w 128"/>
                <a:gd name="T1" fmla="*/ 0 h 128"/>
                <a:gd name="T2" fmla="*/ 0 w 128"/>
                <a:gd name="T3" fmla="*/ 64 h 128"/>
                <a:gd name="T4" fmla="*/ 64 w 128"/>
                <a:gd name="T5" fmla="*/ 128 h 128"/>
                <a:gd name="T6" fmla="*/ 128 w 128"/>
                <a:gd name="T7" fmla="*/ 64 h 128"/>
                <a:gd name="T8" fmla="*/ 109 w 128"/>
                <a:gd name="T9" fmla="*/ 25 h 128"/>
                <a:gd name="T10" fmla="*/ 123 w 128"/>
                <a:gd name="T11" fmla="*/ 62 h 128"/>
                <a:gd name="T12" fmla="*/ 122 w 128"/>
                <a:gd name="T13" fmla="*/ 63 h 128"/>
                <a:gd name="T14" fmla="*/ 83 w 128"/>
                <a:gd name="T15" fmla="*/ 80 h 128"/>
                <a:gd name="T16" fmla="*/ 108 w 128"/>
                <a:gd name="T17" fmla="*/ 24 h 128"/>
                <a:gd name="T18" fmla="*/ 65 w 128"/>
                <a:gd name="T19" fmla="*/ 6 h 128"/>
                <a:gd name="T20" fmla="*/ 66 w 128"/>
                <a:gd name="T21" fmla="*/ 5 h 128"/>
                <a:gd name="T22" fmla="*/ 103 w 128"/>
                <a:gd name="T23" fmla="*/ 19 h 128"/>
                <a:gd name="T24" fmla="*/ 64 w 128"/>
                <a:gd name="T25" fmla="*/ 61 h 128"/>
                <a:gd name="T26" fmla="*/ 49 w 128"/>
                <a:gd name="T27" fmla="*/ 44 h 128"/>
                <a:gd name="T28" fmla="*/ 25 w 128"/>
                <a:gd name="T29" fmla="*/ 19 h 128"/>
                <a:gd name="T30" fmla="*/ 59 w 128"/>
                <a:gd name="T31" fmla="*/ 5 h 128"/>
                <a:gd name="T32" fmla="*/ 60 w 128"/>
                <a:gd name="T33" fmla="*/ 6 h 128"/>
                <a:gd name="T34" fmla="*/ 46 w 128"/>
                <a:gd name="T35" fmla="*/ 40 h 128"/>
                <a:gd name="T36" fmla="*/ 24 w 128"/>
                <a:gd name="T37" fmla="*/ 20 h 128"/>
                <a:gd name="T38" fmla="*/ 5 w 128"/>
                <a:gd name="T39" fmla="*/ 59 h 128"/>
                <a:gd name="T40" fmla="*/ 19 w 128"/>
                <a:gd name="T41" fmla="*/ 25 h 128"/>
                <a:gd name="T42" fmla="*/ 41 w 128"/>
                <a:gd name="T43" fmla="*/ 45 h 128"/>
                <a:gd name="T44" fmla="*/ 23 w 128"/>
                <a:gd name="T45" fmla="*/ 56 h 128"/>
                <a:gd name="T46" fmla="*/ 5 w 128"/>
                <a:gd name="T47" fmla="*/ 60 h 128"/>
                <a:gd name="T48" fmla="*/ 19 w 128"/>
                <a:gd name="T49" fmla="*/ 103 h 128"/>
                <a:gd name="T50" fmla="*/ 5 w 128"/>
                <a:gd name="T51" fmla="*/ 66 h 128"/>
                <a:gd name="T52" fmla="*/ 6 w 128"/>
                <a:gd name="T53" fmla="*/ 65 h 128"/>
                <a:gd name="T54" fmla="*/ 45 w 128"/>
                <a:gd name="T55" fmla="*/ 48 h 128"/>
                <a:gd name="T56" fmla="*/ 20 w 128"/>
                <a:gd name="T57" fmla="*/ 104 h 128"/>
                <a:gd name="T58" fmla="*/ 63 w 128"/>
                <a:gd name="T59" fmla="*/ 122 h 128"/>
                <a:gd name="T60" fmla="*/ 62 w 128"/>
                <a:gd name="T61" fmla="*/ 123 h 128"/>
                <a:gd name="T62" fmla="*/ 25 w 128"/>
                <a:gd name="T63" fmla="*/ 109 h 128"/>
                <a:gd name="T64" fmla="*/ 64 w 128"/>
                <a:gd name="T65" fmla="*/ 67 h 128"/>
                <a:gd name="T66" fmla="*/ 79 w 128"/>
                <a:gd name="T67" fmla="*/ 84 h 128"/>
                <a:gd name="T68" fmla="*/ 103 w 128"/>
                <a:gd name="T69" fmla="*/ 109 h 128"/>
                <a:gd name="T70" fmla="*/ 69 w 128"/>
                <a:gd name="T71" fmla="*/ 123 h 128"/>
                <a:gd name="T72" fmla="*/ 68 w 128"/>
                <a:gd name="T73" fmla="*/ 122 h 128"/>
                <a:gd name="T74" fmla="*/ 82 w 128"/>
                <a:gd name="T75" fmla="*/ 88 h 128"/>
                <a:gd name="T76" fmla="*/ 104 w 128"/>
                <a:gd name="T77" fmla="*/ 108 h 128"/>
                <a:gd name="T78" fmla="*/ 123 w 128"/>
                <a:gd name="T79" fmla="*/ 69 h 128"/>
                <a:gd name="T80" fmla="*/ 109 w 128"/>
                <a:gd name="T81" fmla="*/ 103 h 128"/>
                <a:gd name="T82" fmla="*/ 87 w 128"/>
                <a:gd name="T83" fmla="*/ 83 h 128"/>
                <a:gd name="T84" fmla="*/ 105 w 128"/>
                <a:gd name="T85" fmla="*/ 72 h 128"/>
                <a:gd name="T86" fmla="*/ 123 w 128"/>
                <a:gd name="T87" fmla="*/ 6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8" h="128">
                  <a:moveTo>
                    <a:pt x="109" y="19"/>
                  </a:moveTo>
                  <a:cubicBezTo>
                    <a:pt x="97" y="7"/>
                    <a:pt x="81" y="0"/>
                    <a:pt x="64" y="0"/>
                  </a:cubicBezTo>
                  <a:cubicBezTo>
                    <a:pt x="47" y="0"/>
                    <a:pt x="31" y="7"/>
                    <a:pt x="19" y="19"/>
                  </a:cubicBezTo>
                  <a:cubicBezTo>
                    <a:pt x="7" y="31"/>
                    <a:pt x="0" y="47"/>
                    <a:pt x="0" y="64"/>
                  </a:cubicBezTo>
                  <a:cubicBezTo>
                    <a:pt x="0" y="81"/>
                    <a:pt x="7" y="97"/>
                    <a:pt x="19" y="109"/>
                  </a:cubicBezTo>
                  <a:cubicBezTo>
                    <a:pt x="31" y="121"/>
                    <a:pt x="47" y="128"/>
                    <a:pt x="64" y="128"/>
                  </a:cubicBezTo>
                  <a:cubicBezTo>
                    <a:pt x="81" y="128"/>
                    <a:pt x="97" y="121"/>
                    <a:pt x="109" y="109"/>
                  </a:cubicBezTo>
                  <a:cubicBezTo>
                    <a:pt x="121" y="97"/>
                    <a:pt x="128" y="81"/>
                    <a:pt x="128" y="64"/>
                  </a:cubicBezTo>
                  <a:cubicBezTo>
                    <a:pt x="128" y="47"/>
                    <a:pt x="121" y="31"/>
                    <a:pt x="109" y="19"/>
                  </a:cubicBezTo>
                  <a:close/>
                  <a:moveTo>
                    <a:pt x="109" y="25"/>
                  </a:moveTo>
                  <a:cubicBezTo>
                    <a:pt x="113" y="30"/>
                    <a:pt x="117" y="35"/>
                    <a:pt x="119" y="42"/>
                  </a:cubicBezTo>
                  <a:cubicBezTo>
                    <a:pt x="122" y="48"/>
                    <a:pt x="123" y="55"/>
                    <a:pt x="123" y="62"/>
                  </a:cubicBezTo>
                  <a:cubicBezTo>
                    <a:pt x="123" y="63"/>
                    <a:pt x="123" y="63"/>
                    <a:pt x="123" y="63"/>
                  </a:cubicBezTo>
                  <a:cubicBezTo>
                    <a:pt x="122" y="63"/>
                    <a:pt x="122" y="63"/>
                    <a:pt x="122" y="63"/>
                  </a:cubicBezTo>
                  <a:cubicBezTo>
                    <a:pt x="108" y="64"/>
                    <a:pt x="95" y="70"/>
                    <a:pt x="84" y="79"/>
                  </a:cubicBezTo>
                  <a:cubicBezTo>
                    <a:pt x="83" y="80"/>
                    <a:pt x="83" y="80"/>
                    <a:pt x="83" y="80"/>
                  </a:cubicBezTo>
                  <a:cubicBezTo>
                    <a:pt x="67" y="64"/>
                    <a:pt x="67" y="64"/>
                    <a:pt x="67" y="64"/>
                  </a:cubicBezTo>
                  <a:cubicBezTo>
                    <a:pt x="108" y="24"/>
                    <a:pt x="108" y="24"/>
                    <a:pt x="108" y="24"/>
                  </a:cubicBezTo>
                  <a:lnTo>
                    <a:pt x="109" y="25"/>
                  </a:lnTo>
                  <a:close/>
                  <a:moveTo>
                    <a:pt x="65" y="6"/>
                  </a:moveTo>
                  <a:cubicBezTo>
                    <a:pt x="65" y="5"/>
                    <a:pt x="65" y="5"/>
                    <a:pt x="65" y="5"/>
                  </a:cubicBezTo>
                  <a:cubicBezTo>
                    <a:pt x="66" y="5"/>
                    <a:pt x="66" y="5"/>
                    <a:pt x="66" y="5"/>
                  </a:cubicBezTo>
                  <a:cubicBezTo>
                    <a:pt x="73" y="5"/>
                    <a:pt x="80" y="6"/>
                    <a:pt x="86" y="9"/>
                  </a:cubicBezTo>
                  <a:cubicBezTo>
                    <a:pt x="93" y="11"/>
                    <a:pt x="98" y="15"/>
                    <a:pt x="103" y="19"/>
                  </a:cubicBezTo>
                  <a:cubicBezTo>
                    <a:pt x="104" y="20"/>
                    <a:pt x="104" y="20"/>
                    <a:pt x="104" y="20"/>
                  </a:cubicBezTo>
                  <a:cubicBezTo>
                    <a:pt x="64" y="61"/>
                    <a:pt x="64" y="61"/>
                    <a:pt x="64" y="61"/>
                  </a:cubicBezTo>
                  <a:cubicBezTo>
                    <a:pt x="48" y="45"/>
                    <a:pt x="48" y="45"/>
                    <a:pt x="48" y="45"/>
                  </a:cubicBezTo>
                  <a:cubicBezTo>
                    <a:pt x="49" y="44"/>
                    <a:pt x="49" y="44"/>
                    <a:pt x="49" y="44"/>
                  </a:cubicBezTo>
                  <a:cubicBezTo>
                    <a:pt x="58" y="33"/>
                    <a:pt x="64" y="20"/>
                    <a:pt x="65" y="6"/>
                  </a:cubicBezTo>
                  <a:close/>
                  <a:moveTo>
                    <a:pt x="25" y="19"/>
                  </a:moveTo>
                  <a:cubicBezTo>
                    <a:pt x="30" y="15"/>
                    <a:pt x="35" y="11"/>
                    <a:pt x="42" y="9"/>
                  </a:cubicBezTo>
                  <a:cubicBezTo>
                    <a:pt x="47" y="7"/>
                    <a:pt x="53" y="5"/>
                    <a:pt x="59" y="5"/>
                  </a:cubicBezTo>
                  <a:cubicBezTo>
                    <a:pt x="60" y="5"/>
                    <a:pt x="60" y="5"/>
                    <a:pt x="60" y="5"/>
                  </a:cubicBezTo>
                  <a:cubicBezTo>
                    <a:pt x="60" y="6"/>
                    <a:pt x="60" y="6"/>
                    <a:pt x="60" y="6"/>
                  </a:cubicBezTo>
                  <a:cubicBezTo>
                    <a:pt x="60" y="12"/>
                    <a:pt x="58" y="18"/>
                    <a:pt x="56" y="23"/>
                  </a:cubicBezTo>
                  <a:cubicBezTo>
                    <a:pt x="54" y="30"/>
                    <a:pt x="50" y="35"/>
                    <a:pt x="46" y="40"/>
                  </a:cubicBezTo>
                  <a:cubicBezTo>
                    <a:pt x="45" y="41"/>
                    <a:pt x="45" y="41"/>
                    <a:pt x="45" y="41"/>
                  </a:cubicBezTo>
                  <a:cubicBezTo>
                    <a:pt x="24" y="20"/>
                    <a:pt x="24" y="20"/>
                    <a:pt x="24" y="20"/>
                  </a:cubicBezTo>
                  <a:lnTo>
                    <a:pt x="25" y="19"/>
                  </a:lnTo>
                  <a:close/>
                  <a:moveTo>
                    <a:pt x="5" y="59"/>
                  </a:moveTo>
                  <a:cubicBezTo>
                    <a:pt x="5" y="53"/>
                    <a:pt x="7" y="47"/>
                    <a:pt x="9" y="42"/>
                  </a:cubicBezTo>
                  <a:cubicBezTo>
                    <a:pt x="11" y="35"/>
                    <a:pt x="15" y="30"/>
                    <a:pt x="19" y="25"/>
                  </a:cubicBezTo>
                  <a:cubicBezTo>
                    <a:pt x="20" y="24"/>
                    <a:pt x="20" y="24"/>
                    <a:pt x="20" y="24"/>
                  </a:cubicBezTo>
                  <a:cubicBezTo>
                    <a:pt x="41" y="45"/>
                    <a:pt x="41" y="45"/>
                    <a:pt x="41" y="45"/>
                  </a:cubicBezTo>
                  <a:cubicBezTo>
                    <a:pt x="40" y="46"/>
                    <a:pt x="40" y="46"/>
                    <a:pt x="40" y="46"/>
                  </a:cubicBezTo>
                  <a:cubicBezTo>
                    <a:pt x="35" y="50"/>
                    <a:pt x="30" y="54"/>
                    <a:pt x="23" y="56"/>
                  </a:cubicBezTo>
                  <a:cubicBezTo>
                    <a:pt x="18" y="58"/>
                    <a:pt x="12" y="60"/>
                    <a:pt x="6" y="60"/>
                  </a:cubicBezTo>
                  <a:cubicBezTo>
                    <a:pt x="5" y="60"/>
                    <a:pt x="5" y="60"/>
                    <a:pt x="5" y="60"/>
                  </a:cubicBezTo>
                  <a:lnTo>
                    <a:pt x="5" y="59"/>
                  </a:lnTo>
                  <a:close/>
                  <a:moveTo>
                    <a:pt x="19" y="103"/>
                  </a:moveTo>
                  <a:cubicBezTo>
                    <a:pt x="15" y="98"/>
                    <a:pt x="11" y="93"/>
                    <a:pt x="9" y="86"/>
                  </a:cubicBezTo>
                  <a:cubicBezTo>
                    <a:pt x="6" y="80"/>
                    <a:pt x="5" y="73"/>
                    <a:pt x="5" y="66"/>
                  </a:cubicBezTo>
                  <a:cubicBezTo>
                    <a:pt x="5" y="65"/>
                    <a:pt x="5" y="65"/>
                    <a:pt x="5" y="65"/>
                  </a:cubicBezTo>
                  <a:cubicBezTo>
                    <a:pt x="6" y="65"/>
                    <a:pt x="6" y="65"/>
                    <a:pt x="6" y="65"/>
                  </a:cubicBezTo>
                  <a:cubicBezTo>
                    <a:pt x="20" y="64"/>
                    <a:pt x="33" y="58"/>
                    <a:pt x="44" y="49"/>
                  </a:cubicBezTo>
                  <a:cubicBezTo>
                    <a:pt x="45" y="48"/>
                    <a:pt x="45" y="48"/>
                    <a:pt x="45" y="48"/>
                  </a:cubicBezTo>
                  <a:cubicBezTo>
                    <a:pt x="61" y="64"/>
                    <a:pt x="61" y="64"/>
                    <a:pt x="61" y="64"/>
                  </a:cubicBezTo>
                  <a:cubicBezTo>
                    <a:pt x="20" y="104"/>
                    <a:pt x="20" y="104"/>
                    <a:pt x="20" y="104"/>
                  </a:cubicBezTo>
                  <a:lnTo>
                    <a:pt x="19" y="103"/>
                  </a:lnTo>
                  <a:close/>
                  <a:moveTo>
                    <a:pt x="63" y="122"/>
                  </a:moveTo>
                  <a:cubicBezTo>
                    <a:pt x="63" y="123"/>
                    <a:pt x="63" y="123"/>
                    <a:pt x="63" y="123"/>
                  </a:cubicBezTo>
                  <a:cubicBezTo>
                    <a:pt x="62" y="123"/>
                    <a:pt x="62" y="123"/>
                    <a:pt x="62" y="123"/>
                  </a:cubicBezTo>
                  <a:cubicBezTo>
                    <a:pt x="55" y="123"/>
                    <a:pt x="48" y="122"/>
                    <a:pt x="42" y="119"/>
                  </a:cubicBezTo>
                  <a:cubicBezTo>
                    <a:pt x="35" y="117"/>
                    <a:pt x="30" y="113"/>
                    <a:pt x="25" y="109"/>
                  </a:cubicBezTo>
                  <a:cubicBezTo>
                    <a:pt x="24" y="108"/>
                    <a:pt x="24" y="108"/>
                    <a:pt x="24" y="108"/>
                  </a:cubicBezTo>
                  <a:cubicBezTo>
                    <a:pt x="64" y="67"/>
                    <a:pt x="64" y="67"/>
                    <a:pt x="64" y="67"/>
                  </a:cubicBezTo>
                  <a:cubicBezTo>
                    <a:pt x="80" y="83"/>
                    <a:pt x="80" y="83"/>
                    <a:pt x="80" y="83"/>
                  </a:cubicBezTo>
                  <a:cubicBezTo>
                    <a:pt x="79" y="84"/>
                    <a:pt x="79" y="84"/>
                    <a:pt x="79" y="84"/>
                  </a:cubicBezTo>
                  <a:cubicBezTo>
                    <a:pt x="70" y="95"/>
                    <a:pt x="64" y="108"/>
                    <a:pt x="63" y="122"/>
                  </a:cubicBezTo>
                  <a:close/>
                  <a:moveTo>
                    <a:pt x="103" y="109"/>
                  </a:moveTo>
                  <a:cubicBezTo>
                    <a:pt x="98" y="113"/>
                    <a:pt x="93" y="117"/>
                    <a:pt x="86" y="119"/>
                  </a:cubicBezTo>
                  <a:cubicBezTo>
                    <a:pt x="81" y="121"/>
                    <a:pt x="75" y="123"/>
                    <a:pt x="69" y="123"/>
                  </a:cubicBezTo>
                  <a:cubicBezTo>
                    <a:pt x="68" y="123"/>
                    <a:pt x="68" y="123"/>
                    <a:pt x="68" y="123"/>
                  </a:cubicBezTo>
                  <a:cubicBezTo>
                    <a:pt x="68" y="122"/>
                    <a:pt x="68" y="122"/>
                    <a:pt x="68" y="122"/>
                  </a:cubicBezTo>
                  <a:cubicBezTo>
                    <a:pt x="68" y="116"/>
                    <a:pt x="70" y="110"/>
                    <a:pt x="72" y="105"/>
                  </a:cubicBezTo>
                  <a:cubicBezTo>
                    <a:pt x="74" y="98"/>
                    <a:pt x="78" y="93"/>
                    <a:pt x="82" y="88"/>
                  </a:cubicBezTo>
                  <a:cubicBezTo>
                    <a:pt x="83" y="87"/>
                    <a:pt x="83" y="87"/>
                    <a:pt x="83" y="87"/>
                  </a:cubicBezTo>
                  <a:cubicBezTo>
                    <a:pt x="104" y="108"/>
                    <a:pt x="104" y="108"/>
                    <a:pt x="104" y="108"/>
                  </a:cubicBezTo>
                  <a:lnTo>
                    <a:pt x="103" y="109"/>
                  </a:lnTo>
                  <a:close/>
                  <a:moveTo>
                    <a:pt x="123" y="69"/>
                  </a:moveTo>
                  <a:cubicBezTo>
                    <a:pt x="123" y="75"/>
                    <a:pt x="121" y="81"/>
                    <a:pt x="119" y="86"/>
                  </a:cubicBezTo>
                  <a:cubicBezTo>
                    <a:pt x="117" y="93"/>
                    <a:pt x="113" y="98"/>
                    <a:pt x="109" y="103"/>
                  </a:cubicBezTo>
                  <a:cubicBezTo>
                    <a:pt x="108" y="104"/>
                    <a:pt x="108" y="104"/>
                    <a:pt x="108" y="104"/>
                  </a:cubicBezTo>
                  <a:cubicBezTo>
                    <a:pt x="87" y="83"/>
                    <a:pt x="87" y="83"/>
                    <a:pt x="87" y="83"/>
                  </a:cubicBezTo>
                  <a:cubicBezTo>
                    <a:pt x="88" y="82"/>
                    <a:pt x="88" y="82"/>
                    <a:pt x="88" y="82"/>
                  </a:cubicBezTo>
                  <a:cubicBezTo>
                    <a:pt x="93" y="78"/>
                    <a:pt x="98" y="74"/>
                    <a:pt x="105" y="72"/>
                  </a:cubicBezTo>
                  <a:cubicBezTo>
                    <a:pt x="110" y="70"/>
                    <a:pt x="116" y="68"/>
                    <a:pt x="122" y="68"/>
                  </a:cubicBezTo>
                  <a:cubicBezTo>
                    <a:pt x="123" y="68"/>
                    <a:pt x="123" y="68"/>
                    <a:pt x="123" y="68"/>
                  </a:cubicBezTo>
                  <a:lnTo>
                    <a:pt x="123" y="69"/>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70" name="Freeform 70"/>
            <p:cNvSpPr>
              <a:spLocks noEditPoints="1"/>
            </p:cNvSpPr>
            <p:nvPr/>
          </p:nvSpPr>
          <p:spPr bwMode="auto">
            <a:xfrm>
              <a:off x="963" y="2311"/>
              <a:ext cx="303" cy="304"/>
            </a:xfrm>
            <a:custGeom>
              <a:avLst/>
              <a:gdLst>
                <a:gd name="T0" fmla="*/ 111 w 128"/>
                <a:gd name="T1" fmla="*/ 62 h 128"/>
                <a:gd name="T2" fmla="*/ 68 w 128"/>
                <a:gd name="T3" fmla="*/ 17 h 128"/>
                <a:gd name="T4" fmla="*/ 66 w 128"/>
                <a:gd name="T5" fmla="*/ 2 h 128"/>
                <a:gd name="T6" fmla="*/ 62 w 128"/>
                <a:gd name="T7" fmla="*/ 2 h 128"/>
                <a:gd name="T8" fmla="*/ 60 w 128"/>
                <a:gd name="T9" fmla="*/ 17 h 128"/>
                <a:gd name="T10" fmla="*/ 17 w 128"/>
                <a:gd name="T11" fmla="*/ 62 h 128"/>
                <a:gd name="T12" fmla="*/ 0 w 128"/>
                <a:gd name="T13" fmla="*/ 64 h 128"/>
                <a:gd name="T14" fmla="*/ 17 w 128"/>
                <a:gd name="T15" fmla="*/ 66 h 128"/>
                <a:gd name="T16" fmla="*/ 60 w 128"/>
                <a:gd name="T17" fmla="*/ 111 h 128"/>
                <a:gd name="T18" fmla="*/ 62 w 128"/>
                <a:gd name="T19" fmla="*/ 126 h 128"/>
                <a:gd name="T20" fmla="*/ 66 w 128"/>
                <a:gd name="T21" fmla="*/ 126 h 128"/>
                <a:gd name="T22" fmla="*/ 68 w 128"/>
                <a:gd name="T23" fmla="*/ 111 h 128"/>
                <a:gd name="T24" fmla="*/ 111 w 128"/>
                <a:gd name="T25" fmla="*/ 66 h 128"/>
                <a:gd name="T26" fmla="*/ 128 w 128"/>
                <a:gd name="T27" fmla="*/ 64 h 128"/>
                <a:gd name="T28" fmla="*/ 62 w 128"/>
                <a:gd name="T29" fmla="*/ 106 h 128"/>
                <a:gd name="T30" fmla="*/ 48 w 128"/>
                <a:gd name="T31" fmla="*/ 103 h 128"/>
                <a:gd name="T32" fmla="*/ 25 w 128"/>
                <a:gd name="T33" fmla="*/ 80 h 128"/>
                <a:gd name="T34" fmla="*/ 22 w 128"/>
                <a:gd name="T35" fmla="*/ 66 h 128"/>
                <a:gd name="T36" fmla="*/ 62 w 128"/>
                <a:gd name="T37" fmla="*/ 106 h 128"/>
                <a:gd name="T38" fmla="*/ 22 w 128"/>
                <a:gd name="T39" fmla="*/ 62 h 128"/>
                <a:gd name="T40" fmla="*/ 25 w 128"/>
                <a:gd name="T41" fmla="*/ 48 h 128"/>
                <a:gd name="T42" fmla="*/ 48 w 128"/>
                <a:gd name="T43" fmla="*/ 25 h 128"/>
                <a:gd name="T44" fmla="*/ 62 w 128"/>
                <a:gd name="T45" fmla="*/ 22 h 128"/>
                <a:gd name="T46" fmla="*/ 106 w 128"/>
                <a:gd name="T47" fmla="*/ 68 h 128"/>
                <a:gd name="T48" fmla="*/ 94 w 128"/>
                <a:gd name="T49" fmla="*/ 94 h 128"/>
                <a:gd name="T50" fmla="*/ 68 w 128"/>
                <a:gd name="T51" fmla="*/ 106 h 128"/>
                <a:gd name="T52" fmla="*/ 66 w 128"/>
                <a:gd name="T53" fmla="*/ 66 h 128"/>
                <a:gd name="T54" fmla="*/ 106 w 128"/>
                <a:gd name="T55" fmla="*/ 68 h 128"/>
                <a:gd name="T56" fmla="*/ 66 w 128"/>
                <a:gd name="T57" fmla="*/ 22 h 128"/>
                <a:gd name="T58" fmla="*/ 80 w 128"/>
                <a:gd name="T59" fmla="*/ 25 h 128"/>
                <a:gd name="T60" fmla="*/ 103 w 128"/>
                <a:gd name="T61" fmla="*/ 48 h 128"/>
                <a:gd name="T62" fmla="*/ 106 w 128"/>
                <a:gd name="T63" fmla="*/ 6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128">
                  <a:moveTo>
                    <a:pt x="126" y="62"/>
                  </a:moveTo>
                  <a:cubicBezTo>
                    <a:pt x="111" y="62"/>
                    <a:pt x="111" y="62"/>
                    <a:pt x="111" y="62"/>
                  </a:cubicBezTo>
                  <a:cubicBezTo>
                    <a:pt x="111" y="60"/>
                    <a:pt x="111" y="60"/>
                    <a:pt x="111" y="60"/>
                  </a:cubicBezTo>
                  <a:cubicBezTo>
                    <a:pt x="109" y="38"/>
                    <a:pt x="90" y="19"/>
                    <a:pt x="68" y="17"/>
                  </a:cubicBezTo>
                  <a:cubicBezTo>
                    <a:pt x="66" y="17"/>
                    <a:pt x="66" y="17"/>
                    <a:pt x="66" y="17"/>
                  </a:cubicBezTo>
                  <a:cubicBezTo>
                    <a:pt x="66" y="2"/>
                    <a:pt x="66" y="2"/>
                    <a:pt x="66" y="2"/>
                  </a:cubicBezTo>
                  <a:cubicBezTo>
                    <a:pt x="66" y="1"/>
                    <a:pt x="65" y="0"/>
                    <a:pt x="64" y="0"/>
                  </a:cubicBezTo>
                  <a:cubicBezTo>
                    <a:pt x="63" y="0"/>
                    <a:pt x="62" y="1"/>
                    <a:pt x="62" y="2"/>
                  </a:cubicBezTo>
                  <a:cubicBezTo>
                    <a:pt x="62" y="17"/>
                    <a:pt x="62" y="17"/>
                    <a:pt x="62" y="17"/>
                  </a:cubicBezTo>
                  <a:cubicBezTo>
                    <a:pt x="60" y="17"/>
                    <a:pt x="60" y="17"/>
                    <a:pt x="60" y="17"/>
                  </a:cubicBezTo>
                  <a:cubicBezTo>
                    <a:pt x="38" y="19"/>
                    <a:pt x="19" y="38"/>
                    <a:pt x="17" y="60"/>
                  </a:cubicBezTo>
                  <a:cubicBezTo>
                    <a:pt x="17" y="62"/>
                    <a:pt x="17" y="62"/>
                    <a:pt x="17" y="62"/>
                  </a:cubicBezTo>
                  <a:cubicBezTo>
                    <a:pt x="2" y="62"/>
                    <a:pt x="2" y="62"/>
                    <a:pt x="2" y="62"/>
                  </a:cubicBezTo>
                  <a:cubicBezTo>
                    <a:pt x="1" y="62"/>
                    <a:pt x="0" y="63"/>
                    <a:pt x="0" y="64"/>
                  </a:cubicBezTo>
                  <a:cubicBezTo>
                    <a:pt x="0" y="65"/>
                    <a:pt x="1" y="66"/>
                    <a:pt x="2" y="66"/>
                  </a:cubicBezTo>
                  <a:cubicBezTo>
                    <a:pt x="17" y="66"/>
                    <a:pt x="17" y="66"/>
                    <a:pt x="17" y="66"/>
                  </a:cubicBezTo>
                  <a:cubicBezTo>
                    <a:pt x="17" y="68"/>
                    <a:pt x="17" y="68"/>
                    <a:pt x="17" y="68"/>
                  </a:cubicBezTo>
                  <a:cubicBezTo>
                    <a:pt x="19" y="90"/>
                    <a:pt x="38" y="109"/>
                    <a:pt x="60" y="111"/>
                  </a:cubicBezTo>
                  <a:cubicBezTo>
                    <a:pt x="62" y="111"/>
                    <a:pt x="62" y="111"/>
                    <a:pt x="62" y="111"/>
                  </a:cubicBezTo>
                  <a:cubicBezTo>
                    <a:pt x="62" y="126"/>
                    <a:pt x="62" y="126"/>
                    <a:pt x="62" y="126"/>
                  </a:cubicBezTo>
                  <a:cubicBezTo>
                    <a:pt x="62" y="127"/>
                    <a:pt x="63" y="128"/>
                    <a:pt x="64" y="128"/>
                  </a:cubicBezTo>
                  <a:cubicBezTo>
                    <a:pt x="65" y="128"/>
                    <a:pt x="66" y="127"/>
                    <a:pt x="66" y="126"/>
                  </a:cubicBezTo>
                  <a:cubicBezTo>
                    <a:pt x="66" y="111"/>
                    <a:pt x="66" y="111"/>
                    <a:pt x="66" y="111"/>
                  </a:cubicBezTo>
                  <a:cubicBezTo>
                    <a:pt x="68" y="111"/>
                    <a:pt x="68" y="111"/>
                    <a:pt x="68" y="111"/>
                  </a:cubicBezTo>
                  <a:cubicBezTo>
                    <a:pt x="90" y="109"/>
                    <a:pt x="109" y="90"/>
                    <a:pt x="111" y="68"/>
                  </a:cubicBezTo>
                  <a:cubicBezTo>
                    <a:pt x="111" y="66"/>
                    <a:pt x="111" y="66"/>
                    <a:pt x="111" y="66"/>
                  </a:cubicBezTo>
                  <a:cubicBezTo>
                    <a:pt x="126" y="66"/>
                    <a:pt x="126" y="66"/>
                    <a:pt x="126" y="66"/>
                  </a:cubicBezTo>
                  <a:cubicBezTo>
                    <a:pt x="127" y="66"/>
                    <a:pt x="128" y="65"/>
                    <a:pt x="128" y="64"/>
                  </a:cubicBezTo>
                  <a:cubicBezTo>
                    <a:pt x="128" y="63"/>
                    <a:pt x="127" y="62"/>
                    <a:pt x="126" y="62"/>
                  </a:cubicBezTo>
                  <a:close/>
                  <a:moveTo>
                    <a:pt x="62" y="106"/>
                  </a:moveTo>
                  <a:cubicBezTo>
                    <a:pt x="60" y="106"/>
                    <a:pt x="60" y="106"/>
                    <a:pt x="60" y="106"/>
                  </a:cubicBezTo>
                  <a:cubicBezTo>
                    <a:pt x="56" y="106"/>
                    <a:pt x="52" y="105"/>
                    <a:pt x="48" y="103"/>
                  </a:cubicBezTo>
                  <a:cubicBezTo>
                    <a:pt x="43" y="101"/>
                    <a:pt x="38" y="98"/>
                    <a:pt x="34" y="94"/>
                  </a:cubicBezTo>
                  <a:cubicBezTo>
                    <a:pt x="30" y="90"/>
                    <a:pt x="27" y="85"/>
                    <a:pt x="25" y="80"/>
                  </a:cubicBezTo>
                  <a:cubicBezTo>
                    <a:pt x="23" y="76"/>
                    <a:pt x="22" y="72"/>
                    <a:pt x="22" y="68"/>
                  </a:cubicBezTo>
                  <a:cubicBezTo>
                    <a:pt x="22" y="66"/>
                    <a:pt x="22" y="66"/>
                    <a:pt x="22" y="66"/>
                  </a:cubicBezTo>
                  <a:cubicBezTo>
                    <a:pt x="62" y="66"/>
                    <a:pt x="62" y="66"/>
                    <a:pt x="62" y="66"/>
                  </a:cubicBezTo>
                  <a:lnTo>
                    <a:pt x="62" y="106"/>
                  </a:lnTo>
                  <a:close/>
                  <a:moveTo>
                    <a:pt x="62" y="62"/>
                  </a:moveTo>
                  <a:cubicBezTo>
                    <a:pt x="22" y="62"/>
                    <a:pt x="22" y="62"/>
                    <a:pt x="22" y="62"/>
                  </a:cubicBezTo>
                  <a:cubicBezTo>
                    <a:pt x="22" y="60"/>
                    <a:pt x="22" y="60"/>
                    <a:pt x="22" y="60"/>
                  </a:cubicBezTo>
                  <a:cubicBezTo>
                    <a:pt x="22" y="56"/>
                    <a:pt x="23" y="52"/>
                    <a:pt x="25" y="48"/>
                  </a:cubicBezTo>
                  <a:cubicBezTo>
                    <a:pt x="27" y="43"/>
                    <a:pt x="30" y="38"/>
                    <a:pt x="34" y="34"/>
                  </a:cubicBezTo>
                  <a:cubicBezTo>
                    <a:pt x="38" y="30"/>
                    <a:pt x="43" y="27"/>
                    <a:pt x="48" y="25"/>
                  </a:cubicBezTo>
                  <a:cubicBezTo>
                    <a:pt x="52" y="23"/>
                    <a:pt x="56" y="22"/>
                    <a:pt x="60" y="22"/>
                  </a:cubicBezTo>
                  <a:cubicBezTo>
                    <a:pt x="62" y="22"/>
                    <a:pt x="62" y="22"/>
                    <a:pt x="62" y="22"/>
                  </a:cubicBezTo>
                  <a:lnTo>
                    <a:pt x="62" y="62"/>
                  </a:lnTo>
                  <a:close/>
                  <a:moveTo>
                    <a:pt x="106" y="68"/>
                  </a:moveTo>
                  <a:cubicBezTo>
                    <a:pt x="106" y="72"/>
                    <a:pt x="105" y="76"/>
                    <a:pt x="103" y="80"/>
                  </a:cubicBezTo>
                  <a:cubicBezTo>
                    <a:pt x="101" y="85"/>
                    <a:pt x="98" y="90"/>
                    <a:pt x="94" y="94"/>
                  </a:cubicBezTo>
                  <a:cubicBezTo>
                    <a:pt x="90" y="98"/>
                    <a:pt x="85" y="101"/>
                    <a:pt x="80" y="103"/>
                  </a:cubicBezTo>
                  <a:cubicBezTo>
                    <a:pt x="76" y="105"/>
                    <a:pt x="72" y="106"/>
                    <a:pt x="68" y="106"/>
                  </a:cubicBezTo>
                  <a:cubicBezTo>
                    <a:pt x="66" y="106"/>
                    <a:pt x="66" y="106"/>
                    <a:pt x="66" y="106"/>
                  </a:cubicBezTo>
                  <a:cubicBezTo>
                    <a:pt x="66" y="66"/>
                    <a:pt x="66" y="66"/>
                    <a:pt x="66" y="66"/>
                  </a:cubicBezTo>
                  <a:cubicBezTo>
                    <a:pt x="106" y="66"/>
                    <a:pt x="106" y="66"/>
                    <a:pt x="106" y="66"/>
                  </a:cubicBezTo>
                  <a:lnTo>
                    <a:pt x="106" y="68"/>
                  </a:lnTo>
                  <a:close/>
                  <a:moveTo>
                    <a:pt x="66" y="62"/>
                  </a:moveTo>
                  <a:cubicBezTo>
                    <a:pt x="66" y="22"/>
                    <a:pt x="66" y="22"/>
                    <a:pt x="66" y="22"/>
                  </a:cubicBezTo>
                  <a:cubicBezTo>
                    <a:pt x="68" y="22"/>
                    <a:pt x="68" y="22"/>
                    <a:pt x="68" y="22"/>
                  </a:cubicBezTo>
                  <a:cubicBezTo>
                    <a:pt x="72" y="22"/>
                    <a:pt x="76" y="23"/>
                    <a:pt x="80" y="25"/>
                  </a:cubicBezTo>
                  <a:cubicBezTo>
                    <a:pt x="85" y="27"/>
                    <a:pt x="90" y="30"/>
                    <a:pt x="94" y="34"/>
                  </a:cubicBezTo>
                  <a:cubicBezTo>
                    <a:pt x="98" y="38"/>
                    <a:pt x="101" y="43"/>
                    <a:pt x="103" y="48"/>
                  </a:cubicBezTo>
                  <a:cubicBezTo>
                    <a:pt x="105" y="52"/>
                    <a:pt x="106" y="56"/>
                    <a:pt x="106" y="60"/>
                  </a:cubicBezTo>
                  <a:cubicBezTo>
                    <a:pt x="106" y="62"/>
                    <a:pt x="106" y="62"/>
                    <a:pt x="106" y="62"/>
                  </a:cubicBezTo>
                  <a:lnTo>
                    <a:pt x="66" y="62"/>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71" name="Freeform 71"/>
            <p:cNvSpPr>
              <a:spLocks noEditPoints="1"/>
            </p:cNvSpPr>
            <p:nvPr/>
          </p:nvSpPr>
          <p:spPr bwMode="auto">
            <a:xfrm>
              <a:off x="358" y="2311"/>
              <a:ext cx="302" cy="304"/>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106 w 128"/>
                <a:gd name="T11" fmla="*/ 106 h 128"/>
                <a:gd name="T12" fmla="*/ 87 w 128"/>
                <a:gd name="T13" fmla="*/ 119 h 128"/>
                <a:gd name="T14" fmla="*/ 64 w 128"/>
                <a:gd name="T15" fmla="*/ 123 h 128"/>
                <a:gd name="T16" fmla="*/ 41 w 128"/>
                <a:gd name="T17" fmla="*/ 119 h 128"/>
                <a:gd name="T18" fmla="*/ 22 w 128"/>
                <a:gd name="T19" fmla="*/ 106 h 128"/>
                <a:gd name="T20" fmla="*/ 9 w 128"/>
                <a:gd name="T21" fmla="*/ 87 h 128"/>
                <a:gd name="T22" fmla="*/ 5 w 128"/>
                <a:gd name="T23" fmla="*/ 64 h 128"/>
                <a:gd name="T24" fmla="*/ 9 w 128"/>
                <a:gd name="T25" fmla="*/ 41 h 128"/>
                <a:gd name="T26" fmla="*/ 22 w 128"/>
                <a:gd name="T27" fmla="*/ 22 h 128"/>
                <a:gd name="T28" fmla="*/ 41 w 128"/>
                <a:gd name="T29" fmla="*/ 9 h 128"/>
                <a:gd name="T30" fmla="*/ 87 w 128"/>
                <a:gd name="T31" fmla="*/ 9 h 128"/>
                <a:gd name="T32" fmla="*/ 106 w 128"/>
                <a:gd name="T33" fmla="*/ 22 h 128"/>
                <a:gd name="T34" fmla="*/ 119 w 128"/>
                <a:gd name="T35" fmla="*/ 41 h 128"/>
                <a:gd name="T36" fmla="*/ 123 w 128"/>
                <a:gd name="T37" fmla="*/ 64 h 128"/>
                <a:gd name="T38" fmla="*/ 119 w 128"/>
                <a:gd name="T39" fmla="*/ 87 h 128"/>
                <a:gd name="T40" fmla="*/ 106 w 128"/>
                <a:gd name="T41" fmla="*/ 10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106" y="106"/>
                  </a:moveTo>
                  <a:cubicBezTo>
                    <a:pt x="101" y="112"/>
                    <a:pt x="94" y="116"/>
                    <a:pt x="87" y="119"/>
                  </a:cubicBezTo>
                  <a:cubicBezTo>
                    <a:pt x="80" y="122"/>
                    <a:pt x="72" y="123"/>
                    <a:pt x="64" y="123"/>
                  </a:cubicBezTo>
                  <a:cubicBezTo>
                    <a:pt x="56" y="123"/>
                    <a:pt x="48" y="122"/>
                    <a:pt x="41" y="119"/>
                  </a:cubicBezTo>
                  <a:cubicBezTo>
                    <a:pt x="34" y="116"/>
                    <a:pt x="27" y="112"/>
                    <a:pt x="22" y="106"/>
                  </a:cubicBezTo>
                  <a:cubicBezTo>
                    <a:pt x="16" y="101"/>
                    <a:pt x="12" y="94"/>
                    <a:pt x="9" y="87"/>
                  </a:cubicBezTo>
                  <a:cubicBezTo>
                    <a:pt x="6" y="80"/>
                    <a:pt x="5" y="72"/>
                    <a:pt x="5" y="64"/>
                  </a:cubicBezTo>
                  <a:cubicBezTo>
                    <a:pt x="5" y="56"/>
                    <a:pt x="6" y="48"/>
                    <a:pt x="9" y="41"/>
                  </a:cubicBezTo>
                  <a:cubicBezTo>
                    <a:pt x="12" y="34"/>
                    <a:pt x="16" y="27"/>
                    <a:pt x="22" y="22"/>
                  </a:cubicBezTo>
                  <a:cubicBezTo>
                    <a:pt x="27" y="17"/>
                    <a:pt x="34" y="12"/>
                    <a:pt x="41" y="9"/>
                  </a:cubicBezTo>
                  <a:cubicBezTo>
                    <a:pt x="56" y="3"/>
                    <a:pt x="72" y="3"/>
                    <a:pt x="87" y="9"/>
                  </a:cubicBezTo>
                  <a:cubicBezTo>
                    <a:pt x="94" y="12"/>
                    <a:pt x="101" y="17"/>
                    <a:pt x="106" y="22"/>
                  </a:cubicBezTo>
                  <a:cubicBezTo>
                    <a:pt x="111" y="27"/>
                    <a:pt x="116" y="34"/>
                    <a:pt x="119" y="41"/>
                  </a:cubicBezTo>
                  <a:cubicBezTo>
                    <a:pt x="122" y="48"/>
                    <a:pt x="123" y="56"/>
                    <a:pt x="123" y="64"/>
                  </a:cubicBezTo>
                  <a:cubicBezTo>
                    <a:pt x="123" y="72"/>
                    <a:pt x="122" y="80"/>
                    <a:pt x="119" y="87"/>
                  </a:cubicBezTo>
                  <a:cubicBezTo>
                    <a:pt x="116" y="94"/>
                    <a:pt x="111" y="101"/>
                    <a:pt x="106" y="106"/>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72" name="Freeform 72"/>
            <p:cNvSpPr>
              <a:spLocks noEditPoints="1"/>
            </p:cNvSpPr>
            <p:nvPr/>
          </p:nvSpPr>
          <p:spPr bwMode="auto">
            <a:xfrm>
              <a:off x="421" y="2375"/>
              <a:ext cx="175" cy="176"/>
            </a:xfrm>
            <a:custGeom>
              <a:avLst/>
              <a:gdLst>
                <a:gd name="T0" fmla="*/ 37 w 74"/>
                <a:gd name="T1" fmla="*/ 0 h 74"/>
                <a:gd name="T2" fmla="*/ 0 w 74"/>
                <a:gd name="T3" fmla="*/ 37 h 74"/>
                <a:gd name="T4" fmla="*/ 37 w 74"/>
                <a:gd name="T5" fmla="*/ 74 h 74"/>
                <a:gd name="T6" fmla="*/ 74 w 74"/>
                <a:gd name="T7" fmla="*/ 37 h 74"/>
                <a:gd name="T8" fmla="*/ 37 w 74"/>
                <a:gd name="T9" fmla="*/ 0 h 74"/>
                <a:gd name="T10" fmla="*/ 60 w 74"/>
                <a:gd name="T11" fmla="*/ 60 h 74"/>
                <a:gd name="T12" fmla="*/ 37 w 74"/>
                <a:gd name="T13" fmla="*/ 69 h 74"/>
                <a:gd name="T14" fmla="*/ 14 w 74"/>
                <a:gd name="T15" fmla="*/ 60 h 74"/>
                <a:gd name="T16" fmla="*/ 5 w 74"/>
                <a:gd name="T17" fmla="*/ 37 h 74"/>
                <a:gd name="T18" fmla="*/ 14 w 74"/>
                <a:gd name="T19" fmla="*/ 14 h 74"/>
                <a:gd name="T20" fmla="*/ 37 w 74"/>
                <a:gd name="T21" fmla="*/ 5 h 74"/>
                <a:gd name="T22" fmla="*/ 60 w 74"/>
                <a:gd name="T23" fmla="*/ 14 h 74"/>
                <a:gd name="T24" fmla="*/ 69 w 74"/>
                <a:gd name="T25" fmla="*/ 37 h 74"/>
                <a:gd name="T26" fmla="*/ 60 w 74"/>
                <a:gd name="T27" fmla="*/ 6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74">
                  <a:moveTo>
                    <a:pt x="37" y="0"/>
                  </a:moveTo>
                  <a:cubicBezTo>
                    <a:pt x="17" y="0"/>
                    <a:pt x="0" y="17"/>
                    <a:pt x="0" y="37"/>
                  </a:cubicBezTo>
                  <a:cubicBezTo>
                    <a:pt x="0" y="57"/>
                    <a:pt x="17" y="74"/>
                    <a:pt x="37" y="74"/>
                  </a:cubicBezTo>
                  <a:cubicBezTo>
                    <a:pt x="57" y="74"/>
                    <a:pt x="74" y="57"/>
                    <a:pt x="74" y="37"/>
                  </a:cubicBezTo>
                  <a:cubicBezTo>
                    <a:pt x="74" y="17"/>
                    <a:pt x="57" y="0"/>
                    <a:pt x="37" y="0"/>
                  </a:cubicBezTo>
                  <a:close/>
                  <a:moveTo>
                    <a:pt x="60" y="60"/>
                  </a:moveTo>
                  <a:cubicBezTo>
                    <a:pt x="54" y="66"/>
                    <a:pt x="46" y="69"/>
                    <a:pt x="37" y="69"/>
                  </a:cubicBezTo>
                  <a:cubicBezTo>
                    <a:pt x="28" y="69"/>
                    <a:pt x="20" y="66"/>
                    <a:pt x="14" y="60"/>
                  </a:cubicBezTo>
                  <a:cubicBezTo>
                    <a:pt x="8" y="54"/>
                    <a:pt x="5" y="46"/>
                    <a:pt x="5" y="37"/>
                  </a:cubicBezTo>
                  <a:cubicBezTo>
                    <a:pt x="5" y="28"/>
                    <a:pt x="8" y="20"/>
                    <a:pt x="14" y="14"/>
                  </a:cubicBezTo>
                  <a:cubicBezTo>
                    <a:pt x="20" y="8"/>
                    <a:pt x="28" y="5"/>
                    <a:pt x="37" y="5"/>
                  </a:cubicBezTo>
                  <a:cubicBezTo>
                    <a:pt x="46" y="5"/>
                    <a:pt x="54" y="8"/>
                    <a:pt x="60" y="14"/>
                  </a:cubicBezTo>
                  <a:cubicBezTo>
                    <a:pt x="66" y="20"/>
                    <a:pt x="69" y="28"/>
                    <a:pt x="69" y="37"/>
                  </a:cubicBezTo>
                  <a:cubicBezTo>
                    <a:pt x="69" y="46"/>
                    <a:pt x="66" y="54"/>
                    <a:pt x="60" y="6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73" name="Freeform 73"/>
            <p:cNvSpPr>
              <a:spLocks noEditPoints="1"/>
            </p:cNvSpPr>
            <p:nvPr/>
          </p:nvSpPr>
          <p:spPr bwMode="auto">
            <a:xfrm>
              <a:off x="485" y="2439"/>
              <a:ext cx="48" cy="48"/>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5 h 20"/>
                <a:gd name="T12" fmla="*/ 5 w 20"/>
                <a:gd name="T13" fmla="*/ 10 h 20"/>
                <a:gd name="T14" fmla="*/ 10 w 20"/>
                <a:gd name="T15" fmla="*/ 5 h 20"/>
                <a:gd name="T16" fmla="*/ 15 w 20"/>
                <a:gd name="T17" fmla="*/ 10 h 20"/>
                <a:gd name="T18" fmla="*/ 10 w 20"/>
                <a:gd name="T19"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5" y="0"/>
                    <a:pt x="0" y="5"/>
                    <a:pt x="0" y="10"/>
                  </a:cubicBezTo>
                  <a:cubicBezTo>
                    <a:pt x="0" y="15"/>
                    <a:pt x="5" y="20"/>
                    <a:pt x="10" y="20"/>
                  </a:cubicBezTo>
                  <a:cubicBezTo>
                    <a:pt x="15" y="20"/>
                    <a:pt x="20" y="15"/>
                    <a:pt x="20" y="10"/>
                  </a:cubicBezTo>
                  <a:cubicBezTo>
                    <a:pt x="20" y="5"/>
                    <a:pt x="15" y="0"/>
                    <a:pt x="10" y="0"/>
                  </a:cubicBezTo>
                  <a:close/>
                  <a:moveTo>
                    <a:pt x="10" y="15"/>
                  </a:moveTo>
                  <a:cubicBezTo>
                    <a:pt x="7" y="15"/>
                    <a:pt x="5" y="13"/>
                    <a:pt x="5" y="10"/>
                  </a:cubicBezTo>
                  <a:cubicBezTo>
                    <a:pt x="5" y="7"/>
                    <a:pt x="7" y="5"/>
                    <a:pt x="10" y="5"/>
                  </a:cubicBezTo>
                  <a:cubicBezTo>
                    <a:pt x="13" y="5"/>
                    <a:pt x="15" y="7"/>
                    <a:pt x="15" y="10"/>
                  </a:cubicBezTo>
                  <a:cubicBezTo>
                    <a:pt x="15" y="13"/>
                    <a:pt x="13" y="15"/>
                    <a:pt x="10" y="1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74" name="Freeform 74"/>
            <p:cNvSpPr>
              <a:spLocks noEditPoints="1"/>
            </p:cNvSpPr>
            <p:nvPr/>
          </p:nvSpPr>
          <p:spPr bwMode="auto">
            <a:xfrm>
              <a:off x="7041" y="1705"/>
              <a:ext cx="255" cy="303"/>
            </a:xfrm>
            <a:custGeom>
              <a:avLst/>
              <a:gdLst>
                <a:gd name="T0" fmla="*/ 106 w 108"/>
                <a:gd name="T1" fmla="*/ 19 h 128"/>
                <a:gd name="T2" fmla="*/ 108 w 108"/>
                <a:gd name="T3" fmla="*/ 17 h 128"/>
                <a:gd name="T4" fmla="*/ 108 w 108"/>
                <a:gd name="T5" fmla="*/ 2 h 128"/>
                <a:gd name="T6" fmla="*/ 106 w 108"/>
                <a:gd name="T7" fmla="*/ 0 h 128"/>
                <a:gd name="T8" fmla="*/ 2 w 108"/>
                <a:gd name="T9" fmla="*/ 0 h 128"/>
                <a:gd name="T10" fmla="*/ 0 w 108"/>
                <a:gd name="T11" fmla="*/ 2 h 128"/>
                <a:gd name="T12" fmla="*/ 0 w 108"/>
                <a:gd name="T13" fmla="*/ 17 h 128"/>
                <a:gd name="T14" fmla="*/ 2 w 108"/>
                <a:gd name="T15" fmla="*/ 19 h 128"/>
                <a:gd name="T16" fmla="*/ 7 w 108"/>
                <a:gd name="T17" fmla="*/ 19 h 128"/>
                <a:gd name="T18" fmla="*/ 7 w 108"/>
                <a:gd name="T19" fmla="*/ 109 h 128"/>
                <a:gd name="T20" fmla="*/ 2 w 108"/>
                <a:gd name="T21" fmla="*/ 109 h 128"/>
                <a:gd name="T22" fmla="*/ 0 w 108"/>
                <a:gd name="T23" fmla="*/ 111 h 128"/>
                <a:gd name="T24" fmla="*/ 0 w 108"/>
                <a:gd name="T25" fmla="*/ 126 h 128"/>
                <a:gd name="T26" fmla="*/ 2 w 108"/>
                <a:gd name="T27" fmla="*/ 128 h 128"/>
                <a:gd name="T28" fmla="*/ 106 w 108"/>
                <a:gd name="T29" fmla="*/ 128 h 128"/>
                <a:gd name="T30" fmla="*/ 108 w 108"/>
                <a:gd name="T31" fmla="*/ 126 h 128"/>
                <a:gd name="T32" fmla="*/ 108 w 108"/>
                <a:gd name="T33" fmla="*/ 111 h 128"/>
                <a:gd name="T34" fmla="*/ 106 w 108"/>
                <a:gd name="T35" fmla="*/ 109 h 128"/>
                <a:gd name="T36" fmla="*/ 101 w 108"/>
                <a:gd name="T37" fmla="*/ 109 h 128"/>
                <a:gd name="T38" fmla="*/ 101 w 108"/>
                <a:gd name="T39" fmla="*/ 19 h 128"/>
                <a:gd name="T40" fmla="*/ 106 w 108"/>
                <a:gd name="T41" fmla="*/ 19 h 128"/>
                <a:gd name="T42" fmla="*/ 104 w 108"/>
                <a:gd name="T43" fmla="*/ 113 h 128"/>
                <a:gd name="T44" fmla="*/ 104 w 108"/>
                <a:gd name="T45" fmla="*/ 123 h 128"/>
                <a:gd name="T46" fmla="*/ 4 w 108"/>
                <a:gd name="T47" fmla="*/ 123 h 128"/>
                <a:gd name="T48" fmla="*/ 4 w 108"/>
                <a:gd name="T49" fmla="*/ 113 h 128"/>
                <a:gd name="T50" fmla="*/ 104 w 108"/>
                <a:gd name="T51" fmla="*/ 113 h 128"/>
                <a:gd name="T52" fmla="*/ 12 w 108"/>
                <a:gd name="T53" fmla="*/ 109 h 128"/>
                <a:gd name="T54" fmla="*/ 12 w 108"/>
                <a:gd name="T55" fmla="*/ 19 h 128"/>
                <a:gd name="T56" fmla="*/ 96 w 108"/>
                <a:gd name="T57" fmla="*/ 19 h 128"/>
                <a:gd name="T58" fmla="*/ 96 w 108"/>
                <a:gd name="T59" fmla="*/ 109 h 128"/>
                <a:gd name="T60" fmla="*/ 12 w 108"/>
                <a:gd name="T61" fmla="*/ 109 h 128"/>
                <a:gd name="T62" fmla="*/ 4 w 108"/>
                <a:gd name="T63" fmla="*/ 15 h 128"/>
                <a:gd name="T64" fmla="*/ 4 w 108"/>
                <a:gd name="T65" fmla="*/ 5 h 128"/>
                <a:gd name="T66" fmla="*/ 104 w 108"/>
                <a:gd name="T67" fmla="*/ 5 h 128"/>
                <a:gd name="T68" fmla="*/ 104 w 108"/>
                <a:gd name="T69" fmla="*/ 15 h 128"/>
                <a:gd name="T70" fmla="*/ 4 w 108"/>
                <a:gd name="T71" fmla="*/ 1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8" h="128">
                  <a:moveTo>
                    <a:pt x="106" y="19"/>
                  </a:moveTo>
                  <a:cubicBezTo>
                    <a:pt x="107" y="19"/>
                    <a:pt x="108" y="18"/>
                    <a:pt x="108" y="17"/>
                  </a:cubicBezTo>
                  <a:cubicBezTo>
                    <a:pt x="108" y="2"/>
                    <a:pt x="108" y="2"/>
                    <a:pt x="108" y="2"/>
                  </a:cubicBezTo>
                  <a:cubicBezTo>
                    <a:pt x="108" y="1"/>
                    <a:pt x="107" y="0"/>
                    <a:pt x="106" y="0"/>
                  </a:cubicBezTo>
                  <a:cubicBezTo>
                    <a:pt x="2" y="0"/>
                    <a:pt x="2" y="0"/>
                    <a:pt x="2" y="0"/>
                  </a:cubicBezTo>
                  <a:cubicBezTo>
                    <a:pt x="1" y="0"/>
                    <a:pt x="0" y="1"/>
                    <a:pt x="0" y="2"/>
                  </a:cubicBezTo>
                  <a:cubicBezTo>
                    <a:pt x="0" y="17"/>
                    <a:pt x="0" y="17"/>
                    <a:pt x="0" y="17"/>
                  </a:cubicBezTo>
                  <a:cubicBezTo>
                    <a:pt x="0" y="18"/>
                    <a:pt x="1" y="19"/>
                    <a:pt x="2" y="19"/>
                  </a:cubicBezTo>
                  <a:cubicBezTo>
                    <a:pt x="7" y="19"/>
                    <a:pt x="7" y="19"/>
                    <a:pt x="7" y="19"/>
                  </a:cubicBezTo>
                  <a:cubicBezTo>
                    <a:pt x="7" y="109"/>
                    <a:pt x="7" y="109"/>
                    <a:pt x="7" y="109"/>
                  </a:cubicBezTo>
                  <a:cubicBezTo>
                    <a:pt x="2" y="109"/>
                    <a:pt x="2" y="109"/>
                    <a:pt x="2" y="109"/>
                  </a:cubicBezTo>
                  <a:cubicBezTo>
                    <a:pt x="1" y="109"/>
                    <a:pt x="0" y="110"/>
                    <a:pt x="0" y="111"/>
                  </a:cubicBezTo>
                  <a:cubicBezTo>
                    <a:pt x="0" y="126"/>
                    <a:pt x="0" y="126"/>
                    <a:pt x="0" y="126"/>
                  </a:cubicBezTo>
                  <a:cubicBezTo>
                    <a:pt x="0" y="127"/>
                    <a:pt x="1" y="128"/>
                    <a:pt x="2" y="128"/>
                  </a:cubicBezTo>
                  <a:cubicBezTo>
                    <a:pt x="106" y="128"/>
                    <a:pt x="106" y="128"/>
                    <a:pt x="106" y="128"/>
                  </a:cubicBezTo>
                  <a:cubicBezTo>
                    <a:pt x="107" y="128"/>
                    <a:pt x="108" y="127"/>
                    <a:pt x="108" y="126"/>
                  </a:cubicBezTo>
                  <a:cubicBezTo>
                    <a:pt x="108" y="111"/>
                    <a:pt x="108" y="111"/>
                    <a:pt x="108" y="111"/>
                  </a:cubicBezTo>
                  <a:cubicBezTo>
                    <a:pt x="108" y="110"/>
                    <a:pt x="107" y="109"/>
                    <a:pt x="106" y="109"/>
                  </a:cubicBezTo>
                  <a:cubicBezTo>
                    <a:pt x="101" y="109"/>
                    <a:pt x="101" y="109"/>
                    <a:pt x="101" y="109"/>
                  </a:cubicBezTo>
                  <a:cubicBezTo>
                    <a:pt x="101" y="19"/>
                    <a:pt x="101" y="19"/>
                    <a:pt x="101" y="19"/>
                  </a:cubicBezTo>
                  <a:lnTo>
                    <a:pt x="106" y="19"/>
                  </a:lnTo>
                  <a:close/>
                  <a:moveTo>
                    <a:pt x="104" y="113"/>
                  </a:moveTo>
                  <a:cubicBezTo>
                    <a:pt x="104" y="123"/>
                    <a:pt x="104" y="123"/>
                    <a:pt x="104" y="123"/>
                  </a:cubicBezTo>
                  <a:cubicBezTo>
                    <a:pt x="4" y="123"/>
                    <a:pt x="4" y="123"/>
                    <a:pt x="4" y="123"/>
                  </a:cubicBezTo>
                  <a:cubicBezTo>
                    <a:pt x="4" y="113"/>
                    <a:pt x="4" y="113"/>
                    <a:pt x="4" y="113"/>
                  </a:cubicBezTo>
                  <a:lnTo>
                    <a:pt x="104" y="113"/>
                  </a:lnTo>
                  <a:close/>
                  <a:moveTo>
                    <a:pt x="12" y="109"/>
                  </a:moveTo>
                  <a:cubicBezTo>
                    <a:pt x="12" y="19"/>
                    <a:pt x="12" y="19"/>
                    <a:pt x="12" y="19"/>
                  </a:cubicBezTo>
                  <a:cubicBezTo>
                    <a:pt x="96" y="19"/>
                    <a:pt x="96" y="19"/>
                    <a:pt x="96" y="19"/>
                  </a:cubicBezTo>
                  <a:cubicBezTo>
                    <a:pt x="96" y="109"/>
                    <a:pt x="96" y="109"/>
                    <a:pt x="96" y="109"/>
                  </a:cubicBezTo>
                  <a:lnTo>
                    <a:pt x="12" y="109"/>
                  </a:lnTo>
                  <a:close/>
                  <a:moveTo>
                    <a:pt x="4" y="15"/>
                  </a:moveTo>
                  <a:cubicBezTo>
                    <a:pt x="4" y="5"/>
                    <a:pt x="4" y="5"/>
                    <a:pt x="4" y="5"/>
                  </a:cubicBezTo>
                  <a:cubicBezTo>
                    <a:pt x="104" y="5"/>
                    <a:pt x="104" y="5"/>
                    <a:pt x="104" y="5"/>
                  </a:cubicBezTo>
                  <a:cubicBezTo>
                    <a:pt x="104" y="15"/>
                    <a:pt x="104" y="15"/>
                    <a:pt x="104" y="15"/>
                  </a:cubicBezTo>
                  <a:lnTo>
                    <a:pt x="4" y="15"/>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75" name="Freeform 75"/>
            <p:cNvSpPr>
              <a:spLocks noEditPoints="1"/>
            </p:cNvSpPr>
            <p:nvPr/>
          </p:nvSpPr>
          <p:spPr bwMode="auto">
            <a:xfrm>
              <a:off x="7093" y="1788"/>
              <a:ext cx="151" cy="145"/>
            </a:xfrm>
            <a:custGeom>
              <a:avLst/>
              <a:gdLst>
                <a:gd name="T0" fmla="*/ 45 w 64"/>
                <a:gd name="T1" fmla="*/ 2 h 61"/>
                <a:gd name="T2" fmla="*/ 34 w 64"/>
                <a:gd name="T3" fmla="*/ 18 h 61"/>
                <a:gd name="T4" fmla="*/ 29 w 64"/>
                <a:gd name="T5" fmla="*/ 19 h 61"/>
                <a:gd name="T6" fmla="*/ 16 w 64"/>
                <a:gd name="T7" fmla="*/ 1 h 61"/>
                <a:gd name="T8" fmla="*/ 0 w 64"/>
                <a:gd name="T9" fmla="*/ 28 h 61"/>
                <a:gd name="T10" fmla="*/ 23 w 64"/>
                <a:gd name="T11" fmla="*/ 30 h 61"/>
                <a:gd name="T12" fmla="*/ 25 w 64"/>
                <a:gd name="T13" fmla="*/ 34 h 61"/>
                <a:gd name="T14" fmla="*/ 16 w 64"/>
                <a:gd name="T15" fmla="*/ 52 h 61"/>
                <a:gd name="T16" fmla="*/ 15 w 64"/>
                <a:gd name="T17" fmla="*/ 53 h 61"/>
                <a:gd name="T18" fmla="*/ 16 w 64"/>
                <a:gd name="T19" fmla="*/ 56 h 61"/>
                <a:gd name="T20" fmla="*/ 48 w 64"/>
                <a:gd name="T21" fmla="*/ 56 h 61"/>
                <a:gd name="T22" fmla="*/ 49 w 64"/>
                <a:gd name="T23" fmla="*/ 52 h 61"/>
                <a:gd name="T24" fmla="*/ 39 w 64"/>
                <a:gd name="T25" fmla="*/ 34 h 61"/>
                <a:gd name="T26" fmla="*/ 42 w 64"/>
                <a:gd name="T27" fmla="*/ 30 h 61"/>
                <a:gd name="T28" fmla="*/ 64 w 64"/>
                <a:gd name="T29" fmla="*/ 28 h 61"/>
                <a:gd name="T30" fmla="*/ 48 w 64"/>
                <a:gd name="T31" fmla="*/ 1 h 61"/>
                <a:gd name="T32" fmla="*/ 23 w 64"/>
                <a:gd name="T33" fmla="*/ 25 h 61"/>
                <a:gd name="T34" fmla="*/ 5 w 64"/>
                <a:gd name="T35" fmla="*/ 26 h 61"/>
                <a:gd name="T36" fmla="*/ 9 w 64"/>
                <a:gd name="T37" fmla="*/ 15 h 61"/>
                <a:gd name="T38" fmla="*/ 16 w 64"/>
                <a:gd name="T39" fmla="*/ 6 h 61"/>
                <a:gd name="T40" fmla="*/ 25 w 64"/>
                <a:gd name="T41" fmla="*/ 22 h 61"/>
                <a:gd name="T42" fmla="*/ 37 w 64"/>
                <a:gd name="T43" fmla="*/ 28 h 61"/>
                <a:gd name="T44" fmla="*/ 27 w 64"/>
                <a:gd name="T45" fmla="*/ 28 h 61"/>
                <a:gd name="T46" fmla="*/ 43 w 64"/>
                <a:gd name="T47" fmla="*/ 53 h 61"/>
                <a:gd name="T48" fmla="*/ 32 w 64"/>
                <a:gd name="T49" fmla="*/ 55 h 61"/>
                <a:gd name="T50" fmla="*/ 21 w 64"/>
                <a:gd name="T51" fmla="*/ 53 h 61"/>
                <a:gd name="T52" fmla="*/ 30 w 64"/>
                <a:gd name="T53" fmla="*/ 37 h 61"/>
                <a:gd name="T54" fmla="*/ 35 w 64"/>
                <a:gd name="T55" fmla="*/ 37 h 61"/>
                <a:gd name="T56" fmla="*/ 42 w 64"/>
                <a:gd name="T57" fmla="*/ 26 h 61"/>
                <a:gd name="T58" fmla="*/ 40 w 64"/>
                <a:gd name="T59" fmla="*/ 22 h 61"/>
                <a:gd name="T60" fmla="*/ 48 w 64"/>
                <a:gd name="T61" fmla="*/ 6 h 61"/>
                <a:gd name="T62" fmla="*/ 55 w 64"/>
                <a:gd name="T63" fmla="*/ 15 h 61"/>
                <a:gd name="T64" fmla="*/ 59 w 64"/>
                <a:gd name="T6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4" h="61">
                  <a:moveTo>
                    <a:pt x="48" y="1"/>
                  </a:moveTo>
                  <a:cubicBezTo>
                    <a:pt x="47" y="0"/>
                    <a:pt x="45" y="1"/>
                    <a:pt x="45" y="2"/>
                  </a:cubicBezTo>
                  <a:cubicBezTo>
                    <a:pt x="35" y="19"/>
                    <a:pt x="35" y="19"/>
                    <a:pt x="35" y="19"/>
                  </a:cubicBezTo>
                  <a:cubicBezTo>
                    <a:pt x="34" y="18"/>
                    <a:pt x="34" y="18"/>
                    <a:pt x="34" y="18"/>
                  </a:cubicBezTo>
                  <a:cubicBezTo>
                    <a:pt x="33" y="18"/>
                    <a:pt x="31" y="18"/>
                    <a:pt x="30" y="18"/>
                  </a:cubicBezTo>
                  <a:cubicBezTo>
                    <a:pt x="29" y="19"/>
                    <a:pt x="29" y="19"/>
                    <a:pt x="29" y="19"/>
                  </a:cubicBezTo>
                  <a:cubicBezTo>
                    <a:pt x="19" y="2"/>
                    <a:pt x="19" y="2"/>
                    <a:pt x="19" y="2"/>
                  </a:cubicBezTo>
                  <a:cubicBezTo>
                    <a:pt x="19" y="1"/>
                    <a:pt x="17" y="0"/>
                    <a:pt x="16" y="1"/>
                  </a:cubicBezTo>
                  <a:cubicBezTo>
                    <a:pt x="11" y="4"/>
                    <a:pt x="7" y="8"/>
                    <a:pt x="5" y="12"/>
                  </a:cubicBezTo>
                  <a:cubicBezTo>
                    <a:pt x="2" y="17"/>
                    <a:pt x="0" y="23"/>
                    <a:pt x="0" y="28"/>
                  </a:cubicBezTo>
                  <a:cubicBezTo>
                    <a:pt x="0" y="29"/>
                    <a:pt x="1" y="30"/>
                    <a:pt x="3" y="30"/>
                  </a:cubicBezTo>
                  <a:cubicBezTo>
                    <a:pt x="23" y="30"/>
                    <a:pt x="23" y="30"/>
                    <a:pt x="23" y="30"/>
                  </a:cubicBezTo>
                  <a:cubicBezTo>
                    <a:pt x="23" y="31"/>
                    <a:pt x="23" y="31"/>
                    <a:pt x="23" y="31"/>
                  </a:cubicBezTo>
                  <a:cubicBezTo>
                    <a:pt x="23" y="32"/>
                    <a:pt x="24" y="33"/>
                    <a:pt x="25" y="34"/>
                  </a:cubicBezTo>
                  <a:cubicBezTo>
                    <a:pt x="26" y="35"/>
                    <a:pt x="26" y="35"/>
                    <a:pt x="26" y="35"/>
                  </a:cubicBezTo>
                  <a:cubicBezTo>
                    <a:pt x="16" y="52"/>
                    <a:pt x="16" y="52"/>
                    <a:pt x="16" y="52"/>
                  </a:cubicBezTo>
                  <a:cubicBezTo>
                    <a:pt x="16" y="52"/>
                    <a:pt x="16" y="52"/>
                    <a:pt x="16" y="52"/>
                  </a:cubicBezTo>
                  <a:cubicBezTo>
                    <a:pt x="15" y="53"/>
                    <a:pt x="15" y="53"/>
                    <a:pt x="15" y="53"/>
                  </a:cubicBezTo>
                  <a:cubicBezTo>
                    <a:pt x="15" y="53"/>
                    <a:pt x="15" y="53"/>
                    <a:pt x="15" y="54"/>
                  </a:cubicBezTo>
                  <a:cubicBezTo>
                    <a:pt x="15" y="55"/>
                    <a:pt x="16" y="55"/>
                    <a:pt x="16" y="56"/>
                  </a:cubicBezTo>
                  <a:cubicBezTo>
                    <a:pt x="26" y="61"/>
                    <a:pt x="38" y="61"/>
                    <a:pt x="47" y="56"/>
                  </a:cubicBezTo>
                  <a:cubicBezTo>
                    <a:pt x="48" y="56"/>
                    <a:pt x="48" y="56"/>
                    <a:pt x="48" y="56"/>
                  </a:cubicBezTo>
                  <a:cubicBezTo>
                    <a:pt x="48" y="55"/>
                    <a:pt x="49" y="55"/>
                    <a:pt x="49" y="54"/>
                  </a:cubicBezTo>
                  <a:cubicBezTo>
                    <a:pt x="49" y="53"/>
                    <a:pt x="49" y="53"/>
                    <a:pt x="49" y="52"/>
                  </a:cubicBezTo>
                  <a:cubicBezTo>
                    <a:pt x="39" y="35"/>
                    <a:pt x="39" y="35"/>
                    <a:pt x="39" y="35"/>
                  </a:cubicBezTo>
                  <a:cubicBezTo>
                    <a:pt x="39" y="34"/>
                    <a:pt x="39" y="34"/>
                    <a:pt x="39" y="34"/>
                  </a:cubicBezTo>
                  <a:cubicBezTo>
                    <a:pt x="40" y="34"/>
                    <a:pt x="41" y="33"/>
                    <a:pt x="41" y="31"/>
                  </a:cubicBezTo>
                  <a:cubicBezTo>
                    <a:pt x="42" y="30"/>
                    <a:pt x="42" y="30"/>
                    <a:pt x="42" y="30"/>
                  </a:cubicBezTo>
                  <a:cubicBezTo>
                    <a:pt x="61" y="30"/>
                    <a:pt x="61" y="30"/>
                    <a:pt x="61" y="30"/>
                  </a:cubicBezTo>
                  <a:cubicBezTo>
                    <a:pt x="63" y="30"/>
                    <a:pt x="64" y="29"/>
                    <a:pt x="64" y="28"/>
                  </a:cubicBezTo>
                  <a:cubicBezTo>
                    <a:pt x="64" y="23"/>
                    <a:pt x="62" y="17"/>
                    <a:pt x="59" y="12"/>
                  </a:cubicBezTo>
                  <a:cubicBezTo>
                    <a:pt x="56" y="8"/>
                    <a:pt x="53" y="4"/>
                    <a:pt x="48" y="1"/>
                  </a:cubicBezTo>
                  <a:close/>
                  <a:moveTo>
                    <a:pt x="25" y="22"/>
                  </a:moveTo>
                  <a:cubicBezTo>
                    <a:pt x="24" y="23"/>
                    <a:pt x="23" y="24"/>
                    <a:pt x="23" y="25"/>
                  </a:cubicBezTo>
                  <a:cubicBezTo>
                    <a:pt x="23" y="26"/>
                    <a:pt x="23" y="26"/>
                    <a:pt x="23" y="26"/>
                  </a:cubicBezTo>
                  <a:cubicBezTo>
                    <a:pt x="5" y="26"/>
                    <a:pt x="5" y="26"/>
                    <a:pt x="5" y="26"/>
                  </a:cubicBezTo>
                  <a:cubicBezTo>
                    <a:pt x="5" y="24"/>
                    <a:pt x="5" y="24"/>
                    <a:pt x="5" y="24"/>
                  </a:cubicBezTo>
                  <a:cubicBezTo>
                    <a:pt x="6" y="21"/>
                    <a:pt x="7" y="18"/>
                    <a:pt x="9" y="15"/>
                  </a:cubicBezTo>
                  <a:cubicBezTo>
                    <a:pt x="10" y="12"/>
                    <a:pt x="13" y="9"/>
                    <a:pt x="15" y="7"/>
                  </a:cubicBezTo>
                  <a:cubicBezTo>
                    <a:pt x="16" y="6"/>
                    <a:pt x="16" y="6"/>
                    <a:pt x="16" y="6"/>
                  </a:cubicBezTo>
                  <a:cubicBezTo>
                    <a:pt x="25" y="21"/>
                    <a:pt x="25" y="21"/>
                    <a:pt x="25" y="21"/>
                  </a:cubicBezTo>
                  <a:lnTo>
                    <a:pt x="25" y="22"/>
                  </a:lnTo>
                  <a:close/>
                  <a:moveTo>
                    <a:pt x="32" y="23"/>
                  </a:moveTo>
                  <a:cubicBezTo>
                    <a:pt x="35" y="23"/>
                    <a:pt x="37" y="25"/>
                    <a:pt x="37" y="28"/>
                  </a:cubicBezTo>
                  <a:cubicBezTo>
                    <a:pt x="37" y="31"/>
                    <a:pt x="35" y="33"/>
                    <a:pt x="32" y="33"/>
                  </a:cubicBezTo>
                  <a:cubicBezTo>
                    <a:pt x="29" y="33"/>
                    <a:pt x="27" y="31"/>
                    <a:pt x="27" y="28"/>
                  </a:cubicBezTo>
                  <a:cubicBezTo>
                    <a:pt x="27" y="25"/>
                    <a:pt x="29" y="23"/>
                    <a:pt x="32" y="23"/>
                  </a:cubicBezTo>
                  <a:close/>
                  <a:moveTo>
                    <a:pt x="43" y="53"/>
                  </a:moveTo>
                  <a:cubicBezTo>
                    <a:pt x="42" y="53"/>
                    <a:pt x="42" y="53"/>
                    <a:pt x="42" y="53"/>
                  </a:cubicBezTo>
                  <a:cubicBezTo>
                    <a:pt x="39" y="55"/>
                    <a:pt x="35" y="55"/>
                    <a:pt x="32" y="55"/>
                  </a:cubicBezTo>
                  <a:cubicBezTo>
                    <a:pt x="29" y="55"/>
                    <a:pt x="25" y="55"/>
                    <a:pt x="22" y="53"/>
                  </a:cubicBezTo>
                  <a:cubicBezTo>
                    <a:pt x="21" y="53"/>
                    <a:pt x="21" y="53"/>
                    <a:pt x="21" y="53"/>
                  </a:cubicBezTo>
                  <a:cubicBezTo>
                    <a:pt x="29" y="37"/>
                    <a:pt x="29" y="37"/>
                    <a:pt x="29" y="37"/>
                  </a:cubicBezTo>
                  <a:cubicBezTo>
                    <a:pt x="30" y="37"/>
                    <a:pt x="30" y="37"/>
                    <a:pt x="30" y="37"/>
                  </a:cubicBezTo>
                  <a:cubicBezTo>
                    <a:pt x="31" y="38"/>
                    <a:pt x="33" y="38"/>
                    <a:pt x="34" y="37"/>
                  </a:cubicBezTo>
                  <a:cubicBezTo>
                    <a:pt x="35" y="37"/>
                    <a:pt x="35" y="37"/>
                    <a:pt x="35" y="37"/>
                  </a:cubicBezTo>
                  <a:lnTo>
                    <a:pt x="43" y="53"/>
                  </a:lnTo>
                  <a:close/>
                  <a:moveTo>
                    <a:pt x="42" y="26"/>
                  </a:moveTo>
                  <a:cubicBezTo>
                    <a:pt x="41" y="25"/>
                    <a:pt x="41" y="25"/>
                    <a:pt x="41" y="25"/>
                  </a:cubicBezTo>
                  <a:cubicBezTo>
                    <a:pt x="41" y="24"/>
                    <a:pt x="40" y="23"/>
                    <a:pt x="40" y="22"/>
                  </a:cubicBezTo>
                  <a:cubicBezTo>
                    <a:pt x="39" y="21"/>
                    <a:pt x="39" y="21"/>
                    <a:pt x="39" y="21"/>
                  </a:cubicBezTo>
                  <a:cubicBezTo>
                    <a:pt x="48" y="6"/>
                    <a:pt x="48" y="6"/>
                    <a:pt x="48" y="6"/>
                  </a:cubicBezTo>
                  <a:cubicBezTo>
                    <a:pt x="49" y="7"/>
                    <a:pt x="49" y="7"/>
                    <a:pt x="49" y="7"/>
                  </a:cubicBezTo>
                  <a:cubicBezTo>
                    <a:pt x="51" y="9"/>
                    <a:pt x="54" y="12"/>
                    <a:pt x="55" y="15"/>
                  </a:cubicBezTo>
                  <a:cubicBezTo>
                    <a:pt x="57" y="18"/>
                    <a:pt x="58" y="21"/>
                    <a:pt x="59" y="24"/>
                  </a:cubicBezTo>
                  <a:cubicBezTo>
                    <a:pt x="59" y="26"/>
                    <a:pt x="59" y="26"/>
                    <a:pt x="59" y="26"/>
                  </a:cubicBezTo>
                  <a:lnTo>
                    <a:pt x="42" y="26"/>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76" name="Freeform 76"/>
            <p:cNvSpPr>
              <a:spLocks noEditPoints="1"/>
            </p:cNvSpPr>
            <p:nvPr/>
          </p:nvSpPr>
          <p:spPr bwMode="auto">
            <a:xfrm>
              <a:off x="6412" y="1715"/>
              <a:ext cx="303" cy="284"/>
            </a:xfrm>
            <a:custGeom>
              <a:avLst/>
              <a:gdLst>
                <a:gd name="T0" fmla="*/ 93 w 128"/>
                <a:gd name="T1" fmla="*/ 1 h 120"/>
                <a:gd name="T2" fmla="*/ 70 w 128"/>
                <a:gd name="T3" fmla="*/ 39 h 120"/>
                <a:gd name="T4" fmla="*/ 57 w 128"/>
                <a:gd name="T5" fmla="*/ 40 h 120"/>
                <a:gd name="T6" fmla="*/ 33 w 128"/>
                <a:gd name="T7" fmla="*/ 0 h 120"/>
                <a:gd name="T8" fmla="*/ 9 w 128"/>
                <a:gd name="T9" fmla="*/ 23 h 120"/>
                <a:gd name="T10" fmla="*/ 2 w 128"/>
                <a:gd name="T11" fmla="*/ 58 h 120"/>
                <a:gd name="T12" fmla="*/ 47 w 128"/>
                <a:gd name="T13" fmla="*/ 59 h 120"/>
                <a:gd name="T14" fmla="*/ 54 w 128"/>
                <a:gd name="T15" fmla="*/ 69 h 120"/>
                <a:gd name="T16" fmla="*/ 31 w 128"/>
                <a:gd name="T17" fmla="*/ 109 h 120"/>
                <a:gd name="T18" fmla="*/ 64 w 128"/>
                <a:gd name="T19" fmla="*/ 120 h 120"/>
                <a:gd name="T20" fmla="*/ 97 w 128"/>
                <a:gd name="T21" fmla="*/ 109 h 120"/>
                <a:gd name="T22" fmla="*/ 74 w 128"/>
                <a:gd name="T23" fmla="*/ 70 h 120"/>
                <a:gd name="T24" fmla="*/ 81 w 128"/>
                <a:gd name="T25" fmla="*/ 59 h 120"/>
                <a:gd name="T26" fmla="*/ 126 w 128"/>
                <a:gd name="T27" fmla="*/ 58 h 120"/>
                <a:gd name="T28" fmla="*/ 119 w 128"/>
                <a:gd name="T29" fmla="*/ 23 h 120"/>
                <a:gd name="T30" fmla="*/ 47 w 128"/>
                <a:gd name="T31" fmla="*/ 53 h 120"/>
                <a:gd name="T32" fmla="*/ 5 w 128"/>
                <a:gd name="T33" fmla="*/ 52 h 120"/>
                <a:gd name="T34" fmla="*/ 31 w 128"/>
                <a:gd name="T35" fmla="*/ 6 h 120"/>
                <a:gd name="T36" fmla="*/ 53 w 128"/>
                <a:gd name="T37" fmla="*/ 42 h 120"/>
                <a:gd name="T38" fmla="*/ 47 w 128"/>
                <a:gd name="T39" fmla="*/ 52 h 120"/>
                <a:gd name="T40" fmla="*/ 92 w 128"/>
                <a:gd name="T41" fmla="*/ 109 h 120"/>
                <a:gd name="T42" fmla="*/ 64 w 128"/>
                <a:gd name="T43" fmla="*/ 115 h 120"/>
                <a:gd name="T44" fmla="*/ 36 w 128"/>
                <a:gd name="T45" fmla="*/ 109 h 120"/>
                <a:gd name="T46" fmla="*/ 59 w 128"/>
                <a:gd name="T47" fmla="*/ 72 h 120"/>
                <a:gd name="T48" fmla="*/ 70 w 128"/>
                <a:gd name="T49" fmla="*/ 72 h 120"/>
                <a:gd name="T50" fmla="*/ 64 w 128"/>
                <a:gd name="T51" fmla="*/ 68 h 120"/>
                <a:gd name="T52" fmla="*/ 64 w 128"/>
                <a:gd name="T53" fmla="*/ 43 h 120"/>
                <a:gd name="T54" fmla="*/ 64 w 128"/>
                <a:gd name="T55" fmla="*/ 68 h 120"/>
                <a:gd name="T56" fmla="*/ 81 w 128"/>
                <a:gd name="T57" fmla="*/ 53 h 120"/>
                <a:gd name="T58" fmla="*/ 76 w 128"/>
                <a:gd name="T59" fmla="*/ 43 h 120"/>
                <a:gd name="T60" fmla="*/ 96 w 128"/>
                <a:gd name="T61" fmla="*/ 6 h 120"/>
                <a:gd name="T62" fmla="*/ 115 w 128"/>
                <a:gd name="T63" fmla="*/ 26 h 120"/>
                <a:gd name="T64" fmla="*/ 123 w 128"/>
                <a:gd name="T65" fmla="*/ 53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20">
                  <a:moveTo>
                    <a:pt x="96" y="0"/>
                  </a:moveTo>
                  <a:cubicBezTo>
                    <a:pt x="95" y="0"/>
                    <a:pt x="93" y="0"/>
                    <a:pt x="93" y="1"/>
                  </a:cubicBezTo>
                  <a:cubicBezTo>
                    <a:pt x="71" y="40"/>
                    <a:pt x="71" y="40"/>
                    <a:pt x="71" y="40"/>
                  </a:cubicBezTo>
                  <a:cubicBezTo>
                    <a:pt x="70" y="39"/>
                    <a:pt x="70" y="39"/>
                    <a:pt x="70" y="39"/>
                  </a:cubicBezTo>
                  <a:cubicBezTo>
                    <a:pt x="66" y="38"/>
                    <a:pt x="62" y="38"/>
                    <a:pt x="58" y="40"/>
                  </a:cubicBezTo>
                  <a:cubicBezTo>
                    <a:pt x="57" y="40"/>
                    <a:pt x="57" y="40"/>
                    <a:pt x="57" y="40"/>
                  </a:cubicBezTo>
                  <a:cubicBezTo>
                    <a:pt x="35" y="1"/>
                    <a:pt x="35" y="1"/>
                    <a:pt x="35" y="1"/>
                  </a:cubicBezTo>
                  <a:cubicBezTo>
                    <a:pt x="35" y="1"/>
                    <a:pt x="34" y="0"/>
                    <a:pt x="33" y="0"/>
                  </a:cubicBezTo>
                  <a:cubicBezTo>
                    <a:pt x="33" y="0"/>
                    <a:pt x="32" y="0"/>
                    <a:pt x="32" y="1"/>
                  </a:cubicBezTo>
                  <a:cubicBezTo>
                    <a:pt x="22" y="6"/>
                    <a:pt x="14" y="14"/>
                    <a:pt x="9" y="23"/>
                  </a:cubicBezTo>
                  <a:cubicBezTo>
                    <a:pt x="3" y="33"/>
                    <a:pt x="0" y="44"/>
                    <a:pt x="0" y="56"/>
                  </a:cubicBezTo>
                  <a:cubicBezTo>
                    <a:pt x="0" y="57"/>
                    <a:pt x="1" y="58"/>
                    <a:pt x="2" y="58"/>
                  </a:cubicBezTo>
                  <a:cubicBezTo>
                    <a:pt x="47" y="58"/>
                    <a:pt x="47" y="58"/>
                    <a:pt x="47" y="58"/>
                  </a:cubicBezTo>
                  <a:cubicBezTo>
                    <a:pt x="47" y="59"/>
                    <a:pt x="47" y="59"/>
                    <a:pt x="47" y="59"/>
                  </a:cubicBezTo>
                  <a:cubicBezTo>
                    <a:pt x="48" y="63"/>
                    <a:pt x="50" y="66"/>
                    <a:pt x="53" y="68"/>
                  </a:cubicBezTo>
                  <a:cubicBezTo>
                    <a:pt x="54" y="69"/>
                    <a:pt x="54" y="69"/>
                    <a:pt x="54" y="69"/>
                  </a:cubicBezTo>
                  <a:cubicBezTo>
                    <a:pt x="31" y="108"/>
                    <a:pt x="31" y="108"/>
                    <a:pt x="31" y="108"/>
                  </a:cubicBezTo>
                  <a:cubicBezTo>
                    <a:pt x="31" y="109"/>
                    <a:pt x="31" y="109"/>
                    <a:pt x="31" y="109"/>
                  </a:cubicBezTo>
                  <a:cubicBezTo>
                    <a:pt x="31" y="110"/>
                    <a:pt x="31" y="111"/>
                    <a:pt x="32" y="111"/>
                  </a:cubicBezTo>
                  <a:cubicBezTo>
                    <a:pt x="42" y="117"/>
                    <a:pt x="53" y="120"/>
                    <a:pt x="64" y="120"/>
                  </a:cubicBezTo>
                  <a:cubicBezTo>
                    <a:pt x="75" y="120"/>
                    <a:pt x="86" y="117"/>
                    <a:pt x="96" y="111"/>
                  </a:cubicBezTo>
                  <a:cubicBezTo>
                    <a:pt x="97" y="111"/>
                    <a:pt x="97" y="110"/>
                    <a:pt x="97" y="109"/>
                  </a:cubicBezTo>
                  <a:cubicBezTo>
                    <a:pt x="97" y="109"/>
                    <a:pt x="97" y="109"/>
                    <a:pt x="97" y="108"/>
                  </a:cubicBezTo>
                  <a:cubicBezTo>
                    <a:pt x="74" y="70"/>
                    <a:pt x="74" y="70"/>
                    <a:pt x="74" y="70"/>
                  </a:cubicBezTo>
                  <a:cubicBezTo>
                    <a:pt x="75" y="69"/>
                    <a:pt x="75" y="69"/>
                    <a:pt x="75" y="69"/>
                  </a:cubicBezTo>
                  <a:cubicBezTo>
                    <a:pt x="78" y="66"/>
                    <a:pt x="80" y="63"/>
                    <a:pt x="81" y="59"/>
                  </a:cubicBezTo>
                  <a:cubicBezTo>
                    <a:pt x="81" y="58"/>
                    <a:pt x="81" y="58"/>
                    <a:pt x="81" y="58"/>
                  </a:cubicBezTo>
                  <a:cubicBezTo>
                    <a:pt x="126" y="58"/>
                    <a:pt x="126" y="58"/>
                    <a:pt x="126" y="58"/>
                  </a:cubicBezTo>
                  <a:cubicBezTo>
                    <a:pt x="127" y="58"/>
                    <a:pt x="128" y="57"/>
                    <a:pt x="128" y="56"/>
                  </a:cubicBezTo>
                  <a:cubicBezTo>
                    <a:pt x="128" y="44"/>
                    <a:pt x="125" y="33"/>
                    <a:pt x="119" y="23"/>
                  </a:cubicBezTo>
                  <a:cubicBezTo>
                    <a:pt x="114" y="14"/>
                    <a:pt x="106" y="6"/>
                    <a:pt x="96" y="0"/>
                  </a:cubicBezTo>
                  <a:close/>
                  <a:moveTo>
                    <a:pt x="47" y="53"/>
                  </a:moveTo>
                  <a:cubicBezTo>
                    <a:pt x="5" y="53"/>
                    <a:pt x="5" y="53"/>
                    <a:pt x="5" y="53"/>
                  </a:cubicBezTo>
                  <a:cubicBezTo>
                    <a:pt x="5" y="52"/>
                    <a:pt x="5" y="52"/>
                    <a:pt x="5" y="52"/>
                  </a:cubicBezTo>
                  <a:cubicBezTo>
                    <a:pt x="5" y="43"/>
                    <a:pt x="8" y="34"/>
                    <a:pt x="13" y="26"/>
                  </a:cubicBezTo>
                  <a:cubicBezTo>
                    <a:pt x="17" y="18"/>
                    <a:pt x="24" y="11"/>
                    <a:pt x="31" y="6"/>
                  </a:cubicBezTo>
                  <a:cubicBezTo>
                    <a:pt x="32" y="6"/>
                    <a:pt x="32" y="6"/>
                    <a:pt x="32" y="6"/>
                  </a:cubicBezTo>
                  <a:cubicBezTo>
                    <a:pt x="53" y="42"/>
                    <a:pt x="53" y="42"/>
                    <a:pt x="53" y="42"/>
                  </a:cubicBezTo>
                  <a:cubicBezTo>
                    <a:pt x="53" y="43"/>
                    <a:pt x="53" y="43"/>
                    <a:pt x="53" y="43"/>
                  </a:cubicBezTo>
                  <a:cubicBezTo>
                    <a:pt x="50" y="46"/>
                    <a:pt x="48" y="49"/>
                    <a:pt x="47" y="52"/>
                  </a:cubicBezTo>
                  <a:lnTo>
                    <a:pt x="47" y="53"/>
                  </a:lnTo>
                  <a:close/>
                  <a:moveTo>
                    <a:pt x="92" y="109"/>
                  </a:moveTo>
                  <a:cubicBezTo>
                    <a:pt x="90" y="109"/>
                    <a:pt x="90" y="109"/>
                    <a:pt x="90" y="109"/>
                  </a:cubicBezTo>
                  <a:cubicBezTo>
                    <a:pt x="82" y="113"/>
                    <a:pt x="73" y="115"/>
                    <a:pt x="64" y="115"/>
                  </a:cubicBezTo>
                  <a:cubicBezTo>
                    <a:pt x="55" y="115"/>
                    <a:pt x="46" y="113"/>
                    <a:pt x="38" y="109"/>
                  </a:cubicBezTo>
                  <a:cubicBezTo>
                    <a:pt x="36" y="109"/>
                    <a:pt x="36" y="109"/>
                    <a:pt x="36" y="109"/>
                  </a:cubicBezTo>
                  <a:cubicBezTo>
                    <a:pt x="58" y="72"/>
                    <a:pt x="58" y="72"/>
                    <a:pt x="58" y="72"/>
                  </a:cubicBezTo>
                  <a:cubicBezTo>
                    <a:pt x="59" y="72"/>
                    <a:pt x="59" y="72"/>
                    <a:pt x="59" y="72"/>
                  </a:cubicBezTo>
                  <a:cubicBezTo>
                    <a:pt x="62" y="73"/>
                    <a:pt x="66" y="73"/>
                    <a:pt x="69" y="72"/>
                  </a:cubicBezTo>
                  <a:cubicBezTo>
                    <a:pt x="70" y="72"/>
                    <a:pt x="70" y="72"/>
                    <a:pt x="70" y="72"/>
                  </a:cubicBezTo>
                  <a:lnTo>
                    <a:pt x="92" y="109"/>
                  </a:lnTo>
                  <a:close/>
                  <a:moveTo>
                    <a:pt x="64" y="68"/>
                  </a:moveTo>
                  <a:cubicBezTo>
                    <a:pt x="57" y="68"/>
                    <a:pt x="52" y="63"/>
                    <a:pt x="52" y="56"/>
                  </a:cubicBezTo>
                  <a:cubicBezTo>
                    <a:pt x="52" y="49"/>
                    <a:pt x="57" y="43"/>
                    <a:pt x="64" y="43"/>
                  </a:cubicBezTo>
                  <a:cubicBezTo>
                    <a:pt x="71" y="43"/>
                    <a:pt x="77" y="49"/>
                    <a:pt x="77" y="56"/>
                  </a:cubicBezTo>
                  <a:cubicBezTo>
                    <a:pt x="77" y="63"/>
                    <a:pt x="71" y="68"/>
                    <a:pt x="64" y="68"/>
                  </a:cubicBezTo>
                  <a:close/>
                  <a:moveTo>
                    <a:pt x="123" y="53"/>
                  </a:moveTo>
                  <a:cubicBezTo>
                    <a:pt x="81" y="53"/>
                    <a:pt x="81" y="53"/>
                    <a:pt x="81" y="53"/>
                  </a:cubicBezTo>
                  <a:cubicBezTo>
                    <a:pt x="81" y="52"/>
                    <a:pt x="81" y="52"/>
                    <a:pt x="81" y="52"/>
                  </a:cubicBezTo>
                  <a:cubicBezTo>
                    <a:pt x="80" y="49"/>
                    <a:pt x="78" y="45"/>
                    <a:pt x="76" y="43"/>
                  </a:cubicBezTo>
                  <a:cubicBezTo>
                    <a:pt x="75" y="42"/>
                    <a:pt x="75" y="42"/>
                    <a:pt x="75" y="42"/>
                  </a:cubicBezTo>
                  <a:cubicBezTo>
                    <a:pt x="96" y="6"/>
                    <a:pt x="96" y="6"/>
                    <a:pt x="96" y="6"/>
                  </a:cubicBezTo>
                  <a:cubicBezTo>
                    <a:pt x="97" y="6"/>
                    <a:pt x="97" y="6"/>
                    <a:pt x="97" y="6"/>
                  </a:cubicBezTo>
                  <a:cubicBezTo>
                    <a:pt x="104" y="11"/>
                    <a:pt x="111" y="18"/>
                    <a:pt x="115" y="26"/>
                  </a:cubicBezTo>
                  <a:cubicBezTo>
                    <a:pt x="120" y="34"/>
                    <a:pt x="123" y="43"/>
                    <a:pt x="123" y="52"/>
                  </a:cubicBezTo>
                  <a:lnTo>
                    <a:pt x="123" y="5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77" name="Freeform 77"/>
            <p:cNvSpPr>
              <a:spLocks noEditPoints="1"/>
            </p:cNvSpPr>
            <p:nvPr/>
          </p:nvSpPr>
          <p:spPr bwMode="auto">
            <a:xfrm>
              <a:off x="5806" y="1843"/>
              <a:ext cx="116" cy="139"/>
            </a:xfrm>
            <a:custGeom>
              <a:avLst/>
              <a:gdLst>
                <a:gd name="T0" fmla="*/ 47 w 49"/>
                <a:gd name="T1" fmla="*/ 35 h 59"/>
                <a:gd name="T2" fmla="*/ 24 w 49"/>
                <a:gd name="T3" fmla="*/ 35 h 59"/>
                <a:gd name="T4" fmla="*/ 31 w 49"/>
                <a:gd name="T5" fmla="*/ 24 h 59"/>
                <a:gd name="T6" fmla="*/ 37 w 49"/>
                <a:gd name="T7" fmla="*/ 28 h 59"/>
                <a:gd name="T8" fmla="*/ 38 w 49"/>
                <a:gd name="T9" fmla="*/ 28 h 59"/>
                <a:gd name="T10" fmla="*/ 40 w 49"/>
                <a:gd name="T11" fmla="*/ 26 h 59"/>
                <a:gd name="T12" fmla="*/ 40 w 49"/>
                <a:gd name="T13" fmla="*/ 25 h 59"/>
                <a:gd name="T14" fmla="*/ 32 w 49"/>
                <a:gd name="T15" fmla="*/ 1 h 59"/>
                <a:gd name="T16" fmla="*/ 30 w 49"/>
                <a:gd name="T17" fmla="*/ 0 h 59"/>
                <a:gd name="T18" fmla="*/ 30 w 49"/>
                <a:gd name="T19" fmla="*/ 0 h 59"/>
                <a:gd name="T20" fmla="*/ 5 w 49"/>
                <a:gd name="T21" fmla="*/ 4 h 59"/>
                <a:gd name="T22" fmla="*/ 3 w 49"/>
                <a:gd name="T23" fmla="*/ 7 h 59"/>
                <a:gd name="T24" fmla="*/ 4 w 49"/>
                <a:gd name="T25" fmla="*/ 9 h 59"/>
                <a:gd name="T26" fmla="*/ 10 w 49"/>
                <a:gd name="T27" fmla="*/ 12 h 59"/>
                <a:gd name="T28" fmla="*/ 0 w 49"/>
                <a:gd name="T29" fmla="*/ 29 h 59"/>
                <a:gd name="T30" fmla="*/ 0 w 49"/>
                <a:gd name="T31" fmla="*/ 31 h 59"/>
                <a:gd name="T32" fmla="*/ 0 w 49"/>
                <a:gd name="T33" fmla="*/ 31 h 59"/>
                <a:gd name="T34" fmla="*/ 7 w 49"/>
                <a:gd name="T35" fmla="*/ 57 h 59"/>
                <a:gd name="T36" fmla="*/ 9 w 49"/>
                <a:gd name="T37" fmla="*/ 59 h 59"/>
                <a:gd name="T38" fmla="*/ 47 w 49"/>
                <a:gd name="T39" fmla="*/ 59 h 59"/>
                <a:gd name="T40" fmla="*/ 49 w 49"/>
                <a:gd name="T41" fmla="*/ 56 h 59"/>
                <a:gd name="T42" fmla="*/ 49 w 49"/>
                <a:gd name="T43" fmla="*/ 37 h 59"/>
                <a:gd name="T44" fmla="*/ 47 w 49"/>
                <a:gd name="T45" fmla="*/ 35 h 59"/>
                <a:gd name="T46" fmla="*/ 5 w 49"/>
                <a:gd name="T47" fmla="*/ 31 h 59"/>
                <a:gd name="T48" fmla="*/ 16 w 49"/>
                <a:gd name="T49" fmla="*/ 10 h 59"/>
                <a:gd name="T50" fmla="*/ 12 w 49"/>
                <a:gd name="T51" fmla="*/ 8 h 59"/>
                <a:gd name="T52" fmla="*/ 28 w 49"/>
                <a:gd name="T53" fmla="*/ 5 h 59"/>
                <a:gd name="T54" fmla="*/ 34 w 49"/>
                <a:gd name="T55" fmla="*/ 21 h 59"/>
                <a:gd name="T56" fmla="*/ 29 w 49"/>
                <a:gd name="T57" fmla="*/ 18 h 59"/>
                <a:gd name="T58" fmla="*/ 10 w 49"/>
                <a:gd name="T59" fmla="*/ 50 h 59"/>
                <a:gd name="T60" fmla="*/ 5 w 49"/>
                <a:gd name="T61" fmla="*/ 31 h 59"/>
                <a:gd name="T62" fmla="*/ 45 w 49"/>
                <a:gd name="T63" fmla="*/ 54 h 59"/>
                <a:gd name="T64" fmla="*/ 13 w 49"/>
                <a:gd name="T65" fmla="*/ 54 h 59"/>
                <a:gd name="T66" fmla="*/ 21 w 49"/>
                <a:gd name="T67" fmla="*/ 40 h 59"/>
                <a:gd name="T68" fmla="*/ 45 w 49"/>
                <a:gd name="T69" fmla="*/ 40 h 59"/>
                <a:gd name="T70" fmla="*/ 45 w 49"/>
                <a:gd name="T71" fmla="*/ 54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59">
                  <a:moveTo>
                    <a:pt x="47" y="35"/>
                  </a:moveTo>
                  <a:cubicBezTo>
                    <a:pt x="24" y="35"/>
                    <a:pt x="24" y="35"/>
                    <a:pt x="24" y="35"/>
                  </a:cubicBezTo>
                  <a:cubicBezTo>
                    <a:pt x="31" y="24"/>
                    <a:pt x="31" y="24"/>
                    <a:pt x="31" y="24"/>
                  </a:cubicBezTo>
                  <a:cubicBezTo>
                    <a:pt x="37" y="28"/>
                    <a:pt x="37" y="28"/>
                    <a:pt x="37" y="28"/>
                  </a:cubicBezTo>
                  <a:cubicBezTo>
                    <a:pt x="37" y="28"/>
                    <a:pt x="38" y="28"/>
                    <a:pt x="38" y="28"/>
                  </a:cubicBezTo>
                  <a:cubicBezTo>
                    <a:pt x="39" y="28"/>
                    <a:pt x="40" y="27"/>
                    <a:pt x="40" y="26"/>
                  </a:cubicBezTo>
                  <a:cubicBezTo>
                    <a:pt x="40" y="25"/>
                    <a:pt x="40" y="25"/>
                    <a:pt x="40" y="25"/>
                  </a:cubicBezTo>
                  <a:cubicBezTo>
                    <a:pt x="32" y="1"/>
                    <a:pt x="32" y="1"/>
                    <a:pt x="32" y="1"/>
                  </a:cubicBezTo>
                  <a:cubicBezTo>
                    <a:pt x="32" y="0"/>
                    <a:pt x="31" y="0"/>
                    <a:pt x="30" y="0"/>
                  </a:cubicBezTo>
                  <a:cubicBezTo>
                    <a:pt x="30" y="0"/>
                    <a:pt x="30" y="0"/>
                    <a:pt x="30" y="0"/>
                  </a:cubicBezTo>
                  <a:cubicBezTo>
                    <a:pt x="5" y="4"/>
                    <a:pt x="5" y="4"/>
                    <a:pt x="5" y="4"/>
                  </a:cubicBezTo>
                  <a:cubicBezTo>
                    <a:pt x="4" y="5"/>
                    <a:pt x="3" y="6"/>
                    <a:pt x="3" y="7"/>
                  </a:cubicBezTo>
                  <a:cubicBezTo>
                    <a:pt x="3" y="8"/>
                    <a:pt x="4" y="8"/>
                    <a:pt x="4" y="9"/>
                  </a:cubicBezTo>
                  <a:cubicBezTo>
                    <a:pt x="10" y="12"/>
                    <a:pt x="10" y="12"/>
                    <a:pt x="10" y="12"/>
                  </a:cubicBezTo>
                  <a:cubicBezTo>
                    <a:pt x="0" y="29"/>
                    <a:pt x="0" y="29"/>
                    <a:pt x="0" y="29"/>
                  </a:cubicBezTo>
                  <a:cubicBezTo>
                    <a:pt x="0" y="30"/>
                    <a:pt x="0" y="30"/>
                    <a:pt x="0" y="31"/>
                  </a:cubicBezTo>
                  <a:cubicBezTo>
                    <a:pt x="0" y="31"/>
                    <a:pt x="0" y="31"/>
                    <a:pt x="0" y="31"/>
                  </a:cubicBezTo>
                  <a:cubicBezTo>
                    <a:pt x="7" y="57"/>
                    <a:pt x="7" y="57"/>
                    <a:pt x="7" y="57"/>
                  </a:cubicBezTo>
                  <a:cubicBezTo>
                    <a:pt x="7" y="58"/>
                    <a:pt x="8" y="59"/>
                    <a:pt x="9" y="59"/>
                  </a:cubicBezTo>
                  <a:cubicBezTo>
                    <a:pt x="47" y="59"/>
                    <a:pt x="47" y="59"/>
                    <a:pt x="47" y="59"/>
                  </a:cubicBezTo>
                  <a:cubicBezTo>
                    <a:pt x="48" y="59"/>
                    <a:pt x="49" y="58"/>
                    <a:pt x="49" y="56"/>
                  </a:cubicBezTo>
                  <a:cubicBezTo>
                    <a:pt x="49" y="37"/>
                    <a:pt x="49" y="37"/>
                    <a:pt x="49" y="37"/>
                  </a:cubicBezTo>
                  <a:cubicBezTo>
                    <a:pt x="49" y="36"/>
                    <a:pt x="48" y="35"/>
                    <a:pt x="47" y="35"/>
                  </a:cubicBezTo>
                  <a:close/>
                  <a:moveTo>
                    <a:pt x="5" y="31"/>
                  </a:moveTo>
                  <a:cubicBezTo>
                    <a:pt x="16" y="10"/>
                    <a:pt x="16" y="10"/>
                    <a:pt x="16" y="10"/>
                  </a:cubicBezTo>
                  <a:cubicBezTo>
                    <a:pt x="12" y="8"/>
                    <a:pt x="12" y="8"/>
                    <a:pt x="12" y="8"/>
                  </a:cubicBezTo>
                  <a:cubicBezTo>
                    <a:pt x="28" y="5"/>
                    <a:pt x="28" y="5"/>
                    <a:pt x="28" y="5"/>
                  </a:cubicBezTo>
                  <a:cubicBezTo>
                    <a:pt x="34" y="21"/>
                    <a:pt x="34" y="21"/>
                    <a:pt x="34" y="21"/>
                  </a:cubicBezTo>
                  <a:cubicBezTo>
                    <a:pt x="29" y="18"/>
                    <a:pt x="29" y="18"/>
                    <a:pt x="29" y="18"/>
                  </a:cubicBezTo>
                  <a:cubicBezTo>
                    <a:pt x="10" y="50"/>
                    <a:pt x="10" y="50"/>
                    <a:pt x="10" y="50"/>
                  </a:cubicBezTo>
                  <a:lnTo>
                    <a:pt x="5" y="31"/>
                  </a:lnTo>
                  <a:close/>
                  <a:moveTo>
                    <a:pt x="45" y="54"/>
                  </a:moveTo>
                  <a:cubicBezTo>
                    <a:pt x="13" y="54"/>
                    <a:pt x="13" y="54"/>
                    <a:pt x="13" y="54"/>
                  </a:cubicBezTo>
                  <a:cubicBezTo>
                    <a:pt x="21" y="40"/>
                    <a:pt x="21" y="40"/>
                    <a:pt x="21" y="40"/>
                  </a:cubicBezTo>
                  <a:cubicBezTo>
                    <a:pt x="45" y="40"/>
                    <a:pt x="45" y="40"/>
                    <a:pt x="45" y="40"/>
                  </a:cubicBezTo>
                  <a:lnTo>
                    <a:pt x="45" y="54"/>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78" name="Freeform 78"/>
            <p:cNvSpPr>
              <a:spLocks noEditPoints="1"/>
            </p:cNvSpPr>
            <p:nvPr/>
          </p:nvSpPr>
          <p:spPr bwMode="auto">
            <a:xfrm>
              <a:off x="5963" y="1850"/>
              <a:ext cx="146" cy="154"/>
            </a:xfrm>
            <a:custGeom>
              <a:avLst/>
              <a:gdLst>
                <a:gd name="T0" fmla="*/ 62 w 62"/>
                <a:gd name="T1" fmla="*/ 34 h 65"/>
                <a:gd name="T2" fmla="*/ 43 w 62"/>
                <a:gd name="T3" fmla="*/ 1 h 65"/>
                <a:gd name="T4" fmla="*/ 40 w 62"/>
                <a:gd name="T5" fmla="*/ 0 h 65"/>
                <a:gd name="T6" fmla="*/ 23 w 62"/>
                <a:gd name="T7" fmla="*/ 10 h 65"/>
                <a:gd name="T8" fmla="*/ 23 w 62"/>
                <a:gd name="T9" fmla="*/ 13 h 65"/>
                <a:gd name="T10" fmla="*/ 34 w 62"/>
                <a:gd name="T11" fmla="*/ 32 h 65"/>
                <a:gd name="T12" fmla="*/ 21 w 62"/>
                <a:gd name="T13" fmla="*/ 32 h 65"/>
                <a:gd name="T14" fmla="*/ 21 w 62"/>
                <a:gd name="T15" fmla="*/ 25 h 65"/>
                <a:gd name="T16" fmla="*/ 21 w 62"/>
                <a:gd name="T17" fmla="*/ 24 h 65"/>
                <a:gd name="T18" fmla="*/ 19 w 62"/>
                <a:gd name="T19" fmla="*/ 23 h 65"/>
                <a:gd name="T20" fmla="*/ 17 w 62"/>
                <a:gd name="T21" fmla="*/ 23 h 65"/>
                <a:gd name="T22" fmla="*/ 17 w 62"/>
                <a:gd name="T23" fmla="*/ 24 h 65"/>
                <a:gd name="T24" fmla="*/ 1 w 62"/>
                <a:gd name="T25" fmla="*/ 42 h 65"/>
                <a:gd name="T26" fmla="*/ 0 w 62"/>
                <a:gd name="T27" fmla="*/ 45 h 65"/>
                <a:gd name="T28" fmla="*/ 0 w 62"/>
                <a:gd name="T29" fmla="*/ 45 h 65"/>
                <a:gd name="T30" fmla="*/ 17 w 62"/>
                <a:gd name="T31" fmla="*/ 64 h 65"/>
                <a:gd name="T32" fmla="*/ 20 w 62"/>
                <a:gd name="T33" fmla="*/ 65 h 65"/>
                <a:gd name="T34" fmla="*/ 21 w 62"/>
                <a:gd name="T35" fmla="*/ 63 h 65"/>
                <a:gd name="T36" fmla="*/ 21 w 62"/>
                <a:gd name="T37" fmla="*/ 56 h 65"/>
                <a:gd name="T38" fmla="*/ 41 w 62"/>
                <a:gd name="T39" fmla="*/ 56 h 65"/>
                <a:gd name="T40" fmla="*/ 42 w 62"/>
                <a:gd name="T41" fmla="*/ 56 h 65"/>
                <a:gd name="T42" fmla="*/ 43 w 62"/>
                <a:gd name="T43" fmla="*/ 55 h 65"/>
                <a:gd name="T44" fmla="*/ 61 w 62"/>
                <a:gd name="T45" fmla="*/ 36 h 65"/>
                <a:gd name="T46" fmla="*/ 62 w 62"/>
                <a:gd name="T47" fmla="*/ 34 h 65"/>
                <a:gd name="T48" fmla="*/ 40 w 62"/>
                <a:gd name="T49" fmla="*/ 51 h 65"/>
                <a:gd name="T50" fmla="*/ 16 w 62"/>
                <a:gd name="T51" fmla="*/ 51 h 65"/>
                <a:gd name="T52" fmla="*/ 16 w 62"/>
                <a:gd name="T53" fmla="*/ 57 h 65"/>
                <a:gd name="T54" fmla="*/ 5 w 62"/>
                <a:gd name="T55" fmla="*/ 44 h 65"/>
                <a:gd name="T56" fmla="*/ 16 w 62"/>
                <a:gd name="T57" fmla="*/ 31 h 65"/>
                <a:gd name="T58" fmla="*/ 16 w 62"/>
                <a:gd name="T59" fmla="*/ 37 h 65"/>
                <a:gd name="T60" fmla="*/ 54 w 62"/>
                <a:gd name="T61" fmla="*/ 37 h 65"/>
                <a:gd name="T62" fmla="*/ 40 w 62"/>
                <a:gd name="T63" fmla="*/ 51 h 65"/>
                <a:gd name="T64" fmla="*/ 39 w 62"/>
                <a:gd name="T65" fmla="*/ 32 h 65"/>
                <a:gd name="T66" fmla="*/ 28 w 62"/>
                <a:gd name="T67" fmla="*/ 12 h 65"/>
                <a:gd name="T68" fmla="*/ 40 w 62"/>
                <a:gd name="T69" fmla="*/ 5 h 65"/>
                <a:gd name="T70" fmla="*/ 56 w 62"/>
                <a:gd name="T71" fmla="*/ 32 h 65"/>
                <a:gd name="T72" fmla="*/ 39 w 62"/>
                <a:gd name="T73" fmla="*/ 3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65">
                  <a:moveTo>
                    <a:pt x="62" y="34"/>
                  </a:moveTo>
                  <a:cubicBezTo>
                    <a:pt x="43" y="1"/>
                    <a:pt x="43" y="1"/>
                    <a:pt x="43" y="1"/>
                  </a:cubicBezTo>
                  <a:cubicBezTo>
                    <a:pt x="42" y="0"/>
                    <a:pt x="41" y="0"/>
                    <a:pt x="40" y="0"/>
                  </a:cubicBezTo>
                  <a:cubicBezTo>
                    <a:pt x="23" y="10"/>
                    <a:pt x="23" y="10"/>
                    <a:pt x="23" y="10"/>
                  </a:cubicBezTo>
                  <a:cubicBezTo>
                    <a:pt x="22" y="10"/>
                    <a:pt x="22" y="12"/>
                    <a:pt x="23" y="13"/>
                  </a:cubicBezTo>
                  <a:cubicBezTo>
                    <a:pt x="34" y="32"/>
                    <a:pt x="34" y="32"/>
                    <a:pt x="34" y="32"/>
                  </a:cubicBezTo>
                  <a:cubicBezTo>
                    <a:pt x="21" y="32"/>
                    <a:pt x="21" y="32"/>
                    <a:pt x="21" y="32"/>
                  </a:cubicBezTo>
                  <a:cubicBezTo>
                    <a:pt x="21" y="25"/>
                    <a:pt x="21" y="25"/>
                    <a:pt x="21" y="25"/>
                  </a:cubicBezTo>
                  <a:cubicBezTo>
                    <a:pt x="21" y="25"/>
                    <a:pt x="21" y="24"/>
                    <a:pt x="21" y="24"/>
                  </a:cubicBezTo>
                  <a:cubicBezTo>
                    <a:pt x="20" y="23"/>
                    <a:pt x="19" y="23"/>
                    <a:pt x="19" y="23"/>
                  </a:cubicBezTo>
                  <a:cubicBezTo>
                    <a:pt x="18" y="23"/>
                    <a:pt x="18" y="23"/>
                    <a:pt x="17" y="23"/>
                  </a:cubicBezTo>
                  <a:cubicBezTo>
                    <a:pt x="17" y="23"/>
                    <a:pt x="17" y="23"/>
                    <a:pt x="17" y="24"/>
                  </a:cubicBezTo>
                  <a:cubicBezTo>
                    <a:pt x="1" y="42"/>
                    <a:pt x="1" y="42"/>
                    <a:pt x="1" y="42"/>
                  </a:cubicBezTo>
                  <a:cubicBezTo>
                    <a:pt x="0" y="43"/>
                    <a:pt x="0" y="44"/>
                    <a:pt x="0" y="45"/>
                  </a:cubicBezTo>
                  <a:cubicBezTo>
                    <a:pt x="0" y="45"/>
                    <a:pt x="0" y="45"/>
                    <a:pt x="0" y="45"/>
                  </a:cubicBezTo>
                  <a:cubicBezTo>
                    <a:pt x="17" y="64"/>
                    <a:pt x="17" y="64"/>
                    <a:pt x="17" y="64"/>
                  </a:cubicBezTo>
                  <a:cubicBezTo>
                    <a:pt x="18" y="65"/>
                    <a:pt x="19" y="65"/>
                    <a:pt x="20" y="65"/>
                  </a:cubicBezTo>
                  <a:cubicBezTo>
                    <a:pt x="20" y="64"/>
                    <a:pt x="21" y="64"/>
                    <a:pt x="21" y="63"/>
                  </a:cubicBezTo>
                  <a:cubicBezTo>
                    <a:pt x="21" y="56"/>
                    <a:pt x="21" y="56"/>
                    <a:pt x="21" y="56"/>
                  </a:cubicBezTo>
                  <a:cubicBezTo>
                    <a:pt x="41" y="56"/>
                    <a:pt x="41" y="56"/>
                    <a:pt x="41" y="56"/>
                  </a:cubicBezTo>
                  <a:cubicBezTo>
                    <a:pt x="41" y="56"/>
                    <a:pt x="42" y="56"/>
                    <a:pt x="42" y="56"/>
                  </a:cubicBezTo>
                  <a:cubicBezTo>
                    <a:pt x="42" y="55"/>
                    <a:pt x="42" y="55"/>
                    <a:pt x="43" y="55"/>
                  </a:cubicBezTo>
                  <a:cubicBezTo>
                    <a:pt x="61" y="36"/>
                    <a:pt x="61" y="36"/>
                    <a:pt x="61" y="36"/>
                  </a:cubicBezTo>
                  <a:cubicBezTo>
                    <a:pt x="62" y="36"/>
                    <a:pt x="62" y="35"/>
                    <a:pt x="62" y="34"/>
                  </a:cubicBezTo>
                  <a:close/>
                  <a:moveTo>
                    <a:pt x="40" y="51"/>
                  </a:moveTo>
                  <a:cubicBezTo>
                    <a:pt x="16" y="51"/>
                    <a:pt x="16" y="51"/>
                    <a:pt x="16" y="51"/>
                  </a:cubicBezTo>
                  <a:cubicBezTo>
                    <a:pt x="16" y="57"/>
                    <a:pt x="16" y="57"/>
                    <a:pt x="16" y="57"/>
                  </a:cubicBezTo>
                  <a:cubicBezTo>
                    <a:pt x="5" y="44"/>
                    <a:pt x="5" y="44"/>
                    <a:pt x="5" y="44"/>
                  </a:cubicBezTo>
                  <a:cubicBezTo>
                    <a:pt x="16" y="31"/>
                    <a:pt x="16" y="31"/>
                    <a:pt x="16" y="31"/>
                  </a:cubicBezTo>
                  <a:cubicBezTo>
                    <a:pt x="16" y="37"/>
                    <a:pt x="16" y="37"/>
                    <a:pt x="16" y="37"/>
                  </a:cubicBezTo>
                  <a:cubicBezTo>
                    <a:pt x="54" y="37"/>
                    <a:pt x="54" y="37"/>
                    <a:pt x="54" y="37"/>
                  </a:cubicBezTo>
                  <a:lnTo>
                    <a:pt x="40" y="51"/>
                  </a:lnTo>
                  <a:close/>
                  <a:moveTo>
                    <a:pt x="39" y="32"/>
                  </a:moveTo>
                  <a:cubicBezTo>
                    <a:pt x="28" y="12"/>
                    <a:pt x="28" y="12"/>
                    <a:pt x="28" y="12"/>
                  </a:cubicBezTo>
                  <a:cubicBezTo>
                    <a:pt x="40" y="5"/>
                    <a:pt x="40" y="5"/>
                    <a:pt x="40" y="5"/>
                  </a:cubicBezTo>
                  <a:cubicBezTo>
                    <a:pt x="56" y="32"/>
                    <a:pt x="56" y="32"/>
                    <a:pt x="56" y="32"/>
                  </a:cubicBezTo>
                  <a:lnTo>
                    <a:pt x="39" y="32"/>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79" name="Freeform 79"/>
            <p:cNvSpPr>
              <a:spLocks noEditPoints="1"/>
            </p:cNvSpPr>
            <p:nvPr/>
          </p:nvSpPr>
          <p:spPr bwMode="auto">
            <a:xfrm>
              <a:off x="5877" y="1710"/>
              <a:ext cx="164" cy="119"/>
            </a:xfrm>
            <a:custGeom>
              <a:avLst/>
              <a:gdLst>
                <a:gd name="T0" fmla="*/ 58 w 69"/>
                <a:gd name="T1" fmla="*/ 50 h 50"/>
                <a:gd name="T2" fmla="*/ 60 w 69"/>
                <a:gd name="T3" fmla="*/ 49 h 50"/>
                <a:gd name="T4" fmla="*/ 60 w 69"/>
                <a:gd name="T5" fmla="*/ 48 h 50"/>
                <a:gd name="T6" fmla="*/ 68 w 69"/>
                <a:gd name="T7" fmla="*/ 24 h 50"/>
                <a:gd name="T8" fmla="*/ 67 w 69"/>
                <a:gd name="T9" fmla="*/ 22 h 50"/>
                <a:gd name="T10" fmla="*/ 65 w 69"/>
                <a:gd name="T11" fmla="*/ 22 h 50"/>
                <a:gd name="T12" fmla="*/ 59 w 69"/>
                <a:gd name="T13" fmla="*/ 25 h 50"/>
                <a:gd name="T14" fmla="*/ 49 w 69"/>
                <a:gd name="T15" fmla="*/ 8 h 50"/>
                <a:gd name="T16" fmla="*/ 48 w 69"/>
                <a:gd name="T17" fmla="*/ 7 h 50"/>
                <a:gd name="T18" fmla="*/ 47 w 69"/>
                <a:gd name="T19" fmla="*/ 7 h 50"/>
                <a:gd name="T20" fmla="*/ 22 w 69"/>
                <a:gd name="T21" fmla="*/ 0 h 50"/>
                <a:gd name="T22" fmla="*/ 19 w 69"/>
                <a:gd name="T23" fmla="*/ 1 h 50"/>
                <a:gd name="T24" fmla="*/ 1 w 69"/>
                <a:gd name="T25" fmla="*/ 34 h 50"/>
                <a:gd name="T26" fmla="*/ 1 w 69"/>
                <a:gd name="T27" fmla="*/ 37 h 50"/>
                <a:gd name="T28" fmla="*/ 18 w 69"/>
                <a:gd name="T29" fmla="*/ 46 h 50"/>
                <a:gd name="T30" fmla="*/ 21 w 69"/>
                <a:gd name="T31" fmla="*/ 45 h 50"/>
                <a:gd name="T32" fmla="*/ 32 w 69"/>
                <a:gd name="T33" fmla="*/ 26 h 50"/>
                <a:gd name="T34" fmla="*/ 39 w 69"/>
                <a:gd name="T35" fmla="*/ 37 h 50"/>
                <a:gd name="T36" fmla="*/ 32 w 69"/>
                <a:gd name="T37" fmla="*/ 41 h 50"/>
                <a:gd name="T38" fmla="*/ 31 w 69"/>
                <a:gd name="T39" fmla="*/ 41 h 50"/>
                <a:gd name="T40" fmla="*/ 32 w 69"/>
                <a:gd name="T41" fmla="*/ 45 h 50"/>
                <a:gd name="T42" fmla="*/ 33 w 69"/>
                <a:gd name="T43" fmla="*/ 45 h 50"/>
                <a:gd name="T44" fmla="*/ 57 w 69"/>
                <a:gd name="T45" fmla="*/ 50 h 50"/>
                <a:gd name="T46" fmla="*/ 58 w 69"/>
                <a:gd name="T47" fmla="*/ 50 h 50"/>
                <a:gd name="T48" fmla="*/ 18 w 69"/>
                <a:gd name="T49" fmla="*/ 41 h 50"/>
                <a:gd name="T50" fmla="*/ 6 w 69"/>
                <a:gd name="T51" fmla="*/ 34 h 50"/>
                <a:gd name="T52" fmla="*/ 21 w 69"/>
                <a:gd name="T53" fmla="*/ 7 h 50"/>
                <a:gd name="T54" fmla="*/ 30 w 69"/>
                <a:gd name="T55" fmla="*/ 21 h 50"/>
                <a:gd name="T56" fmla="*/ 18 w 69"/>
                <a:gd name="T57" fmla="*/ 41 h 50"/>
                <a:gd name="T58" fmla="*/ 40 w 69"/>
                <a:gd name="T59" fmla="*/ 42 h 50"/>
                <a:gd name="T60" fmla="*/ 45 w 69"/>
                <a:gd name="T61" fmla="*/ 39 h 50"/>
                <a:gd name="T62" fmla="*/ 26 w 69"/>
                <a:gd name="T63" fmla="*/ 6 h 50"/>
                <a:gd name="T64" fmla="*/ 46 w 69"/>
                <a:gd name="T65" fmla="*/ 11 h 50"/>
                <a:gd name="T66" fmla="*/ 57 w 69"/>
                <a:gd name="T67" fmla="*/ 31 h 50"/>
                <a:gd name="T68" fmla="*/ 62 w 69"/>
                <a:gd name="T69" fmla="*/ 29 h 50"/>
                <a:gd name="T70" fmla="*/ 57 w 69"/>
                <a:gd name="T71" fmla="*/ 45 h 50"/>
                <a:gd name="T72" fmla="*/ 40 w 69"/>
                <a:gd name="T73" fmla="*/ 4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9" h="50">
                  <a:moveTo>
                    <a:pt x="58" y="50"/>
                  </a:moveTo>
                  <a:cubicBezTo>
                    <a:pt x="59" y="50"/>
                    <a:pt x="60" y="49"/>
                    <a:pt x="60" y="49"/>
                  </a:cubicBezTo>
                  <a:cubicBezTo>
                    <a:pt x="60" y="48"/>
                    <a:pt x="60" y="48"/>
                    <a:pt x="60" y="48"/>
                  </a:cubicBezTo>
                  <a:cubicBezTo>
                    <a:pt x="68" y="24"/>
                    <a:pt x="68" y="24"/>
                    <a:pt x="68" y="24"/>
                  </a:cubicBezTo>
                  <a:cubicBezTo>
                    <a:pt x="69" y="23"/>
                    <a:pt x="68" y="22"/>
                    <a:pt x="67" y="22"/>
                  </a:cubicBezTo>
                  <a:cubicBezTo>
                    <a:pt x="67" y="21"/>
                    <a:pt x="66" y="21"/>
                    <a:pt x="65" y="22"/>
                  </a:cubicBezTo>
                  <a:cubicBezTo>
                    <a:pt x="59" y="25"/>
                    <a:pt x="59" y="25"/>
                    <a:pt x="59" y="25"/>
                  </a:cubicBezTo>
                  <a:cubicBezTo>
                    <a:pt x="49" y="8"/>
                    <a:pt x="49" y="8"/>
                    <a:pt x="49" y="8"/>
                  </a:cubicBezTo>
                  <a:cubicBezTo>
                    <a:pt x="49" y="8"/>
                    <a:pt x="49" y="7"/>
                    <a:pt x="48" y="7"/>
                  </a:cubicBezTo>
                  <a:cubicBezTo>
                    <a:pt x="48" y="7"/>
                    <a:pt x="48" y="7"/>
                    <a:pt x="47" y="7"/>
                  </a:cubicBezTo>
                  <a:cubicBezTo>
                    <a:pt x="22" y="0"/>
                    <a:pt x="22" y="0"/>
                    <a:pt x="22" y="0"/>
                  </a:cubicBezTo>
                  <a:cubicBezTo>
                    <a:pt x="21" y="0"/>
                    <a:pt x="20" y="0"/>
                    <a:pt x="19" y="1"/>
                  </a:cubicBezTo>
                  <a:cubicBezTo>
                    <a:pt x="1" y="34"/>
                    <a:pt x="1" y="34"/>
                    <a:pt x="1" y="34"/>
                  </a:cubicBezTo>
                  <a:cubicBezTo>
                    <a:pt x="0" y="35"/>
                    <a:pt x="0" y="36"/>
                    <a:pt x="1" y="37"/>
                  </a:cubicBezTo>
                  <a:cubicBezTo>
                    <a:pt x="18" y="46"/>
                    <a:pt x="18" y="46"/>
                    <a:pt x="18" y="46"/>
                  </a:cubicBezTo>
                  <a:cubicBezTo>
                    <a:pt x="19" y="47"/>
                    <a:pt x="20" y="46"/>
                    <a:pt x="21" y="45"/>
                  </a:cubicBezTo>
                  <a:cubicBezTo>
                    <a:pt x="32" y="26"/>
                    <a:pt x="32" y="26"/>
                    <a:pt x="32" y="26"/>
                  </a:cubicBezTo>
                  <a:cubicBezTo>
                    <a:pt x="39" y="37"/>
                    <a:pt x="39" y="37"/>
                    <a:pt x="39" y="37"/>
                  </a:cubicBezTo>
                  <a:cubicBezTo>
                    <a:pt x="32" y="41"/>
                    <a:pt x="32" y="41"/>
                    <a:pt x="32" y="41"/>
                  </a:cubicBezTo>
                  <a:cubicBezTo>
                    <a:pt x="32" y="41"/>
                    <a:pt x="32" y="41"/>
                    <a:pt x="31" y="41"/>
                  </a:cubicBezTo>
                  <a:cubicBezTo>
                    <a:pt x="31" y="43"/>
                    <a:pt x="31" y="44"/>
                    <a:pt x="32" y="45"/>
                  </a:cubicBezTo>
                  <a:cubicBezTo>
                    <a:pt x="33" y="45"/>
                    <a:pt x="33" y="45"/>
                    <a:pt x="33" y="45"/>
                  </a:cubicBezTo>
                  <a:cubicBezTo>
                    <a:pt x="57" y="50"/>
                    <a:pt x="57" y="50"/>
                    <a:pt x="57" y="50"/>
                  </a:cubicBezTo>
                  <a:cubicBezTo>
                    <a:pt x="58" y="50"/>
                    <a:pt x="58" y="50"/>
                    <a:pt x="58" y="50"/>
                  </a:cubicBezTo>
                  <a:close/>
                  <a:moveTo>
                    <a:pt x="18" y="41"/>
                  </a:moveTo>
                  <a:cubicBezTo>
                    <a:pt x="6" y="34"/>
                    <a:pt x="6" y="34"/>
                    <a:pt x="6" y="34"/>
                  </a:cubicBezTo>
                  <a:cubicBezTo>
                    <a:pt x="21" y="7"/>
                    <a:pt x="21" y="7"/>
                    <a:pt x="21" y="7"/>
                  </a:cubicBezTo>
                  <a:cubicBezTo>
                    <a:pt x="30" y="21"/>
                    <a:pt x="30" y="21"/>
                    <a:pt x="30" y="21"/>
                  </a:cubicBezTo>
                  <a:lnTo>
                    <a:pt x="18" y="41"/>
                  </a:lnTo>
                  <a:close/>
                  <a:moveTo>
                    <a:pt x="40" y="42"/>
                  </a:moveTo>
                  <a:cubicBezTo>
                    <a:pt x="45" y="39"/>
                    <a:pt x="45" y="39"/>
                    <a:pt x="45" y="39"/>
                  </a:cubicBezTo>
                  <a:cubicBezTo>
                    <a:pt x="26" y="6"/>
                    <a:pt x="26" y="6"/>
                    <a:pt x="26" y="6"/>
                  </a:cubicBezTo>
                  <a:cubicBezTo>
                    <a:pt x="46" y="11"/>
                    <a:pt x="46" y="11"/>
                    <a:pt x="46" y="11"/>
                  </a:cubicBezTo>
                  <a:cubicBezTo>
                    <a:pt x="57" y="31"/>
                    <a:pt x="57" y="31"/>
                    <a:pt x="57" y="31"/>
                  </a:cubicBezTo>
                  <a:cubicBezTo>
                    <a:pt x="62" y="29"/>
                    <a:pt x="62" y="29"/>
                    <a:pt x="62" y="29"/>
                  </a:cubicBezTo>
                  <a:cubicBezTo>
                    <a:pt x="57" y="45"/>
                    <a:pt x="57" y="45"/>
                    <a:pt x="57" y="45"/>
                  </a:cubicBezTo>
                  <a:lnTo>
                    <a:pt x="40" y="42"/>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0" name="Freeform 80"/>
            <p:cNvSpPr>
              <a:spLocks/>
            </p:cNvSpPr>
            <p:nvPr/>
          </p:nvSpPr>
          <p:spPr bwMode="auto">
            <a:xfrm>
              <a:off x="5229" y="1736"/>
              <a:ext cx="38" cy="38"/>
            </a:xfrm>
            <a:custGeom>
              <a:avLst/>
              <a:gdLst>
                <a:gd name="T0" fmla="*/ 14 w 16"/>
                <a:gd name="T1" fmla="*/ 1 h 16"/>
                <a:gd name="T2" fmla="*/ 13 w 16"/>
                <a:gd name="T3" fmla="*/ 0 h 16"/>
                <a:gd name="T4" fmla="*/ 11 w 16"/>
                <a:gd name="T5" fmla="*/ 1 h 16"/>
                <a:gd name="T6" fmla="*/ 1 w 16"/>
                <a:gd name="T7" fmla="*/ 12 h 16"/>
                <a:gd name="T8" fmla="*/ 0 w 16"/>
                <a:gd name="T9" fmla="*/ 13 h 16"/>
                <a:gd name="T10" fmla="*/ 1 w 16"/>
                <a:gd name="T11" fmla="*/ 15 h 16"/>
                <a:gd name="T12" fmla="*/ 2 w 16"/>
                <a:gd name="T13" fmla="*/ 16 h 16"/>
                <a:gd name="T14" fmla="*/ 16 w 16"/>
                <a:gd name="T15" fmla="*/ 3 h 16"/>
                <a:gd name="T16" fmla="*/ 14 w 16"/>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6">
                  <a:moveTo>
                    <a:pt x="14" y="1"/>
                  </a:moveTo>
                  <a:cubicBezTo>
                    <a:pt x="14" y="1"/>
                    <a:pt x="13" y="0"/>
                    <a:pt x="13" y="0"/>
                  </a:cubicBezTo>
                  <a:cubicBezTo>
                    <a:pt x="12" y="0"/>
                    <a:pt x="12" y="1"/>
                    <a:pt x="11" y="1"/>
                  </a:cubicBezTo>
                  <a:cubicBezTo>
                    <a:pt x="1" y="12"/>
                    <a:pt x="1" y="12"/>
                    <a:pt x="1" y="12"/>
                  </a:cubicBezTo>
                  <a:cubicBezTo>
                    <a:pt x="0" y="12"/>
                    <a:pt x="0" y="13"/>
                    <a:pt x="0" y="13"/>
                  </a:cubicBezTo>
                  <a:cubicBezTo>
                    <a:pt x="0" y="14"/>
                    <a:pt x="0" y="14"/>
                    <a:pt x="1" y="15"/>
                  </a:cubicBezTo>
                  <a:cubicBezTo>
                    <a:pt x="2" y="16"/>
                    <a:pt x="2" y="16"/>
                    <a:pt x="2" y="16"/>
                  </a:cubicBezTo>
                  <a:cubicBezTo>
                    <a:pt x="16" y="3"/>
                    <a:pt x="16" y="3"/>
                    <a:pt x="16" y="3"/>
                  </a:cubicBezTo>
                  <a:lnTo>
                    <a:pt x="14" y="1"/>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1" name="Freeform 81"/>
            <p:cNvSpPr>
              <a:spLocks noEditPoints="1"/>
            </p:cNvSpPr>
            <p:nvPr/>
          </p:nvSpPr>
          <p:spPr bwMode="auto">
            <a:xfrm>
              <a:off x="5244" y="1705"/>
              <a:ext cx="231" cy="303"/>
            </a:xfrm>
            <a:custGeom>
              <a:avLst/>
              <a:gdLst>
                <a:gd name="T0" fmla="*/ 96 w 98"/>
                <a:gd name="T1" fmla="*/ 0 h 128"/>
                <a:gd name="T2" fmla="*/ 41 w 98"/>
                <a:gd name="T3" fmla="*/ 0 h 128"/>
                <a:gd name="T4" fmla="*/ 39 w 98"/>
                <a:gd name="T5" fmla="*/ 1 h 128"/>
                <a:gd name="T6" fmla="*/ 1 w 98"/>
                <a:gd name="T7" fmla="*/ 39 h 128"/>
                <a:gd name="T8" fmla="*/ 1 w 98"/>
                <a:gd name="T9" fmla="*/ 39 h 128"/>
                <a:gd name="T10" fmla="*/ 0 w 98"/>
                <a:gd name="T11" fmla="*/ 40 h 128"/>
                <a:gd name="T12" fmla="*/ 0 w 98"/>
                <a:gd name="T13" fmla="*/ 122 h 128"/>
                <a:gd name="T14" fmla="*/ 6 w 98"/>
                <a:gd name="T15" fmla="*/ 128 h 128"/>
                <a:gd name="T16" fmla="*/ 92 w 98"/>
                <a:gd name="T17" fmla="*/ 128 h 128"/>
                <a:gd name="T18" fmla="*/ 98 w 98"/>
                <a:gd name="T19" fmla="*/ 122 h 128"/>
                <a:gd name="T20" fmla="*/ 98 w 98"/>
                <a:gd name="T21" fmla="*/ 2 h 128"/>
                <a:gd name="T22" fmla="*/ 96 w 98"/>
                <a:gd name="T23" fmla="*/ 0 h 128"/>
                <a:gd name="T24" fmla="*/ 93 w 98"/>
                <a:gd name="T25" fmla="*/ 123 h 128"/>
                <a:gd name="T26" fmla="*/ 5 w 98"/>
                <a:gd name="T27" fmla="*/ 123 h 128"/>
                <a:gd name="T28" fmla="*/ 5 w 98"/>
                <a:gd name="T29" fmla="*/ 41 h 128"/>
                <a:gd name="T30" fmla="*/ 27 w 98"/>
                <a:gd name="T31" fmla="*/ 19 h 128"/>
                <a:gd name="T32" fmla="*/ 93 w 98"/>
                <a:gd name="T33" fmla="*/ 19 h 128"/>
                <a:gd name="T34" fmla="*/ 93 w 98"/>
                <a:gd name="T35" fmla="*/ 123 h 128"/>
                <a:gd name="T36" fmla="*/ 93 w 98"/>
                <a:gd name="T37" fmla="*/ 15 h 128"/>
                <a:gd name="T38" fmla="*/ 31 w 98"/>
                <a:gd name="T39" fmla="*/ 15 h 128"/>
                <a:gd name="T40" fmla="*/ 42 w 98"/>
                <a:gd name="T41" fmla="*/ 5 h 128"/>
                <a:gd name="T42" fmla="*/ 93 w 98"/>
                <a:gd name="T43" fmla="*/ 5 h 128"/>
                <a:gd name="T44" fmla="*/ 93 w 98"/>
                <a:gd name="T45" fmla="*/ 1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8" h="128">
                  <a:moveTo>
                    <a:pt x="96" y="0"/>
                  </a:moveTo>
                  <a:cubicBezTo>
                    <a:pt x="41" y="0"/>
                    <a:pt x="41" y="0"/>
                    <a:pt x="41" y="0"/>
                  </a:cubicBezTo>
                  <a:cubicBezTo>
                    <a:pt x="40" y="0"/>
                    <a:pt x="40" y="0"/>
                    <a:pt x="39" y="1"/>
                  </a:cubicBezTo>
                  <a:cubicBezTo>
                    <a:pt x="1" y="39"/>
                    <a:pt x="1" y="39"/>
                    <a:pt x="1" y="39"/>
                  </a:cubicBezTo>
                  <a:cubicBezTo>
                    <a:pt x="1" y="39"/>
                    <a:pt x="1" y="39"/>
                    <a:pt x="1" y="39"/>
                  </a:cubicBezTo>
                  <a:cubicBezTo>
                    <a:pt x="1" y="39"/>
                    <a:pt x="0" y="40"/>
                    <a:pt x="0" y="40"/>
                  </a:cubicBezTo>
                  <a:cubicBezTo>
                    <a:pt x="0" y="122"/>
                    <a:pt x="0" y="122"/>
                    <a:pt x="0" y="122"/>
                  </a:cubicBezTo>
                  <a:cubicBezTo>
                    <a:pt x="0" y="125"/>
                    <a:pt x="3" y="128"/>
                    <a:pt x="6" y="128"/>
                  </a:cubicBezTo>
                  <a:cubicBezTo>
                    <a:pt x="92" y="128"/>
                    <a:pt x="92" y="128"/>
                    <a:pt x="92" y="128"/>
                  </a:cubicBezTo>
                  <a:cubicBezTo>
                    <a:pt x="95" y="128"/>
                    <a:pt x="98" y="125"/>
                    <a:pt x="98" y="122"/>
                  </a:cubicBezTo>
                  <a:cubicBezTo>
                    <a:pt x="98" y="2"/>
                    <a:pt x="98" y="2"/>
                    <a:pt x="98" y="2"/>
                  </a:cubicBezTo>
                  <a:cubicBezTo>
                    <a:pt x="98" y="1"/>
                    <a:pt x="97" y="0"/>
                    <a:pt x="96" y="0"/>
                  </a:cubicBezTo>
                  <a:close/>
                  <a:moveTo>
                    <a:pt x="93" y="123"/>
                  </a:moveTo>
                  <a:cubicBezTo>
                    <a:pt x="5" y="123"/>
                    <a:pt x="5" y="123"/>
                    <a:pt x="5" y="123"/>
                  </a:cubicBezTo>
                  <a:cubicBezTo>
                    <a:pt x="5" y="41"/>
                    <a:pt x="5" y="41"/>
                    <a:pt x="5" y="41"/>
                  </a:cubicBezTo>
                  <a:cubicBezTo>
                    <a:pt x="27" y="19"/>
                    <a:pt x="27" y="19"/>
                    <a:pt x="27" y="19"/>
                  </a:cubicBezTo>
                  <a:cubicBezTo>
                    <a:pt x="93" y="19"/>
                    <a:pt x="93" y="19"/>
                    <a:pt x="93" y="19"/>
                  </a:cubicBezTo>
                  <a:lnTo>
                    <a:pt x="93" y="123"/>
                  </a:lnTo>
                  <a:close/>
                  <a:moveTo>
                    <a:pt x="93" y="15"/>
                  </a:moveTo>
                  <a:cubicBezTo>
                    <a:pt x="31" y="15"/>
                    <a:pt x="31" y="15"/>
                    <a:pt x="31" y="15"/>
                  </a:cubicBezTo>
                  <a:cubicBezTo>
                    <a:pt x="42" y="5"/>
                    <a:pt x="42" y="5"/>
                    <a:pt x="42" y="5"/>
                  </a:cubicBezTo>
                  <a:cubicBezTo>
                    <a:pt x="93" y="5"/>
                    <a:pt x="93" y="5"/>
                    <a:pt x="93" y="5"/>
                  </a:cubicBezTo>
                  <a:lnTo>
                    <a:pt x="93" y="15"/>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2" name="Freeform 82"/>
            <p:cNvSpPr>
              <a:spLocks noEditPoints="1"/>
            </p:cNvSpPr>
            <p:nvPr/>
          </p:nvSpPr>
          <p:spPr bwMode="auto">
            <a:xfrm>
              <a:off x="5296" y="1819"/>
              <a:ext cx="130" cy="130"/>
            </a:xfrm>
            <a:custGeom>
              <a:avLst/>
              <a:gdLst>
                <a:gd name="T0" fmla="*/ 8 w 55"/>
                <a:gd name="T1" fmla="*/ 42 h 55"/>
                <a:gd name="T2" fmla="*/ 9 w 55"/>
                <a:gd name="T3" fmla="*/ 43 h 55"/>
                <a:gd name="T4" fmla="*/ 1 w 55"/>
                <a:gd name="T5" fmla="*/ 51 h 55"/>
                <a:gd name="T6" fmla="*/ 0 w 55"/>
                <a:gd name="T7" fmla="*/ 53 h 55"/>
                <a:gd name="T8" fmla="*/ 1 w 55"/>
                <a:gd name="T9" fmla="*/ 55 h 55"/>
                <a:gd name="T10" fmla="*/ 4 w 55"/>
                <a:gd name="T11" fmla="*/ 55 h 55"/>
                <a:gd name="T12" fmla="*/ 12 w 55"/>
                <a:gd name="T13" fmla="*/ 47 h 55"/>
                <a:gd name="T14" fmla="*/ 13 w 55"/>
                <a:gd name="T15" fmla="*/ 47 h 55"/>
                <a:gd name="T16" fmla="*/ 26 w 55"/>
                <a:gd name="T17" fmla="*/ 51 h 55"/>
                <a:gd name="T18" fmla="*/ 41 w 55"/>
                <a:gd name="T19" fmla="*/ 45 h 55"/>
                <a:gd name="T20" fmla="*/ 55 w 55"/>
                <a:gd name="T21" fmla="*/ 4 h 55"/>
                <a:gd name="T22" fmla="*/ 55 w 55"/>
                <a:gd name="T23" fmla="*/ 4 h 55"/>
                <a:gd name="T24" fmla="*/ 55 w 55"/>
                <a:gd name="T25" fmla="*/ 3 h 55"/>
                <a:gd name="T26" fmla="*/ 54 w 55"/>
                <a:gd name="T27" fmla="*/ 1 h 55"/>
                <a:gd name="T28" fmla="*/ 52 w 55"/>
                <a:gd name="T29" fmla="*/ 0 h 55"/>
                <a:gd name="T30" fmla="*/ 51 w 55"/>
                <a:gd name="T31" fmla="*/ 1 h 55"/>
                <a:gd name="T32" fmla="*/ 51 w 55"/>
                <a:gd name="T33" fmla="*/ 1 h 55"/>
                <a:gd name="T34" fmla="*/ 10 w 55"/>
                <a:gd name="T35" fmla="*/ 14 h 55"/>
                <a:gd name="T36" fmla="*/ 8 w 55"/>
                <a:gd name="T37" fmla="*/ 42 h 55"/>
                <a:gd name="T38" fmla="*/ 13 w 55"/>
                <a:gd name="T39" fmla="*/ 17 h 55"/>
                <a:gd name="T40" fmla="*/ 23 w 55"/>
                <a:gd name="T41" fmla="*/ 13 h 55"/>
                <a:gd name="T42" fmla="*/ 38 w 55"/>
                <a:gd name="T43" fmla="*/ 8 h 55"/>
                <a:gd name="T44" fmla="*/ 48 w 55"/>
                <a:gd name="T45" fmla="*/ 6 h 55"/>
                <a:gd name="T46" fmla="*/ 50 w 55"/>
                <a:gd name="T47" fmla="*/ 5 h 55"/>
                <a:gd name="T48" fmla="*/ 49 w 55"/>
                <a:gd name="T49" fmla="*/ 8 h 55"/>
                <a:gd name="T50" fmla="*/ 47 w 55"/>
                <a:gd name="T51" fmla="*/ 17 h 55"/>
                <a:gd name="T52" fmla="*/ 43 w 55"/>
                <a:gd name="T53" fmla="*/ 33 h 55"/>
                <a:gd name="T54" fmla="*/ 38 w 55"/>
                <a:gd name="T55" fmla="*/ 42 h 55"/>
                <a:gd name="T56" fmla="*/ 26 w 55"/>
                <a:gd name="T57" fmla="*/ 47 h 55"/>
                <a:gd name="T58" fmla="*/ 13 w 55"/>
                <a:gd name="T59" fmla="*/ 42 h 55"/>
                <a:gd name="T60" fmla="*/ 13 w 55"/>
                <a:gd name="T61"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5" h="55">
                  <a:moveTo>
                    <a:pt x="8" y="42"/>
                  </a:moveTo>
                  <a:cubicBezTo>
                    <a:pt x="9" y="43"/>
                    <a:pt x="9" y="43"/>
                    <a:pt x="9" y="43"/>
                  </a:cubicBezTo>
                  <a:cubicBezTo>
                    <a:pt x="1" y="51"/>
                    <a:pt x="1" y="51"/>
                    <a:pt x="1" y="51"/>
                  </a:cubicBezTo>
                  <a:cubicBezTo>
                    <a:pt x="0" y="52"/>
                    <a:pt x="0" y="52"/>
                    <a:pt x="0" y="53"/>
                  </a:cubicBezTo>
                  <a:cubicBezTo>
                    <a:pt x="0" y="54"/>
                    <a:pt x="0" y="54"/>
                    <a:pt x="1" y="55"/>
                  </a:cubicBezTo>
                  <a:cubicBezTo>
                    <a:pt x="1" y="55"/>
                    <a:pt x="3" y="55"/>
                    <a:pt x="4" y="55"/>
                  </a:cubicBezTo>
                  <a:cubicBezTo>
                    <a:pt x="12" y="47"/>
                    <a:pt x="12" y="47"/>
                    <a:pt x="12" y="47"/>
                  </a:cubicBezTo>
                  <a:cubicBezTo>
                    <a:pt x="13" y="47"/>
                    <a:pt x="13" y="47"/>
                    <a:pt x="13" y="47"/>
                  </a:cubicBezTo>
                  <a:cubicBezTo>
                    <a:pt x="17" y="50"/>
                    <a:pt x="21" y="51"/>
                    <a:pt x="26" y="51"/>
                  </a:cubicBezTo>
                  <a:cubicBezTo>
                    <a:pt x="31" y="51"/>
                    <a:pt x="37" y="49"/>
                    <a:pt x="41" y="45"/>
                  </a:cubicBezTo>
                  <a:cubicBezTo>
                    <a:pt x="48" y="38"/>
                    <a:pt x="53" y="14"/>
                    <a:pt x="55" y="4"/>
                  </a:cubicBezTo>
                  <a:cubicBezTo>
                    <a:pt x="55" y="4"/>
                    <a:pt x="55" y="4"/>
                    <a:pt x="55" y="4"/>
                  </a:cubicBezTo>
                  <a:cubicBezTo>
                    <a:pt x="55" y="3"/>
                    <a:pt x="55" y="3"/>
                    <a:pt x="55" y="3"/>
                  </a:cubicBezTo>
                  <a:cubicBezTo>
                    <a:pt x="55" y="2"/>
                    <a:pt x="55" y="2"/>
                    <a:pt x="54" y="1"/>
                  </a:cubicBezTo>
                  <a:cubicBezTo>
                    <a:pt x="54" y="1"/>
                    <a:pt x="53" y="0"/>
                    <a:pt x="52" y="0"/>
                  </a:cubicBezTo>
                  <a:cubicBezTo>
                    <a:pt x="51" y="1"/>
                    <a:pt x="51" y="1"/>
                    <a:pt x="51" y="1"/>
                  </a:cubicBezTo>
                  <a:cubicBezTo>
                    <a:pt x="51" y="1"/>
                    <a:pt x="51" y="1"/>
                    <a:pt x="51" y="1"/>
                  </a:cubicBezTo>
                  <a:cubicBezTo>
                    <a:pt x="41" y="3"/>
                    <a:pt x="17" y="8"/>
                    <a:pt x="10" y="14"/>
                  </a:cubicBezTo>
                  <a:cubicBezTo>
                    <a:pt x="3" y="22"/>
                    <a:pt x="2" y="34"/>
                    <a:pt x="8" y="42"/>
                  </a:cubicBezTo>
                  <a:close/>
                  <a:moveTo>
                    <a:pt x="13" y="17"/>
                  </a:moveTo>
                  <a:cubicBezTo>
                    <a:pt x="14" y="17"/>
                    <a:pt x="16" y="15"/>
                    <a:pt x="23" y="13"/>
                  </a:cubicBezTo>
                  <a:cubicBezTo>
                    <a:pt x="27" y="11"/>
                    <a:pt x="32" y="10"/>
                    <a:pt x="38" y="8"/>
                  </a:cubicBezTo>
                  <a:cubicBezTo>
                    <a:pt x="41" y="7"/>
                    <a:pt x="45" y="6"/>
                    <a:pt x="48" y="6"/>
                  </a:cubicBezTo>
                  <a:cubicBezTo>
                    <a:pt x="50" y="5"/>
                    <a:pt x="50" y="5"/>
                    <a:pt x="50" y="5"/>
                  </a:cubicBezTo>
                  <a:cubicBezTo>
                    <a:pt x="49" y="8"/>
                    <a:pt x="49" y="8"/>
                    <a:pt x="49" y="8"/>
                  </a:cubicBezTo>
                  <a:cubicBezTo>
                    <a:pt x="49" y="11"/>
                    <a:pt x="48" y="14"/>
                    <a:pt x="47" y="17"/>
                  </a:cubicBezTo>
                  <a:cubicBezTo>
                    <a:pt x="46" y="23"/>
                    <a:pt x="44" y="29"/>
                    <a:pt x="43" y="33"/>
                  </a:cubicBezTo>
                  <a:cubicBezTo>
                    <a:pt x="40" y="39"/>
                    <a:pt x="39" y="41"/>
                    <a:pt x="38" y="42"/>
                  </a:cubicBezTo>
                  <a:cubicBezTo>
                    <a:pt x="35" y="45"/>
                    <a:pt x="30" y="47"/>
                    <a:pt x="26" y="47"/>
                  </a:cubicBezTo>
                  <a:cubicBezTo>
                    <a:pt x="21" y="47"/>
                    <a:pt x="17" y="45"/>
                    <a:pt x="13" y="42"/>
                  </a:cubicBezTo>
                  <a:cubicBezTo>
                    <a:pt x="7" y="35"/>
                    <a:pt x="7" y="24"/>
                    <a:pt x="13" y="17"/>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3" name="Freeform 83"/>
            <p:cNvSpPr>
              <a:spLocks/>
            </p:cNvSpPr>
            <p:nvPr/>
          </p:nvSpPr>
          <p:spPr bwMode="auto">
            <a:xfrm>
              <a:off x="4624" y="1739"/>
              <a:ext cx="38" cy="35"/>
            </a:xfrm>
            <a:custGeom>
              <a:avLst/>
              <a:gdLst>
                <a:gd name="T0" fmla="*/ 14 w 16"/>
                <a:gd name="T1" fmla="*/ 0 h 15"/>
                <a:gd name="T2" fmla="*/ 13 w 16"/>
                <a:gd name="T3" fmla="*/ 0 h 15"/>
                <a:gd name="T4" fmla="*/ 11 w 16"/>
                <a:gd name="T5" fmla="*/ 0 h 15"/>
                <a:gd name="T6" fmla="*/ 1 w 16"/>
                <a:gd name="T7" fmla="*/ 11 h 15"/>
                <a:gd name="T8" fmla="*/ 1 w 16"/>
                <a:gd name="T9" fmla="*/ 14 h 15"/>
                <a:gd name="T10" fmla="*/ 2 w 16"/>
                <a:gd name="T11" fmla="*/ 15 h 15"/>
                <a:gd name="T12" fmla="*/ 16 w 16"/>
                <a:gd name="T13" fmla="*/ 2 h 15"/>
                <a:gd name="T14" fmla="*/ 14 w 16"/>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5">
                  <a:moveTo>
                    <a:pt x="14" y="0"/>
                  </a:moveTo>
                  <a:cubicBezTo>
                    <a:pt x="14" y="0"/>
                    <a:pt x="13" y="0"/>
                    <a:pt x="13" y="0"/>
                  </a:cubicBezTo>
                  <a:cubicBezTo>
                    <a:pt x="12" y="0"/>
                    <a:pt x="12" y="0"/>
                    <a:pt x="11" y="0"/>
                  </a:cubicBezTo>
                  <a:cubicBezTo>
                    <a:pt x="1" y="11"/>
                    <a:pt x="1" y="11"/>
                    <a:pt x="1" y="11"/>
                  </a:cubicBezTo>
                  <a:cubicBezTo>
                    <a:pt x="0" y="12"/>
                    <a:pt x="0" y="13"/>
                    <a:pt x="1" y="14"/>
                  </a:cubicBezTo>
                  <a:cubicBezTo>
                    <a:pt x="2" y="15"/>
                    <a:pt x="2" y="15"/>
                    <a:pt x="2" y="15"/>
                  </a:cubicBezTo>
                  <a:cubicBezTo>
                    <a:pt x="16" y="2"/>
                    <a:pt x="16" y="2"/>
                    <a:pt x="16" y="2"/>
                  </a:cubicBezTo>
                  <a:lnTo>
                    <a:pt x="14" y="0"/>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4" name="Freeform 84"/>
            <p:cNvSpPr>
              <a:spLocks noEditPoints="1"/>
            </p:cNvSpPr>
            <p:nvPr/>
          </p:nvSpPr>
          <p:spPr bwMode="auto">
            <a:xfrm>
              <a:off x="4638" y="1705"/>
              <a:ext cx="232" cy="303"/>
            </a:xfrm>
            <a:custGeom>
              <a:avLst/>
              <a:gdLst>
                <a:gd name="T0" fmla="*/ 96 w 98"/>
                <a:gd name="T1" fmla="*/ 0 h 128"/>
                <a:gd name="T2" fmla="*/ 41 w 98"/>
                <a:gd name="T3" fmla="*/ 0 h 128"/>
                <a:gd name="T4" fmla="*/ 39 w 98"/>
                <a:gd name="T5" fmla="*/ 1 h 128"/>
                <a:gd name="T6" fmla="*/ 39 w 98"/>
                <a:gd name="T7" fmla="*/ 1 h 128"/>
                <a:gd name="T8" fmla="*/ 1 w 98"/>
                <a:gd name="T9" fmla="*/ 39 h 128"/>
                <a:gd name="T10" fmla="*/ 0 w 98"/>
                <a:gd name="T11" fmla="*/ 40 h 128"/>
                <a:gd name="T12" fmla="*/ 0 w 98"/>
                <a:gd name="T13" fmla="*/ 41 h 128"/>
                <a:gd name="T14" fmla="*/ 0 w 98"/>
                <a:gd name="T15" fmla="*/ 122 h 128"/>
                <a:gd name="T16" fmla="*/ 6 w 98"/>
                <a:gd name="T17" fmla="*/ 128 h 128"/>
                <a:gd name="T18" fmla="*/ 92 w 98"/>
                <a:gd name="T19" fmla="*/ 128 h 128"/>
                <a:gd name="T20" fmla="*/ 98 w 98"/>
                <a:gd name="T21" fmla="*/ 122 h 128"/>
                <a:gd name="T22" fmla="*/ 98 w 98"/>
                <a:gd name="T23" fmla="*/ 2 h 128"/>
                <a:gd name="T24" fmla="*/ 96 w 98"/>
                <a:gd name="T25" fmla="*/ 0 h 128"/>
                <a:gd name="T26" fmla="*/ 93 w 98"/>
                <a:gd name="T27" fmla="*/ 123 h 128"/>
                <a:gd name="T28" fmla="*/ 5 w 98"/>
                <a:gd name="T29" fmla="*/ 123 h 128"/>
                <a:gd name="T30" fmla="*/ 5 w 98"/>
                <a:gd name="T31" fmla="*/ 41 h 128"/>
                <a:gd name="T32" fmla="*/ 27 w 98"/>
                <a:gd name="T33" fmla="*/ 19 h 128"/>
                <a:gd name="T34" fmla="*/ 93 w 98"/>
                <a:gd name="T35" fmla="*/ 19 h 128"/>
                <a:gd name="T36" fmla="*/ 93 w 98"/>
                <a:gd name="T37" fmla="*/ 123 h 128"/>
                <a:gd name="T38" fmla="*/ 93 w 98"/>
                <a:gd name="T39" fmla="*/ 15 h 128"/>
                <a:gd name="T40" fmla="*/ 31 w 98"/>
                <a:gd name="T41" fmla="*/ 15 h 128"/>
                <a:gd name="T42" fmla="*/ 42 w 98"/>
                <a:gd name="T43" fmla="*/ 5 h 128"/>
                <a:gd name="T44" fmla="*/ 93 w 98"/>
                <a:gd name="T45" fmla="*/ 5 h 128"/>
                <a:gd name="T46" fmla="*/ 93 w 98"/>
                <a:gd name="T47" fmla="*/ 1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128">
                  <a:moveTo>
                    <a:pt x="96" y="0"/>
                  </a:moveTo>
                  <a:cubicBezTo>
                    <a:pt x="41" y="0"/>
                    <a:pt x="41" y="0"/>
                    <a:pt x="41" y="0"/>
                  </a:cubicBezTo>
                  <a:cubicBezTo>
                    <a:pt x="40" y="0"/>
                    <a:pt x="40" y="0"/>
                    <a:pt x="39" y="1"/>
                  </a:cubicBezTo>
                  <a:cubicBezTo>
                    <a:pt x="39" y="1"/>
                    <a:pt x="39" y="1"/>
                    <a:pt x="39" y="1"/>
                  </a:cubicBezTo>
                  <a:cubicBezTo>
                    <a:pt x="1" y="39"/>
                    <a:pt x="1" y="39"/>
                    <a:pt x="1" y="39"/>
                  </a:cubicBezTo>
                  <a:cubicBezTo>
                    <a:pt x="1" y="39"/>
                    <a:pt x="0" y="40"/>
                    <a:pt x="0" y="40"/>
                  </a:cubicBezTo>
                  <a:cubicBezTo>
                    <a:pt x="0" y="41"/>
                    <a:pt x="0" y="41"/>
                    <a:pt x="0" y="41"/>
                  </a:cubicBezTo>
                  <a:cubicBezTo>
                    <a:pt x="0" y="122"/>
                    <a:pt x="0" y="122"/>
                    <a:pt x="0" y="122"/>
                  </a:cubicBezTo>
                  <a:cubicBezTo>
                    <a:pt x="0" y="125"/>
                    <a:pt x="3" y="128"/>
                    <a:pt x="6" y="128"/>
                  </a:cubicBezTo>
                  <a:cubicBezTo>
                    <a:pt x="92" y="128"/>
                    <a:pt x="92" y="128"/>
                    <a:pt x="92" y="128"/>
                  </a:cubicBezTo>
                  <a:cubicBezTo>
                    <a:pt x="95" y="128"/>
                    <a:pt x="98" y="125"/>
                    <a:pt x="98" y="122"/>
                  </a:cubicBezTo>
                  <a:cubicBezTo>
                    <a:pt x="98" y="2"/>
                    <a:pt x="98" y="2"/>
                    <a:pt x="98" y="2"/>
                  </a:cubicBezTo>
                  <a:cubicBezTo>
                    <a:pt x="98" y="1"/>
                    <a:pt x="97" y="0"/>
                    <a:pt x="96" y="0"/>
                  </a:cubicBezTo>
                  <a:close/>
                  <a:moveTo>
                    <a:pt x="93" y="123"/>
                  </a:moveTo>
                  <a:cubicBezTo>
                    <a:pt x="5" y="123"/>
                    <a:pt x="5" y="123"/>
                    <a:pt x="5" y="123"/>
                  </a:cubicBezTo>
                  <a:cubicBezTo>
                    <a:pt x="5" y="41"/>
                    <a:pt x="5" y="41"/>
                    <a:pt x="5" y="41"/>
                  </a:cubicBezTo>
                  <a:cubicBezTo>
                    <a:pt x="27" y="19"/>
                    <a:pt x="27" y="19"/>
                    <a:pt x="27" y="19"/>
                  </a:cubicBezTo>
                  <a:cubicBezTo>
                    <a:pt x="93" y="19"/>
                    <a:pt x="93" y="19"/>
                    <a:pt x="93" y="19"/>
                  </a:cubicBezTo>
                  <a:lnTo>
                    <a:pt x="93" y="123"/>
                  </a:lnTo>
                  <a:close/>
                  <a:moveTo>
                    <a:pt x="93" y="15"/>
                  </a:moveTo>
                  <a:cubicBezTo>
                    <a:pt x="31" y="15"/>
                    <a:pt x="31" y="15"/>
                    <a:pt x="31" y="15"/>
                  </a:cubicBezTo>
                  <a:cubicBezTo>
                    <a:pt x="42" y="5"/>
                    <a:pt x="42" y="5"/>
                    <a:pt x="42" y="5"/>
                  </a:cubicBezTo>
                  <a:cubicBezTo>
                    <a:pt x="93" y="5"/>
                    <a:pt x="93" y="5"/>
                    <a:pt x="93" y="5"/>
                  </a:cubicBezTo>
                  <a:lnTo>
                    <a:pt x="93" y="15"/>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5" name="Freeform 85"/>
            <p:cNvSpPr>
              <a:spLocks noEditPoints="1"/>
            </p:cNvSpPr>
            <p:nvPr/>
          </p:nvSpPr>
          <p:spPr bwMode="auto">
            <a:xfrm>
              <a:off x="3990" y="1705"/>
              <a:ext cx="303" cy="303"/>
            </a:xfrm>
            <a:custGeom>
              <a:avLst/>
              <a:gdLst>
                <a:gd name="T0" fmla="*/ 127 w 128"/>
                <a:gd name="T1" fmla="*/ 1 h 128"/>
                <a:gd name="T2" fmla="*/ 126 w 128"/>
                <a:gd name="T3" fmla="*/ 0 h 128"/>
                <a:gd name="T4" fmla="*/ 125 w 128"/>
                <a:gd name="T5" fmla="*/ 0 h 128"/>
                <a:gd name="T6" fmla="*/ 25 w 128"/>
                <a:gd name="T7" fmla="*/ 32 h 128"/>
                <a:gd name="T8" fmla="*/ 23 w 128"/>
                <a:gd name="T9" fmla="*/ 100 h 128"/>
                <a:gd name="T10" fmla="*/ 24 w 128"/>
                <a:gd name="T11" fmla="*/ 101 h 128"/>
                <a:gd name="T12" fmla="*/ 1 w 128"/>
                <a:gd name="T13" fmla="*/ 124 h 128"/>
                <a:gd name="T14" fmla="*/ 1 w 128"/>
                <a:gd name="T15" fmla="*/ 127 h 128"/>
                <a:gd name="T16" fmla="*/ 4 w 128"/>
                <a:gd name="T17" fmla="*/ 127 h 128"/>
                <a:gd name="T18" fmla="*/ 27 w 128"/>
                <a:gd name="T19" fmla="*/ 104 h 128"/>
                <a:gd name="T20" fmla="*/ 28 w 128"/>
                <a:gd name="T21" fmla="*/ 105 h 128"/>
                <a:gd name="T22" fmla="*/ 61 w 128"/>
                <a:gd name="T23" fmla="*/ 117 h 128"/>
                <a:gd name="T24" fmla="*/ 96 w 128"/>
                <a:gd name="T25" fmla="*/ 103 h 128"/>
                <a:gd name="T26" fmla="*/ 128 w 128"/>
                <a:gd name="T27" fmla="*/ 3 h 128"/>
                <a:gd name="T28" fmla="*/ 128 w 128"/>
                <a:gd name="T29" fmla="*/ 3 h 128"/>
                <a:gd name="T30" fmla="*/ 128 w 128"/>
                <a:gd name="T31" fmla="*/ 3 h 128"/>
                <a:gd name="T32" fmla="*/ 127 w 128"/>
                <a:gd name="T33" fmla="*/ 1 h 128"/>
                <a:gd name="T34" fmla="*/ 123 w 128"/>
                <a:gd name="T35" fmla="*/ 7 h 128"/>
                <a:gd name="T36" fmla="*/ 115 w 128"/>
                <a:gd name="T37" fmla="*/ 42 h 128"/>
                <a:gd name="T38" fmla="*/ 93 w 128"/>
                <a:gd name="T39" fmla="*/ 99 h 128"/>
                <a:gd name="T40" fmla="*/ 78 w 128"/>
                <a:gd name="T41" fmla="*/ 109 h 128"/>
                <a:gd name="T42" fmla="*/ 61 w 128"/>
                <a:gd name="T43" fmla="*/ 113 h 128"/>
                <a:gd name="T44" fmla="*/ 44 w 128"/>
                <a:gd name="T45" fmla="*/ 109 h 128"/>
                <a:gd name="T46" fmla="*/ 31 w 128"/>
                <a:gd name="T47" fmla="*/ 102 h 128"/>
                <a:gd name="T48" fmla="*/ 30 w 128"/>
                <a:gd name="T49" fmla="*/ 101 h 128"/>
                <a:gd name="T50" fmla="*/ 91 w 128"/>
                <a:gd name="T51" fmla="*/ 40 h 128"/>
                <a:gd name="T52" fmla="*/ 91 w 128"/>
                <a:gd name="T53" fmla="*/ 37 h 128"/>
                <a:gd name="T54" fmla="*/ 88 w 128"/>
                <a:gd name="T55" fmla="*/ 37 h 128"/>
                <a:gd name="T56" fmla="*/ 27 w 128"/>
                <a:gd name="T57" fmla="*/ 98 h 128"/>
                <a:gd name="T58" fmla="*/ 26 w 128"/>
                <a:gd name="T59" fmla="*/ 97 h 128"/>
                <a:gd name="T60" fmla="*/ 19 w 128"/>
                <a:gd name="T61" fmla="*/ 84 h 128"/>
                <a:gd name="T62" fmla="*/ 15 w 128"/>
                <a:gd name="T63" fmla="*/ 67 h 128"/>
                <a:gd name="T64" fmla="*/ 19 w 128"/>
                <a:gd name="T65" fmla="*/ 50 h 128"/>
                <a:gd name="T66" fmla="*/ 29 w 128"/>
                <a:gd name="T67" fmla="*/ 35 h 128"/>
                <a:gd name="T68" fmla="*/ 86 w 128"/>
                <a:gd name="T69" fmla="*/ 13 h 128"/>
                <a:gd name="T70" fmla="*/ 121 w 128"/>
                <a:gd name="T71" fmla="*/ 5 h 128"/>
                <a:gd name="T72" fmla="*/ 123 w 128"/>
                <a:gd name="T73" fmla="*/ 5 h 128"/>
                <a:gd name="T74" fmla="*/ 123 w 128"/>
                <a:gd name="T75" fmla="*/ 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28">
                  <a:moveTo>
                    <a:pt x="127" y="1"/>
                  </a:moveTo>
                  <a:cubicBezTo>
                    <a:pt x="127" y="0"/>
                    <a:pt x="126" y="0"/>
                    <a:pt x="126" y="0"/>
                  </a:cubicBezTo>
                  <a:cubicBezTo>
                    <a:pt x="126" y="0"/>
                    <a:pt x="125" y="0"/>
                    <a:pt x="125" y="0"/>
                  </a:cubicBezTo>
                  <a:cubicBezTo>
                    <a:pt x="106" y="3"/>
                    <a:pt x="42" y="15"/>
                    <a:pt x="25" y="32"/>
                  </a:cubicBezTo>
                  <a:cubicBezTo>
                    <a:pt x="7" y="50"/>
                    <a:pt x="6" y="80"/>
                    <a:pt x="23" y="100"/>
                  </a:cubicBezTo>
                  <a:cubicBezTo>
                    <a:pt x="24" y="101"/>
                    <a:pt x="24" y="101"/>
                    <a:pt x="24" y="101"/>
                  </a:cubicBezTo>
                  <a:cubicBezTo>
                    <a:pt x="1" y="124"/>
                    <a:pt x="1" y="124"/>
                    <a:pt x="1" y="124"/>
                  </a:cubicBezTo>
                  <a:cubicBezTo>
                    <a:pt x="0" y="125"/>
                    <a:pt x="0" y="126"/>
                    <a:pt x="1" y="127"/>
                  </a:cubicBezTo>
                  <a:cubicBezTo>
                    <a:pt x="2" y="128"/>
                    <a:pt x="3" y="128"/>
                    <a:pt x="4" y="127"/>
                  </a:cubicBezTo>
                  <a:cubicBezTo>
                    <a:pt x="27" y="104"/>
                    <a:pt x="27" y="104"/>
                    <a:pt x="27" y="104"/>
                  </a:cubicBezTo>
                  <a:cubicBezTo>
                    <a:pt x="28" y="105"/>
                    <a:pt x="28" y="105"/>
                    <a:pt x="28" y="105"/>
                  </a:cubicBezTo>
                  <a:cubicBezTo>
                    <a:pt x="37" y="113"/>
                    <a:pt x="49" y="117"/>
                    <a:pt x="61" y="117"/>
                  </a:cubicBezTo>
                  <a:cubicBezTo>
                    <a:pt x="74" y="117"/>
                    <a:pt x="87" y="112"/>
                    <a:pt x="96" y="103"/>
                  </a:cubicBezTo>
                  <a:cubicBezTo>
                    <a:pt x="113" y="86"/>
                    <a:pt x="125" y="23"/>
                    <a:pt x="128" y="3"/>
                  </a:cubicBezTo>
                  <a:cubicBezTo>
                    <a:pt x="128" y="3"/>
                    <a:pt x="128" y="3"/>
                    <a:pt x="128" y="3"/>
                  </a:cubicBezTo>
                  <a:cubicBezTo>
                    <a:pt x="128" y="3"/>
                    <a:pt x="128" y="3"/>
                    <a:pt x="128" y="3"/>
                  </a:cubicBezTo>
                  <a:cubicBezTo>
                    <a:pt x="128" y="2"/>
                    <a:pt x="128" y="1"/>
                    <a:pt x="127" y="1"/>
                  </a:cubicBezTo>
                  <a:close/>
                  <a:moveTo>
                    <a:pt x="123" y="7"/>
                  </a:moveTo>
                  <a:cubicBezTo>
                    <a:pt x="121" y="15"/>
                    <a:pt x="119" y="28"/>
                    <a:pt x="115" y="42"/>
                  </a:cubicBezTo>
                  <a:cubicBezTo>
                    <a:pt x="106" y="82"/>
                    <a:pt x="97" y="95"/>
                    <a:pt x="93" y="99"/>
                  </a:cubicBezTo>
                  <a:cubicBezTo>
                    <a:pt x="88" y="104"/>
                    <a:pt x="83" y="107"/>
                    <a:pt x="78" y="109"/>
                  </a:cubicBezTo>
                  <a:cubicBezTo>
                    <a:pt x="72" y="112"/>
                    <a:pt x="67" y="113"/>
                    <a:pt x="61" y="113"/>
                  </a:cubicBezTo>
                  <a:cubicBezTo>
                    <a:pt x="55" y="113"/>
                    <a:pt x="49" y="112"/>
                    <a:pt x="44" y="109"/>
                  </a:cubicBezTo>
                  <a:cubicBezTo>
                    <a:pt x="39" y="108"/>
                    <a:pt x="35" y="105"/>
                    <a:pt x="31" y="102"/>
                  </a:cubicBezTo>
                  <a:cubicBezTo>
                    <a:pt x="30" y="101"/>
                    <a:pt x="30" y="101"/>
                    <a:pt x="30" y="101"/>
                  </a:cubicBezTo>
                  <a:cubicBezTo>
                    <a:pt x="91" y="40"/>
                    <a:pt x="91" y="40"/>
                    <a:pt x="91" y="40"/>
                  </a:cubicBezTo>
                  <a:cubicBezTo>
                    <a:pt x="92" y="39"/>
                    <a:pt x="92" y="38"/>
                    <a:pt x="91" y="37"/>
                  </a:cubicBezTo>
                  <a:cubicBezTo>
                    <a:pt x="90" y="36"/>
                    <a:pt x="89" y="36"/>
                    <a:pt x="88" y="37"/>
                  </a:cubicBezTo>
                  <a:cubicBezTo>
                    <a:pt x="27" y="98"/>
                    <a:pt x="27" y="98"/>
                    <a:pt x="27" y="98"/>
                  </a:cubicBezTo>
                  <a:cubicBezTo>
                    <a:pt x="26" y="97"/>
                    <a:pt x="26" y="97"/>
                    <a:pt x="26" y="97"/>
                  </a:cubicBezTo>
                  <a:cubicBezTo>
                    <a:pt x="23" y="93"/>
                    <a:pt x="20" y="89"/>
                    <a:pt x="19" y="84"/>
                  </a:cubicBezTo>
                  <a:cubicBezTo>
                    <a:pt x="16" y="79"/>
                    <a:pt x="15" y="73"/>
                    <a:pt x="15" y="67"/>
                  </a:cubicBezTo>
                  <a:cubicBezTo>
                    <a:pt x="15" y="61"/>
                    <a:pt x="16" y="56"/>
                    <a:pt x="19" y="50"/>
                  </a:cubicBezTo>
                  <a:cubicBezTo>
                    <a:pt x="21" y="45"/>
                    <a:pt x="24" y="40"/>
                    <a:pt x="29" y="35"/>
                  </a:cubicBezTo>
                  <a:cubicBezTo>
                    <a:pt x="33" y="31"/>
                    <a:pt x="46" y="22"/>
                    <a:pt x="86" y="13"/>
                  </a:cubicBezTo>
                  <a:cubicBezTo>
                    <a:pt x="100" y="9"/>
                    <a:pt x="113" y="7"/>
                    <a:pt x="121" y="5"/>
                  </a:cubicBezTo>
                  <a:cubicBezTo>
                    <a:pt x="123" y="5"/>
                    <a:pt x="123" y="5"/>
                    <a:pt x="123" y="5"/>
                  </a:cubicBezTo>
                  <a:lnTo>
                    <a:pt x="123" y="7"/>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6" name="Freeform 86"/>
            <p:cNvSpPr>
              <a:spLocks noEditPoints="1"/>
            </p:cNvSpPr>
            <p:nvPr/>
          </p:nvSpPr>
          <p:spPr bwMode="auto">
            <a:xfrm>
              <a:off x="3415" y="1703"/>
              <a:ext cx="242" cy="305"/>
            </a:xfrm>
            <a:custGeom>
              <a:avLst/>
              <a:gdLst>
                <a:gd name="T0" fmla="*/ 102 w 102"/>
                <a:gd name="T1" fmla="*/ 51 h 129"/>
                <a:gd name="T2" fmla="*/ 98 w 102"/>
                <a:gd name="T3" fmla="*/ 41 h 129"/>
                <a:gd name="T4" fmla="*/ 91 w 102"/>
                <a:gd name="T5" fmla="*/ 25 h 129"/>
                <a:gd name="T6" fmla="*/ 78 w 102"/>
                <a:gd name="T7" fmla="*/ 12 h 129"/>
                <a:gd name="T8" fmla="*/ 70 w 102"/>
                <a:gd name="T9" fmla="*/ 5 h 129"/>
                <a:gd name="T10" fmla="*/ 60 w 102"/>
                <a:gd name="T11" fmla="*/ 4 h 129"/>
                <a:gd name="T12" fmla="*/ 41 w 102"/>
                <a:gd name="T13" fmla="*/ 4 h 129"/>
                <a:gd name="T14" fmla="*/ 24 w 102"/>
                <a:gd name="T15" fmla="*/ 12 h 129"/>
                <a:gd name="T16" fmla="*/ 11 w 102"/>
                <a:gd name="T17" fmla="*/ 24 h 129"/>
                <a:gd name="T18" fmla="*/ 4 w 102"/>
                <a:gd name="T19" fmla="*/ 32 h 129"/>
                <a:gd name="T20" fmla="*/ 4 w 102"/>
                <a:gd name="T21" fmla="*/ 43 h 129"/>
                <a:gd name="T22" fmla="*/ 4 w 102"/>
                <a:gd name="T23" fmla="*/ 61 h 129"/>
                <a:gd name="T24" fmla="*/ 11 w 102"/>
                <a:gd name="T25" fmla="*/ 78 h 129"/>
                <a:gd name="T26" fmla="*/ 15 w 102"/>
                <a:gd name="T27" fmla="*/ 87 h 129"/>
                <a:gd name="T28" fmla="*/ 25 w 102"/>
                <a:gd name="T29" fmla="*/ 92 h 129"/>
                <a:gd name="T30" fmla="*/ 41 w 102"/>
                <a:gd name="T31" fmla="*/ 99 h 129"/>
                <a:gd name="T32" fmla="*/ 58 w 102"/>
                <a:gd name="T33" fmla="*/ 129 h 129"/>
                <a:gd name="T34" fmla="*/ 62 w 102"/>
                <a:gd name="T35" fmla="*/ 99 h 129"/>
                <a:gd name="T36" fmla="*/ 78 w 102"/>
                <a:gd name="T37" fmla="*/ 91 h 129"/>
                <a:gd name="T38" fmla="*/ 91 w 102"/>
                <a:gd name="T39" fmla="*/ 79 h 129"/>
                <a:gd name="T40" fmla="*/ 98 w 102"/>
                <a:gd name="T41" fmla="*/ 71 h 129"/>
                <a:gd name="T42" fmla="*/ 56 w 102"/>
                <a:gd name="T43" fmla="*/ 124 h 129"/>
                <a:gd name="T44" fmla="*/ 48 w 102"/>
                <a:gd name="T45" fmla="*/ 102 h 129"/>
                <a:gd name="T46" fmla="*/ 56 w 102"/>
                <a:gd name="T47" fmla="*/ 124 h 129"/>
                <a:gd name="T48" fmla="*/ 93 w 102"/>
                <a:gd name="T49" fmla="*/ 61 h 129"/>
                <a:gd name="T50" fmla="*/ 86 w 102"/>
                <a:gd name="T51" fmla="*/ 75 h 129"/>
                <a:gd name="T52" fmla="*/ 76 w 102"/>
                <a:gd name="T53" fmla="*/ 86 h 129"/>
                <a:gd name="T54" fmla="*/ 69 w 102"/>
                <a:gd name="T55" fmla="*/ 94 h 129"/>
                <a:gd name="T56" fmla="*/ 58 w 102"/>
                <a:gd name="T57" fmla="*/ 94 h 129"/>
                <a:gd name="T58" fmla="*/ 43 w 102"/>
                <a:gd name="T59" fmla="*/ 93 h 129"/>
                <a:gd name="T60" fmla="*/ 28 w 102"/>
                <a:gd name="T61" fmla="*/ 88 h 129"/>
                <a:gd name="T62" fmla="*/ 18 w 102"/>
                <a:gd name="T63" fmla="*/ 84 h 129"/>
                <a:gd name="T64" fmla="*/ 14 w 102"/>
                <a:gd name="T65" fmla="*/ 74 h 129"/>
                <a:gd name="T66" fmla="*/ 10 w 102"/>
                <a:gd name="T67" fmla="*/ 60 h 129"/>
                <a:gd name="T68" fmla="*/ 8 w 102"/>
                <a:gd name="T69" fmla="*/ 45 h 129"/>
                <a:gd name="T70" fmla="*/ 9 w 102"/>
                <a:gd name="T71" fmla="*/ 34 h 129"/>
                <a:gd name="T72" fmla="*/ 16 w 102"/>
                <a:gd name="T73" fmla="*/ 26 h 129"/>
                <a:gd name="T74" fmla="*/ 28 w 102"/>
                <a:gd name="T75" fmla="*/ 17 h 129"/>
                <a:gd name="T76" fmla="*/ 41 w 102"/>
                <a:gd name="T77" fmla="*/ 9 h 129"/>
                <a:gd name="T78" fmla="*/ 51 w 102"/>
                <a:gd name="T79" fmla="*/ 6 h 129"/>
                <a:gd name="T80" fmla="*/ 61 w 102"/>
                <a:gd name="T81" fmla="*/ 9 h 129"/>
                <a:gd name="T82" fmla="*/ 74 w 102"/>
                <a:gd name="T83" fmla="*/ 17 h 129"/>
                <a:gd name="T84" fmla="*/ 86 w 102"/>
                <a:gd name="T85" fmla="*/ 26 h 129"/>
                <a:gd name="T86" fmla="*/ 93 w 102"/>
                <a:gd name="T87" fmla="*/ 34 h 129"/>
                <a:gd name="T88" fmla="*/ 94 w 102"/>
                <a:gd name="T89" fmla="*/ 4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129">
                  <a:moveTo>
                    <a:pt x="98" y="61"/>
                  </a:moveTo>
                  <a:cubicBezTo>
                    <a:pt x="98" y="60"/>
                    <a:pt x="98" y="60"/>
                    <a:pt x="98" y="60"/>
                  </a:cubicBezTo>
                  <a:cubicBezTo>
                    <a:pt x="100" y="58"/>
                    <a:pt x="102" y="55"/>
                    <a:pt x="102" y="51"/>
                  </a:cubicBezTo>
                  <a:cubicBezTo>
                    <a:pt x="102" y="48"/>
                    <a:pt x="100" y="45"/>
                    <a:pt x="98" y="43"/>
                  </a:cubicBezTo>
                  <a:cubicBezTo>
                    <a:pt x="98" y="42"/>
                    <a:pt x="98" y="42"/>
                    <a:pt x="98" y="42"/>
                  </a:cubicBezTo>
                  <a:cubicBezTo>
                    <a:pt x="98" y="41"/>
                    <a:pt x="98" y="41"/>
                    <a:pt x="98" y="41"/>
                  </a:cubicBezTo>
                  <a:cubicBezTo>
                    <a:pt x="99" y="38"/>
                    <a:pt x="99" y="35"/>
                    <a:pt x="98" y="32"/>
                  </a:cubicBezTo>
                  <a:cubicBezTo>
                    <a:pt x="96" y="29"/>
                    <a:pt x="94" y="27"/>
                    <a:pt x="91" y="25"/>
                  </a:cubicBezTo>
                  <a:cubicBezTo>
                    <a:pt x="91" y="25"/>
                    <a:pt x="91" y="25"/>
                    <a:pt x="91" y="25"/>
                  </a:cubicBezTo>
                  <a:cubicBezTo>
                    <a:pt x="91" y="24"/>
                    <a:pt x="91" y="24"/>
                    <a:pt x="91" y="24"/>
                  </a:cubicBezTo>
                  <a:cubicBezTo>
                    <a:pt x="90" y="21"/>
                    <a:pt x="89" y="18"/>
                    <a:pt x="87" y="16"/>
                  </a:cubicBezTo>
                  <a:cubicBezTo>
                    <a:pt x="84" y="13"/>
                    <a:pt x="81" y="12"/>
                    <a:pt x="78" y="12"/>
                  </a:cubicBezTo>
                  <a:cubicBezTo>
                    <a:pt x="77" y="12"/>
                    <a:pt x="77" y="12"/>
                    <a:pt x="77" y="12"/>
                  </a:cubicBezTo>
                  <a:cubicBezTo>
                    <a:pt x="77" y="11"/>
                    <a:pt x="77" y="11"/>
                    <a:pt x="77" y="11"/>
                  </a:cubicBezTo>
                  <a:cubicBezTo>
                    <a:pt x="76" y="8"/>
                    <a:pt x="73" y="6"/>
                    <a:pt x="70" y="5"/>
                  </a:cubicBezTo>
                  <a:cubicBezTo>
                    <a:pt x="67" y="4"/>
                    <a:pt x="64" y="3"/>
                    <a:pt x="61" y="4"/>
                  </a:cubicBezTo>
                  <a:cubicBezTo>
                    <a:pt x="60" y="5"/>
                    <a:pt x="60" y="5"/>
                    <a:pt x="60" y="5"/>
                  </a:cubicBezTo>
                  <a:cubicBezTo>
                    <a:pt x="60" y="4"/>
                    <a:pt x="60" y="4"/>
                    <a:pt x="60" y="4"/>
                  </a:cubicBezTo>
                  <a:cubicBezTo>
                    <a:pt x="55" y="0"/>
                    <a:pt x="47" y="0"/>
                    <a:pt x="42" y="4"/>
                  </a:cubicBezTo>
                  <a:cubicBezTo>
                    <a:pt x="42" y="5"/>
                    <a:pt x="42" y="5"/>
                    <a:pt x="42" y="5"/>
                  </a:cubicBezTo>
                  <a:cubicBezTo>
                    <a:pt x="41" y="4"/>
                    <a:pt x="41" y="4"/>
                    <a:pt x="41" y="4"/>
                  </a:cubicBezTo>
                  <a:cubicBezTo>
                    <a:pt x="38" y="3"/>
                    <a:pt x="35" y="4"/>
                    <a:pt x="32" y="5"/>
                  </a:cubicBezTo>
                  <a:cubicBezTo>
                    <a:pt x="29" y="6"/>
                    <a:pt x="26" y="8"/>
                    <a:pt x="25" y="11"/>
                  </a:cubicBezTo>
                  <a:cubicBezTo>
                    <a:pt x="24" y="12"/>
                    <a:pt x="24" y="12"/>
                    <a:pt x="24" y="12"/>
                  </a:cubicBezTo>
                  <a:cubicBezTo>
                    <a:pt x="24" y="12"/>
                    <a:pt x="24" y="12"/>
                    <a:pt x="24" y="12"/>
                  </a:cubicBezTo>
                  <a:cubicBezTo>
                    <a:pt x="21" y="12"/>
                    <a:pt x="18" y="13"/>
                    <a:pt x="15" y="16"/>
                  </a:cubicBezTo>
                  <a:cubicBezTo>
                    <a:pt x="13" y="18"/>
                    <a:pt x="12" y="21"/>
                    <a:pt x="11" y="24"/>
                  </a:cubicBezTo>
                  <a:cubicBezTo>
                    <a:pt x="11" y="25"/>
                    <a:pt x="11" y="25"/>
                    <a:pt x="11" y="25"/>
                  </a:cubicBezTo>
                  <a:cubicBezTo>
                    <a:pt x="11" y="25"/>
                    <a:pt x="11" y="25"/>
                    <a:pt x="11" y="25"/>
                  </a:cubicBezTo>
                  <a:cubicBezTo>
                    <a:pt x="8" y="27"/>
                    <a:pt x="6" y="29"/>
                    <a:pt x="4" y="32"/>
                  </a:cubicBezTo>
                  <a:cubicBezTo>
                    <a:pt x="3" y="35"/>
                    <a:pt x="3" y="38"/>
                    <a:pt x="4" y="41"/>
                  </a:cubicBezTo>
                  <a:cubicBezTo>
                    <a:pt x="4" y="42"/>
                    <a:pt x="4" y="42"/>
                    <a:pt x="4" y="42"/>
                  </a:cubicBezTo>
                  <a:cubicBezTo>
                    <a:pt x="4" y="43"/>
                    <a:pt x="4" y="43"/>
                    <a:pt x="4" y="43"/>
                  </a:cubicBezTo>
                  <a:cubicBezTo>
                    <a:pt x="2" y="45"/>
                    <a:pt x="0" y="48"/>
                    <a:pt x="0" y="51"/>
                  </a:cubicBezTo>
                  <a:cubicBezTo>
                    <a:pt x="0" y="55"/>
                    <a:pt x="2" y="58"/>
                    <a:pt x="4" y="60"/>
                  </a:cubicBezTo>
                  <a:cubicBezTo>
                    <a:pt x="4" y="61"/>
                    <a:pt x="4" y="61"/>
                    <a:pt x="4" y="61"/>
                  </a:cubicBezTo>
                  <a:cubicBezTo>
                    <a:pt x="4" y="62"/>
                    <a:pt x="4" y="62"/>
                    <a:pt x="4" y="62"/>
                  </a:cubicBezTo>
                  <a:cubicBezTo>
                    <a:pt x="3" y="65"/>
                    <a:pt x="3" y="68"/>
                    <a:pt x="4" y="71"/>
                  </a:cubicBezTo>
                  <a:cubicBezTo>
                    <a:pt x="6" y="74"/>
                    <a:pt x="8" y="76"/>
                    <a:pt x="11" y="78"/>
                  </a:cubicBezTo>
                  <a:cubicBezTo>
                    <a:pt x="11" y="78"/>
                    <a:pt x="11" y="78"/>
                    <a:pt x="11" y="78"/>
                  </a:cubicBezTo>
                  <a:cubicBezTo>
                    <a:pt x="11" y="79"/>
                    <a:pt x="11" y="79"/>
                    <a:pt x="11" y="79"/>
                  </a:cubicBezTo>
                  <a:cubicBezTo>
                    <a:pt x="12" y="82"/>
                    <a:pt x="13" y="85"/>
                    <a:pt x="15" y="87"/>
                  </a:cubicBezTo>
                  <a:cubicBezTo>
                    <a:pt x="18" y="89"/>
                    <a:pt x="20" y="91"/>
                    <a:pt x="24" y="91"/>
                  </a:cubicBezTo>
                  <a:cubicBezTo>
                    <a:pt x="24" y="91"/>
                    <a:pt x="24" y="91"/>
                    <a:pt x="24" y="91"/>
                  </a:cubicBezTo>
                  <a:cubicBezTo>
                    <a:pt x="25" y="92"/>
                    <a:pt x="25" y="92"/>
                    <a:pt x="25" y="92"/>
                  </a:cubicBezTo>
                  <a:cubicBezTo>
                    <a:pt x="26" y="95"/>
                    <a:pt x="29" y="97"/>
                    <a:pt x="32" y="98"/>
                  </a:cubicBezTo>
                  <a:cubicBezTo>
                    <a:pt x="34" y="99"/>
                    <a:pt x="37" y="99"/>
                    <a:pt x="40" y="99"/>
                  </a:cubicBezTo>
                  <a:cubicBezTo>
                    <a:pt x="41" y="99"/>
                    <a:pt x="41" y="99"/>
                    <a:pt x="41" y="99"/>
                  </a:cubicBezTo>
                  <a:cubicBezTo>
                    <a:pt x="41" y="127"/>
                    <a:pt x="41" y="127"/>
                    <a:pt x="41" y="127"/>
                  </a:cubicBezTo>
                  <a:cubicBezTo>
                    <a:pt x="41" y="128"/>
                    <a:pt x="42" y="129"/>
                    <a:pt x="44" y="129"/>
                  </a:cubicBezTo>
                  <a:cubicBezTo>
                    <a:pt x="58" y="129"/>
                    <a:pt x="58" y="129"/>
                    <a:pt x="58" y="129"/>
                  </a:cubicBezTo>
                  <a:cubicBezTo>
                    <a:pt x="60" y="129"/>
                    <a:pt x="61" y="128"/>
                    <a:pt x="61" y="127"/>
                  </a:cubicBezTo>
                  <a:cubicBezTo>
                    <a:pt x="61" y="98"/>
                    <a:pt x="61" y="98"/>
                    <a:pt x="61" y="98"/>
                  </a:cubicBezTo>
                  <a:cubicBezTo>
                    <a:pt x="62" y="99"/>
                    <a:pt x="62" y="99"/>
                    <a:pt x="62" y="99"/>
                  </a:cubicBezTo>
                  <a:cubicBezTo>
                    <a:pt x="65" y="99"/>
                    <a:pt x="68" y="99"/>
                    <a:pt x="70" y="98"/>
                  </a:cubicBezTo>
                  <a:cubicBezTo>
                    <a:pt x="73" y="97"/>
                    <a:pt x="76" y="95"/>
                    <a:pt x="77" y="92"/>
                  </a:cubicBezTo>
                  <a:cubicBezTo>
                    <a:pt x="78" y="91"/>
                    <a:pt x="78" y="91"/>
                    <a:pt x="78" y="91"/>
                  </a:cubicBezTo>
                  <a:cubicBezTo>
                    <a:pt x="78" y="91"/>
                    <a:pt x="78" y="91"/>
                    <a:pt x="78" y="91"/>
                  </a:cubicBezTo>
                  <a:cubicBezTo>
                    <a:pt x="81" y="91"/>
                    <a:pt x="84" y="89"/>
                    <a:pt x="87" y="87"/>
                  </a:cubicBezTo>
                  <a:cubicBezTo>
                    <a:pt x="89" y="85"/>
                    <a:pt x="90" y="82"/>
                    <a:pt x="91" y="79"/>
                  </a:cubicBezTo>
                  <a:cubicBezTo>
                    <a:pt x="91" y="78"/>
                    <a:pt x="91" y="78"/>
                    <a:pt x="91" y="78"/>
                  </a:cubicBezTo>
                  <a:cubicBezTo>
                    <a:pt x="91" y="78"/>
                    <a:pt x="91" y="78"/>
                    <a:pt x="91" y="78"/>
                  </a:cubicBezTo>
                  <a:cubicBezTo>
                    <a:pt x="94" y="76"/>
                    <a:pt x="96" y="74"/>
                    <a:pt x="98" y="71"/>
                  </a:cubicBezTo>
                  <a:cubicBezTo>
                    <a:pt x="99" y="68"/>
                    <a:pt x="99" y="65"/>
                    <a:pt x="98" y="62"/>
                  </a:cubicBezTo>
                  <a:lnTo>
                    <a:pt x="98" y="61"/>
                  </a:lnTo>
                  <a:close/>
                  <a:moveTo>
                    <a:pt x="56" y="124"/>
                  </a:moveTo>
                  <a:cubicBezTo>
                    <a:pt x="46" y="124"/>
                    <a:pt x="46" y="124"/>
                    <a:pt x="46" y="124"/>
                  </a:cubicBezTo>
                  <a:cubicBezTo>
                    <a:pt x="46" y="101"/>
                    <a:pt x="46" y="101"/>
                    <a:pt x="46" y="101"/>
                  </a:cubicBezTo>
                  <a:cubicBezTo>
                    <a:pt x="48" y="102"/>
                    <a:pt x="48" y="102"/>
                    <a:pt x="48" y="102"/>
                  </a:cubicBezTo>
                  <a:cubicBezTo>
                    <a:pt x="50" y="102"/>
                    <a:pt x="52" y="102"/>
                    <a:pt x="54" y="102"/>
                  </a:cubicBezTo>
                  <a:cubicBezTo>
                    <a:pt x="56" y="101"/>
                    <a:pt x="56" y="101"/>
                    <a:pt x="56" y="101"/>
                  </a:cubicBezTo>
                  <a:lnTo>
                    <a:pt x="56" y="124"/>
                  </a:lnTo>
                  <a:close/>
                  <a:moveTo>
                    <a:pt x="94" y="58"/>
                  </a:moveTo>
                  <a:cubicBezTo>
                    <a:pt x="92" y="60"/>
                    <a:pt x="92" y="60"/>
                    <a:pt x="92" y="60"/>
                  </a:cubicBezTo>
                  <a:cubicBezTo>
                    <a:pt x="93" y="61"/>
                    <a:pt x="93" y="61"/>
                    <a:pt x="93" y="61"/>
                  </a:cubicBezTo>
                  <a:cubicBezTo>
                    <a:pt x="94" y="64"/>
                    <a:pt x="95" y="67"/>
                    <a:pt x="93" y="69"/>
                  </a:cubicBezTo>
                  <a:cubicBezTo>
                    <a:pt x="92" y="72"/>
                    <a:pt x="90" y="73"/>
                    <a:pt x="88" y="74"/>
                  </a:cubicBezTo>
                  <a:cubicBezTo>
                    <a:pt x="86" y="75"/>
                    <a:pt x="86" y="75"/>
                    <a:pt x="86" y="75"/>
                  </a:cubicBezTo>
                  <a:cubicBezTo>
                    <a:pt x="86" y="77"/>
                    <a:pt x="86" y="77"/>
                    <a:pt x="86" y="77"/>
                  </a:cubicBezTo>
                  <a:cubicBezTo>
                    <a:pt x="86" y="79"/>
                    <a:pt x="85" y="82"/>
                    <a:pt x="83" y="84"/>
                  </a:cubicBezTo>
                  <a:cubicBezTo>
                    <a:pt x="82" y="86"/>
                    <a:pt x="79" y="87"/>
                    <a:pt x="76" y="86"/>
                  </a:cubicBezTo>
                  <a:cubicBezTo>
                    <a:pt x="74" y="86"/>
                    <a:pt x="74" y="86"/>
                    <a:pt x="74" y="86"/>
                  </a:cubicBezTo>
                  <a:cubicBezTo>
                    <a:pt x="74" y="88"/>
                    <a:pt x="74" y="88"/>
                    <a:pt x="74" y="88"/>
                  </a:cubicBezTo>
                  <a:cubicBezTo>
                    <a:pt x="73" y="91"/>
                    <a:pt x="71" y="93"/>
                    <a:pt x="69" y="94"/>
                  </a:cubicBezTo>
                  <a:cubicBezTo>
                    <a:pt x="66" y="95"/>
                    <a:pt x="63" y="95"/>
                    <a:pt x="61" y="93"/>
                  </a:cubicBezTo>
                  <a:cubicBezTo>
                    <a:pt x="59" y="93"/>
                    <a:pt x="59" y="93"/>
                    <a:pt x="59" y="93"/>
                  </a:cubicBezTo>
                  <a:cubicBezTo>
                    <a:pt x="58" y="94"/>
                    <a:pt x="58" y="94"/>
                    <a:pt x="58" y="94"/>
                  </a:cubicBezTo>
                  <a:cubicBezTo>
                    <a:pt x="56" y="96"/>
                    <a:pt x="54" y="97"/>
                    <a:pt x="51" y="97"/>
                  </a:cubicBezTo>
                  <a:cubicBezTo>
                    <a:pt x="48" y="97"/>
                    <a:pt x="46" y="96"/>
                    <a:pt x="44" y="94"/>
                  </a:cubicBezTo>
                  <a:cubicBezTo>
                    <a:pt x="43" y="93"/>
                    <a:pt x="43" y="93"/>
                    <a:pt x="43" y="93"/>
                  </a:cubicBezTo>
                  <a:cubicBezTo>
                    <a:pt x="41" y="93"/>
                    <a:pt x="41" y="93"/>
                    <a:pt x="41" y="93"/>
                  </a:cubicBezTo>
                  <a:cubicBezTo>
                    <a:pt x="39" y="95"/>
                    <a:pt x="36" y="95"/>
                    <a:pt x="33" y="94"/>
                  </a:cubicBezTo>
                  <a:cubicBezTo>
                    <a:pt x="31" y="93"/>
                    <a:pt x="29" y="91"/>
                    <a:pt x="28" y="88"/>
                  </a:cubicBezTo>
                  <a:cubicBezTo>
                    <a:pt x="28" y="86"/>
                    <a:pt x="28" y="86"/>
                    <a:pt x="28" y="86"/>
                  </a:cubicBezTo>
                  <a:cubicBezTo>
                    <a:pt x="26" y="86"/>
                    <a:pt x="26" y="86"/>
                    <a:pt x="26" y="86"/>
                  </a:cubicBezTo>
                  <a:cubicBezTo>
                    <a:pt x="23" y="87"/>
                    <a:pt x="20" y="86"/>
                    <a:pt x="18" y="84"/>
                  </a:cubicBezTo>
                  <a:cubicBezTo>
                    <a:pt x="17" y="82"/>
                    <a:pt x="16" y="79"/>
                    <a:pt x="16" y="77"/>
                  </a:cubicBezTo>
                  <a:cubicBezTo>
                    <a:pt x="16" y="75"/>
                    <a:pt x="16" y="75"/>
                    <a:pt x="16" y="75"/>
                  </a:cubicBezTo>
                  <a:cubicBezTo>
                    <a:pt x="14" y="74"/>
                    <a:pt x="14" y="74"/>
                    <a:pt x="14" y="74"/>
                  </a:cubicBezTo>
                  <a:cubicBezTo>
                    <a:pt x="12" y="73"/>
                    <a:pt x="10" y="72"/>
                    <a:pt x="9" y="69"/>
                  </a:cubicBezTo>
                  <a:cubicBezTo>
                    <a:pt x="7" y="67"/>
                    <a:pt x="8" y="64"/>
                    <a:pt x="9" y="61"/>
                  </a:cubicBezTo>
                  <a:cubicBezTo>
                    <a:pt x="10" y="60"/>
                    <a:pt x="10" y="60"/>
                    <a:pt x="10" y="60"/>
                  </a:cubicBezTo>
                  <a:cubicBezTo>
                    <a:pt x="8" y="58"/>
                    <a:pt x="8" y="58"/>
                    <a:pt x="8" y="58"/>
                  </a:cubicBezTo>
                  <a:cubicBezTo>
                    <a:pt x="6" y="57"/>
                    <a:pt x="5" y="54"/>
                    <a:pt x="5" y="51"/>
                  </a:cubicBezTo>
                  <a:cubicBezTo>
                    <a:pt x="5" y="49"/>
                    <a:pt x="6" y="46"/>
                    <a:pt x="8" y="45"/>
                  </a:cubicBezTo>
                  <a:cubicBezTo>
                    <a:pt x="10" y="43"/>
                    <a:pt x="10" y="43"/>
                    <a:pt x="10" y="43"/>
                  </a:cubicBezTo>
                  <a:cubicBezTo>
                    <a:pt x="9" y="42"/>
                    <a:pt x="9" y="42"/>
                    <a:pt x="9" y="42"/>
                  </a:cubicBezTo>
                  <a:cubicBezTo>
                    <a:pt x="8" y="39"/>
                    <a:pt x="7" y="36"/>
                    <a:pt x="9" y="34"/>
                  </a:cubicBezTo>
                  <a:cubicBezTo>
                    <a:pt x="10" y="31"/>
                    <a:pt x="12" y="29"/>
                    <a:pt x="14" y="29"/>
                  </a:cubicBezTo>
                  <a:cubicBezTo>
                    <a:pt x="16" y="28"/>
                    <a:pt x="16" y="28"/>
                    <a:pt x="16" y="28"/>
                  </a:cubicBezTo>
                  <a:cubicBezTo>
                    <a:pt x="16" y="26"/>
                    <a:pt x="16" y="26"/>
                    <a:pt x="16" y="26"/>
                  </a:cubicBezTo>
                  <a:cubicBezTo>
                    <a:pt x="16" y="24"/>
                    <a:pt x="17" y="21"/>
                    <a:pt x="18" y="19"/>
                  </a:cubicBezTo>
                  <a:cubicBezTo>
                    <a:pt x="20" y="17"/>
                    <a:pt x="23" y="16"/>
                    <a:pt x="26" y="16"/>
                  </a:cubicBezTo>
                  <a:cubicBezTo>
                    <a:pt x="28" y="17"/>
                    <a:pt x="28" y="17"/>
                    <a:pt x="28" y="17"/>
                  </a:cubicBezTo>
                  <a:cubicBezTo>
                    <a:pt x="28" y="15"/>
                    <a:pt x="28" y="15"/>
                    <a:pt x="28" y="15"/>
                  </a:cubicBezTo>
                  <a:cubicBezTo>
                    <a:pt x="29" y="12"/>
                    <a:pt x="31" y="10"/>
                    <a:pt x="33" y="9"/>
                  </a:cubicBezTo>
                  <a:cubicBezTo>
                    <a:pt x="36" y="8"/>
                    <a:pt x="39" y="8"/>
                    <a:pt x="41" y="9"/>
                  </a:cubicBezTo>
                  <a:cubicBezTo>
                    <a:pt x="43" y="10"/>
                    <a:pt x="43" y="10"/>
                    <a:pt x="43" y="10"/>
                  </a:cubicBezTo>
                  <a:cubicBezTo>
                    <a:pt x="44" y="9"/>
                    <a:pt x="44" y="9"/>
                    <a:pt x="44" y="9"/>
                  </a:cubicBezTo>
                  <a:cubicBezTo>
                    <a:pt x="46" y="7"/>
                    <a:pt x="48" y="6"/>
                    <a:pt x="51" y="6"/>
                  </a:cubicBezTo>
                  <a:cubicBezTo>
                    <a:pt x="54" y="6"/>
                    <a:pt x="56" y="7"/>
                    <a:pt x="58" y="9"/>
                  </a:cubicBezTo>
                  <a:cubicBezTo>
                    <a:pt x="59" y="10"/>
                    <a:pt x="59" y="10"/>
                    <a:pt x="59" y="10"/>
                  </a:cubicBezTo>
                  <a:cubicBezTo>
                    <a:pt x="61" y="9"/>
                    <a:pt x="61" y="9"/>
                    <a:pt x="61" y="9"/>
                  </a:cubicBezTo>
                  <a:cubicBezTo>
                    <a:pt x="63" y="8"/>
                    <a:pt x="66" y="8"/>
                    <a:pt x="69" y="9"/>
                  </a:cubicBezTo>
                  <a:cubicBezTo>
                    <a:pt x="71" y="10"/>
                    <a:pt x="73" y="12"/>
                    <a:pt x="74" y="15"/>
                  </a:cubicBezTo>
                  <a:cubicBezTo>
                    <a:pt x="74" y="17"/>
                    <a:pt x="74" y="17"/>
                    <a:pt x="74" y="17"/>
                  </a:cubicBezTo>
                  <a:cubicBezTo>
                    <a:pt x="76" y="16"/>
                    <a:pt x="76" y="16"/>
                    <a:pt x="76" y="16"/>
                  </a:cubicBezTo>
                  <a:cubicBezTo>
                    <a:pt x="79" y="16"/>
                    <a:pt x="82" y="17"/>
                    <a:pt x="83" y="19"/>
                  </a:cubicBezTo>
                  <a:cubicBezTo>
                    <a:pt x="85" y="21"/>
                    <a:pt x="86" y="24"/>
                    <a:pt x="86" y="26"/>
                  </a:cubicBezTo>
                  <a:cubicBezTo>
                    <a:pt x="86" y="28"/>
                    <a:pt x="86" y="28"/>
                    <a:pt x="86" y="28"/>
                  </a:cubicBezTo>
                  <a:cubicBezTo>
                    <a:pt x="88" y="29"/>
                    <a:pt x="88" y="29"/>
                    <a:pt x="88" y="29"/>
                  </a:cubicBezTo>
                  <a:cubicBezTo>
                    <a:pt x="90" y="29"/>
                    <a:pt x="92" y="31"/>
                    <a:pt x="93" y="34"/>
                  </a:cubicBezTo>
                  <a:cubicBezTo>
                    <a:pt x="95" y="36"/>
                    <a:pt x="94" y="39"/>
                    <a:pt x="93" y="42"/>
                  </a:cubicBezTo>
                  <a:cubicBezTo>
                    <a:pt x="92" y="43"/>
                    <a:pt x="92" y="43"/>
                    <a:pt x="92" y="43"/>
                  </a:cubicBezTo>
                  <a:cubicBezTo>
                    <a:pt x="94" y="45"/>
                    <a:pt x="94" y="45"/>
                    <a:pt x="94" y="45"/>
                  </a:cubicBezTo>
                  <a:cubicBezTo>
                    <a:pt x="96" y="46"/>
                    <a:pt x="97" y="49"/>
                    <a:pt x="97" y="51"/>
                  </a:cubicBezTo>
                  <a:cubicBezTo>
                    <a:pt x="97" y="54"/>
                    <a:pt x="96" y="57"/>
                    <a:pt x="94" y="58"/>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7" name="Freeform 87"/>
            <p:cNvSpPr>
              <a:spLocks noEditPoints="1"/>
            </p:cNvSpPr>
            <p:nvPr/>
          </p:nvSpPr>
          <p:spPr bwMode="auto">
            <a:xfrm>
              <a:off x="3470" y="1757"/>
              <a:ext cx="132" cy="135"/>
            </a:xfrm>
            <a:custGeom>
              <a:avLst/>
              <a:gdLst>
                <a:gd name="T0" fmla="*/ 52 w 56"/>
                <a:gd name="T1" fmla="*/ 18 h 57"/>
                <a:gd name="T2" fmla="*/ 38 w 56"/>
                <a:gd name="T3" fmla="*/ 5 h 57"/>
                <a:gd name="T4" fmla="*/ 37 w 56"/>
                <a:gd name="T5" fmla="*/ 4 h 57"/>
                <a:gd name="T6" fmla="*/ 19 w 56"/>
                <a:gd name="T7" fmla="*/ 4 h 57"/>
                <a:gd name="T8" fmla="*/ 18 w 56"/>
                <a:gd name="T9" fmla="*/ 5 h 57"/>
                <a:gd name="T10" fmla="*/ 4 w 56"/>
                <a:gd name="T11" fmla="*/ 18 h 57"/>
                <a:gd name="T12" fmla="*/ 4 w 56"/>
                <a:gd name="T13" fmla="*/ 19 h 57"/>
                <a:gd name="T14" fmla="*/ 4 w 56"/>
                <a:gd name="T15" fmla="*/ 38 h 57"/>
                <a:gd name="T16" fmla="*/ 4 w 56"/>
                <a:gd name="T17" fmla="*/ 39 h 57"/>
                <a:gd name="T18" fmla="*/ 17 w 56"/>
                <a:gd name="T19" fmla="*/ 52 h 57"/>
                <a:gd name="T20" fmla="*/ 19 w 56"/>
                <a:gd name="T21" fmla="*/ 53 h 57"/>
                <a:gd name="T22" fmla="*/ 37 w 56"/>
                <a:gd name="T23" fmla="*/ 53 h 57"/>
                <a:gd name="T24" fmla="*/ 38 w 56"/>
                <a:gd name="T25" fmla="*/ 52 h 57"/>
                <a:gd name="T26" fmla="*/ 52 w 56"/>
                <a:gd name="T27" fmla="*/ 39 h 57"/>
                <a:gd name="T28" fmla="*/ 52 w 56"/>
                <a:gd name="T29" fmla="*/ 38 h 57"/>
                <a:gd name="T30" fmla="*/ 52 w 56"/>
                <a:gd name="T31" fmla="*/ 19 h 57"/>
                <a:gd name="T32" fmla="*/ 47 w 56"/>
                <a:gd name="T33" fmla="*/ 36 h 57"/>
                <a:gd name="T34" fmla="*/ 45 w 56"/>
                <a:gd name="T35" fmla="*/ 45 h 57"/>
                <a:gd name="T36" fmla="*/ 36 w 56"/>
                <a:gd name="T37" fmla="*/ 48 h 57"/>
                <a:gd name="T38" fmla="*/ 28 w 56"/>
                <a:gd name="T39" fmla="*/ 52 h 57"/>
                <a:gd name="T40" fmla="*/ 20 w 56"/>
                <a:gd name="T41" fmla="*/ 48 h 57"/>
                <a:gd name="T42" fmla="*/ 11 w 56"/>
                <a:gd name="T43" fmla="*/ 45 h 57"/>
                <a:gd name="T44" fmla="*/ 9 w 56"/>
                <a:gd name="T45" fmla="*/ 36 h 57"/>
                <a:gd name="T46" fmla="*/ 4 w 56"/>
                <a:gd name="T47" fmla="*/ 28 h 57"/>
                <a:gd name="T48" fmla="*/ 9 w 56"/>
                <a:gd name="T49" fmla="*/ 21 h 57"/>
                <a:gd name="T50" fmla="*/ 11 w 56"/>
                <a:gd name="T51" fmla="*/ 12 h 57"/>
                <a:gd name="T52" fmla="*/ 20 w 56"/>
                <a:gd name="T53" fmla="*/ 9 h 57"/>
                <a:gd name="T54" fmla="*/ 28 w 56"/>
                <a:gd name="T55" fmla="*/ 5 h 57"/>
                <a:gd name="T56" fmla="*/ 36 w 56"/>
                <a:gd name="T57" fmla="*/ 9 h 57"/>
                <a:gd name="T58" fmla="*/ 45 w 56"/>
                <a:gd name="T59" fmla="*/ 12 h 57"/>
                <a:gd name="T60" fmla="*/ 47 w 56"/>
                <a:gd name="T61" fmla="*/ 21 h 57"/>
                <a:gd name="T62" fmla="*/ 52 w 56"/>
                <a:gd name="T63"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6" h="57">
                  <a:moveTo>
                    <a:pt x="52" y="19"/>
                  </a:moveTo>
                  <a:cubicBezTo>
                    <a:pt x="52" y="18"/>
                    <a:pt x="52" y="18"/>
                    <a:pt x="52" y="18"/>
                  </a:cubicBezTo>
                  <a:cubicBezTo>
                    <a:pt x="52" y="14"/>
                    <a:pt x="50" y="11"/>
                    <a:pt x="48" y="8"/>
                  </a:cubicBezTo>
                  <a:cubicBezTo>
                    <a:pt x="45" y="6"/>
                    <a:pt x="42" y="5"/>
                    <a:pt x="38" y="5"/>
                  </a:cubicBezTo>
                  <a:cubicBezTo>
                    <a:pt x="38" y="5"/>
                    <a:pt x="38" y="5"/>
                    <a:pt x="38" y="5"/>
                  </a:cubicBezTo>
                  <a:cubicBezTo>
                    <a:pt x="37" y="4"/>
                    <a:pt x="37" y="4"/>
                    <a:pt x="37" y="4"/>
                  </a:cubicBezTo>
                  <a:cubicBezTo>
                    <a:pt x="35" y="2"/>
                    <a:pt x="32" y="0"/>
                    <a:pt x="28" y="0"/>
                  </a:cubicBezTo>
                  <a:cubicBezTo>
                    <a:pt x="24" y="0"/>
                    <a:pt x="21" y="2"/>
                    <a:pt x="19" y="4"/>
                  </a:cubicBezTo>
                  <a:cubicBezTo>
                    <a:pt x="18" y="5"/>
                    <a:pt x="18" y="5"/>
                    <a:pt x="18" y="5"/>
                  </a:cubicBezTo>
                  <a:cubicBezTo>
                    <a:pt x="18" y="5"/>
                    <a:pt x="18" y="5"/>
                    <a:pt x="18" y="5"/>
                  </a:cubicBezTo>
                  <a:cubicBezTo>
                    <a:pt x="14" y="5"/>
                    <a:pt x="11" y="6"/>
                    <a:pt x="8" y="8"/>
                  </a:cubicBezTo>
                  <a:cubicBezTo>
                    <a:pt x="6" y="11"/>
                    <a:pt x="4" y="14"/>
                    <a:pt x="4" y="18"/>
                  </a:cubicBezTo>
                  <a:cubicBezTo>
                    <a:pt x="4" y="19"/>
                    <a:pt x="4" y="19"/>
                    <a:pt x="4" y="19"/>
                  </a:cubicBezTo>
                  <a:cubicBezTo>
                    <a:pt x="4" y="19"/>
                    <a:pt x="4" y="19"/>
                    <a:pt x="4" y="19"/>
                  </a:cubicBezTo>
                  <a:cubicBezTo>
                    <a:pt x="1" y="21"/>
                    <a:pt x="0" y="25"/>
                    <a:pt x="0" y="28"/>
                  </a:cubicBezTo>
                  <a:cubicBezTo>
                    <a:pt x="0" y="32"/>
                    <a:pt x="1" y="35"/>
                    <a:pt x="4" y="38"/>
                  </a:cubicBezTo>
                  <a:cubicBezTo>
                    <a:pt x="4" y="38"/>
                    <a:pt x="4" y="38"/>
                    <a:pt x="4" y="38"/>
                  </a:cubicBezTo>
                  <a:cubicBezTo>
                    <a:pt x="4" y="39"/>
                    <a:pt x="4" y="39"/>
                    <a:pt x="4" y="39"/>
                  </a:cubicBezTo>
                  <a:cubicBezTo>
                    <a:pt x="4" y="42"/>
                    <a:pt x="6" y="46"/>
                    <a:pt x="8" y="48"/>
                  </a:cubicBezTo>
                  <a:cubicBezTo>
                    <a:pt x="11" y="51"/>
                    <a:pt x="14" y="52"/>
                    <a:pt x="17" y="52"/>
                  </a:cubicBezTo>
                  <a:cubicBezTo>
                    <a:pt x="18" y="52"/>
                    <a:pt x="18" y="52"/>
                    <a:pt x="18" y="52"/>
                  </a:cubicBezTo>
                  <a:cubicBezTo>
                    <a:pt x="19" y="53"/>
                    <a:pt x="19" y="53"/>
                    <a:pt x="19" y="53"/>
                  </a:cubicBezTo>
                  <a:cubicBezTo>
                    <a:pt x="21" y="55"/>
                    <a:pt x="24" y="57"/>
                    <a:pt x="28" y="57"/>
                  </a:cubicBezTo>
                  <a:cubicBezTo>
                    <a:pt x="32" y="57"/>
                    <a:pt x="35" y="55"/>
                    <a:pt x="37" y="53"/>
                  </a:cubicBezTo>
                  <a:cubicBezTo>
                    <a:pt x="38" y="52"/>
                    <a:pt x="38" y="52"/>
                    <a:pt x="38" y="52"/>
                  </a:cubicBezTo>
                  <a:cubicBezTo>
                    <a:pt x="38" y="52"/>
                    <a:pt x="38" y="52"/>
                    <a:pt x="38" y="52"/>
                  </a:cubicBezTo>
                  <a:cubicBezTo>
                    <a:pt x="42" y="52"/>
                    <a:pt x="45" y="51"/>
                    <a:pt x="48" y="48"/>
                  </a:cubicBezTo>
                  <a:cubicBezTo>
                    <a:pt x="50" y="46"/>
                    <a:pt x="52" y="42"/>
                    <a:pt x="52" y="39"/>
                  </a:cubicBezTo>
                  <a:cubicBezTo>
                    <a:pt x="52" y="38"/>
                    <a:pt x="52" y="38"/>
                    <a:pt x="52" y="38"/>
                  </a:cubicBezTo>
                  <a:cubicBezTo>
                    <a:pt x="52" y="38"/>
                    <a:pt x="52" y="38"/>
                    <a:pt x="52" y="38"/>
                  </a:cubicBezTo>
                  <a:cubicBezTo>
                    <a:pt x="55" y="35"/>
                    <a:pt x="56" y="32"/>
                    <a:pt x="56" y="28"/>
                  </a:cubicBezTo>
                  <a:cubicBezTo>
                    <a:pt x="56" y="25"/>
                    <a:pt x="55" y="21"/>
                    <a:pt x="52" y="19"/>
                  </a:cubicBezTo>
                  <a:close/>
                  <a:moveTo>
                    <a:pt x="48" y="36"/>
                  </a:moveTo>
                  <a:cubicBezTo>
                    <a:pt x="47" y="36"/>
                    <a:pt x="47" y="36"/>
                    <a:pt x="47" y="36"/>
                  </a:cubicBezTo>
                  <a:cubicBezTo>
                    <a:pt x="47" y="38"/>
                    <a:pt x="47" y="38"/>
                    <a:pt x="47" y="38"/>
                  </a:cubicBezTo>
                  <a:cubicBezTo>
                    <a:pt x="48" y="40"/>
                    <a:pt x="47" y="43"/>
                    <a:pt x="45" y="45"/>
                  </a:cubicBezTo>
                  <a:cubicBezTo>
                    <a:pt x="43" y="47"/>
                    <a:pt x="40" y="48"/>
                    <a:pt x="37" y="48"/>
                  </a:cubicBezTo>
                  <a:cubicBezTo>
                    <a:pt x="36" y="48"/>
                    <a:pt x="36" y="48"/>
                    <a:pt x="36" y="48"/>
                  </a:cubicBezTo>
                  <a:cubicBezTo>
                    <a:pt x="35" y="49"/>
                    <a:pt x="35" y="49"/>
                    <a:pt x="35" y="49"/>
                  </a:cubicBezTo>
                  <a:cubicBezTo>
                    <a:pt x="33" y="51"/>
                    <a:pt x="31" y="52"/>
                    <a:pt x="28" y="52"/>
                  </a:cubicBezTo>
                  <a:cubicBezTo>
                    <a:pt x="25" y="52"/>
                    <a:pt x="23" y="51"/>
                    <a:pt x="21" y="49"/>
                  </a:cubicBezTo>
                  <a:cubicBezTo>
                    <a:pt x="20" y="48"/>
                    <a:pt x="20" y="48"/>
                    <a:pt x="20" y="48"/>
                  </a:cubicBezTo>
                  <a:cubicBezTo>
                    <a:pt x="19" y="48"/>
                    <a:pt x="19" y="48"/>
                    <a:pt x="19" y="48"/>
                  </a:cubicBezTo>
                  <a:cubicBezTo>
                    <a:pt x="16" y="48"/>
                    <a:pt x="13" y="47"/>
                    <a:pt x="11" y="45"/>
                  </a:cubicBezTo>
                  <a:cubicBezTo>
                    <a:pt x="9" y="43"/>
                    <a:pt x="8" y="40"/>
                    <a:pt x="9" y="38"/>
                  </a:cubicBezTo>
                  <a:cubicBezTo>
                    <a:pt x="9" y="36"/>
                    <a:pt x="9" y="36"/>
                    <a:pt x="9" y="36"/>
                  </a:cubicBezTo>
                  <a:cubicBezTo>
                    <a:pt x="8" y="36"/>
                    <a:pt x="8" y="36"/>
                    <a:pt x="8" y="36"/>
                  </a:cubicBezTo>
                  <a:cubicBezTo>
                    <a:pt x="6" y="34"/>
                    <a:pt x="4" y="31"/>
                    <a:pt x="4" y="28"/>
                  </a:cubicBezTo>
                  <a:cubicBezTo>
                    <a:pt x="4" y="26"/>
                    <a:pt x="6" y="23"/>
                    <a:pt x="8" y="21"/>
                  </a:cubicBezTo>
                  <a:cubicBezTo>
                    <a:pt x="9" y="21"/>
                    <a:pt x="9" y="21"/>
                    <a:pt x="9" y="21"/>
                  </a:cubicBezTo>
                  <a:cubicBezTo>
                    <a:pt x="9" y="19"/>
                    <a:pt x="9" y="19"/>
                    <a:pt x="9" y="19"/>
                  </a:cubicBezTo>
                  <a:cubicBezTo>
                    <a:pt x="8" y="16"/>
                    <a:pt x="9" y="14"/>
                    <a:pt x="11" y="12"/>
                  </a:cubicBezTo>
                  <a:cubicBezTo>
                    <a:pt x="13" y="10"/>
                    <a:pt x="16" y="9"/>
                    <a:pt x="19" y="9"/>
                  </a:cubicBezTo>
                  <a:cubicBezTo>
                    <a:pt x="20" y="9"/>
                    <a:pt x="20" y="9"/>
                    <a:pt x="20" y="9"/>
                  </a:cubicBezTo>
                  <a:cubicBezTo>
                    <a:pt x="21" y="8"/>
                    <a:pt x="21" y="8"/>
                    <a:pt x="21" y="8"/>
                  </a:cubicBezTo>
                  <a:cubicBezTo>
                    <a:pt x="23" y="6"/>
                    <a:pt x="25" y="5"/>
                    <a:pt x="28" y="5"/>
                  </a:cubicBezTo>
                  <a:cubicBezTo>
                    <a:pt x="31" y="5"/>
                    <a:pt x="33" y="6"/>
                    <a:pt x="35" y="8"/>
                  </a:cubicBezTo>
                  <a:cubicBezTo>
                    <a:pt x="36" y="9"/>
                    <a:pt x="36" y="9"/>
                    <a:pt x="36" y="9"/>
                  </a:cubicBezTo>
                  <a:cubicBezTo>
                    <a:pt x="37" y="9"/>
                    <a:pt x="37" y="9"/>
                    <a:pt x="37" y="9"/>
                  </a:cubicBezTo>
                  <a:cubicBezTo>
                    <a:pt x="40" y="9"/>
                    <a:pt x="43" y="10"/>
                    <a:pt x="45" y="12"/>
                  </a:cubicBezTo>
                  <a:cubicBezTo>
                    <a:pt x="47" y="14"/>
                    <a:pt x="48" y="16"/>
                    <a:pt x="47" y="19"/>
                  </a:cubicBezTo>
                  <a:cubicBezTo>
                    <a:pt x="47" y="21"/>
                    <a:pt x="47" y="21"/>
                    <a:pt x="47" y="21"/>
                  </a:cubicBezTo>
                  <a:cubicBezTo>
                    <a:pt x="48" y="21"/>
                    <a:pt x="48" y="21"/>
                    <a:pt x="48" y="21"/>
                  </a:cubicBezTo>
                  <a:cubicBezTo>
                    <a:pt x="50" y="23"/>
                    <a:pt x="52" y="26"/>
                    <a:pt x="52" y="28"/>
                  </a:cubicBezTo>
                  <a:cubicBezTo>
                    <a:pt x="52" y="31"/>
                    <a:pt x="50" y="34"/>
                    <a:pt x="48" y="36"/>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8" name="Oval 88"/>
            <p:cNvSpPr>
              <a:spLocks noChangeArrowheads="1"/>
            </p:cNvSpPr>
            <p:nvPr/>
          </p:nvSpPr>
          <p:spPr bwMode="auto">
            <a:xfrm>
              <a:off x="3531" y="1819"/>
              <a:ext cx="10" cy="12"/>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9" name="Freeform 89"/>
            <p:cNvSpPr>
              <a:spLocks noEditPoints="1"/>
            </p:cNvSpPr>
            <p:nvPr/>
          </p:nvSpPr>
          <p:spPr bwMode="auto">
            <a:xfrm>
              <a:off x="2834" y="1945"/>
              <a:ext cx="45" cy="63"/>
            </a:xfrm>
            <a:custGeom>
              <a:avLst/>
              <a:gdLst>
                <a:gd name="T0" fmla="*/ 9 w 19"/>
                <a:gd name="T1" fmla="*/ 0 h 27"/>
                <a:gd name="T2" fmla="*/ 0 w 19"/>
                <a:gd name="T3" fmla="*/ 17 h 27"/>
                <a:gd name="T4" fmla="*/ 9 w 19"/>
                <a:gd name="T5" fmla="*/ 27 h 27"/>
                <a:gd name="T6" fmla="*/ 19 w 19"/>
                <a:gd name="T7" fmla="*/ 17 h 27"/>
                <a:gd name="T8" fmla="*/ 9 w 19"/>
                <a:gd name="T9" fmla="*/ 0 h 27"/>
                <a:gd name="T10" fmla="*/ 14 w 19"/>
                <a:gd name="T11" fmla="*/ 17 h 27"/>
                <a:gd name="T12" fmla="*/ 9 w 19"/>
                <a:gd name="T13" fmla="*/ 22 h 27"/>
                <a:gd name="T14" fmla="*/ 5 w 19"/>
                <a:gd name="T15" fmla="*/ 17 h 27"/>
                <a:gd name="T16" fmla="*/ 7 w 19"/>
                <a:gd name="T17" fmla="*/ 10 h 27"/>
                <a:gd name="T18" fmla="*/ 9 w 19"/>
                <a:gd name="T19" fmla="*/ 7 h 27"/>
                <a:gd name="T20" fmla="*/ 11 w 19"/>
                <a:gd name="T21" fmla="*/ 10 h 27"/>
                <a:gd name="T22" fmla="*/ 14 w 19"/>
                <a:gd name="T23" fmla="*/ 1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27">
                  <a:moveTo>
                    <a:pt x="9" y="0"/>
                  </a:moveTo>
                  <a:cubicBezTo>
                    <a:pt x="8" y="1"/>
                    <a:pt x="0" y="12"/>
                    <a:pt x="0" y="17"/>
                  </a:cubicBezTo>
                  <a:cubicBezTo>
                    <a:pt x="0" y="23"/>
                    <a:pt x="4" y="27"/>
                    <a:pt x="9" y="27"/>
                  </a:cubicBezTo>
                  <a:cubicBezTo>
                    <a:pt x="15" y="27"/>
                    <a:pt x="19" y="23"/>
                    <a:pt x="19" y="17"/>
                  </a:cubicBezTo>
                  <a:cubicBezTo>
                    <a:pt x="19" y="12"/>
                    <a:pt x="11" y="1"/>
                    <a:pt x="9" y="0"/>
                  </a:cubicBezTo>
                  <a:close/>
                  <a:moveTo>
                    <a:pt x="14" y="17"/>
                  </a:moveTo>
                  <a:cubicBezTo>
                    <a:pt x="14" y="20"/>
                    <a:pt x="12" y="22"/>
                    <a:pt x="9" y="22"/>
                  </a:cubicBezTo>
                  <a:cubicBezTo>
                    <a:pt x="7" y="22"/>
                    <a:pt x="5" y="20"/>
                    <a:pt x="5" y="17"/>
                  </a:cubicBezTo>
                  <a:cubicBezTo>
                    <a:pt x="5" y="16"/>
                    <a:pt x="5" y="14"/>
                    <a:pt x="7" y="10"/>
                  </a:cubicBezTo>
                  <a:cubicBezTo>
                    <a:pt x="9" y="7"/>
                    <a:pt x="9" y="7"/>
                    <a:pt x="9" y="7"/>
                  </a:cubicBezTo>
                  <a:cubicBezTo>
                    <a:pt x="11" y="10"/>
                    <a:pt x="11" y="10"/>
                    <a:pt x="11" y="10"/>
                  </a:cubicBezTo>
                  <a:cubicBezTo>
                    <a:pt x="13" y="14"/>
                    <a:pt x="14" y="16"/>
                    <a:pt x="14" y="17"/>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0" name="Freeform 90"/>
            <p:cNvSpPr>
              <a:spLocks noEditPoints="1"/>
            </p:cNvSpPr>
            <p:nvPr/>
          </p:nvSpPr>
          <p:spPr bwMode="auto">
            <a:xfrm>
              <a:off x="2805" y="1705"/>
              <a:ext cx="251" cy="209"/>
            </a:xfrm>
            <a:custGeom>
              <a:avLst/>
              <a:gdLst>
                <a:gd name="T0" fmla="*/ 71 w 106"/>
                <a:gd name="T1" fmla="*/ 32 h 88"/>
                <a:gd name="T2" fmla="*/ 60 w 106"/>
                <a:gd name="T3" fmla="*/ 25 h 88"/>
                <a:gd name="T4" fmla="*/ 59 w 106"/>
                <a:gd name="T5" fmla="*/ 12 h 88"/>
                <a:gd name="T6" fmla="*/ 71 w 106"/>
                <a:gd name="T7" fmla="*/ 13 h 88"/>
                <a:gd name="T8" fmla="*/ 90 w 106"/>
                <a:gd name="T9" fmla="*/ 10 h 88"/>
                <a:gd name="T10" fmla="*/ 71 w 106"/>
                <a:gd name="T11" fmla="*/ 6 h 88"/>
                <a:gd name="T12" fmla="*/ 43 w 106"/>
                <a:gd name="T13" fmla="*/ 7 h 88"/>
                <a:gd name="T14" fmla="*/ 33 w 106"/>
                <a:gd name="T15" fmla="*/ 0 h 88"/>
                <a:gd name="T16" fmla="*/ 33 w 106"/>
                <a:gd name="T17" fmla="*/ 19 h 88"/>
                <a:gd name="T18" fmla="*/ 43 w 106"/>
                <a:gd name="T19" fmla="*/ 12 h 88"/>
                <a:gd name="T20" fmla="*/ 54 w 106"/>
                <a:gd name="T21" fmla="*/ 24 h 88"/>
                <a:gd name="T22" fmla="*/ 43 w 106"/>
                <a:gd name="T23" fmla="*/ 31 h 88"/>
                <a:gd name="T24" fmla="*/ 42 w 106"/>
                <a:gd name="T25" fmla="*/ 32 h 88"/>
                <a:gd name="T26" fmla="*/ 12 w 106"/>
                <a:gd name="T27" fmla="*/ 69 h 88"/>
                <a:gd name="T28" fmla="*/ 0 w 106"/>
                <a:gd name="T29" fmla="*/ 78 h 88"/>
                <a:gd name="T30" fmla="*/ 32 w 106"/>
                <a:gd name="T31" fmla="*/ 88 h 88"/>
                <a:gd name="T32" fmla="*/ 32 w 106"/>
                <a:gd name="T33" fmla="*/ 69 h 88"/>
                <a:gd name="T34" fmla="*/ 31 w 106"/>
                <a:gd name="T35" fmla="*/ 67 h 88"/>
                <a:gd name="T36" fmla="*/ 42 w 106"/>
                <a:gd name="T37" fmla="*/ 52 h 88"/>
                <a:gd name="T38" fmla="*/ 44 w 106"/>
                <a:gd name="T39" fmla="*/ 52 h 88"/>
                <a:gd name="T40" fmla="*/ 70 w 106"/>
                <a:gd name="T41" fmla="*/ 52 h 88"/>
                <a:gd name="T42" fmla="*/ 103 w 106"/>
                <a:gd name="T43" fmla="*/ 51 h 88"/>
                <a:gd name="T44" fmla="*/ 106 w 106"/>
                <a:gd name="T45" fmla="*/ 34 h 88"/>
                <a:gd name="T46" fmla="*/ 80 w 106"/>
                <a:gd name="T47" fmla="*/ 5 h 88"/>
                <a:gd name="T48" fmla="*/ 80 w 106"/>
                <a:gd name="T49" fmla="*/ 15 h 88"/>
                <a:gd name="T50" fmla="*/ 80 w 106"/>
                <a:gd name="T51" fmla="*/ 5 h 88"/>
                <a:gd name="T52" fmla="*/ 28 w 106"/>
                <a:gd name="T53" fmla="*/ 10 h 88"/>
                <a:gd name="T54" fmla="*/ 38 w 106"/>
                <a:gd name="T55" fmla="*/ 10 h 88"/>
                <a:gd name="T56" fmla="*/ 32 w 106"/>
                <a:gd name="T57" fmla="*/ 74 h 88"/>
                <a:gd name="T58" fmla="*/ 32 w 106"/>
                <a:gd name="T59" fmla="*/ 83 h 88"/>
                <a:gd name="T60" fmla="*/ 5 w 106"/>
                <a:gd name="T61" fmla="*/ 78 h 88"/>
                <a:gd name="T62" fmla="*/ 32 w 106"/>
                <a:gd name="T63" fmla="*/ 74 h 88"/>
                <a:gd name="T64" fmla="*/ 32 w 106"/>
                <a:gd name="T65" fmla="*/ 53 h 88"/>
                <a:gd name="T66" fmla="*/ 26 w 106"/>
                <a:gd name="T67" fmla="*/ 69 h 88"/>
                <a:gd name="T68" fmla="*/ 16 w 106"/>
                <a:gd name="T69" fmla="*/ 67 h 88"/>
                <a:gd name="T70" fmla="*/ 38 w 106"/>
                <a:gd name="T71" fmla="*/ 38 h 88"/>
                <a:gd name="T72" fmla="*/ 40 w 106"/>
                <a:gd name="T73" fmla="*/ 39 h 88"/>
                <a:gd name="T74" fmla="*/ 40 w 106"/>
                <a:gd name="T75" fmla="*/ 46 h 88"/>
                <a:gd name="T76" fmla="*/ 40 w 106"/>
                <a:gd name="T77" fmla="*/ 48 h 88"/>
                <a:gd name="T78" fmla="*/ 44 w 106"/>
                <a:gd name="T79" fmla="*/ 41 h 88"/>
                <a:gd name="T80" fmla="*/ 69 w 106"/>
                <a:gd name="T81" fmla="*/ 41 h 88"/>
                <a:gd name="T82" fmla="*/ 101 w 106"/>
                <a:gd name="T83" fmla="*/ 46 h 88"/>
                <a:gd name="T84" fmla="*/ 74 w 106"/>
                <a:gd name="T85" fmla="*/ 45 h 88"/>
                <a:gd name="T86" fmla="*/ 74 w 106"/>
                <a:gd name="T87" fmla="*/ 38 h 88"/>
                <a:gd name="T88" fmla="*/ 101 w 106"/>
                <a:gd name="T89" fmla="*/ 3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6" h="88">
                  <a:moveTo>
                    <a:pt x="103" y="32"/>
                  </a:moveTo>
                  <a:cubicBezTo>
                    <a:pt x="71" y="32"/>
                    <a:pt x="71" y="32"/>
                    <a:pt x="71" y="32"/>
                  </a:cubicBezTo>
                  <a:cubicBezTo>
                    <a:pt x="70" y="31"/>
                    <a:pt x="70" y="31"/>
                    <a:pt x="70" y="31"/>
                  </a:cubicBezTo>
                  <a:cubicBezTo>
                    <a:pt x="68" y="28"/>
                    <a:pt x="64" y="25"/>
                    <a:pt x="60" y="25"/>
                  </a:cubicBezTo>
                  <a:cubicBezTo>
                    <a:pt x="59" y="24"/>
                    <a:pt x="59" y="24"/>
                    <a:pt x="59" y="24"/>
                  </a:cubicBezTo>
                  <a:cubicBezTo>
                    <a:pt x="59" y="12"/>
                    <a:pt x="59" y="12"/>
                    <a:pt x="59" y="12"/>
                  </a:cubicBezTo>
                  <a:cubicBezTo>
                    <a:pt x="71" y="12"/>
                    <a:pt x="71" y="12"/>
                    <a:pt x="71" y="12"/>
                  </a:cubicBezTo>
                  <a:cubicBezTo>
                    <a:pt x="71" y="13"/>
                    <a:pt x="71" y="13"/>
                    <a:pt x="71" y="13"/>
                  </a:cubicBezTo>
                  <a:cubicBezTo>
                    <a:pt x="72" y="17"/>
                    <a:pt x="76" y="19"/>
                    <a:pt x="80" y="19"/>
                  </a:cubicBezTo>
                  <a:cubicBezTo>
                    <a:pt x="86" y="19"/>
                    <a:pt x="90" y="15"/>
                    <a:pt x="90" y="10"/>
                  </a:cubicBezTo>
                  <a:cubicBezTo>
                    <a:pt x="90" y="4"/>
                    <a:pt x="86" y="0"/>
                    <a:pt x="80" y="0"/>
                  </a:cubicBezTo>
                  <a:cubicBezTo>
                    <a:pt x="76" y="0"/>
                    <a:pt x="72" y="3"/>
                    <a:pt x="71" y="6"/>
                  </a:cubicBezTo>
                  <a:cubicBezTo>
                    <a:pt x="71" y="7"/>
                    <a:pt x="71" y="7"/>
                    <a:pt x="71" y="7"/>
                  </a:cubicBezTo>
                  <a:cubicBezTo>
                    <a:pt x="43" y="7"/>
                    <a:pt x="43" y="7"/>
                    <a:pt x="43" y="7"/>
                  </a:cubicBezTo>
                  <a:cubicBezTo>
                    <a:pt x="42" y="6"/>
                    <a:pt x="42" y="6"/>
                    <a:pt x="42" y="6"/>
                  </a:cubicBezTo>
                  <a:cubicBezTo>
                    <a:pt x="41" y="3"/>
                    <a:pt x="37" y="0"/>
                    <a:pt x="33" y="0"/>
                  </a:cubicBezTo>
                  <a:cubicBezTo>
                    <a:pt x="28" y="0"/>
                    <a:pt x="24" y="4"/>
                    <a:pt x="24" y="10"/>
                  </a:cubicBezTo>
                  <a:cubicBezTo>
                    <a:pt x="24" y="15"/>
                    <a:pt x="28" y="19"/>
                    <a:pt x="33" y="19"/>
                  </a:cubicBezTo>
                  <a:cubicBezTo>
                    <a:pt x="37" y="19"/>
                    <a:pt x="41" y="17"/>
                    <a:pt x="42" y="13"/>
                  </a:cubicBezTo>
                  <a:cubicBezTo>
                    <a:pt x="43" y="12"/>
                    <a:pt x="43" y="12"/>
                    <a:pt x="43" y="12"/>
                  </a:cubicBezTo>
                  <a:cubicBezTo>
                    <a:pt x="54" y="12"/>
                    <a:pt x="54" y="12"/>
                    <a:pt x="54" y="12"/>
                  </a:cubicBezTo>
                  <a:cubicBezTo>
                    <a:pt x="54" y="24"/>
                    <a:pt x="54" y="24"/>
                    <a:pt x="54" y="24"/>
                  </a:cubicBezTo>
                  <a:cubicBezTo>
                    <a:pt x="53" y="25"/>
                    <a:pt x="53" y="25"/>
                    <a:pt x="53" y="25"/>
                  </a:cubicBezTo>
                  <a:cubicBezTo>
                    <a:pt x="49" y="25"/>
                    <a:pt x="45" y="28"/>
                    <a:pt x="43" y="31"/>
                  </a:cubicBezTo>
                  <a:cubicBezTo>
                    <a:pt x="42" y="32"/>
                    <a:pt x="42" y="32"/>
                    <a:pt x="42" y="32"/>
                  </a:cubicBezTo>
                  <a:cubicBezTo>
                    <a:pt x="42" y="32"/>
                    <a:pt x="42" y="32"/>
                    <a:pt x="42" y="32"/>
                  </a:cubicBezTo>
                  <a:cubicBezTo>
                    <a:pt x="25" y="35"/>
                    <a:pt x="12" y="50"/>
                    <a:pt x="12" y="67"/>
                  </a:cubicBezTo>
                  <a:cubicBezTo>
                    <a:pt x="12" y="69"/>
                    <a:pt x="12" y="69"/>
                    <a:pt x="12" y="69"/>
                  </a:cubicBezTo>
                  <a:cubicBezTo>
                    <a:pt x="10" y="69"/>
                    <a:pt x="10" y="69"/>
                    <a:pt x="10" y="69"/>
                  </a:cubicBezTo>
                  <a:cubicBezTo>
                    <a:pt x="5" y="69"/>
                    <a:pt x="0" y="73"/>
                    <a:pt x="0" y="78"/>
                  </a:cubicBezTo>
                  <a:cubicBezTo>
                    <a:pt x="0" y="84"/>
                    <a:pt x="5" y="88"/>
                    <a:pt x="10" y="88"/>
                  </a:cubicBezTo>
                  <a:cubicBezTo>
                    <a:pt x="32" y="88"/>
                    <a:pt x="32" y="88"/>
                    <a:pt x="32" y="88"/>
                  </a:cubicBezTo>
                  <a:cubicBezTo>
                    <a:pt x="38" y="88"/>
                    <a:pt x="42" y="84"/>
                    <a:pt x="42" y="78"/>
                  </a:cubicBezTo>
                  <a:cubicBezTo>
                    <a:pt x="42" y="73"/>
                    <a:pt x="38" y="69"/>
                    <a:pt x="32" y="69"/>
                  </a:cubicBezTo>
                  <a:cubicBezTo>
                    <a:pt x="31" y="69"/>
                    <a:pt x="31" y="69"/>
                    <a:pt x="31" y="69"/>
                  </a:cubicBezTo>
                  <a:cubicBezTo>
                    <a:pt x="31" y="67"/>
                    <a:pt x="31" y="67"/>
                    <a:pt x="31" y="67"/>
                  </a:cubicBezTo>
                  <a:cubicBezTo>
                    <a:pt x="31" y="63"/>
                    <a:pt x="33" y="59"/>
                    <a:pt x="36" y="56"/>
                  </a:cubicBezTo>
                  <a:cubicBezTo>
                    <a:pt x="37" y="54"/>
                    <a:pt x="40" y="53"/>
                    <a:pt x="42" y="52"/>
                  </a:cubicBezTo>
                  <a:cubicBezTo>
                    <a:pt x="43" y="52"/>
                    <a:pt x="43" y="52"/>
                    <a:pt x="43" y="52"/>
                  </a:cubicBezTo>
                  <a:cubicBezTo>
                    <a:pt x="44" y="52"/>
                    <a:pt x="44" y="52"/>
                    <a:pt x="44" y="52"/>
                  </a:cubicBezTo>
                  <a:cubicBezTo>
                    <a:pt x="47" y="56"/>
                    <a:pt x="52" y="58"/>
                    <a:pt x="57" y="58"/>
                  </a:cubicBezTo>
                  <a:cubicBezTo>
                    <a:pt x="62" y="58"/>
                    <a:pt x="67" y="56"/>
                    <a:pt x="70" y="52"/>
                  </a:cubicBezTo>
                  <a:cubicBezTo>
                    <a:pt x="71" y="51"/>
                    <a:pt x="71" y="51"/>
                    <a:pt x="71" y="51"/>
                  </a:cubicBezTo>
                  <a:cubicBezTo>
                    <a:pt x="103" y="51"/>
                    <a:pt x="103" y="51"/>
                    <a:pt x="103" y="51"/>
                  </a:cubicBezTo>
                  <a:cubicBezTo>
                    <a:pt x="105" y="51"/>
                    <a:pt x="106" y="50"/>
                    <a:pt x="106" y="49"/>
                  </a:cubicBezTo>
                  <a:cubicBezTo>
                    <a:pt x="106" y="34"/>
                    <a:pt x="106" y="34"/>
                    <a:pt x="106" y="34"/>
                  </a:cubicBezTo>
                  <a:cubicBezTo>
                    <a:pt x="106" y="33"/>
                    <a:pt x="105" y="32"/>
                    <a:pt x="103" y="32"/>
                  </a:cubicBezTo>
                  <a:close/>
                  <a:moveTo>
                    <a:pt x="80" y="5"/>
                  </a:moveTo>
                  <a:cubicBezTo>
                    <a:pt x="83" y="5"/>
                    <a:pt x="85" y="7"/>
                    <a:pt x="85" y="10"/>
                  </a:cubicBezTo>
                  <a:cubicBezTo>
                    <a:pt x="85" y="13"/>
                    <a:pt x="83" y="15"/>
                    <a:pt x="80" y="15"/>
                  </a:cubicBezTo>
                  <a:cubicBezTo>
                    <a:pt x="77" y="15"/>
                    <a:pt x="75" y="13"/>
                    <a:pt x="75" y="10"/>
                  </a:cubicBezTo>
                  <a:cubicBezTo>
                    <a:pt x="75" y="7"/>
                    <a:pt x="77" y="5"/>
                    <a:pt x="80" y="5"/>
                  </a:cubicBezTo>
                  <a:close/>
                  <a:moveTo>
                    <a:pt x="33" y="15"/>
                  </a:moveTo>
                  <a:cubicBezTo>
                    <a:pt x="30" y="15"/>
                    <a:pt x="28" y="13"/>
                    <a:pt x="28" y="10"/>
                  </a:cubicBezTo>
                  <a:cubicBezTo>
                    <a:pt x="28" y="7"/>
                    <a:pt x="30" y="5"/>
                    <a:pt x="33" y="5"/>
                  </a:cubicBezTo>
                  <a:cubicBezTo>
                    <a:pt x="36" y="5"/>
                    <a:pt x="38" y="7"/>
                    <a:pt x="38" y="10"/>
                  </a:cubicBezTo>
                  <a:cubicBezTo>
                    <a:pt x="38" y="13"/>
                    <a:pt x="36" y="15"/>
                    <a:pt x="33" y="15"/>
                  </a:cubicBezTo>
                  <a:close/>
                  <a:moveTo>
                    <a:pt x="32" y="74"/>
                  </a:moveTo>
                  <a:cubicBezTo>
                    <a:pt x="35" y="74"/>
                    <a:pt x="37" y="76"/>
                    <a:pt x="37" y="78"/>
                  </a:cubicBezTo>
                  <a:cubicBezTo>
                    <a:pt x="37" y="81"/>
                    <a:pt x="35" y="83"/>
                    <a:pt x="32" y="83"/>
                  </a:cubicBezTo>
                  <a:cubicBezTo>
                    <a:pt x="10" y="83"/>
                    <a:pt x="10" y="83"/>
                    <a:pt x="10" y="83"/>
                  </a:cubicBezTo>
                  <a:cubicBezTo>
                    <a:pt x="7" y="83"/>
                    <a:pt x="5" y="81"/>
                    <a:pt x="5" y="78"/>
                  </a:cubicBezTo>
                  <a:cubicBezTo>
                    <a:pt x="5" y="76"/>
                    <a:pt x="7" y="74"/>
                    <a:pt x="10" y="74"/>
                  </a:cubicBezTo>
                  <a:lnTo>
                    <a:pt x="32" y="74"/>
                  </a:lnTo>
                  <a:close/>
                  <a:moveTo>
                    <a:pt x="40" y="48"/>
                  </a:moveTo>
                  <a:cubicBezTo>
                    <a:pt x="37" y="49"/>
                    <a:pt x="34" y="51"/>
                    <a:pt x="32" y="53"/>
                  </a:cubicBezTo>
                  <a:cubicBezTo>
                    <a:pt x="29" y="56"/>
                    <a:pt x="26" y="62"/>
                    <a:pt x="26" y="67"/>
                  </a:cubicBezTo>
                  <a:cubicBezTo>
                    <a:pt x="26" y="69"/>
                    <a:pt x="26" y="69"/>
                    <a:pt x="26" y="69"/>
                  </a:cubicBezTo>
                  <a:cubicBezTo>
                    <a:pt x="16" y="69"/>
                    <a:pt x="16" y="69"/>
                    <a:pt x="16" y="69"/>
                  </a:cubicBezTo>
                  <a:cubicBezTo>
                    <a:pt x="16" y="67"/>
                    <a:pt x="16" y="67"/>
                    <a:pt x="16" y="67"/>
                  </a:cubicBezTo>
                  <a:cubicBezTo>
                    <a:pt x="16" y="59"/>
                    <a:pt x="19" y="51"/>
                    <a:pt x="25" y="45"/>
                  </a:cubicBezTo>
                  <a:cubicBezTo>
                    <a:pt x="29" y="42"/>
                    <a:pt x="33" y="39"/>
                    <a:pt x="38" y="38"/>
                  </a:cubicBezTo>
                  <a:cubicBezTo>
                    <a:pt x="40" y="37"/>
                    <a:pt x="40" y="37"/>
                    <a:pt x="40" y="37"/>
                  </a:cubicBezTo>
                  <a:cubicBezTo>
                    <a:pt x="40" y="39"/>
                    <a:pt x="40" y="39"/>
                    <a:pt x="40" y="39"/>
                  </a:cubicBezTo>
                  <a:cubicBezTo>
                    <a:pt x="40" y="40"/>
                    <a:pt x="40" y="41"/>
                    <a:pt x="40" y="41"/>
                  </a:cubicBezTo>
                  <a:cubicBezTo>
                    <a:pt x="40" y="43"/>
                    <a:pt x="40" y="45"/>
                    <a:pt x="40" y="46"/>
                  </a:cubicBezTo>
                  <a:cubicBezTo>
                    <a:pt x="41" y="47"/>
                    <a:pt x="41" y="47"/>
                    <a:pt x="41" y="47"/>
                  </a:cubicBezTo>
                  <a:lnTo>
                    <a:pt x="40" y="48"/>
                  </a:lnTo>
                  <a:close/>
                  <a:moveTo>
                    <a:pt x="57" y="54"/>
                  </a:moveTo>
                  <a:cubicBezTo>
                    <a:pt x="50" y="54"/>
                    <a:pt x="44" y="48"/>
                    <a:pt x="44" y="41"/>
                  </a:cubicBezTo>
                  <a:cubicBezTo>
                    <a:pt x="44" y="34"/>
                    <a:pt x="50" y="29"/>
                    <a:pt x="57" y="29"/>
                  </a:cubicBezTo>
                  <a:cubicBezTo>
                    <a:pt x="64" y="29"/>
                    <a:pt x="69" y="34"/>
                    <a:pt x="69" y="41"/>
                  </a:cubicBezTo>
                  <a:cubicBezTo>
                    <a:pt x="69" y="48"/>
                    <a:pt x="64" y="54"/>
                    <a:pt x="57" y="54"/>
                  </a:cubicBezTo>
                  <a:close/>
                  <a:moveTo>
                    <a:pt x="101" y="46"/>
                  </a:moveTo>
                  <a:cubicBezTo>
                    <a:pt x="73" y="46"/>
                    <a:pt x="73" y="46"/>
                    <a:pt x="73" y="46"/>
                  </a:cubicBezTo>
                  <a:cubicBezTo>
                    <a:pt x="74" y="45"/>
                    <a:pt x="74" y="45"/>
                    <a:pt x="74" y="45"/>
                  </a:cubicBezTo>
                  <a:cubicBezTo>
                    <a:pt x="74" y="44"/>
                    <a:pt x="74" y="42"/>
                    <a:pt x="74" y="41"/>
                  </a:cubicBezTo>
                  <a:cubicBezTo>
                    <a:pt x="74" y="40"/>
                    <a:pt x="74" y="39"/>
                    <a:pt x="74" y="38"/>
                  </a:cubicBezTo>
                  <a:cubicBezTo>
                    <a:pt x="73" y="36"/>
                    <a:pt x="73" y="36"/>
                    <a:pt x="73" y="36"/>
                  </a:cubicBezTo>
                  <a:cubicBezTo>
                    <a:pt x="101" y="36"/>
                    <a:pt x="101" y="36"/>
                    <a:pt x="101" y="36"/>
                  </a:cubicBezTo>
                  <a:lnTo>
                    <a:pt x="101" y="46"/>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1" name="Freeform 91"/>
            <p:cNvSpPr>
              <a:spLocks noEditPoints="1"/>
            </p:cNvSpPr>
            <p:nvPr/>
          </p:nvSpPr>
          <p:spPr bwMode="auto">
            <a:xfrm>
              <a:off x="2226" y="1741"/>
              <a:ext cx="135" cy="133"/>
            </a:xfrm>
            <a:custGeom>
              <a:avLst/>
              <a:gdLst>
                <a:gd name="T0" fmla="*/ 54 w 57"/>
                <a:gd name="T1" fmla="*/ 0 h 56"/>
                <a:gd name="T2" fmla="*/ 3 w 57"/>
                <a:gd name="T3" fmla="*/ 0 h 56"/>
                <a:gd name="T4" fmla="*/ 0 w 57"/>
                <a:gd name="T5" fmla="*/ 2 h 56"/>
                <a:gd name="T6" fmla="*/ 0 w 57"/>
                <a:gd name="T7" fmla="*/ 54 h 56"/>
                <a:gd name="T8" fmla="*/ 3 w 57"/>
                <a:gd name="T9" fmla="*/ 56 h 56"/>
                <a:gd name="T10" fmla="*/ 54 w 57"/>
                <a:gd name="T11" fmla="*/ 56 h 56"/>
                <a:gd name="T12" fmla="*/ 57 w 57"/>
                <a:gd name="T13" fmla="*/ 54 h 56"/>
                <a:gd name="T14" fmla="*/ 57 w 57"/>
                <a:gd name="T15" fmla="*/ 2 h 56"/>
                <a:gd name="T16" fmla="*/ 54 w 57"/>
                <a:gd name="T17" fmla="*/ 0 h 56"/>
                <a:gd name="T18" fmla="*/ 52 w 57"/>
                <a:gd name="T19" fmla="*/ 52 h 56"/>
                <a:gd name="T20" fmla="*/ 5 w 57"/>
                <a:gd name="T21" fmla="*/ 52 h 56"/>
                <a:gd name="T22" fmla="*/ 5 w 57"/>
                <a:gd name="T23" fmla="*/ 4 h 56"/>
                <a:gd name="T24" fmla="*/ 52 w 57"/>
                <a:gd name="T25" fmla="*/ 4 h 56"/>
                <a:gd name="T26" fmla="*/ 52 w 57"/>
                <a:gd name="T27" fmla="*/ 5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7" h="56">
                  <a:moveTo>
                    <a:pt x="54" y="0"/>
                  </a:moveTo>
                  <a:cubicBezTo>
                    <a:pt x="3" y="0"/>
                    <a:pt x="3" y="0"/>
                    <a:pt x="3" y="0"/>
                  </a:cubicBezTo>
                  <a:cubicBezTo>
                    <a:pt x="1" y="0"/>
                    <a:pt x="0" y="1"/>
                    <a:pt x="0" y="2"/>
                  </a:cubicBezTo>
                  <a:cubicBezTo>
                    <a:pt x="0" y="54"/>
                    <a:pt x="0" y="54"/>
                    <a:pt x="0" y="54"/>
                  </a:cubicBezTo>
                  <a:cubicBezTo>
                    <a:pt x="0" y="55"/>
                    <a:pt x="1" y="56"/>
                    <a:pt x="3" y="56"/>
                  </a:cubicBezTo>
                  <a:cubicBezTo>
                    <a:pt x="54" y="56"/>
                    <a:pt x="54" y="56"/>
                    <a:pt x="54" y="56"/>
                  </a:cubicBezTo>
                  <a:cubicBezTo>
                    <a:pt x="56" y="56"/>
                    <a:pt x="57" y="55"/>
                    <a:pt x="57" y="54"/>
                  </a:cubicBezTo>
                  <a:cubicBezTo>
                    <a:pt x="57" y="2"/>
                    <a:pt x="57" y="2"/>
                    <a:pt x="57" y="2"/>
                  </a:cubicBezTo>
                  <a:cubicBezTo>
                    <a:pt x="57" y="1"/>
                    <a:pt x="56" y="0"/>
                    <a:pt x="54" y="0"/>
                  </a:cubicBezTo>
                  <a:close/>
                  <a:moveTo>
                    <a:pt x="52" y="52"/>
                  </a:moveTo>
                  <a:cubicBezTo>
                    <a:pt x="5" y="52"/>
                    <a:pt x="5" y="52"/>
                    <a:pt x="5" y="52"/>
                  </a:cubicBezTo>
                  <a:cubicBezTo>
                    <a:pt x="5" y="4"/>
                    <a:pt x="5" y="4"/>
                    <a:pt x="5" y="4"/>
                  </a:cubicBezTo>
                  <a:cubicBezTo>
                    <a:pt x="52" y="4"/>
                    <a:pt x="52" y="4"/>
                    <a:pt x="52" y="4"/>
                  </a:cubicBezTo>
                  <a:lnTo>
                    <a:pt x="52" y="52"/>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2" name="Freeform 92"/>
            <p:cNvSpPr>
              <a:spLocks noEditPoints="1"/>
            </p:cNvSpPr>
            <p:nvPr/>
          </p:nvSpPr>
          <p:spPr bwMode="auto">
            <a:xfrm>
              <a:off x="2174" y="1705"/>
              <a:ext cx="303" cy="303"/>
            </a:xfrm>
            <a:custGeom>
              <a:avLst/>
              <a:gdLst>
                <a:gd name="T0" fmla="*/ 124 w 128"/>
                <a:gd name="T1" fmla="*/ 7 h 128"/>
                <a:gd name="T2" fmla="*/ 124 w 128"/>
                <a:gd name="T3" fmla="*/ 2 h 128"/>
                <a:gd name="T4" fmla="*/ 122 w 128"/>
                <a:gd name="T5" fmla="*/ 0 h 128"/>
                <a:gd name="T6" fmla="*/ 120 w 128"/>
                <a:gd name="T7" fmla="*/ 2 h 128"/>
                <a:gd name="T8" fmla="*/ 120 w 128"/>
                <a:gd name="T9" fmla="*/ 7 h 128"/>
                <a:gd name="T10" fmla="*/ 112 w 128"/>
                <a:gd name="T11" fmla="*/ 7 h 128"/>
                <a:gd name="T12" fmla="*/ 112 w 128"/>
                <a:gd name="T13" fmla="*/ 2 h 128"/>
                <a:gd name="T14" fmla="*/ 110 w 128"/>
                <a:gd name="T15" fmla="*/ 0 h 128"/>
                <a:gd name="T16" fmla="*/ 108 w 128"/>
                <a:gd name="T17" fmla="*/ 2 h 128"/>
                <a:gd name="T18" fmla="*/ 108 w 128"/>
                <a:gd name="T19" fmla="*/ 7 h 128"/>
                <a:gd name="T20" fmla="*/ 104 w 128"/>
                <a:gd name="T21" fmla="*/ 7 h 128"/>
                <a:gd name="T22" fmla="*/ 104 w 128"/>
                <a:gd name="T23" fmla="*/ 13 h 128"/>
                <a:gd name="T24" fmla="*/ 113 w 128"/>
                <a:gd name="T25" fmla="*/ 25 h 128"/>
                <a:gd name="T26" fmla="*/ 114 w 128"/>
                <a:gd name="T27" fmla="*/ 25 h 128"/>
                <a:gd name="T28" fmla="*/ 114 w 128"/>
                <a:gd name="T29" fmla="*/ 76 h 128"/>
                <a:gd name="T30" fmla="*/ 104 w 128"/>
                <a:gd name="T31" fmla="*/ 86 h 128"/>
                <a:gd name="T32" fmla="*/ 94 w 128"/>
                <a:gd name="T33" fmla="*/ 76 h 128"/>
                <a:gd name="T34" fmla="*/ 94 w 128"/>
                <a:gd name="T35" fmla="*/ 2 h 128"/>
                <a:gd name="T36" fmla="*/ 91 w 128"/>
                <a:gd name="T37" fmla="*/ 0 h 128"/>
                <a:gd name="T38" fmla="*/ 10 w 128"/>
                <a:gd name="T39" fmla="*/ 0 h 128"/>
                <a:gd name="T40" fmla="*/ 7 w 128"/>
                <a:gd name="T41" fmla="*/ 2 h 128"/>
                <a:gd name="T42" fmla="*/ 7 w 128"/>
                <a:gd name="T43" fmla="*/ 109 h 128"/>
                <a:gd name="T44" fmla="*/ 2 w 128"/>
                <a:gd name="T45" fmla="*/ 109 h 128"/>
                <a:gd name="T46" fmla="*/ 0 w 128"/>
                <a:gd name="T47" fmla="*/ 111 h 128"/>
                <a:gd name="T48" fmla="*/ 0 w 128"/>
                <a:gd name="T49" fmla="*/ 126 h 128"/>
                <a:gd name="T50" fmla="*/ 2 w 128"/>
                <a:gd name="T51" fmla="*/ 128 h 128"/>
                <a:gd name="T52" fmla="*/ 99 w 128"/>
                <a:gd name="T53" fmla="*/ 128 h 128"/>
                <a:gd name="T54" fmla="*/ 101 w 128"/>
                <a:gd name="T55" fmla="*/ 126 h 128"/>
                <a:gd name="T56" fmla="*/ 101 w 128"/>
                <a:gd name="T57" fmla="*/ 111 h 128"/>
                <a:gd name="T58" fmla="*/ 99 w 128"/>
                <a:gd name="T59" fmla="*/ 109 h 128"/>
                <a:gd name="T60" fmla="*/ 94 w 128"/>
                <a:gd name="T61" fmla="*/ 109 h 128"/>
                <a:gd name="T62" fmla="*/ 94 w 128"/>
                <a:gd name="T63" fmla="*/ 87 h 128"/>
                <a:gd name="T64" fmla="*/ 96 w 128"/>
                <a:gd name="T65" fmla="*/ 89 h 128"/>
                <a:gd name="T66" fmla="*/ 104 w 128"/>
                <a:gd name="T67" fmla="*/ 91 h 128"/>
                <a:gd name="T68" fmla="*/ 118 w 128"/>
                <a:gd name="T69" fmla="*/ 76 h 128"/>
                <a:gd name="T70" fmla="*/ 118 w 128"/>
                <a:gd name="T71" fmla="*/ 25 h 128"/>
                <a:gd name="T72" fmla="*/ 119 w 128"/>
                <a:gd name="T73" fmla="*/ 25 h 128"/>
                <a:gd name="T74" fmla="*/ 128 w 128"/>
                <a:gd name="T75" fmla="*/ 13 h 128"/>
                <a:gd name="T76" fmla="*/ 128 w 128"/>
                <a:gd name="T77" fmla="*/ 7 h 128"/>
                <a:gd name="T78" fmla="*/ 124 w 128"/>
                <a:gd name="T79" fmla="*/ 7 h 128"/>
                <a:gd name="T80" fmla="*/ 12 w 128"/>
                <a:gd name="T81" fmla="*/ 5 h 128"/>
                <a:gd name="T82" fmla="*/ 89 w 128"/>
                <a:gd name="T83" fmla="*/ 5 h 128"/>
                <a:gd name="T84" fmla="*/ 89 w 128"/>
                <a:gd name="T85" fmla="*/ 109 h 128"/>
                <a:gd name="T86" fmla="*/ 12 w 128"/>
                <a:gd name="T87" fmla="*/ 109 h 128"/>
                <a:gd name="T88" fmla="*/ 12 w 128"/>
                <a:gd name="T89" fmla="*/ 5 h 128"/>
                <a:gd name="T90" fmla="*/ 96 w 128"/>
                <a:gd name="T91" fmla="*/ 113 h 128"/>
                <a:gd name="T92" fmla="*/ 96 w 128"/>
                <a:gd name="T93" fmla="*/ 123 h 128"/>
                <a:gd name="T94" fmla="*/ 5 w 128"/>
                <a:gd name="T95" fmla="*/ 123 h 128"/>
                <a:gd name="T96" fmla="*/ 5 w 128"/>
                <a:gd name="T97" fmla="*/ 113 h 128"/>
                <a:gd name="T98" fmla="*/ 96 w 128"/>
                <a:gd name="T99" fmla="*/ 113 h 128"/>
                <a:gd name="T100" fmla="*/ 123 w 128"/>
                <a:gd name="T101" fmla="*/ 13 h 128"/>
                <a:gd name="T102" fmla="*/ 116 w 128"/>
                <a:gd name="T103" fmla="*/ 21 h 128"/>
                <a:gd name="T104" fmla="*/ 108 w 128"/>
                <a:gd name="T105" fmla="*/ 13 h 128"/>
                <a:gd name="T106" fmla="*/ 108 w 128"/>
                <a:gd name="T107" fmla="*/ 12 h 128"/>
                <a:gd name="T108" fmla="*/ 124 w 128"/>
                <a:gd name="T109" fmla="*/ 12 h 128"/>
                <a:gd name="T110" fmla="*/ 123 w 128"/>
                <a:gd name="T111" fmla="*/ 1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8" h="128">
                  <a:moveTo>
                    <a:pt x="124" y="7"/>
                  </a:moveTo>
                  <a:cubicBezTo>
                    <a:pt x="124" y="2"/>
                    <a:pt x="124" y="2"/>
                    <a:pt x="124" y="2"/>
                  </a:cubicBezTo>
                  <a:cubicBezTo>
                    <a:pt x="124" y="1"/>
                    <a:pt x="123" y="0"/>
                    <a:pt x="122" y="0"/>
                  </a:cubicBezTo>
                  <a:cubicBezTo>
                    <a:pt x="121" y="0"/>
                    <a:pt x="120" y="1"/>
                    <a:pt x="120" y="2"/>
                  </a:cubicBezTo>
                  <a:cubicBezTo>
                    <a:pt x="120" y="7"/>
                    <a:pt x="120" y="7"/>
                    <a:pt x="120" y="7"/>
                  </a:cubicBezTo>
                  <a:cubicBezTo>
                    <a:pt x="112" y="7"/>
                    <a:pt x="112" y="7"/>
                    <a:pt x="112" y="7"/>
                  </a:cubicBezTo>
                  <a:cubicBezTo>
                    <a:pt x="112" y="2"/>
                    <a:pt x="112" y="2"/>
                    <a:pt x="112" y="2"/>
                  </a:cubicBezTo>
                  <a:cubicBezTo>
                    <a:pt x="112" y="1"/>
                    <a:pt x="111" y="0"/>
                    <a:pt x="110" y="0"/>
                  </a:cubicBezTo>
                  <a:cubicBezTo>
                    <a:pt x="109" y="0"/>
                    <a:pt x="108" y="1"/>
                    <a:pt x="108" y="2"/>
                  </a:cubicBezTo>
                  <a:cubicBezTo>
                    <a:pt x="108" y="7"/>
                    <a:pt x="108" y="7"/>
                    <a:pt x="108" y="7"/>
                  </a:cubicBezTo>
                  <a:cubicBezTo>
                    <a:pt x="104" y="7"/>
                    <a:pt x="104" y="7"/>
                    <a:pt x="104" y="7"/>
                  </a:cubicBezTo>
                  <a:cubicBezTo>
                    <a:pt x="104" y="13"/>
                    <a:pt x="104" y="13"/>
                    <a:pt x="104" y="13"/>
                  </a:cubicBezTo>
                  <a:cubicBezTo>
                    <a:pt x="104" y="18"/>
                    <a:pt x="107" y="23"/>
                    <a:pt x="113" y="25"/>
                  </a:cubicBezTo>
                  <a:cubicBezTo>
                    <a:pt x="114" y="25"/>
                    <a:pt x="114" y="25"/>
                    <a:pt x="114" y="25"/>
                  </a:cubicBezTo>
                  <a:cubicBezTo>
                    <a:pt x="114" y="76"/>
                    <a:pt x="114" y="76"/>
                    <a:pt x="114" y="76"/>
                  </a:cubicBezTo>
                  <a:cubicBezTo>
                    <a:pt x="114" y="82"/>
                    <a:pt x="109" y="86"/>
                    <a:pt x="104" y="86"/>
                  </a:cubicBezTo>
                  <a:cubicBezTo>
                    <a:pt x="98" y="86"/>
                    <a:pt x="94" y="82"/>
                    <a:pt x="94" y="76"/>
                  </a:cubicBezTo>
                  <a:cubicBezTo>
                    <a:pt x="94" y="2"/>
                    <a:pt x="94" y="2"/>
                    <a:pt x="94" y="2"/>
                  </a:cubicBezTo>
                  <a:cubicBezTo>
                    <a:pt x="94" y="1"/>
                    <a:pt x="93" y="0"/>
                    <a:pt x="91" y="0"/>
                  </a:cubicBezTo>
                  <a:cubicBezTo>
                    <a:pt x="10" y="0"/>
                    <a:pt x="10" y="0"/>
                    <a:pt x="10" y="0"/>
                  </a:cubicBezTo>
                  <a:cubicBezTo>
                    <a:pt x="8" y="0"/>
                    <a:pt x="7" y="1"/>
                    <a:pt x="7" y="2"/>
                  </a:cubicBezTo>
                  <a:cubicBezTo>
                    <a:pt x="7" y="109"/>
                    <a:pt x="7" y="109"/>
                    <a:pt x="7" y="109"/>
                  </a:cubicBezTo>
                  <a:cubicBezTo>
                    <a:pt x="2" y="109"/>
                    <a:pt x="2" y="109"/>
                    <a:pt x="2" y="109"/>
                  </a:cubicBezTo>
                  <a:cubicBezTo>
                    <a:pt x="1" y="109"/>
                    <a:pt x="0" y="110"/>
                    <a:pt x="0" y="111"/>
                  </a:cubicBezTo>
                  <a:cubicBezTo>
                    <a:pt x="0" y="126"/>
                    <a:pt x="0" y="126"/>
                    <a:pt x="0" y="126"/>
                  </a:cubicBezTo>
                  <a:cubicBezTo>
                    <a:pt x="0" y="127"/>
                    <a:pt x="1" y="128"/>
                    <a:pt x="2" y="128"/>
                  </a:cubicBezTo>
                  <a:cubicBezTo>
                    <a:pt x="99" y="128"/>
                    <a:pt x="99" y="128"/>
                    <a:pt x="99" y="128"/>
                  </a:cubicBezTo>
                  <a:cubicBezTo>
                    <a:pt x="100" y="128"/>
                    <a:pt x="101" y="127"/>
                    <a:pt x="101" y="126"/>
                  </a:cubicBezTo>
                  <a:cubicBezTo>
                    <a:pt x="101" y="111"/>
                    <a:pt x="101" y="111"/>
                    <a:pt x="101" y="111"/>
                  </a:cubicBezTo>
                  <a:cubicBezTo>
                    <a:pt x="101" y="110"/>
                    <a:pt x="100" y="109"/>
                    <a:pt x="99" y="109"/>
                  </a:cubicBezTo>
                  <a:cubicBezTo>
                    <a:pt x="94" y="109"/>
                    <a:pt x="94" y="109"/>
                    <a:pt x="94" y="109"/>
                  </a:cubicBezTo>
                  <a:cubicBezTo>
                    <a:pt x="94" y="87"/>
                    <a:pt x="94" y="87"/>
                    <a:pt x="94" y="87"/>
                  </a:cubicBezTo>
                  <a:cubicBezTo>
                    <a:pt x="96" y="89"/>
                    <a:pt x="96" y="89"/>
                    <a:pt x="96" y="89"/>
                  </a:cubicBezTo>
                  <a:cubicBezTo>
                    <a:pt x="98" y="90"/>
                    <a:pt x="101" y="91"/>
                    <a:pt x="104" y="91"/>
                  </a:cubicBezTo>
                  <a:cubicBezTo>
                    <a:pt x="112" y="91"/>
                    <a:pt x="118" y="84"/>
                    <a:pt x="118" y="76"/>
                  </a:cubicBezTo>
                  <a:cubicBezTo>
                    <a:pt x="118" y="25"/>
                    <a:pt x="118" y="25"/>
                    <a:pt x="118" y="25"/>
                  </a:cubicBezTo>
                  <a:cubicBezTo>
                    <a:pt x="119" y="25"/>
                    <a:pt x="119" y="25"/>
                    <a:pt x="119" y="25"/>
                  </a:cubicBezTo>
                  <a:cubicBezTo>
                    <a:pt x="124" y="23"/>
                    <a:pt x="128" y="18"/>
                    <a:pt x="128" y="13"/>
                  </a:cubicBezTo>
                  <a:cubicBezTo>
                    <a:pt x="128" y="7"/>
                    <a:pt x="128" y="7"/>
                    <a:pt x="128" y="7"/>
                  </a:cubicBezTo>
                  <a:lnTo>
                    <a:pt x="124" y="7"/>
                  </a:lnTo>
                  <a:close/>
                  <a:moveTo>
                    <a:pt x="12" y="5"/>
                  </a:moveTo>
                  <a:cubicBezTo>
                    <a:pt x="89" y="5"/>
                    <a:pt x="89" y="5"/>
                    <a:pt x="89" y="5"/>
                  </a:cubicBezTo>
                  <a:cubicBezTo>
                    <a:pt x="89" y="109"/>
                    <a:pt x="89" y="109"/>
                    <a:pt x="89" y="109"/>
                  </a:cubicBezTo>
                  <a:cubicBezTo>
                    <a:pt x="12" y="109"/>
                    <a:pt x="12" y="109"/>
                    <a:pt x="12" y="109"/>
                  </a:cubicBezTo>
                  <a:lnTo>
                    <a:pt x="12" y="5"/>
                  </a:lnTo>
                  <a:close/>
                  <a:moveTo>
                    <a:pt x="96" y="113"/>
                  </a:moveTo>
                  <a:cubicBezTo>
                    <a:pt x="96" y="123"/>
                    <a:pt x="96" y="123"/>
                    <a:pt x="96" y="123"/>
                  </a:cubicBezTo>
                  <a:cubicBezTo>
                    <a:pt x="5" y="123"/>
                    <a:pt x="5" y="123"/>
                    <a:pt x="5" y="123"/>
                  </a:cubicBezTo>
                  <a:cubicBezTo>
                    <a:pt x="5" y="113"/>
                    <a:pt x="5" y="113"/>
                    <a:pt x="5" y="113"/>
                  </a:cubicBezTo>
                  <a:lnTo>
                    <a:pt x="96" y="113"/>
                  </a:lnTo>
                  <a:close/>
                  <a:moveTo>
                    <a:pt x="123" y="13"/>
                  </a:moveTo>
                  <a:cubicBezTo>
                    <a:pt x="123" y="17"/>
                    <a:pt x="120" y="21"/>
                    <a:pt x="116" y="21"/>
                  </a:cubicBezTo>
                  <a:cubicBezTo>
                    <a:pt x="112" y="21"/>
                    <a:pt x="109" y="17"/>
                    <a:pt x="108" y="13"/>
                  </a:cubicBezTo>
                  <a:cubicBezTo>
                    <a:pt x="108" y="12"/>
                    <a:pt x="108" y="12"/>
                    <a:pt x="108" y="12"/>
                  </a:cubicBezTo>
                  <a:cubicBezTo>
                    <a:pt x="124" y="12"/>
                    <a:pt x="124" y="12"/>
                    <a:pt x="124" y="12"/>
                  </a:cubicBezTo>
                  <a:lnTo>
                    <a:pt x="123" y="1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3" name="Freeform 93"/>
            <p:cNvSpPr>
              <a:spLocks noEditPoints="1"/>
            </p:cNvSpPr>
            <p:nvPr/>
          </p:nvSpPr>
          <p:spPr bwMode="auto">
            <a:xfrm>
              <a:off x="1632" y="1741"/>
              <a:ext cx="135" cy="133"/>
            </a:xfrm>
            <a:custGeom>
              <a:avLst/>
              <a:gdLst>
                <a:gd name="T0" fmla="*/ 54 w 57"/>
                <a:gd name="T1" fmla="*/ 0 h 56"/>
                <a:gd name="T2" fmla="*/ 2 w 57"/>
                <a:gd name="T3" fmla="*/ 0 h 56"/>
                <a:gd name="T4" fmla="*/ 0 w 57"/>
                <a:gd name="T5" fmla="*/ 2 h 56"/>
                <a:gd name="T6" fmla="*/ 0 w 57"/>
                <a:gd name="T7" fmla="*/ 54 h 56"/>
                <a:gd name="T8" fmla="*/ 2 w 57"/>
                <a:gd name="T9" fmla="*/ 56 h 56"/>
                <a:gd name="T10" fmla="*/ 54 w 57"/>
                <a:gd name="T11" fmla="*/ 56 h 56"/>
                <a:gd name="T12" fmla="*/ 57 w 57"/>
                <a:gd name="T13" fmla="*/ 54 h 56"/>
                <a:gd name="T14" fmla="*/ 57 w 57"/>
                <a:gd name="T15" fmla="*/ 2 h 56"/>
                <a:gd name="T16" fmla="*/ 54 w 57"/>
                <a:gd name="T17" fmla="*/ 0 h 56"/>
                <a:gd name="T18" fmla="*/ 52 w 57"/>
                <a:gd name="T19" fmla="*/ 52 h 56"/>
                <a:gd name="T20" fmla="*/ 5 w 57"/>
                <a:gd name="T21" fmla="*/ 52 h 56"/>
                <a:gd name="T22" fmla="*/ 5 w 57"/>
                <a:gd name="T23" fmla="*/ 4 h 56"/>
                <a:gd name="T24" fmla="*/ 52 w 57"/>
                <a:gd name="T25" fmla="*/ 4 h 56"/>
                <a:gd name="T26" fmla="*/ 52 w 57"/>
                <a:gd name="T27" fmla="*/ 5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7" h="56">
                  <a:moveTo>
                    <a:pt x="54" y="0"/>
                  </a:moveTo>
                  <a:cubicBezTo>
                    <a:pt x="2" y="0"/>
                    <a:pt x="2" y="0"/>
                    <a:pt x="2" y="0"/>
                  </a:cubicBezTo>
                  <a:cubicBezTo>
                    <a:pt x="1" y="0"/>
                    <a:pt x="0" y="1"/>
                    <a:pt x="0" y="2"/>
                  </a:cubicBezTo>
                  <a:cubicBezTo>
                    <a:pt x="0" y="54"/>
                    <a:pt x="0" y="54"/>
                    <a:pt x="0" y="54"/>
                  </a:cubicBezTo>
                  <a:cubicBezTo>
                    <a:pt x="0" y="55"/>
                    <a:pt x="1" y="56"/>
                    <a:pt x="2" y="56"/>
                  </a:cubicBezTo>
                  <a:cubicBezTo>
                    <a:pt x="54" y="56"/>
                    <a:pt x="54" y="56"/>
                    <a:pt x="54" y="56"/>
                  </a:cubicBezTo>
                  <a:cubicBezTo>
                    <a:pt x="56" y="56"/>
                    <a:pt x="57" y="55"/>
                    <a:pt x="57" y="54"/>
                  </a:cubicBezTo>
                  <a:cubicBezTo>
                    <a:pt x="57" y="2"/>
                    <a:pt x="57" y="2"/>
                    <a:pt x="57" y="2"/>
                  </a:cubicBezTo>
                  <a:cubicBezTo>
                    <a:pt x="57" y="1"/>
                    <a:pt x="56" y="0"/>
                    <a:pt x="54" y="0"/>
                  </a:cubicBezTo>
                  <a:close/>
                  <a:moveTo>
                    <a:pt x="52" y="52"/>
                  </a:moveTo>
                  <a:cubicBezTo>
                    <a:pt x="5" y="52"/>
                    <a:pt x="5" y="52"/>
                    <a:pt x="5" y="52"/>
                  </a:cubicBezTo>
                  <a:cubicBezTo>
                    <a:pt x="5" y="4"/>
                    <a:pt x="5" y="4"/>
                    <a:pt x="5" y="4"/>
                  </a:cubicBezTo>
                  <a:cubicBezTo>
                    <a:pt x="52" y="4"/>
                    <a:pt x="52" y="4"/>
                    <a:pt x="52" y="4"/>
                  </a:cubicBezTo>
                  <a:lnTo>
                    <a:pt x="52" y="52"/>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4" name="Freeform 94"/>
            <p:cNvSpPr>
              <a:spLocks noEditPoints="1"/>
            </p:cNvSpPr>
            <p:nvPr/>
          </p:nvSpPr>
          <p:spPr bwMode="auto">
            <a:xfrm>
              <a:off x="1580" y="1705"/>
              <a:ext cx="279" cy="303"/>
            </a:xfrm>
            <a:custGeom>
              <a:avLst/>
              <a:gdLst>
                <a:gd name="T0" fmla="*/ 97 w 118"/>
                <a:gd name="T1" fmla="*/ 15 h 128"/>
                <a:gd name="T2" fmla="*/ 95 w 118"/>
                <a:gd name="T3" fmla="*/ 15 h 128"/>
                <a:gd name="T4" fmla="*/ 93 w 118"/>
                <a:gd name="T5" fmla="*/ 15 h 128"/>
                <a:gd name="T6" fmla="*/ 93 w 118"/>
                <a:gd name="T7" fmla="*/ 2 h 128"/>
                <a:gd name="T8" fmla="*/ 91 w 118"/>
                <a:gd name="T9" fmla="*/ 0 h 128"/>
                <a:gd name="T10" fmla="*/ 10 w 118"/>
                <a:gd name="T11" fmla="*/ 0 h 128"/>
                <a:gd name="T12" fmla="*/ 7 w 118"/>
                <a:gd name="T13" fmla="*/ 2 h 128"/>
                <a:gd name="T14" fmla="*/ 7 w 118"/>
                <a:gd name="T15" fmla="*/ 109 h 128"/>
                <a:gd name="T16" fmla="*/ 2 w 118"/>
                <a:gd name="T17" fmla="*/ 109 h 128"/>
                <a:gd name="T18" fmla="*/ 0 w 118"/>
                <a:gd name="T19" fmla="*/ 111 h 128"/>
                <a:gd name="T20" fmla="*/ 0 w 118"/>
                <a:gd name="T21" fmla="*/ 126 h 128"/>
                <a:gd name="T22" fmla="*/ 2 w 118"/>
                <a:gd name="T23" fmla="*/ 128 h 128"/>
                <a:gd name="T24" fmla="*/ 99 w 118"/>
                <a:gd name="T25" fmla="*/ 128 h 128"/>
                <a:gd name="T26" fmla="*/ 101 w 118"/>
                <a:gd name="T27" fmla="*/ 126 h 128"/>
                <a:gd name="T28" fmla="*/ 101 w 118"/>
                <a:gd name="T29" fmla="*/ 111 h 128"/>
                <a:gd name="T30" fmla="*/ 99 w 118"/>
                <a:gd name="T31" fmla="*/ 109 h 128"/>
                <a:gd name="T32" fmla="*/ 93 w 118"/>
                <a:gd name="T33" fmla="*/ 109 h 128"/>
                <a:gd name="T34" fmla="*/ 93 w 118"/>
                <a:gd name="T35" fmla="*/ 87 h 128"/>
                <a:gd name="T36" fmla="*/ 96 w 118"/>
                <a:gd name="T37" fmla="*/ 89 h 128"/>
                <a:gd name="T38" fmla="*/ 103 w 118"/>
                <a:gd name="T39" fmla="*/ 91 h 128"/>
                <a:gd name="T40" fmla="*/ 118 w 118"/>
                <a:gd name="T41" fmla="*/ 76 h 128"/>
                <a:gd name="T42" fmla="*/ 118 w 118"/>
                <a:gd name="T43" fmla="*/ 36 h 128"/>
                <a:gd name="T44" fmla="*/ 97 w 118"/>
                <a:gd name="T45" fmla="*/ 15 h 128"/>
                <a:gd name="T46" fmla="*/ 12 w 118"/>
                <a:gd name="T47" fmla="*/ 5 h 128"/>
                <a:gd name="T48" fmla="*/ 89 w 118"/>
                <a:gd name="T49" fmla="*/ 5 h 128"/>
                <a:gd name="T50" fmla="*/ 89 w 118"/>
                <a:gd name="T51" fmla="*/ 109 h 128"/>
                <a:gd name="T52" fmla="*/ 12 w 118"/>
                <a:gd name="T53" fmla="*/ 109 h 128"/>
                <a:gd name="T54" fmla="*/ 12 w 118"/>
                <a:gd name="T55" fmla="*/ 5 h 128"/>
                <a:gd name="T56" fmla="*/ 96 w 118"/>
                <a:gd name="T57" fmla="*/ 113 h 128"/>
                <a:gd name="T58" fmla="*/ 96 w 118"/>
                <a:gd name="T59" fmla="*/ 123 h 128"/>
                <a:gd name="T60" fmla="*/ 4 w 118"/>
                <a:gd name="T61" fmla="*/ 123 h 128"/>
                <a:gd name="T62" fmla="*/ 4 w 118"/>
                <a:gd name="T63" fmla="*/ 113 h 128"/>
                <a:gd name="T64" fmla="*/ 96 w 118"/>
                <a:gd name="T65" fmla="*/ 113 h 128"/>
                <a:gd name="T66" fmla="*/ 114 w 118"/>
                <a:gd name="T67" fmla="*/ 76 h 128"/>
                <a:gd name="T68" fmla="*/ 103 w 118"/>
                <a:gd name="T69" fmla="*/ 86 h 128"/>
                <a:gd name="T70" fmla="*/ 93 w 118"/>
                <a:gd name="T71" fmla="*/ 76 h 128"/>
                <a:gd name="T72" fmla="*/ 93 w 118"/>
                <a:gd name="T73" fmla="*/ 20 h 128"/>
                <a:gd name="T74" fmla="*/ 95 w 118"/>
                <a:gd name="T75" fmla="*/ 20 h 128"/>
                <a:gd name="T76" fmla="*/ 97 w 118"/>
                <a:gd name="T77" fmla="*/ 19 h 128"/>
                <a:gd name="T78" fmla="*/ 114 w 118"/>
                <a:gd name="T79" fmla="*/ 36 h 128"/>
                <a:gd name="T80" fmla="*/ 114 w 118"/>
                <a:gd name="T81" fmla="*/ 7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8" h="128">
                  <a:moveTo>
                    <a:pt x="97" y="15"/>
                  </a:moveTo>
                  <a:cubicBezTo>
                    <a:pt x="97" y="15"/>
                    <a:pt x="96" y="15"/>
                    <a:pt x="95" y="15"/>
                  </a:cubicBezTo>
                  <a:cubicBezTo>
                    <a:pt x="93" y="15"/>
                    <a:pt x="93" y="15"/>
                    <a:pt x="93" y="15"/>
                  </a:cubicBezTo>
                  <a:cubicBezTo>
                    <a:pt x="93" y="2"/>
                    <a:pt x="93" y="2"/>
                    <a:pt x="93" y="2"/>
                  </a:cubicBezTo>
                  <a:cubicBezTo>
                    <a:pt x="93" y="1"/>
                    <a:pt x="92" y="0"/>
                    <a:pt x="91" y="0"/>
                  </a:cubicBezTo>
                  <a:cubicBezTo>
                    <a:pt x="10" y="0"/>
                    <a:pt x="10" y="0"/>
                    <a:pt x="10" y="0"/>
                  </a:cubicBezTo>
                  <a:cubicBezTo>
                    <a:pt x="8" y="0"/>
                    <a:pt x="7" y="1"/>
                    <a:pt x="7" y="2"/>
                  </a:cubicBezTo>
                  <a:cubicBezTo>
                    <a:pt x="7" y="109"/>
                    <a:pt x="7" y="109"/>
                    <a:pt x="7" y="109"/>
                  </a:cubicBezTo>
                  <a:cubicBezTo>
                    <a:pt x="2" y="109"/>
                    <a:pt x="2" y="109"/>
                    <a:pt x="2" y="109"/>
                  </a:cubicBezTo>
                  <a:cubicBezTo>
                    <a:pt x="1" y="109"/>
                    <a:pt x="0" y="110"/>
                    <a:pt x="0" y="111"/>
                  </a:cubicBezTo>
                  <a:cubicBezTo>
                    <a:pt x="0" y="126"/>
                    <a:pt x="0" y="126"/>
                    <a:pt x="0" y="126"/>
                  </a:cubicBezTo>
                  <a:cubicBezTo>
                    <a:pt x="0" y="127"/>
                    <a:pt x="1" y="128"/>
                    <a:pt x="2" y="128"/>
                  </a:cubicBezTo>
                  <a:cubicBezTo>
                    <a:pt x="99" y="128"/>
                    <a:pt x="99" y="128"/>
                    <a:pt x="99" y="128"/>
                  </a:cubicBezTo>
                  <a:cubicBezTo>
                    <a:pt x="100" y="128"/>
                    <a:pt x="101" y="127"/>
                    <a:pt x="101" y="126"/>
                  </a:cubicBezTo>
                  <a:cubicBezTo>
                    <a:pt x="101" y="111"/>
                    <a:pt x="101" y="111"/>
                    <a:pt x="101" y="111"/>
                  </a:cubicBezTo>
                  <a:cubicBezTo>
                    <a:pt x="101" y="110"/>
                    <a:pt x="100" y="109"/>
                    <a:pt x="99" y="109"/>
                  </a:cubicBezTo>
                  <a:cubicBezTo>
                    <a:pt x="93" y="109"/>
                    <a:pt x="93" y="109"/>
                    <a:pt x="93" y="109"/>
                  </a:cubicBezTo>
                  <a:cubicBezTo>
                    <a:pt x="93" y="87"/>
                    <a:pt x="93" y="87"/>
                    <a:pt x="93" y="87"/>
                  </a:cubicBezTo>
                  <a:cubicBezTo>
                    <a:pt x="96" y="89"/>
                    <a:pt x="96" y="89"/>
                    <a:pt x="96" y="89"/>
                  </a:cubicBezTo>
                  <a:cubicBezTo>
                    <a:pt x="98" y="90"/>
                    <a:pt x="101" y="91"/>
                    <a:pt x="103" y="91"/>
                  </a:cubicBezTo>
                  <a:cubicBezTo>
                    <a:pt x="112" y="91"/>
                    <a:pt x="118" y="84"/>
                    <a:pt x="118" y="76"/>
                  </a:cubicBezTo>
                  <a:cubicBezTo>
                    <a:pt x="118" y="36"/>
                    <a:pt x="118" y="36"/>
                    <a:pt x="118" y="36"/>
                  </a:cubicBezTo>
                  <a:cubicBezTo>
                    <a:pt x="118" y="24"/>
                    <a:pt x="109" y="15"/>
                    <a:pt x="97" y="15"/>
                  </a:cubicBezTo>
                  <a:close/>
                  <a:moveTo>
                    <a:pt x="12" y="5"/>
                  </a:moveTo>
                  <a:cubicBezTo>
                    <a:pt x="89" y="5"/>
                    <a:pt x="89" y="5"/>
                    <a:pt x="89" y="5"/>
                  </a:cubicBezTo>
                  <a:cubicBezTo>
                    <a:pt x="89" y="109"/>
                    <a:pt x="89" y="109"/>
                    <a:pt x="89" y="109"/>
                  </a:cubicBezTo>
                  <a:cubicBezTo>
                    <a:pt x="12" y="109"/>
                    <a:pt x="12" y="109"/>
                    <a:pt x="12" y="109"/>
                  </a:cubicBezTo>
                  <a:lnTo>
                    <a:pt x="12" y="5"/>
                  </a:lnTo>
                  <a:close/>
                  <a:moveTo>
                    <a:pt x="96" y="113"/>
                  </a:moveTo>
                  <a:cubicBezTo>
                    <a:pt x="96" y="123"/>
                    <a:pt x="96" y="123"/>
                    <a:pt x="96" y="123"/>
                  </a:cubicBezTo>
                  <a:cubicBezTo>
                    <a:pt x="4" y="123"/>
                    <a:pt x="4" y="123"/>
                    <a:pt x="4" y="123"/>
                  </a:cubicBezTo>
                  <a:cubicBezTo>
                    <a:pt x="4" y="113"/>
                    <a:pt x="4" y="113"/>
                    <a:pt x="4" y="113"/>
                  </a:cubicBezTo>
                  <a:lnTo>
                    <a:pt x="96" y="113"/>
                  </a:lnTo>
                  <a:close/>
                  <a:moveTo>
                    <a:pt x="114" y="76"/>
                  </a:moveTo>
                  <a:cubicBezTo>
                    <a:pt x="114" y="82"/>
                    <a:pt x="109" y="86"/>
                    <a:pt x="103" y="86"/>
                  </a:cubicBezTo>
                  <a:cubicBezTo>
                    <a:pt x="98" y="86"/>
                    <a:pt x="93" y="82"/>
                    <a:pt x="93" y="76"/>
                  </a:cubicBezTo>
                  <a:cubicBezTo>
                    <a:pt x="93" y="20"/>
                    <a:pt x="93" y="20"/>
                    <a:pt x="93" y="20"/>
                  </a:cubicBezTo>
                  <a:cubicBezTo>
                    <a:pt x="95" y="20"/>
                    <a:pt x="95" y="20"/>
                    <a:pt x="95" y="20"/>
                  </a:cubicBezTo>
                  <a:cubicBezTo>
                    <a:pt x="95" y="19"/>
                    <a:pt x="96" y="19"/>
                    <a:pt x="97" y="19"/>
                  </a:cubicBezTo>
                  <a:cubicBezTo>
                    <a:pt x="106" y="19"/>
                    <a:pt x="114" y="27"/>
                    <a:pt x="114" y="36"/>
                  </a:cubicBezTo>
                  <a:lnTo>
                    <a:pt x="114" y="76"/>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5" name="Freeform 95"/>
            <p:cNvSpPr>
              <a:spLocks noEditPoints="1"/>
            </p:cNvSpPr>
            <p:nvPr/>
          </p:nvSpPr>
          <p:spPr bwMode="auto">
            <a:xfrm>
              <a:off x="1010" y="1705"/>
              <a:ext cx="208" cy="303"/>
            </a:xfrm>
            <a:custGeom>
              <a:avLst/>
              <a:gdLst>
                <a:gd name="T0" fmla="*/ 87 w 88"/>
                <a:gd name="T1" fmla="*/ 52 h 128"/>
                <a:gd name="T2" fmla="*/ 88 w 88"/>
                <a:gd name="T3" fmla="*/ 50 h 128"/>
                <a:gd name="T4" fmla="*/ 87 w 88"/>
                <a:gd name="T5" fmla="*/ 48 h 128"/>
                <a:gd name="T6" fmla="*/ 49 w 88"/>
                <a:gd name="T7" fmla="*/ 41 h 128"/>
                <a:gd name="T8" fmla="*/ 35 w 88"/>
                <a:gd name="T9" fmla="*/ 42 h 128"/>
                <a:gd name="T10" fmla="*/ 29 w 88"/>
                <a:gd name="T11" fmla="*/ 29 h 128"/>
                <a:gd name="T12" fmla="*/ 1 w 88"/>
                <a:gd name="T13" fmla="*/ 0 h 128"/>
                <a:gd name="T14" fmla="*/ 12 w 88"/>
                <a:gd name="T15" fmla="*/ 39 h 128"/>
                <a:gd name="T16" fmla="*/ 20 w 88"/>
                <a:gd name="T17" fmla="*/ 51 h 128"/>
                <a:gd name="T18" fmla="*/ 12 w 88"/>
                <a:gd name="T19" fmla="*/ 62 h 128"/>
                <a:gd name="T20" fmla="*/ 1 w 88"/>
                <a:gd name="T21" fmla="*/ 101 h 128"/>
                <a:gd name="T22" fmla="*/ 4 w 88"/>
                <a:gd name="T23" fmla="*/ 101 h 128"/>
                <a:gd name="T24" fmla="*/ 18 w 88"/>
                <a:gd name="T25" fmla="*/ 88 h 128"/>
                <a:gd name="T26" fmla="*/ 20 w 88"/>
                <a:gd name="T27" fmla="*/ 126 h 128"/>
                <a:gd name="T28" fmla="*/ 37 w 88"/>
                <a:gd name="T29" fmla="*/ 128 h 128"/>
                <a:gd name="T30" fmla="*/ 40 w 88"/>
                <a:gd name="T31" fmla="*/ 60 h 128"/>
                <a:gd name="T32" fmla="*/ 49 w 88"/>
                <a:gd name="T33" fmla="*/ 60 h 128"/>
                <a:gd name="T34" fmla="*/ 7 w 88"/>
                <a:gd name="T35" fmla="*/ 16 h 128"/>
                <a:gd name="T36" fmla="*/ 5 w 88"/>
                <a:gd name="T37" fmla="*/ 7 h 128"/>
                <a:gd name="T38" fmla="*/ 11 w 88"/>
                <a:gd name="T39" fmla="*/ 14 h 128"/>
                <a:gd name="T40" fmla="*/ 29 w 88"/>
                <a:gd name="T41" fmla="*/ 39 h 128"/>
                <a:gd name="T42" fmla="*/ 28 w 88"/>
                <a:gd name="T43" fmla="*/ 41 h 128"/>
                <a:gd name="T44" fmla="*/ 23 w 88"/>
                <a:gd name="T45" fmla="*/ 44 h 128"/>
                <a:gd name="T46" fmla="*/ 21 w 88"/>
                <a:gd name="T47" fmla="*/ 44 h 128"/>
                <a:gd name="T48" fmla="*/ 12 w 88"/>
                <a:gd name="T49" fmla="*/ 88 h 128"/>
                <a:gd name="T50" fmla="*/ 5 w 88"/>
                <a:gd name="T51" fmla="*/ 94 h 128"/>
                <a:gd name="T52" fmla="*/ 7 w 88"/>
                <a:gd name="T53" fmla="*/ 85 h 128"/>
                <a:gd name="T54" fmla="*/ 21 w 88"/>
                <a:gd name="T55" fmla="*/ 57 h 128"/>
                <a:gd name="T56" fmla="*/ 23 w 88"/>
                <a:gd name="T57" fmla="*/ 57 h 128"/>
                <a:gd name="T58" fmla="*/ 30 w 88"/>
                <a:gd name="T59" fmla="*/ 60 h 128"/>
                <a:gd name="T60" fmla="*/ 25 w 88"/>
                <a:gd name="T61" fmla="*/ 70 h 128"/>
                <a:gd name="T62" fmla="*/ 35 w 88"/>
                <a:gd name="T63" fmla="*/ 123 h 128"/>
                <a:gd name="T64" fmla="*/ 25 w 88"/>
                <a:gd name="T65" fmla="*/ 79 h 128"/>
                <a:gd name="T66" fmla="*/ 29 w 88"/>
                <a:gd name="T67" fmla="*/ 72 h 128"/>
                <a:gd name="T68" fmla="*/ 35 w 88"/>
                <a:gd name="T69" fmla="*/ 60 h 128"/>
                <a:gd name="T70" fmla="*/ 33 w 88"/>
                <a:gd name="T71" fmla="*/ 55 h 128"/>
                <a:gd name="T72" fmla="*/ 26 w 88"/>
                <a:gd name="T73" fmla="*/ 53 h 128"/>
                <a:gd name="T74" fmla="*/ 35 w 88"/>
                <a:gd name="T75" fmla="*/ 48 h 128"/>
                <a:gd name="T76" fmla="*/ 39 w 88"/>
                <a:gd name="T77" fmla="*/ 55 h 128"/>
                <a:gd name="T78" fmla="*/ 39 w 88"/>
                <a:gd name="T79" fmla="*/ 48 h 128"/>
                <a:gd name="T80" fmla="*/ 41 w 88"/>
                <a:gd name="T81" fmla="*/ 46 h 128"/>
                <a:gd name="T82" fmla="*/ 50 w 88"/>
                <a:gd name="T83" fmla="*/ 45 h 128"/>
                <a:gd name="T84" fmla="*/ 75 w 88"/>
                <a:gd name="T85" fmla="*/ 49 h 128"/>
                <a:gd name="T86" fmla="*/ 75 w 88"/>
                <a:gd name="T87" fmla="*/ 52 h 128"/>
                <a:gd name="T88" fmla="*/ 49 w 88"/>
                <a:gd name="T89" fmla="*/ 56 h 128"/>
                <a:gd name="T90" fmla="*/ 41 w 88"/>
                <a:gd name="T91" fmla="*/ 5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8" h="128">
                  <a:moveTo>
                    <a:pt x="49" y="60"/>
                  </a:moveTo>
                  <a:cubicBezTo>
                    <a:pt x="62" y="60"/>
                    <a:pt x="75" y="57"/>
                    <a:pt x="87" y="52"/>
                  </a:cubicBezTo>
                  <a:cubicBezTo>
                    <a:pt x="87" y="52"/>
                    <a:pt x="87" y="52"/>
                    <a:pt x="87" y="52"/>
                  </a:cubicBezTo>
                  <a:cubicBezTo>
                    <a:pt x="88" y="52"/>
                    <a:pt x="88" y="51"/>
                    <a:pt x="88" y="50"/>
                  </a:cubicBezTo>
                  <a:cubicBezTo>
                    <a:pt x="88" y="49"/>
                    <a:pt x="88" y="49"/>
                    <a:pt x="87" y="48"/>
                  </a:cubicBezTo>
                  <a:cubicBezTo>
                    <a:pt x="87" y="48"/>
                    <a:pt x="87" y="48"/>
                    <a:pt x="87" y="48"/>
                  </a:cubicBezTo>
                  <a:cubicBezTo>
                    <a:pt x="75" y="43"/>
                    <a:pt x="63" y="41"/>
                    <a:pt x="50" y="41"/>
                  </a:cubicBezTo>
                  <a:cubicBezTo>
                    <a:pt x="49" y="41"/>
                    <a:pt x="49" y="41"/>
                    <a:pt x="49" y="41"/>
                  </a:cubicBezTo>
                  <a:cubicBezTo>
                    <a:pt x="45" y="41"/>
                    <a:pt x="40" y="41"/>
                    <a:pt x="36" y="42"/>
                  </a:cubicBezTo>
                  <a:cubicBezTo>
                    <a:pt x="35" y="42"/>
                    <a:pt x="35" y="42"/>
                    <a:pt x="35" y="42"/>
                  </a:cubicBezTo>
                  <a:cubicBezTo>
                    <a:pt x="35" y="41"/>
                    <a:pt x="35" y="41"/>
                    <a:pt x="35" y="41"/>
                  </a:cubicBezTo>
                  <a:cubicBezTo>
                    <a:pt x="33" y="37"/>
                    <a:pt x="31" y="33"/>
                    <a:pt x="29" y="29"/>
                  </a:cubicBezTo>
                  <a:cubicBezTo>
                    <a:pt x="22" y="18"/>
                    <a:pt x="14" y="8"/>
                    <a:pt x="3" y="0"/>
                  </a:cubicBezTo>
                  <a:cubicBezTo>
                    <a:pt x="3" y="0"/>
                    <a:pt x="2" y="0"/>
                    <a:pt x="1" y="0"/>
                  </a:cubicBezTo>
                  <a:cubicBezTo>
                    <a:pt x="0" y="1"/>
                    <a:pt x="0" y="2"/>
                    <a:pt x="0" y="3"/>
                  </a:cubicBezTo>
                  <a:cubicBezTo>
                    <a:pt x="1" y="15"/>
                    <a:pt x="6" y="28"/>
                    <a:pt x="12" y="39"/>
                  </a:cubicBezTo>
                  <a:cubicBezTo>
                    <a:pt x="14" y="43"/>
                    <a:pt x="17" y="46"/>
                    <a:pt x="19" y="50"/>
                  </a:cubicBezTo>
                  <a:cubicBezTo>
                    <a:pt x="20" y="51"/>
                    <a:pt x="20" y="51"/>
                    <a:pt x="20" y="51"/>
                  </a:cubicBezTo>
                  <a:cubicBezTo>
                    <a:pt x="19" y="51"/>
                    <a:pt x="19" y="51"/>
                    <a:pt x="19" y="51"/>
                  </a:cubicBezTo>
                  <a:cubicBezTo>
                    <a:pt x="17" y="55"/>
                    <a:pt x="14" y="59"/>
                    <a:pt x="12" y="62"/>
                  </a:cubicBezTo>
                  <a:cubicBezTo>
                    <a:pt x="6" y="74"/>
                    <a:pt x="2" y="86"/>
                    <a:pt x="0" y="99"/>
                  </a:cubicBezTo>
                  <a:cubicBezTo>
                    <a:pt x="0" y="100"/>
                    <a:pt x="0" y="101"/>
                    <a:pt x="1" y="101"/>
                  </a:cubicBezTo>
                  <a:cubicBezTo>
                    <a:pt x="2" y="101"/>
                    <a:pt x="3" y="101"/>
                    <a:pt x="3" y="101"/>
                  </a:cubicBezTo>
                  <a:cubicBezTo>
                    <a:pt x="4" y="101"/>
                    <a:pt x="4" y="101"/>
                    <a:pt x="4" y="101"/>
                  </a:cubicBezTo>
                  <a:cubicBezTo>
                    <a:pt x="4" y="101"/>
                    <a:pt x="4" y="101"/>
                    <a:pt x="4" y="101"/>
                  </a:cubicBezTo>
                  <a:cubicBezTo>
                    <a:pt x="9" y="97"/>
                    <a:pt x="14" y="92"/>
                    <a:pt x="18" y="88"/>
                  </a:cubicBezTo>
                  <a:cubicBezTo>
                    <a:pt x="20" y="85"/>
                    <a:pt x="20" y="85"/>
                    <a:pt x="20" y="85"/>
                  </a:cubicBezTo>
                  <a:cubicBezTo>
                    <a:pt x="20" y="126"/>
                    <a:pt x="20" y="126"/>
                    <a:pt x="20" y="126"/>
                  </a:cubicBezTo>
                  <a:cubicBezTo>
                    <a:pt x="20" y="127"/>
                    <a:pt x="21" y="128"/>
                    <a:pt x="23" y="128"/>
                  </a:cubicBezTo>
                  <a:cubicBezTo>
                    <a:pt x="37" y="128"/>
                    <a:pt x="37" y="128"/>
                    <a:pt x="37" y="128"/>
                  </a:cubicBezTo>
                  <a:cubicBezTo>
                    <a:pt x="39" y="128"/>
                    <a:pt x="40" y="127"/>
                    <a:pt x="40" y="126"/>
                  </a:cubicBezTo>
                  <a:cubicBezTo>
                    <a:pt x="40" y="60"/>
                    <a:pt x="40" y="60"/>
                    <a:pt x="40" y="60"/>
                  </a:cubicBezTo>
                  <a:cubicBezTo>
                    <a:pt x="41" y="60"/>
                    <a:pt x="41" y="60"/>
                    <a:pt x="41" y="60"/>
                  </a:cubicBezTo>
                  <a:cubicBezTo>
                    <a:pt x="44" y="60"/>
                    <a:pt x="46" y="60"/>
                    <a:pt x="49" y="60"/>
                  </a:cubicBezTo>
                  <a:close/>
                  <a:moveTo>
                    <a:pt x="16" y="37"/>
                  </a:moveTo>
                  <a:cubicBezTo>
                    <a:pt x="12" y="30"/>
                    <a:pt x="9" y="23"/>
                    <a:pt x="7" y="16"/>
                  </a:cubicBezTo>
                  <a:cubicBezTo>
                    <a:pt x="7" y="15"/>
                    <a:pt x="6" y="13"/>
                    <a:pt x="6" y="12"/>
                  </a:cubicBezTo>
                  <a:cubicBezTo>
                    <a:pt x="5" y="7"/>
                    <a:pt x="5" y="7"/>
                    <a:pt x="5" y="7"/>
                  </a:cubicBezTo>
                  <a:cubicBezTo>
                    <a:pt x="9" y="11"/>
                    <a:pt x="9" y="11"/>
                    <a:pt x="9" y="11"/>
                  </a:cubicBezTo>
                  <a:cubicBezTo>
                    <a:pt x="9" y="12"/>
                    <a:pt x="10" y="13"/>
                    <a:pt x="11" y="14"/>
                  </a:cubicBezTo>
                  <a:cubicBezTo>
                    <a:pt x="17" y="19"/>
                    <a:pt x="21" y="25"/>
                    <a:pt x="25" y="31"/>
                  </a:cubicBezTo>
                  <a:cubicBezTo>
                    <a:pt x="26" y="34"/>
                    <a:pt x="28" y="36"/>
                    <a:pt x="29" y="39"/>
                  </a:cubicBezTo>
                  <a:cubicBezTo>
                    <a:pt x="30" y="41"/>
                    <a:pt x="30" y="41"/>
                    <a:pt x="30" y="41"/>
                  </a:cubicBezTo>
                  <a:cubicBezTo>
                    <a:pt x="28" y="41"/>
                    <a:pt x="28" y="41"/>
                    <a:pt x="28" y="41"/>
                  </a:cubicBezTo>
                  <a:cubicBezTo>
                    <a:pt x="27" y="41"/>
                    <a:pt x="26" y="42"/>
                    <a:pt x="25" y="42"/>
                  </a:cubicBezTo>
                  <a:cubicBezTo>
                    <a:pt x="24" y="43"/>
                    <a:pt x="24" y="43"/>
                    <a:pt x="23" y="44"/>
                  </a:cubicBezTo>
                  <a:cubicBezTo>
                    <a:pt x="22" y="45"/>
                    <a:pt x="22" y="45"/>
                    <a:pt x="22" y="45"/>
                  </a:cubicBezTo>
                  <a:cubicBezTo>
                    <a:pt x="21" y="44"/>
                    <a:pt x="21" y="44"/>
                    <a:pt x="21" y="44"/>
                  </a:cubicBezTo>
                  <a:cubicBezTo>
                    <a:pt x="19" y="41"/>
                    <a:pt x="17" y="39"/>
                    <a:pt x="16" y="37"/>
                  </a:cubicBezTo>
                  <a:close/>
                  <a:moveTo>
                    <a:pt x="12" y="88"/>
                  </a:moveTo>
                  <a:cubicBezTo>
                    <a:pt x="11" y="89"/>
                    <a:pt x="10" y="90"/>
                    <a:pt x="9" y="91"/>
                  </a:cubicBezTo>
                  <a:cubicBezTo>
                    <a:pt x="5" y="94"/>
                    <a:pt x="5" y="94"/>
                    <a:pt x="5" y="94"/>
                  </a:cubicBezTo>
                  <a:cubicBezTo>
                    <a:pt x="6" y="89"/>
                    <a:pt x="6" y="89"/>
                    <a:pt x="6" y="89"/>
                  </a:cubicBezTo>
                  <a:cubicBezTo>
                    <a:pt x="7" y="88"/>
                    <a:pt x="7" y="87"/>
                    <a:pt x="7" y="85"/>
                  </a:cubicBezTo>
                  <a:cubicBezTo>
                    <a:pt x="10" y="78"/>
                    <a:pt x="12" y="71"/>
                    <a:pt x="16" y="65"/>
                  </a:cubicBezTo>
                  <a:cubicBezTo>
                    <a:pt x="18" y="62"/>
                    <a:pt x="19" y="60"/>
                    <a:pt x="21" y="57"/>
                  </a:cubicBezTo>
                  <a:cubicBezTo>
                    <a:pt x="22" y="56"/>
                    <a:pt x="22" y="56"/>
                    <a:pt x="22" y="56"/>
                  </a:cubicBezTo>
                  <a:cubicBezTo>
                    <a:pt x="23" y="57"/>
                    <a:pt x="23" y="57"/>
                    <a:pt x="23" y="57"/>
                  </a:cubicBezTo>
                  <a:cubicBezTo>
                    <a:pt x="24" y="59"/>
                    <a:pt x="26" y="60"/>
                    <a:pt x="28" y="60"/>
                  </a:cubicBezTo>
                  <a:cubicBezTo>
                    <a:pt x="30" y="60"/>
                    <a:pt x="30" y="60"/>
                    <a:pt x="30" y="60"/>
                  </a:cubicBezTo>
                  <a:cubicBezTo>
                    <a:pt x="29" y="62"/>
                    <a:pt x="29" y="62"/>
                    <a:pt x="29" y="62"/>
                  </a:cubicBezTo>
                  <a:cubicBezTo>
                    <a:pt x="28" y="65"/>
                    <a:pt x="27" y="67"/>
                    <a:pt x="25" y="70"/>
                  </a:cubicBezTo>
                  <a:cubicBezTo>
                    <a:pt x="21" y="76"/>
                    <a:pt x="17" y="82"/>
                    <a:pt x="12" y="88"/>
                  </a:cubicBezTo>
                  <a:close/>
                  <a:moveTo>
                    <a:pt x="35" y="123"/>
                  </a:moveTo>
                  <a:cubicBezTo>
                    <a:pt x="25" y="123"/>
                    <a:pt x="25" y="123"/>
                    <a:pt x="25" y="123"/>
                  </a:cubicBezTo>
                  <a:cubicBezTo>
                    <a:pt x="25" y="79"/>
                    <a:pt x="25" y="79"/>
                    <a:pt x="25" y="79"/>
                  </a:cubicBezTo>
                  <a:cubicBezTo>
                    <a:pt x="25" y="78"/>
                    <a:pt x="25" y="78"/>
                    <a:pt x="25" y="78"/>
                  </a:cubicBezTo>
                  <a:cubicBezTo>
                    <a:pt x="27" y="76"/>
                    <a:pt x="28" y="74"/>
                    <a:pt x="29" y="72"/>
                  </a:cubicBezTo>
                  <a:cubicBezTo>
                    <a:pt x="30" y="70"/>
                    <a:pt x="31" y="68"/>
                    <a:pt x="32" y="65"/>
                  </a:cubicBezTo>
                  <a:cubicBezTo>
                    <a:pt x="35" y="60"/>
                    <a:pt x="35" y="60"/>
                    <a:pt x="35" y="60"/>
                  </a:cubicBezTo>
                  <a:lnTo>
                    <a:pt x="35" y="123"/>
                  </a:lnTo>
                  <a:close/>
                  <a:moveTo>
                    <a:pt x="33" y="55"/>
                  </a:moveTo>
                  <a:cubicBezTo>
                    <a:pt x="32" y="55"/>
                    <a:pt x="31" y="56"/>
                    <a:pt x="30" y="56"/>
                  </a:cubicBezTo>
                  <a:cubicBezTo>
                    <a:pt x="28" y="56"/>
                    <a:pt x="27" y="55"/>
                    <a:pt x="26" y="53"/>
                  </a:cubicBezTo>
                  <a:cubicBezTo>
                    <a:pt x="24" y="51"/>
                    <a:pt x="25" y="48"/>
                    <a:pt x="28" y="46"/>
                  </a:cubicBezTo>
                  <a:cubicBezTo>
                    <a:pt x="30" y="45"/>
                    <a:pt x="33" y="46"/>
                    <a:pt x="35" y="48"/>
                  </a:cubicBezTo>
                  <a:cubicBezTo>
                    <a:pt x="36" y="50"/>
                    <a:pt x="35" y="54"/>
                    <a:pt x="33" y="55"/>
                  </a:cubicBezTo>
                  <a:close/>
                  <a:moveTo>
                    <a:pt x="39" y="55"/>
                  </a:moveTo>
                  <a:cubicBezTo>
                    <a:pt x="39" y="53"/>
                    <a:pt x="39" y="53"/>
                    <a:pt x="39" y="53"/>
                  </a:cubicBezTo>
                  <a:cubicBezTo>
                    <a:pt x="40" y="51"/>
                    <a:pt x="40" y="49"/>
                    <a:pt x="39" y="48"/>
                  </a:cubicBezTo>
                  <a:cubicBezTo>
                    <a:pt x="39" y="46"/>
                    <a:pt x="39" y="46"/>
                    <a:pt x="39" y="46"/>
                  </a:cubicBezTo>
                  <a:cubicBezTo>
                    <a:pt x="41" y="46"/>
                    <a:pt x="41" y="46"/>
                    <a:pt x="41" y="46"/>
                  </a:cubicBezTo>
                  <a:cubicBezTo>
                    <a:pt x="43" y="45"/>
                    <a:pt x="46" y="45"/>
                    <a:pt x="49" y="45"/>
                  </a:cubicBezTo>
                  <a:cubicBezTo>
                    <a:pt x="50" y="45"/>
                    <a:pt x="50" y="45"/>
                    <a:pt x="50" y="45"/>
                  </a:cubicBezTo>
                  <a:cubicBezTo>
                    <a:pt x="57" y="45"/>
                    <a:pt x="64" y="46"/>
                    <a:pt x="72" y="48"/>
                  </a:cubicBezTo>
                  <a:cubicBezTo>
                    <a:pt x="73" y="48"/>
                    <a:pt x="74" y="49"/>
                    <a:pt x="75" y="49"/>
                  </a:cubicBezTo>
                  <a:cubicBezTo>
                    <a:pt x="80" y="50"/>
                    <a:pt x="80" y="50"/>
                    <a:pt x="80" y="50"/>
                  </a:cubicBezTo>
                  <a:cubicBezTo>
                    <a:pt x="75" y="52"/>
                    <a:pt x="75" y="52"/>
                    <a:pt x="75" y="52"/>
                  </a:cubicBezTo>
                  <a:cubicBezTo>
                    <a:pt x="74" y="52"/>
                    <a:pt x="73" y="52"/>
                    <a:pt x="72" y="53"/>
                  </a:cubicBezTo>
                  <a:cubicBezTo>
                    <a:pt x="64" y="55"/>
                    <a:pt x="57" y="56"/>
                    <a:pt x="49" y="56"/>
                  </a:cubicBezTo>
                  <a:cubicBezTo>
                    <a:pt x="49" y="56"/>
                    <a:pt x="49" y="56"/>
                    <a:pt x="49" y="56"/>
                  </a:cubicBezTo>
                  <a:cubicBezTo>
                    <a:pt x="46" y="56"/>
                    <a:pt x="43" y="55"/>
                    <a:pt x="41" y="55"/>
                  </a:cubicBezTo>
                  <a:lnTo>
                    <a:pt x="39" y="55"/>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6" name="Freeform 96"/>
            <p:cNvSpPr>
              <a:spLocks noEditPoints="1"/>
            </p:cNvSpPr>
            <p:nvPr/>
          </p:nvSpPr>
          <p:spPr bwMode="auto">
            <a:xfrm>
              <a:off x="358" y="1705"/>
              <a:ext cx="302" cy="303"/>
            </a:xfrm>
            <a:custGeom>
              <a:avLst/>
              <a:gdLst>
                <a:gd name="T0" fmla="*/ 64 w 128"/>
                <a:gd name="T1" fmla="*/ 128 h 128"/>
                <a:gd name="T2" fmla="*/ 20 w 128"/>
                <a:gd name="T3" fmla="*/ 24 h 128"/>
                <a:gd name="T4" fmla="*/ 48 w 128"/>
                <a:gd name="T5" fmla="*/ 7 h 128"/>
                <a:gd name="T6" fmla="*/ 33 w 128"/>
                <a:gd name="T7" fmla="*/ 30 h 128"/>
                <a:gd name="T8" fmla="*/ 21 w 128"/>
                <a:gd name="T9" fmla="*/ 26 h 128"/>
                <a:gd name="T10" fmla="*/ 5 w 128"/>
                <a:gd name="T11" fmla="*/ 60 h 128"/>
                <a:gd name="T12" fmla="*/ 16 w 128"/>
                <a:gd name="T13" fmla="*/ 29 h 128"/>
                <a:gd name="T14" fmla="*/ 30 w 128"/>
                <a:gd name="T15" fmla="*/ 35 h 128"/>
                <a:gd name="T16" fmla="*/ 24 w 128"/>
                <a:gd name="T17" fmla="*/ 62 h 128"/>
                <a:gd name="T18" fmla="*/ 17 w 128"/>
                <a:gd name="T19" fmla="*/ 98 h 128"/>
                <a:gd name="T20" fmla="*/ 9 w 128"/>
                <a:gd name="T21" fmla="*/ 87 h 128"/>
                <a:gd name="T22" fmla="*/ 24 w 128"/>
                <a:gd name="T23" fmla="*/ 66 h 128"/>
                <a:gd name="T24" fmla="*/ 30 w 128"/>
                <a:gd name="T25" fmla="*/ 93 h 128"/>
                <a:gd name="T26" fmla="*/ 48 w 128"/>
                <a:gd name="T27" fmla="*/ 121 h 128"/>
                <a:gd name="T28" fmla="*/ 20 w 128"/>
                <a:gd name="T29" fmla="*/ 104 h 128"/>
                <a:gd name="T30" fmla="*/ 31 w 128"/>
                <a:gd name="T31" fmla="*/ 98 h 128"/>
                <a:gd name="T32" fmla="*/ 49 w 128"/>
                <a:gd name="T33" fmla="*/ 119 h 128"/>
                <a:gd name="T34" fmla="*/ 62 w 128"/>
                <a:gd name="T35" fmla="*/ 122 h 128"/>
                <a:gd name="T36" fmla="*/ 37 w 128"/>
                <a:gd name="T37" fmla="*/ 97 h 128"/>
                <a:gd name="T38" fmla="*/ 60 w 128"/>
                <a:gd name="T39" fmla="*/ 92 h 128"/>
                <a:gd name="T40" fmla="*/ 62 w 128"/>
                <a:gd name="T41" fmla="*/ 88 h 128"/>
                <a:gd name="T42" fmla="*/ 34 w 128"/>
                <a:gd name="T43" fmla="*/ 92 h 128"/>
                <a:gd name="T44" fmla="*/ 29 w 128"/>
                <a:gd name="T45" fmla="*/ 66 h 128"/>
                <a:gd name="T46" fmla="*/ 62 w 128"/>
                <a:gd name="T47" fmla="*/ 62 h 128"/>
                <a:gd name="T48" fmla="*/ 34 w 128"/>
                <a:gd name="T49" fmla="*/ 38 h 128"/>
                <a:gd name="T50" fmla="*/ 60 w 128"/>
                <a:gd name="T51" fmla="*/ 40 h 128"/>
                <a:gd name="T52" fmla="*/ 62 w 128"/>
                <a:gd name="T53" fmla="*/ 36 h 128"/>
                <a:gd name="T54" fmla="*/ 36 w 128"/>
                <a:gd name="T55" fmla="*/ 32 h 128"/>
                <a:gd name="T56" fmla="*/ 60 w 128"/>
                <a:gd name="T57" fmla="*/ 7 h 128"/>
                <a:gd name="T58" fmla="*/ 111 w 128"/>
                <a:gd name="T59" fmla="*/ 30 h 128"/>
                <a:gd name="T60" fmla="*/ 119 w 128"/>
                <a:gd name="T61" fmla="*/ 41 h 128"/>
                <a:gd name="T62" fmla="*/ 104 w 128"/>
                <a:gd name="T63" fmla="*/ 62 h 128"/>
                <a:gd name="T64" fmla="*/ 98 w 128"/>
                <a:gd name="T65" fmla="*/ 35 h 128"/>
                <a:gd name="T66" fmla="*/ 80 w 128"/>
                <a:gd name="T67" fmla="*/ 7 h 128"/>
                <a:gd name="T68" fmla="*/ 108 w 128"/>
                <a:gd name="T69" fmla="*/ 24 h 128"/>
                <a:gd name="T70" fmla="*/ 97 w 128"/>
                <a:gd name="T71" fmla="*/ 30 h 128"/>
                <a:gd name="T72" fmla="*/ 79 w 128"/>
                <a:gd name="T73" fmla="*/ 9 h 128"/>
                <a:gd name="T74" fmla="*/ 66 w 128"/>
                <a:gd name="T75" fmla="*/ 6 h 128"/>
                <a:gd name="T76" fmla="*/ 91 w 128"/>
                <a:gd name="T77" fmla="*/ 31 h 128"/>
                <a:gd name="T78" fmla="*/ 68 w 128"/>
                <a:gd name="T79" fmla="*/ 36 h 128"/>
                <a:gd name="T80" fmla="*/ 66 w 128"/>
                <a:gd name="T81" fmla="*/ 40 h 128"/>
                <a:gd name="T82" fmla="*/ 94 w 128"/>
                <a:gd name="T83" fmla="*/ 36 h 128"/>
                <a:gd name="T84" fmla="*/ 99 w 128"/>
                <a:gd name="T85" fmla="*/ 62 h 128"/>
                <a:gd name="T86" fmla="*/ 66 w 128"/>
                <a:gd name="T87" fmla="*/ 66 h 128"/>
                <a:gd name="T88" fmla="*/ 94 w 128"/>
                <a:gd name="T89" fmla="*/ 90 h 128"/>
                <a:gd name="T90" fmla="*/ 68 w 128"/>
                <a:gd name="T91" fmla="*/ 88 h 128"/>
                <a:gd name="T92" fmla="*/ 66 w 128"/>
                <a:gd name="T93" fmla="*/ 122 h 128"/>
                <a:gd name="T94" fmla="*/ 90 w 128"/>
                <a:gd name="T95" fmla="*/ 95 h 128"/>
                <a:gd name="T96" fmla="*/ 80 w 128"/>
                <a:gd name="T97" fmla="*/ 112 h 128"/>
                <a:gd name="T98" fmla="*/ 108 w 128"/>
                <a:gd name="T99" fmla="*/ 104 h 128"/>
                <a:gd name="T100" fmla="*/ 80 w 128"/>
                <a:gd name="T101" fmla="*/ 121 h 128"/>
                <a:gd name="T102" fmla="*/ 95 w 128"/>
                <a:gd name="T103" fmla="*/ 98 h 128"/>
                <a:gd name="T104" fmla="*/ 107 w 128"/>
                <a:gd name="T105" fmla="*/ 102 h 128"/>
                <a:gd name="T106" fmla="*/ 123 w 128"/>
                <a:gd name="T107" fmla="*/ 68 h 128"/>
                <a:gd name="T108" fmla="*/ 112 w 128"/>
                <a:gd name="T109" fmla="*/ 99 h 128"/>
                <a:gd name="T110" fmla="*/ 98 w 128"/>
                <a:gd name="T111" fmla="*/ 93 h 128"/>
                <a:gd name="T112" fmla="*/ 104 w 128"/>
                <a:gd name="T113" fmla="*/ 6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20" y="24"/>
                  </a:moveTo>
                  <a:cubicBezTo>
                    <a:pt x="21" y="23"/>
                    <a:pt x="21" y="23"/>
                    <a:pt x="22" y="22"/>
                  </a:cubicBezTo>
                  <a:cubicBezTo>
                    <a:pt x="27" y="17"/>
                    <a:pt x="34" y="12"/>
                    <a:pt x="41" y="9"/>
                  </a:cubicBezTo>
                  <a:cubicBezTo>
                    <a:pt x="43" y="8"/>
                    <a:pt x="46" y="7"/>
                    <a:pt x="48" y="7"/>
                  </a:cubicBezTo>
                  <a:cubicBezTo>
                    <a:pt x="54" y="5"/>
                    <a:pt x="54" y="5"/>
                    <a:pt x="54" y="5"/>
                  </a:cubicBezTo>
                  <a:cubicBezTo>
                    <a:pt x="49" y="9"/>
                    <a:pt x="49" y="9"/>
                    <a:pt x="49" y="9"/>
                  </a:cubicBezTo>
                  <a:cubicBezTo>
                    <a:pt x="43" y="15"/>
                    <a:pt x="37" y="22"/>
                    <a:pt x="33" y="30"/>
                  </a:cubicBezTo>
                  <a:cubicBezTo>
                    <a:pt x="32" y="31"/>
                    <a:pt x="32" y="31"/>
                    <a:pt x="32" y="31"/>
                  </a:cubicBezTo>
                  <a:cubicBezTo>
                    <a:pt x="31" y="30"/>
                    <a:pt x="31" y="30"/>
                    <a:pt x="31" y="30"/>
                  </a:cubicBezTo>
                  <a:cubicBezTo>
                    <a:pt x="27" y="29"/>
                    <a:pt x="24" y="28"/>
                    <a:pt x="21" y="26"/>
                  </a:cubicBezTo>
                  <a:cubicBezTo>
                    <a:pt x="19" y="25"/>
                    <a:pt x="19" y="25"/>
                    <a:pt x="19" y="25"/>
                  </a:cubicBezTo>
                  <a:lnTo>
                    <a:pt x="20" y="24"/>
                  </a:lnTo>
                  <a:close/>
                  <a:moveTo>
                    <a:pt x="5" y="60"/>
                  </a:moveTo>
                  <a:cubicBezTo>
                    <a:pt x="5" y="54"/>
                    <a:pt x="7" y="47"/>
                    <a:pt x="9" y="41"/>
                  </a:cubicBezTo>
                  <a:cubicBezTo>
                    <a:pt x="11" y="37"/>
                    <a:pt x="13" y="33"/>
                    <a:pt x="15" y="30"/>
                  </a:cubicBezTo>
                  <a:cubicBezTo>
                    <a:pt x="16" y="29"/>
                    <a:pt x="16" y="29"/>
                    <a:pt x="16" y="29"/>
                  </a:cubicBezTo>
                  <a:cubicBezTo>
                    <a:pt x="17" y="30"/>
                    <a:pt x="17" y="30"/>
                    <a:pt x="17" y="30"/>
                  </a:cubicBezTo>
                  <a:cubicBezTo>
                    <a:pt x="21" y="31"/>
                    <a:pt x="25" y="33"/>
                    <a:pt x="29" y="34"/>
                  </a:cubicBezTo>
                  <a:cubicBezTo>
                    <a:pt x="30" y="35"/>
                    <a:pt x="30" y="35"/>
                    <a:pt x="30" y="35"/>
                  </a:cubicBezTo>
                  <a:cubicBezTo>
                    <a:pt x="29" y="36"/>
                    <a:pt x="29" y="36"/>
                    <a:pt x="29" y="36"/>
                  </a:cubicBezTo>
                  <a:cubicBezTo>
                    <a:pt x="26" y="44"/>
                    <a:pt x="24" y="52"/>
                    <a:pt x="24" y="60"/>
                  </a:cubicBezTo>
                  <a:cubicBezTo>
                    <a:pt x="24" y="62"/>
                    <a:pt x="24" y="62"/>
                    <a:pt x="24" y="62"/>
                  </a:cubicBezTo>
                  <a:cubicBezTo>
                    <a:pt x="5" y="62"/>
                    <a:pt x="5" y="62"/>
                    <a:pt x="5" y="62"/>
                  </a:cubicBezTo>
                  <a:lnTo>
                    <a:pt x="5" y="60"/>
                  </a:lnTo>
                  <a:close/>
                  <a:moveTo>
                    <a:pt x="17" y="98"/>
                  </a:moveTo>
                  <a:cubicBezTo>
                    <a:pt x="16" y="99"/>
                    <a:pt x="16" y="99"/>
                    <a:pt x="16" y="99"/>
                  </a:cubicBezTo>
                  <a:cubicBezTo>
                    <a:pt x="15" y="98"/>
                    <a:pt x="15" y="98"/>
                    <a:pt x="15" y="98"/>
                  </a:cubicBezTo>
                  <a:cubicBezTo>
                    <a:pt x="13" y="95"/>
                    <a:pt x="11" y="91"/>
                    <a:pt x="9" y="87"/>
                  </a:cubicBezTo>
                  <a:cubicBezTo>
                    <a:pt x="7" y="81"/>
                    <a:pt x="5" y="74"/>
                    <a:pt x="5" y="68"/>
                  </a:cubicBezTo>
                  <a:cubicBezTo>
                    <a:pt x="5" y="66"/>
                    <a:pt x="5" y="66"/>
                    <a:pt x="5" y="66"/>
                  </a:cubicBezTo>
                  <a:cubicBezTo>
                    <a:pt x="24" y="66"/>
                    <a:pt x="24" y="66"/>
                    <a:pt x="24" y="66"/>
                  </a:cubicBezTo>
                  <a:cubicBezTo>
                    <a:pt x="24" y="68"/>
                    <a:pt x="24" y="68"/>
                    <a:pt x="24" y="68"/>
                  </a:cubicBezTo>
                  <a:cubicBezTo>
                    <a:pt x="24" y="76"/>
                    <a:pt x="26" y="84"/>
                    <a:pt x="29" y="92"/>
                  </a:cubicBezTo>
                  <a:cubicBezTo>
                    <a:pt x="30" y="93"/>
                    <a:pt x="30" y="93"/>
                    <a:pt x="30" y="93"/>
                  </a:cubicBezTo>
                  <a:cubicBezTo>
                    <a:pt x="29" y="94"/>
                    <a:pt x="29" y="94"/>
                    <a:pt x="29" y="94"/>
                  </a:cubicBezTo>
                  <a:cubicBezTo>
                    <a:pt x="25" y="95"/>
                    <a:pt x="21" y="97"/>
                    <a:pt x="17" y="98"/>
                  </a:cubicBezTo>
                  <a:close/>
                  <a:moveTo>
                    <a:pt x="48" y="121"/>
                  </a:moveTo>
                  <a:cubicBezTo>
                    <a:pt x="46" y="121"/>
                    <a:pt x="43" y="120"/>
                    <a:pt x="41" y="119"/>
                  </a:cubicBezTo>
                  <a:cubicBezTo>
                    <a:pt x="34" y="116"/>
                    <a:pt x="27" y="112"/>
                    <a:pt x="22" y="106"/>
                  </a:cubicBezTo>
                  <a:cubicBezTo>
                    <a:pt x="21" y="105"/>
                    <a:pt x="21" y="105"/>
                    <a:pt x="20" y="104"/>
                  </a:cubicBezTo>
                  <a:cubicBezTo>
                    <a:pt x="19" y="103"/>
                    <a:pt x="19" y="103"/>
                    <a:pt x="19" y="103"/>
                  </a:cubicBezTo>
                  <a:cubicBezTo>
                    <a:pt x="21" y="102"/>
                    <a:pt x="21" y="102"/>
                    <a:pt x="21" y="102"/>
                  </a:cubicBezTo>
                  <a:cubicBezTo>
                    <a:pt x="24" y="100"/>
                    <a:pt x="27" y="99"/>
                    <a:pt x="31" y="98"/>
                  </a:cubicBezTo>
                  <a:cubicBezTo>
                    <a:pt x="32" y="97"/>
                    <a:pt x="32" y="97"/>
                    <a:pt x="32" y="97"/>
                  </a:cubicBezTo>
                  <a:cubicBezTo>
                    <a:pt x="33" y="98"/>
                    <a:pt x="33" y="98"/>
                    <a:pt x="33" y="98"/>
                  </a:cubicBezTo>
                  <a:cubicBezTo>
                    <a:pt x="37" y="106"/>
                    <a:pt x="43" y="113"/>
                    <a:pt x="49" y="119"/>
                  </a:cubicBezTo>
                  <a:cubicBezTo>
                    <a:pt x="54" y="123"/>
                    <a:pt x="54" y="123"/>
                    <a:pt x="54" y="123"/>
                  </a:cubicBezTo>
                  <a:lnTo>
                    <a:pt x="48" y="121"/>
                  </a:lnTo>
                  <a:close/>
                  <a:moveTo>
                    <a:pt x="62" y="122"/>
                  </a:moveTo>
                  <a:cubicBezTo>
                    <a:pt x="60" y="121"/>
                    <a:pt x="60" y="121"/>
                    <a:pt x="60" y="121"/>
                  </a:cubicBezTo>
                  <a:cubicBezTo>
                    <a:pt x="55" y="118"/>
                    <a:pt x="52" y="115"/>
                    <a:pt x="48" y="112"/>
                  </a:cubicBezTo>
                  <a:cubicBezTo>
                    <a:pt x="44" y="107"/>
                    <a:pt x="40" y="103"/>
                    <a:pt x="37" y="97"/>
                  </a:cubicBezTo>
                  <a:cubicBezTo>
                    <a:pt x="36" y="96"/>
                    <a:pt x="36" y="96"/>
                    <a:pt x="36" y="96"/>
                  </a:cubicBezTo>
                  <a:cubicBezTo>
                    <a:pt x="38" y="95"/>
                    <a:pt x="38" y="95"/>
                    <a:pt x="38" y="95"/>
                  </a:cubicBezTo>
                  <a:cubicBezTo>
                    <a:pt x="45" y="94"/>
                    <a:pt x="53" y="93"/>
                    <a:pt x="60" y="92"/>
                  </a:cubicBezTo>
                  <a:cubicBezTo>
                    <a:pt x="62" y="92"/>
                    <a:pt x="62" y="92"/>
                    <a:pt x="62" y="92"/>
                  </a:cubicBezTo>
                  <a:lnTo>
                    <a:pt x="62" y="122"/>
                  </a:lnTo>
                  <a:close/>
                  <a:moveTo>
                    <a:pt x="62" y="88"/>
                  </a:moveTo>
                  <a:cubicBezTo>
                    <a:pt x="60" y="88"/>
                    <a:pt x="60" y="88"/>
                    <a:pt x="60" y="88"/>
                  </a:cubicBezTo>
                  <a:cubicBezTo>
                    <a:pt x="52" y="88"/>
                    <a:pt x="44" y="89"/>
                    <a:pt x="36" y="91"/>
                  </a:cubicBezTo>
                  <a:cubicBezTo>
                    <a:pt x="34" y="92"/>
                    <a:pt x="34" y="92"/>
                    <a:pt x="34" y="92"/>
                  </a:cubicBezTo>
                  <a:cubicBezTo>
                    <a:pt x="34" y="90"/>
                    <a:pt x="34" y="90"/>
                    <a:pt x="34" y="90"/>
                  </a:cubicBezTo>
                  <a:cubicBezTo>
                    <a:pt x="31" y="83"/>
                    <a:pt x="29" y="76"/>
                    <a:pt x="29" y="68"/>
                  </a:cubicBezTo>
                  <a:cubicBezTo>
                    <a:pt x="29" y="66"/>
                    <a:pt x="29" y="66"/>
                    <a:pt x="29" y="66"/>
                  </a:cubicBezTo>
                  <a:cubicBezTo>
                    <a:pt x="62" y="66"/>
                    <a:pt x="62" y="66"/>
                    <a:pt x="62" y="66"/>
                  </a:cubicBezTo>
                  <a:lnTo>
                    <a:pt x="62" y="88"/>
                  </a:lnTo>
                  <a:close/>
                  <a:moveTo>
                    <a:pt x="62" y="62"/>
                  </a:moveTo>
                  <a:cubicBezTo>
                    <a:pt x="29" y="62"/>
                    <a:pt x="29" y="62"/>
                    <a:pt x="29" y="62"/>
                  </a:cubicBezTo>
                  <a:cubicBezTo>
                    <a:pt x="29" y="60"/>
                    <a:pt x="29" y="60"/>
                    <a:pt x="29" y="60"/>
                  </a:cubicBezTo>
                  <a:cubicBezTo>
                    <a:pt x="29" y="52"/>
                    <a:pt x="31" y="45"/>
                    <a:pt x="34" y="38"/>
                  </a:cubicBezTo>
                  <a:cubicBezTo>
                    <a:pt x="34" y="37"/>
                    <a:pt x="34" y="37"/>
                    <a:pt x="34" y="37"/>
                  </a:cubicBezTo>
                  <a:cubicBezTo>
                    <a:pt x="36" y="37"/>
                    <a:pt x="36" y="37"/>
                    <a:pt x="36" y="37"/>
                  </a:cubicBezTo>
                  <a:cubicBezTo>
                    <a:pt x="44" y="39"/>
                    <a:pt x="52" y="40"/>
                    <a:pt x="60" y="40"/>
                  </a:cubicBezTo>
                  <a:cubicBezTo>
                    <a:pt x="62" y="40"/>
                    <a:pt x="62" y="40"/>
                    <a:pt x="62" y="40"/>
                  </a:cubicBezTo>
                  <a:lnTo>
                    <a:pt x="62" y="62"/>
                  </a:lnTo>
                  <a:close/>
                  <a:moveTo>
                    <a:pt x="62" y="36"/>
                  </a:moveTo>
                  <a:cubicBezTo>
                    <a:pt x="60" y="36"/>
                    <a:pt x="60" y="36"/>
                    <a:pt x="60" y="36"/>
                  </a:cubicBezTo>
                  <a:cubicBezTo>
                    <a:pt x="53" y="35"/>
                    <a:pt x="45" y="34"/>
                    <a:pt x="38" y="33"/>
                  </a:cubicBezTo>
                  <a:cubicBezTo>
                    <a:pt x="36" y="32"/>
                    <a:pt x="36" y="32"/>
                    <a:pt x="36" y="32"/>
                  </a:cubicBezTo>
                  <a:cubicBezTo>
                    <a:pt x="37" y="31"/>
                    <a:pt x="37" y="31"/>
                    <a:pt x="37" y="31"/>
                  </a:cubicBezTo>
                  <a:cubicBezTo>
                    <a:pt x="40" y="25"/>
                    <a:pt x="44" y="21"/>
                    <a:pt x="48" y="17"/>
                  </a:cubicBezTo>
                  <a:cubicBezTo>
                    <a:pt x="52" y="13"/>
                    <a:pt x="55" y="10"/>
                    <a:pt x="60" y="7"/>
                  </a:cubicBezTo>
                  <a:cubicBezTo>
                    <a:pt x="62" y="6"/>
                    <a:pt x="62" y="6"/>
                    <a:pt x="62" y="6"/>
                  </a:cubicBezTo>
                  <a:lnTo>
                    <a:pt x="62" y="36"/>
                  </a:lnTo>
                  <a:close/>
                  <a:moveTo>
                    <a:pt x="111" y="30"/>
                  </a:moveTo>
                  <a:cubicBezTo>
                    <a:pt x="112" y="29"/>
                    <a:pt x="112" y="29"/>
                    <a:pt x="112" y="29"/>
                  </a:cubicBezTo>
                  <a:cubicBezTo>
                    <a:pt x="113" y="30"/>
                    <a:pt x="113" y="30"/>
                    <a:pt x="113" y="30"/>
                  </a:cubicBezTo>
                  <a:cubicBezTo>
                    <a:pt x="115" y="33"/>
                    <a:pt x="117" y="37"/>
                    <a:pt x="119" y="41"/>
                  </a:cubicBezTo>
                  <a:cubicBezTo>
                    <a:pt x="121" y="47"/>
                    <a:pt x="123" y="54"/>
                    <a:pt x="123" y="60"/>
                  </a:cubicBezTo>
                  <a:cubicBezTo>
                    <a:pt x="123" y="62"/>
                    <a:pt x="123" y="62"/>
                    <a:pt x="123" y="62"/>
                  </a:cubicBezTo>
                  <a:cubicBezTo>
                    <a:pt x="104" y="62"/>
                    <a:pt x="104" y="62"/>
                    <a:pt x="104" y="62"/>
                  </a:cubicBezTo>
                  <a:cubicBezTo>
                    <a:pt x="104" y="60"/>
                    <a:pt x="104" y="60"/>
                    <a:pt x="104" y="60"/>
                  </a:cubicBezTo>
                  <a:cubicBezTo>
                    <a:pt x="104" y="52"/>
                    <a:pt x="102" y="44"/>
                    <a:pt x="98" y="36"/>
                  </a:cubicBezTo>
                  <a:cubicBezTo>
                    <a:pt x="98" y="35"/>
                    <a:pt x="98" y="35"/>
                    <a:pt x="98" y="35"/>
                  </a:cubicBezTo>
                  <a:cubicBezTo>
                    <a:pt x="99" y="34"/>
                    <a:pt x="99" y="34"/>
                    <a:pt x="99" y="34"/>
                  </a:cubicBezTo>
                  <a:cubicBezTo>
                    <a:pt x="103" y="33"/>
                    <a:pt x="107" y="31"/>
                    <a:pt x="111" y="30"/>
                  </a:cubicBezTo>
                  <a:close/>
                  <a:moveTo>
                    <a:pt x="80" y="7"/>
                  </a:moveTo>
                  <a:cubicBezTo>
                    <a:pt x="82" y="7"/>
                    <a:pt x="85" y="8"/>
                    <a:pt x="87" y="9"/>
                  </a:cubicBezTo>
                  <a:cubicBezTo>
                    <a:pt x="94" y="12"/>
                    <a:pt x="101" y="17"/>
                    <a:pt x="106" y="22"/>
                  </a:cubicBezTo>
                  <a:cubicBezTo>
                    <a:pt x="107" y="23"/>
                    <a:pt x="107" y="23"/>
                    <a:pt x="108" y="24"/>
                  </a:cubicBezTo>
                  <a:cubicBezTo>
                    <a:pt x="109" y="25"/>
                    <a:pt x="109" y="25"/>
                    <a:pt x="109" y="25"/>
                  </a:cubicBezTo>
                  <a:cubicBezTo>
                    <a:pt x="107" y="26"/>
                    <a:pt x="107" y="26"/>
                    <a:pt x="107" y="26"/>
                  </a:cubicBezTo>
                  <a:cubicBezTo>
                    <a:pt x="104" y="28"/>
                    <a:pt x="101" y="29"/>
                    <a:pt x="97" y="30"/>
                  </a:cubicBezTo>
                  <a:cubicBezTo>
                    <a:pt x="96" y="31"/>
                    <a:pt x="96" y="31"/>
                    <a:pt x="96" y="31"/>
                  </a:cubicBezTo>
                  <a:cubicBezTo>
                    <a:pt x="95" y="30"/>
                    <a:pt x="95" y="30"/>
                    <a:pt x="95" y="30"/>
                  </a:cubicBezTo>
                  <a:cubicBezTo>
                    <a:pt x="91" y="22"/>
                    <a:pt x="85" y="15"/>
                    <a:pt x="79" y="9"/>
                  </a:cubicBezTo>
                  <a:cubicBezTo>
                    <a:pt x="74" y="5"/>
                    <a:pt x="74" y="5"/>
                    <a:pt x="74" y="5"/>
                  </a:cubicBezTo>
                  <a:lnTo>
                    <a:pt x="80" y="7"/>
                  </a:lnTo>
                  <a:close/>
                  <a:moveTo>
                    <a:pt x="66" y="6"/>
                  </a:moveTo>
                  <a:cubicBezTo>
                    <a:pt x="68" y="7"/>
                    <a:pt x="68" y="7"/>
                    <a:pt x="68" y="7"/>
                  </a:cubicBezTo>
                  <a:cubicBezTo>
                    <a:pt x="73" y="10"/>
                    <a:pt x="76" y="13"/>
                    <a:pt x="80" y="16"/>
                  </a:cubicBezTo>
                  <a:cubicBezTo>
                    <a:pt x="84" y="21"/>
                    <a:pt x="88" y="25"/>
                    <a:pt x="91" y="31"/>
                  </a:cubicBezTo>
                  <a:cubicBezTo>
                    <a:pt x="91" y="32"/>
                    <a:pt x="91" y="32"/>
                    <a:pt x="91" y="32"/>
                  </a:cubicBezTo>
                  <a:cubicBezTo>
                    <a:pt x="90" y="33"/>
                    <a:pt x="90" y="33"/>
                    <a:pt x="90" y="33"/>
                  </a:cubicBezTo>
                  <a:cubicBezTo>
                    <a:pt x="83" y="34"/>
                    <a:pt x="75" y="35"/>
                    <a:pt x="68" y="36"/>
                  </a:cubicBezTo>
                  <a:cubicBezTo>
                    <a:pt x="66" y="36"/>
                    <a:pt x="66" y="36"/>
                    <a:pt x="66" y="36"/>
                  </a:cubicBezTo>
                  <a:lnTo>
                    <a:pt x="66" y="6"/>
                  </a:lnTo>
                  <a:close/>
                  <a:moveTo>
                    <a:pt x="66" y="40"/>
                  </a:moveTo>
                  <a:cubicBezTo>
                    <a:pt x="68" y="40"/>
                    <a:pt x="68" y="40"/>
                    <a:pt x="68" y="40"/>
                  </a:cubicBezTo>
                  <a:cubicBezTo>
                    <a:pt x="76" y="40"/>
                    <a:pt x="84" y="39"/>
                    <a:pt x="92" y="37"/>
                  </a:cubicBezTo>
                  <a:cubicBezTo>
                    <a:pt x="94" y="36"/>
                    <a:pt x="94" y="36"/>
                    <a:pt x="94" y="36"/>
                  </a:cubicBezTo>
                  <a:cubicBezTo>
                    <a:pt x="94" y="38"/>
                    <a:pt x="94" y="38"/>
                    <a:pt x="94" y="38"/>
                  </a:cubicBezTo>
                  <a:cubicBezTo>
                    <a:pt x="97" y="45"/>
                    <a:pt x="99" y="52"/>
                    <a:pt x="99" y="60"/>
                  </a:cubicBezTo>
                  <a:cubicBezTo>
                    <a:pt x="99" y="62"/>
                    <a:pt x="99" y="62"/>
                    <a:pt x="99" y="62"/>
                  </a:cubicBezTo>
                  <a:cubicBezTo>
                    <a:pt x="66" y="62"/>
                    <a:pt x="66" y="62"/>
                    <a:pt x="66" y="62"/>
                  </a:cubicBezTo>
                  <a:lnTo>
                    <a:pt x="66" y="40"/>
                  </a:lnTo>
                  <a:close/>
                  <a:moveTo>
                    <a:pt x="66" y="66"/>
                  </a:moveTo>
                  <a:cubicBezTo>
                    <a:pt x="99" y="66"/>
                    <a:pt x="99" y="66"/>
                    <a:pt x="99" y="66"/>
                  </a:cubicBezTo>
                  <a:cubicBezTo>
                    <a:pt x="99" y="68"/>
                    <a:pt x="99" y="68"/>
                    <a:pt x="99" y="68"/>
                  </a:cubicBezTo>
                  <a:cubicBezTo>
                    <a:pt x="99" y="76"/>
                    <a:pt x="97" y="83"/>
                    <a:pt x="94" y="90"/>
                  </a:cubicBezTo>
                  <a:cubicBezTo>
                    <a:pt x="94" y="91"/>
                    <a:pt x="94" y="91"/>
                    <a:pt x="94" y="91"/>
                  </a:cubicBezTo>
                  <a:cubicBezTo>
                    <a:pt x="92" y="91"/>
                    <a:pt x="92" y="91"/>
                    <a:pt x="92" y="91"/>
                  </a:cubicBezTo>
                  <a:cubicBezTo>
                    <a:pt x="84" y="89"/>
                    <a:pt x="76" y="88"/>
                    <a:pt x="68" y="88"/>
                  </a:cubicBezTo>
                  <a:cubicBezTo>
                    <a:pt x="66" y="88"/>
                    <a:pt x="66" y="88"/>
                    <a:pt x="66" y="88"/>
                  </a:cubicBezTo>
                  <a:lnTo>
                    <a:pt x="66" y="66"/>
                  </a:lnTo>
                  <a:close/>
                  <a:moveTo>
                    <a:pt x="66" y="122"/>
                  </a:moveTo>
                  <a:cubicBezTo>
                    <a:pt x="66" y="92"/>
                    <a:pt x="66" y="92"/>
                    <a:pt x="66" y="92"/>
                  </a:cubicBezTo>
                  <a:cubicBezTo>
                    <a:pt x="68" y="92"/>
                    <a:pt x="68" y="92"/>
                    <a:pt x="68" y="92"/>
                  </a:cubicBezTo>
                  <a:cubicBezTo>
                    <a:pt x="75" y="93"/>
                    <a:pt x="83" y="94"/>
                    <a:pt x="90" y="95"/>
                  </a:cubicBezTo>
                  <a:cubicBezTo>
                    <a:pt x="91" y="96"/>
                    <a:pt x="91" y="96"/>
                    <a:pt x="91" y="96"/>
                  </a:cubicBezTo>
                  <a:cubicBezTo>
                    <a:pt x="91" y="97"/>
                    <a:pt x="91" y="97"/>
                    <a:pt x="91" y="97"/>
                  </a:cubicBezTo>
                  <a:cubicBezTo>
                    <a:pt x="88" y="103"/>
                    <a:pt x="84" y="107"/>
                    <a:pt x="80" y="112"/>
                  </a:cubicBezTo>
                  <a:cubicBezTo>
                    <a:pt x="76" y="115"/>
                    <a:pt x="73" y="118"/>
                    <a:pt x="68" y="121"/>
                  </a:cubicBezTo>
                  <a:lnTo>
                    <a:pt x="66" y="122"/>
                  </a:lnTo>
                  <a:close/>
                  <a:moveTo>
                    <a:pt x="108" y="104"/>
                  </a:moveTo>
                  <a:cubicBezTo>
                    <a:pt x="107" y="105"/>
                    <a:pt x="107" y="105"/>
                    <a:pt x="106" y="106"/>
                  </a:cubicBezTo>
                  <a:cubicBezTo>
                    <a:pt x="101" y="112"/>
                    <a:pt x="94" y="116"/>
                    <a:pt x="87" y="119"/>
                  </a:cubicBezTo>
                  <a:cubicBezTo>
                    <a:pt x="85" y="120"/>
                    <a:pt x="82" y="121"/>
                    <a:pt x="80" y="121"/>
                  </a:cubicBezTo>
                  <a:cubicBezTo>
                    <a:pt x="74" y="123"/>
                    <a:pt x="74" y="123"/>
                    <a:pt x="74" y="123"/>
                  </a:cubicBezTo>
                  <a:cubicBezTo>
                    <a:pt x="79" y="119"/>
                    <a:pt x="79" y="119"/>
                    <a:pt x="79" y="119"/>
                  </a:cubicBezTo>
                  <a:cubicBezTo>
                    <a:pt x="85" y="113"/>
                    <a:pt x="91" y="106"/>
                    <a:pt x="95" y="98"/>
                  </a:cubicBezTo>
                  <a:cubicBezTo>
                    <a:pt x="96" y="97"/>
                    <a:pt x="96" y="97"/>
                    <a:pt x="96" y="97"/>
                  </a:cubicBezTo>
                  <a:cubicBezTo>
                    <a:pt x="97" y="98"/>
                    <a:pt x="97" y="98"/>
                    <a:pt x="97" y="98"/>
                  </a:cubicBezTo>
                  <a:cubicBezTo>
                    <a:pt x="101" y="99"/>
                    <a:pt x="104" y="100"/>
                    <a:pt x="107" y="102"/>
                  </a:cubicBezTo>
                  <a:cubicBezTo>
                    <a:pt x="109" y="103"/>
                    <a:pt x="109" y="103"/>
                    <a:pt x="109" y="103"/>
                  </a:cubicBezTo>
                  <a:lnTo>
                    <a:pt x="108" y="104"/>
                  </a:lnTo>
                  <a:close/>
                  <a:moveTo>
                    <a:pt x="123" y="68"/>
                  </a:moveTo>
                  <a:cubicBezTo>
                    <a:pt x="123" y="74"/>
                    <a:pt x="121" y="81"/>
                    <a:pt x="119" y="87"/>
                  </a:cubicBezTo>
                  <a:cubicBezTo>
                    <a:pt x="117" y="91"/>
                    <a:pt x="115" y="95"/>
                    <a:pt x="113" y="98"/>
                  </a:cubicBezTo>
                  <a:cubicBezTo>
                    <a:pt x="112" y="99"/>
                    <a:pt x="112" y="99"/>
                    <a:pt x="112" y="99"/>
                  </a:cubicBezTo>
                  <a:cubicBezTo>
                    <a:pt x="111" y="98"/>
                    <a:pt x="111" y="98"/>
                    <a:pt x="111" y="98"/>
                  </a:cubicBezTo>
                  <a:cubicBezTo>
                    <a:pt x="107" y="97"/>
                    <a:pt x="103" y="95"/>
                    <a:pt x="99" y="94"/>
                  </a:cubicBezTo>
                  <a:cubicBezTo>
                    <a:pt x="98" y="93"/>
                    <a:pt x="98" y="93"/>
                    <a:pt x="98" y="93"/>
                  </a:cubicBezTo>
                  <a:cubicBezTo>
                    <a:pt x="98" y="92"/>
                    <a:pt x="98" y="92"/>
                    <a:pt x="98" y="92"/>
                  </a:cubicBezTo>
                  <a:cubicBezTo>
                    <a:pt x="102" y="84"/>
                    <a:pt x="104" y="76"/>
                    <a:pt x="104" y="68"/>
                  </a:cubicBezTo>
                  <a:cubicBezTo>
                    <a:pt x="104" y="66"/>
                    <a:pt x="104" y="66"/>
                    <a:pt x="104" y="66"/>
                  </a:cubicBezTo>
                  <a:cubicBezTo>
                    <a:pt x="123" y="66"/>
                    <a:pt x="123" y="66"/>
                    <a:pt x="123" y="66"/>
                  </a:cubicBezTo>
                  <a:lnTo>
                    <a:pt x="123" y="68"/>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7" name="Freeform 97"/>
            <p:cNvSpPr>
              <a:spLocks noEditPoints="1"/>
            </p:cNvSpPr>
            <p:nvPr/>
          </p:nvSpPr>
          <p:spPr bwMode="auto">
            <a:xfrm>
              <a:off x="7053" y="1277"/>
              <a:ext cx="45" cy="45"/>
            </a:xfrm>
            <a:custGeom>
              <a:avLst/>
              <a:gdLst>
                <a:gd name="T0" fmla="*/ 10 w 19"/>
                <a:gd name="T1" fmla="*/ 19 h 19"/>
                <a:gd name="T2" fmla="*/ 19 w 19"/>
                <a:gd name="T3" fmla="*/ 9 h 19"/>
                <a:gd name="T4" fmla="*/ 10 w 19"/>
                <a:gd name="T5" fmla="*/ 0 h 19"/>
                <a:gd name="T6" fmla="*/ 0 w 19"/>
                <a:gd name="T7" fmla="*/ 9 h 19"/>
                <a:gd name="T8" fmla="*/ 10 w 19"/>
                <a:gd name="T9" fmla="*/ 19 h 19"/>
                <a:gd name="T10" fmla="*/ 10 w 19"/>
                <a:gd name="T11" fmla="*/ 4 h 19"/>
                <a:gd name="T12" fmla="*/ 15 w 19"/>
                <a:gd name="T13" fmla="*/ 9 h 19"/>
                <a:gd name="T14" fmla="*/ 10 w 19"/>
                <a:gd name="T15" fmla="*/ 14 h 19"/>
                <a:gd name="T16" fmla="*/ 4 w 19"/>
                <a:gd name="T17" fmla="*/ 9 h 19"/>
                <a:gd name="T18" fmla="*/ 10 w 19"/>
                <a:gd name="T19"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9">
                  <a:moveTo>
                    <a:pt x="10" y="19"/>
                  </a:moveTo>
                  <a:cubicBezTo>
                    <a:pt x="15" y="19"/>
                    <a:pt x="19" y="15"/>
                    <a:pt x="19" y="9"/>
                  </a:cubicBezTo>
                  <a:cubicBezTo>
                    <a:pt x="19" y="4"/>
                    <a:pt x="15" y="0"/>
                    <a:pt x="10" y="0"/>
                  </a:cubicBezTo>
                  <a:cubicBezTo>
                    <a:pt x="4" y="0"/>
                    <a:pt x="0" y="4"/>
                    <a:pt x="0" y="9"/>
                  </a:cubicBezTo>
                  <a:cubicBezTo>
                    <a:pt x="0" y="15"/>
                    <a:pt x="4" y="19"/>
                    <a:pt x="10" y="19"/>
                  </a:cubicBezTo>
                  <a:close/>
                  <a:moveTo>
                    <a:pt x="10" y="4"/>
                  </a:moveTo>
                  <a:cubicBezTo>
                    <a:pt x="12" y="4"/>
                    <a:pt x="15" y="7"/>
                    <a:pt x="15" y="9"/>
                  </a:cubicBezTo>
                  <a:cubicBezTo>
                    <a:pt x="15" y="12"/>
                    <a:pt x="12" y="14"/>
                    <a:pt x="10" y="14"/>
                  </a:cubicBezTo>
                  <a:cubicBezTo>
                    <a:pt x="7" y="14"/>
                    <a:pt x="4" y="12"/>
                    <a:pt x="4" y="9"/>
                  </a:cubicBezTo>
                  <a:cubicBezTo>
                    <a:pt x="4" y="7"/>
                    <a:pt x="7" y="4"/>
                    <a:pt x="10" y="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8" name="Freeform 98"/>
            <p:cNvSpPr>
              <a:spLocks noEditPoints="1"/>
            </p:cNvSpPr>
            <p:nvPr/>
          </p:nvSpPr>
          <p:spPr bwMode="auto">
            <a:xfrm>
              <a:off x="7240" y="1277"/>
              <a:ext cx="45" cy="45"/>
            </a:xfrm>
            <a:custGeom>
              <a:avLst/>
              <a:gdLst>
                <a:gd name="T0" fmla="*/ 9 w 19"/>
                <a:gd name="T1" fmla="*/ 19 h 19"/>
                <a:gd name="T2" fmla="*/ 19 w 19"/>
                <a:gd name="T3" fmla="*/ 9 h 19"/>
                <a:gd name="T4" fmla="*/ 9 w 19"/>
                <a:gd name="T5" fmla="*/ 0 h 19"/>
                <a:gd name="T6" fmla="*/ 0 w 19"/>
                <a:gd name="T7" fmla="*/ 9 h 19"/>
                <a:gd name="T8" fmla="*/ 9 w 19"/>
                <a:gd name="T9" fmla="*/ 19 h 19"/>
                <a:gd name="T10" fmla="*/ 9 w 19"/>
                <a:gd name="T11" fmla="*/ 4 h 19"/>
                <a:gd name="T12" fmla="*/ 15 w 19"/>
                <a:gd name="T13" fmla="*/ 9 h 19"/>
                <a:gd name="T14" fmla="*/ 9 w 19"/>
                <a:gd name="T15" fmla="*/ 14 h 19"/>
                <a:gd name="T16" fmla="*/ 4 w 19"/>
                <a:gd name="T17" fmla="*/ 9 h 19"/>
                <a:gd name="T18" fmla="*/ 9 w 19"/>
                <a:gd name="T19"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9">
                  <a:moveTo>
                    <a:pt x="9" y="19"/>
                  </a:moveTo>
                  <a:cubicBezTo>
                    <a:pt x="15" y="19"/>
                    <a:pt x="19" y="15"/>
                    <a:pt x="19" y="9"/>
                  </a:cubicBezTo>
                  <a:cubicBezTo>
                    <a:pt x="19" y="4"/>
                    <a:pt x="15" y="0"/>
                    <a:pt x="9" y="0"/>
                  </a:cubicBezTo>
                  <a:cubicBezTo>
                    <a:pt x="4" y="0"/>
                    <a:pt x="0" y="4"/>
                    <a:pt x="0" y="9"/>
                  </a:cubicBezTo>
                  <a:cubicBezTo>
                    <a:pt x="0" y="15"/>
                    <a:pt x="4" y="19"/>
                    <a:pt x="9" y="19"/>
                  </a:cubicBezTo>
                  <a:close/>
                  <a:moveTo>
                    <a:pt x="9" y="4"/>
                  </a:moveTo>
                  <a:cubicBezTo>
                    <a:pt x="12" y="4"/>
                    <a:pt x="15" y="7"/>
                    <a:pt x="15" y="9"/>
                  </a:cubicBezTo>
                  <a:cubicBezTo>
                    <a:pt x="15" y="12"/>
                    <a:pt x="12" y="14"/>
                    <a:pt x="9" y="14"/>
                  </a:cubicBezTo>
                  <a:cubicBezTo>
                    <a:pt x="7" y="14"/>
                    <a:pt x="4" y="12"/>
                    <a:pt x="4" y="9"/>
                  </a:cubicBezTo>
                  <a:cubicBezTo>
                    <a:pt x="4" y="7"/>
                    <a:pt x="7" y="4"/>
                    <a:pt x="9" y="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9" name="Freeform 99"/>
            <p:cNvSpPr>
              <a:spLocks noEditPoints="1"/>
            </p:cNvSpPr>
            <p:nvPr/>
          </p:nvSpPr>
          <p:spPr bwMode="auto">
            <a:xfrm>
              <a:off x="7017" y="1099"/>
              <a:ext cx="303" cy="303"/>
            </a:xfrm>
            <a:custGeom>
              <a:avLst/>
              <a:gdLst>
                <a:gd name="T0" fmla="*/ 114 w 128"/>
                <a:gd name="T1" fmla="*/ 64 h 128"/>
                <a:gd name="T2" fmla="*/ 113 w 128"/>
                <a:gd name="T3" fmla="*/ 26 h 128"/>
                <a:gd name="T4" fmla="*/ 92 w 128"/>
                <a:gd name="T5" fmla="*/ 17 h 128"/>
                <a:gd name="T6" fmla="*/ 86 w 128"/>
                <a:gd name="T7" fmla="*/ 0 h 128"/>
                <a:gd name="T8" fmla="*/ 36 w 128"/>
                <a:gd name="T9" fmla="*/ 6 h 128"/>
                <a:gd name="T10" fmla="*/ 35 w 128"/>
                <a:gd name="T11" fmla="*/ 17 h 128"/>
                <a:gd name="T12" fmla="*/ 15 w 128"/>
                <a:gd name="T13" fmla="*/ 26 h 128"/>
                <a:gd name="T14" fmla="*/ 14 w 128"/>
                <a:gd name="T15" fmla="*/ 64 h 128"/>
                <a:gd name="T16" fmla="*/ 0 w 128"/>
                <a:gd name="T17" fmla="*/ 70 h 128"/>
                <a:gd name="T18" fmla="*/ 2 w 128"/>
                <a:gd name="T19" fmla="*/ 105 h 128"/>
                <a:gd name="T20" fmla="*/ 11 w 128"/>
                <a:gd name="T21" fmla="*/ 115 h 128"/>
                <a:gd name="T22" fmla="*/ 38 w 128"/>
                <a:gd name="T23" fmla="*/ 115 h 128"/>
                <a:gd name="T24" fmla="*/ 90 w 128"/>
                <a:gd name="T25" fmla="*/ 105 h 128"/>
                <a:gd name="T26" fmla="*/ 103 w 128"/>
                <a:gd name="T27" fmla="*/ 128 h 128"/>
                <a:gd name="T28" fmla="*/ 117 w 128"/>
                <a:gd name="T29" fmla="*/ 105 h 128"/>
                <a:gd name="T30" fmla="*/ 128 w 128"/>
                <a:gd name="T31" fmla="*/ 103 h 128"/>
                <a:gd name="T32" fmla="*/ 122 w 128"/>
                <a:gd name="T33" fmla="*/ 64 h 128"/>
                <a:gd name="T34" fmla="*/ 88 w 128"/>
                <a:gd name="T35" fmla="*/ 5 h 128"/>
                <a:gd name="T36" fmla="*/ 86 w 128"/>
                <a:gd name="T37" fmla="*/ 15 h 128"/>
                <a:gd name="T38" fmla="*/ 40 w 128"/>
                <a:gd name="T39" fmla="*/ 16 h 128"/>
                <a:gd name="T40" fmla="*/ 18 w 128"/>
                <a:gd name="T41" fmla="*/ 29 h 128"/>
                <a:gd name="T42" fmla="*/ 38 w 128"/>
                <a:gd name="T43" fmla="*/ 21 h 128"/>
                <a:gd name="T44" fmla="*/ 109 w 128"/>
                <a:gd name="T45" fmla="*/ 29 h 128"/>
                <a:gd name="T46" fmla="*/ 110 w 128"/>
                <a:gd name="T47" fmla="*/ 64 h 128"/>
                <a:gd name="T48" fmla="*/ 18 w 128"/>
                <a:gd name="T49" fmla="*/ 29 h 128"/>
                <a:gd name="T50" fmla="*/ 25 w 128"/>
                <a:gd name="T51" fmla="*/ 123 h 128"/>
                <a:gd name="T52" fmla="*/ 16 w 128"/>
                <a:gd name="T53" fmla="*/ 105 h 128"/>
                <a:gd name="T54" fmla="*/ 33 w 128"/>
                <a:gd name="T55" fmla="*/ 115 h 128"/>
                <a:gd name="T56" fmla="*/ 103 w 128"/>
                <a:gd name="T57" fmla="*/ 123 h 128"/>
                <a:gd name="T58" fmla="*/ 95 w 128"/>
                <a:gd name="T59" fmla="*/ 105 h 128"/>
                <a:gd name="T60" fmla="*/ 112 w 128"/>
                <a:gd name="T61" fmla="*/ 115 h 128"/>
                <a:gd name="T62" fmla="*/ 5 w 128"/>
                <a:gd name="T63" fmla="*/ 101 h 128"/>
                <a:gd name="T64" fmla="*/ 123 w 128"/>
                <a:gd name="T65" fmla="*/ 6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28">
                  <a:moveTo>
                    <a:pt x="122" y="64"/>
                  </a:moveTo>
                  <a:cubicBezTo>
                    <a:pt x="114" y="64"/>
                    <a:pt x="114" y="64"/>
                    <a:pt x="114" y="64"/>
                  </a:cubicBezTo>
                  <a:cubicBezTo>
                    <a:pt x="114" y="28"/>
                    <a:pt x="114" y="28"/>
                    <a:pt x="114" y="28"/>
                  </a:cubicBezTo>
                  <a:cubicBezTo>
                    <a:pt x="114" y="27"/>
                    <a:pt x="114" y="26"/>
                    <a:pt x="113" y="26"/>
                  </a:cubicBezTo>
                  <a:cubicBezTo>
                    <a:pt x="107" y="22"/>
                    <a:pt x="100" y="19"/>
                    <a:pt x="93" y="17"/>
                  </a:cubicBezTo>
                  <a:cubicBezTo>
                    <a:pt x="92" y="17"/>
                    <a:pt x="92" y="17"/>
                    <a:pt x="92" y="17"/>
                  </a:cubicBezTo>
                  <a:cubicBezTo>
                    <a:pt x="92" y="6"/>
                    <a:pt x="92" y="6"/>
                    <a:pt x="92" y="6"/>
                  </a:cubicBezTo>
                  <a:cubicBezTo>
                    <a:pt x="92" y="3"/>
                    <a:pt x="90" y="0"/>
                    <a:pt x="86" y="0"/>
                  </a:cubicBezTo>
                  <a:cubicBezTo>
                    <a:pt x="42" y="0"/>
                    <a:pt x="42" y="0"/>
                    <a:pt x="42" y="0"/>
                  </a:cubicBezTo>
                  <a:cubicBezTo>
                    <a:pt x="38" y="0"/>
                    <a:pt x="36" y="3"/>
                    <a:pt x="36" y="6"/>
                  </a:cubicBezTo>
                  <a:cubicBezTo>
                    <a:pt x="36" y="17"/>
                    <a:pt x="36" y="17"/>
                    <a:pt x="36" y="17"/>
                  </a:cubicBezTo>
                  <a:cubicBezTo>
                    <a:pt x="35" y="17"/>
                    <a:pt x="35" y="17"/>
                    <a:pt x="35" y="17"/>
                  </a:cubicBezTo>
                  <a:cubicBezTo>
                    <a:pt x="28" y="19"/>
                    <a:pt x="21" y="22"/>
                    <a:pt x="15" y="26"/>
                  </a:cubicBezTo>
                  <a:cubicBezTo>
                    <a:pt x="15" y="26"/>
                    <a:pt x="15" y="26"/>
                    <a:pt x="15" y="26"/>
                  </a:cubicBezTo>
                  <a:cubicBezTo>
                    <a:pt x="14" y="27"/>
                    <a:pt x="14" y="27"/>
                    <a:pt x="14" y="28"/>
                  </a:cubicBezTo>
                  <a:cubicBezTo>
                    <a:pt x="14" y="64"/>
                    <a:pt x="14" y="64"/>
                    <a:pt x="14" y="64"/>
                  </a:cubicBezTo>
                  <a:cubicBezTo>
                    <a:pt x="6" y="64"/>
                    <a:pt x="6" y="64"/>
                    <a:pt x="6" y="64"/>
                  </a:cubicBezTo>
                  <a:cubicBezTo>
                    <a:pt x="3" y="64"/>
                    <a:pt x="0" y="66"/>
                    <a:pt x="0" y="70"/>
                  </a:cubicBezTo>
                  <a:cubicBezTo>
                    <a:pt x="0" y="103"/>
                    <a:pt x="0" y="103"/>
                    <a:pt x="0" y="103"/>
                  </a:cubicBezTo>
                  <a:cubicBezTo>
                    <a:pt x="0" y="104"/>
                    <a:pt x="1" y="105"/>
                    <a:pt x="2" y="105"/>
                  </a:cubicBezTo>
                  <a:cubicBezTo>
                    <a:pt x="11" y="105"/>
                    <a:pt x="11" y="105"/>
                    <a:pt x="11" y="105"/>
                  </a:cubicBezTo>
                  <a:cubicBezTo>
                    <a:pt x="11" y="115"/>
                    <a:pt x="11" y="115"/>
                    <a:pt x="11" y="115"/>
                  </a:cubicBezTo>
                  <a:cubicBezTo>
                    <a:pt x="11" y="122"/>
                    <a:pt x="17" y="128"/>
                    <a:pt x="25" y="128"/>
                  </a:cubicBezTo>
                  <a:cubicBezTo>
                    <a:pt x="32" y="128"/>
                    <a:pt x="38" y="122"/>
                    <a:pt x="38" y="115"/>
                  </a:cubicBezTo>
                  <a:cubicBezTo>
                    <a:pt x="38" y="105"/>
                    <a:pt x="38" y="105"/>
                    <a:pt x="38" y="105"/>
                  </a:cubicBezTo>
                  <a:cubicBezTo>
                    <a:pt x="90" y="105"/>
                    <a:pt x="90" y="105"/>
                    <a:pt x="90" y="105"/>
                  </a:cubicBezTo>
                  <a:cubicBezTo>
                    <a:pt x="90" y="115"/>
                    <a:pt x="90" y="115"/>
                    <a:pt x="90" y="115"/>
                  </a:cubicBezTo>
                  <a:cubicBezTo>
                    <a:pt x="90" y="122"/>
                    <a:pt x="96" y="128"/>
                    <a:pt x="103" y="128"/>
                  </a:cubicBezTo>
                  <a:cubicBezTo>
                    <a:pt x="111" y="128"/>
                    <a:pt x="117" y="122"/>
                    <a:pt x="117" y="115"/>
                  </a:cubicBezTo>
                  <a:cubicBezTo>
                    <a:pt x="117" y="105"/>
                    <a:pt x="117" y="105"/>
                    <a:pt x="117" y="105"/>
                  </a:cubicBezTo>
                  <a:cubicBezTo>
                    <a:pt x="126" y="105"/>
                    <a:pt x="126" y="105"/>
                    <a:pt x="126" y="105"/>
                  </a:cubicBezTo>
                  <a:cubicBezTo>
                    <a:pt x="127" y="105"/>
                    <a:pt x="128" y="104"/>
                    <a:pt x="128" y="103"/>
                  </a:cubicBezTo>
                  <a:cubicBezTo>
                    <a:pt x="128" y="70"/>
                    <a:pt x="128" y="70"/>
                    <a:pt x="128" y="70"/>
                  </a:cubicBezTo>
                  <a:cubicBezTo>
                    <a:pt x="128" y="66"/>
                    <a:pt x="125" y="64"/>
                    <a:pt x="122" y="64"/>
                  </a:cubicBezTo>
                  <a:close/>
                  <a:moveTo>
                    <a:pt x="40" y="5"/>
                  </a:moveTo>
                  <a:cubicBezTo>
                    <a:pt x="88" y="5"/>
                    <a:pt x="88" y="5"/>
                    <a:pt x="88" y="5"/>
                  </a:cubicBezTo>
                  <a:cubicBezTo>
                    <a:pt x="88" y="16"/>
                    <a:pt x="88" y="16"/>
                    <a:pt x="88" y="16"/>
                  </a:cubicBezTo>
                  <a:cubicBezTo>
                    <a:pt x="86" y="15"/>
                    <a:pt x="86" y="15"/>
                    <a:pt x="86" y="15"/>
                  </a:cubicBezTo>
                  <a:cubicBezTo>
                    <a:pt x="72" y="12"/>
                    <a:pt x="56" y="12"/>
                    <a:pt x="42" y="15"/>
                  </a:cubicBezTo>
                  <a:cubicBezTo>
                    <a:pt x="40" y="16"/>
                    <a:pt x="40" y="16"/>
                    <a:pt x="40" y="16"/>
                  </a:cubicBezTo>
                  <a:lnTo>
                    <a:pt x="40" y="5"/>
                  </a:lnTo>
                  <a:close/>
                  <a:moveTo>
                    <a:pt x="18" y="29"/>
                  </a:moveTo>
                  <a:cubicBezTo>
                    <a:pt x="19" y="29"/>
                    <a:pt x="19" y="29"/>
                    <a:pt x="19" y="29"/>
                  </a:cubicBezTo>
                  <a:cubicBezTo>
                    <a:pt x="25" y="26"/>
                    <a:pt x="31" y="23"/>
                    <a:pt x="38" y="21"/>
                  </a:cubicBezTo>
                  <a:cubicBezTo>
                    <a:pt x="55" y="16"/>
                    <a:pt x="73" y="16"/>
                    <a:pt x="90" y="21"/>
                  </a:cubicBezTo>
                  <a:cubicBezTo>
                    <a:pt x="96" y="23"/>
                    <a:pt x="103" y="25"/>
                    <a:pt x="109" y="29"/>
                  </a:cubicBezTo>
                  <a:cubicBezTo>
                    <a:pt x="110" y="29"/>
                    <a:pt x="110" y="29"/>
                    <a:pt x="110" y="29"/>
                  </a:cubicBezTo>
                  <a:cubicBezTo>
                    <a:pt x="110" y="64"/>
                    <a:pt x="110" y="64"/>
                    <a:pt x="110" y="64"/>
                  </a:cubicBezTo>
                  <a:cubicBezTo>
                    <a:pt x="18" y="64"/>
                    <a:pt x="18" y="64"/>
                    <a:pt x="18" y="64"/>
                  </a:cubicBezTo>
                  <a:lnTo>
                    <a:pt x="18" y="29"/>
                  </a:lnTo>
                  <a:close/>
                  <a:moveTo>
                    <a:pt x="33" y="115"/>
                  </a:moveTo>
                  <a:cubicBezTo>
                    <a:pt x="33" y="119"/>
                    <a:pt x="29" y="123"/>
                    <a:pt x="25" y="123"/>
                  </a:cubicBezTo>
                  <a:cubicBezTo>
                    <a:pt x="20" y="123"/>
                    <a:pt x="16" y="119"/>
                    <a:pt x="16" y="115"/>
                  </a:cubicBezTo>
                  <a:cubicBezTo>
                    <a:pt x="16" y="105"/>
                    <a:pt x="16" y="105"/>
                    <a:pt x="16" y="105"/>
                  </a:cubicBezTo>
                  <a:cubicBezTo>
                    <a:pt x="33" y="105"/>
                    <a:pt x="33" y="105"/>
                    <a:pt x="33" y="105"/>
                  </a:cubicBezTo>
                  <a:lnTo>
                    <a:pt x="33" y="115"/>
                  </a:lnTo>
                  <a:close/>
                  <a:moveTo>
                    <a:pt x="112" y="115"/>
                  </a:moveTo>
                  <a:cubicBezTo>
                    <a:pt x="112" y="119"/>
                    <a:pt x="108" y="123"/>
                    <a:pt x="103" y="123"/>
                  </a:cubicBezTo>
                  <a:cubicBezTo>
                    <a:pt x="99" y="123"/>
                    <a:pt x="95" y="119"/>
                    <a:pt x="95" y="115"/>
                  </a:cubicBezTo>
                  <a:cubicBezTo>
                    <a:pt x="95" y="105"/>
                    <a:pt x="95" y="105"/>
                    <a:pt x="95" y="105"/>
                  </a:cubicBezTo>
                  <a:cubicBezTo>
                    <a:pt x="112" y="105"/>
                    <a:pt x="112" y="105"/>
                    <a:pt x="112" y="105"/>
                  </a:cubicBezTo>
                  <a:lnTo>
                    <a:pt x="112" y="115"/>
                  </a:lnTo>
                  <a:close/>
                  <a:moveTo>
                    <a:pt x="123" y="101"/>
                  </a:moveTo>
                  <a:cubicBezTo>
                    <a:pt x="5" y="101"/>
                    <a:pt x="5" y="101"/>
                    <a:pt x="5" y="101"/>
                  </a:cubicBezTo>
                  <a:cubicBezTo>
                    <a:pt x="5" y="68"/>
                    <a:pt x="5" y="68"/>
                    <a:pt x="5" y="68"/>
                  </a:cubicBezTo>
                  <a:cubicBezTo>
                    <a:pt x="123" y="68"/>
                    <a:pt x="123" y="68"/>
                    <a:pt x="123" y="68"/>
                  </a:cubicBezTo>
                  <a:lnTo>
                    <a:pt x="123" y="101"/>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0" name="Freeform 100"/>
            <p:cNvSpPr>
              <a:spLocks noEditPoints="1"/>
            </p:cNvSpPr>
            <p:nvPr/>
          </p:nvSpPr>
          <p:spPr bwMode="auto">
            <a:xfrm>
              <a:off x="6447" y="1260"/>
              <a:ext cx="45" cy="48"/>
            </a:xfrm>
            <a:custGeom>
              <a:avLst/>
              <a:gdLst>
                <a:gd name="T0" fmla="*/ 10 w 19"/>
                <a:gd name="T1" fmla="*/ 20 h 20"/>
                <a:gd name="T2" fmla="*/ 19 w 19"/>
                <a:gd name="T3" fmla="*/ 10 h 20"/>
                <a:gd name="T4" fmla="*/ 10 w 19"/>
                <a:gd name="T5" fmla="*/ 0 h 20"/>
                <a:gd name="T6" fmla="*/ 0 w 19"/>
                <a:gd name="T7" fmla="*/ 10 h 20"/>
                <a:gd name="T8" fmla="*/ 10 w 19"/>
                <a:gd name="T9" fmla="*/ 20 h 20"/>
                <a:gd name="T10" fmla="*/ 10 w 19"/>
                <a:gd name="T11" fmla="*/ 5 h 20"/>
                <a:gd name="T12" fmla="*/ 15 w 19"/>
                <a:gd name="T13" fmla="*/ 10 h 20"/>
                <a:gd name="T14" fmla="*/ 10 w 19"/>
                <a:gd name="T15" fmla="*/ 15 h 20"/>
                <a:gd name="T16" fmla="*/ 4 w 19"/>
                <a:gd name="T17" fmla="*/ 10 h 20"/>
                <a:gd name="T18" fmla="*/ 10 w 19"/>
                <a:gd name="T19" fmla="*/ 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20">
                  <a:moveTo>
                    <a:pt x="10" y="20"/>
                  </a:moveTo>
                  <a:cubicBezTo>
                    <a:pt x="15" y="20"/>
                    <a:pt x="19" y="15"/>
                    <a:pt x="19" y="10"/>
                  </a:cubicBezTo>
                  <a:cubicBezTo>
                    <a:pt x="19" y="5"/>
                    <a:pt x="15" y="0"/>
                    <a:pt x="10" y="0"/>
                  </a:cubicBezTo>
                  <a:cubicBezTo>
                    <a:pt x="4" y="0"/>
                    <a:pt x="0" y="5"/>
                    <a:pt x="0" y="10"/>
                  </a:cubicBezTo>
                  <a:cubicBezTo>
                    <a:pt x="0" y="15"/>
                    <a:pt x="4" y="20"/>
                    <a:pt x="10" y="20"/>
                  </a:cubicBezTo>
                  <a:close/>
                  <a:moveTo>
                    <a:pt x="10" y="5"/>
                  </a:moveTo>
                  <a:cubicBezTo>
                    <a:pt x="12" y="5"/>
                    <a:pt x="15" y="7"/>
                    <a:pt x="15" y="10"/>
                  </a:cubicBezTo>
                  <a:cubicBezTo>
                    <a:pt x="15" y="13"/>
                    <a:pt x="12" y="15"/>
                    <a:pt x="10" y="15"/>
                  </a:cubicBezTo>
                  <a:cubicBezTo>
                    <a:pt x="7" y="15"/>
                    <a:pt x="4" y="13"/>
                    <a:pt x="4" y="10"/>
                  </a:cubicBezTo>
                  <a:cubicBezTo>
                    <a:pt x="4" y="7"/>
                    <a:pt x="7" y="5"/>
                    <a:pt x="10" y="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1" name="Freeform 101"/>
            <p:cNvSpPr>
              <a:spLocks noEditPoints="1"/>
            </p:cNvSpPr>
            <p:nvPr/>
          </p:nvSpPr>
          <p:spPr bwMode="auto">
            <a:xfrm>
              <a:off x="6634" y="1260"/>
              <a:ext cx="45" cy="48"/>
            </a:xfrm>
            <a:custGeom>
              <a:avLst/>
              <a:gdLst>
                <a:gd name="T0" fmla="*/ 9 w 19"/>
                <a:gd name="T1" fmla="*/ 20 h 20"/>
                <a:gd name="T2" fmla="*/ 19 w 19"/>
                <a:gd name="T3" fmla="*/ 10 h 20"/>
                <a:gd name="T4" fmla="*/ 9 w 19"/>
                <a:gd name="T5" fmla="*/ 0 h 20"/>
                <a:gd name="T6" fmla="*/ 0 w 19"/>
                <a:gd name="T7" fmla="*/ 10 h 20"/>
                <a:gd name="T8" fmla="*/ 9 w 19"/>
                <a:gd name="T9" fmla="*/ 20 h 20"/>
                <a:gd name="T10" fmla="*/ 9 w 19"/>
                <a:gd name="T11" fmla="*/ 5 h 20"/>
                <a:gd name="T12" fmla="*/ 15 w 19"/>
                <a:gd name="T13" fmla="*/ 10 h 20"/>
                <a:gd name="T14" fmla="*/ 9 w 19"/>
                <a:gd name="T15" fmla="*/ 15 h 20"/>
                <a:gd name="T16" fmla="*/ 4 w 19"/>
                <a:gd name="T17" fmla="*/ 10 h 20"/>
                <a:gd name="T18" fmla="*/ 9 w 19"/>
                <a:gd name="T19" fmla="*/ 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20">
                  <a:moveTo>
                    <a:pt x="9" y="20"/>
                  </a:moveTo>
                  <a:cubicBezTo>
                    <a:pt x="15" y="20"/>
                    <a:pt x="19" y="15"/>
                    <a:pt x="19" y="10"/>
                  </a:cubicBezTo>
                  <a:cubicBezTo>
                    <a:pt x="19" y="5"/>
                    <a:pt x="15" y="0"/>
                    <a:pt x="9" y="0"/>
                  </a:cubicBezTo>
                  <a:cubicBezTo>
                    <a:pt x="4" y="0"/>
                    <a:pt x="0" y="5"/>
                    <a:pt x="0" y="10"/>
                  </a:cubicBezTo>
                  <a:cubicBezTo>
                    <a:pt x="0" y="15"/>
                    <a:pt x="4" y="20"/>
                    <a:pt x="9" y="20"/>
                  </a:cubicBezTo>
                  <a:close/>
                  <a:moveTo>
                    <a:pt x="9" y="5"/>
                  </a:moveTo>
                  <a:cubicBezTo>
                    <a:pt x="12" y="5"/>
                    <a:pt x="15" y="7"/>
                    <a:pt x="15" y="10"/>
                  </a:cubicBezTo>
                  <a:cubicBezTo>
                    <a:pt x="15" y="13"/>
                    <a:pt x="12" y="15"/>
                    <a:pt x="9" y="15"/>
                  </a:cubicBezTo>
                  <a:cubicBezTo>
                    <a:pt x="7" y="15"/>
                    <a:pt x="4" y="13"/>
                    <a:pt x="4" y="10"/>
                  </a:cubicBezTo>
                  <a:cubicBezTo>
                    <a:pt x="4" y="7"/>
                    <a:pt x="7" y="5"/>
                    <a:pt x="9" y="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2" name="Freeform 102"/>
            <p:cNvSpPr>
              <a:spLocks noEditPoints="1"/>
            </p:cNvSpPr>
            <p:nvPr/>
          </p:nvSpPr>
          <p:spPr bwMode="auto">
            <a:xfrm>
              <a:off x="6412" y="1114"/>
              <a:ext cx="303" cy="274"/>
            </a:xfrm>
            <a:custGeom>
              <a:avLst/>
              <a:gdLst>
                <a:gd name="T0" fmla="*/ 122 w 128"/>
                <a:gd name="T1" fmla="*/ 51 h 116"/>
                <a:gd name="T2" fmla="*/ 114 w 128"/>
                <a:gd name="T3" fmla="*/ 51 h 116"/>
                <a:gd name="T4" fmla="*/ 114 w 128"/>
                <a:gd name="T5" fmla="*/ 16 h 116"/>
                <a:gd name="T6" fmla="*/ 113 w 128"/>
                <a:gd name="T7" fmla="*/ 14 h 116"/>
                <a:gd name="T8" fmla="*/ 64 w 128"/>
                <a:gd name="T9" fmla="*/ 0 h 116"/>
                <a:gd name="T10" fmla="*/ 15 w 128"/>
                <a:gd name="T11" fmla="*/ 14 h 116"/>
                <a:gd name="T12" fmla="*/ 15 w 128"/>
                <a:gd name="T13" fmla="*/ 14 h 116"/>
                <a:gd name="T14" fmla="*/ 14 w 128"/>
                <a:gd name="T15" fmla="*/ 16 h 116"/>
                <a:gd name="T16" fmla="*/ 14 w 128"/>
                <a:gd name="T17" fmla="*/ 51 h 116"/>
                <a:gd name="T18" fmla="*/ 6 w 128"/>
                <a:gd name="T19" fmla="*/ 51 h 116"/>
                <a:gd name="T20" fmla="*/ 0 w 128"/>
                <a:gd name="T21" fmla="*/ 57 h 116"/>
                <a:gd name="T22" fmla="*/ 0 w 128"/>
                <a:gd name="T23" fmla="*/ 91 h 116"/>
                <a:gd name="T24" fmla="*/ 2 w 128"/>
                <a:gd name="T25" fmla="*/ 93 h 116"/>
                <a:gd name="T26" fmla="*/ 11 w 128"/>
                <a:gd name="T27" fmla="*/ 93 h 116"/>
                <a:gd name="T28" fmla="*/ 11 w 128"/>
                <a:gd name="T29" fmla="*/ 102 h 116"/>
                <a:gd name="T30" fmla="*/ 25 w 128"/>
                <a:gd name="T31" fmla="*/ 116 h 116"/>
                <a:gd name="T32" fmla="*/ 38 w 128"/>
                <a:gd name="T33" fmla="*/ 102 h 116"/>
                <a:gd name="T34" fmla="*/ 38 w 128"/>
                <a:gd name="T35" fmla="*/ 93 h 116"/>
                <a:gd name="T36" fmla="*/ 90 w 128"/>
                <a:gd name="T37" fmla="*/ 93 h 116"/>
                <a:gd name="T38" fmla="*/ 90 w 128"/>
                <a:gd name="T39" fmla="*/ 102 h 116"/>
                <a:gd name="T40" fmla="*/ 103 w 128"/>
                <a:gd name="T41" fmla="*/ 116 h 116"/>
                <a:gd name="T42" fmla="*/ 117 w 128"/>
                <a:gd name="T43" fmla="*/ 102 h 116"/>
                <a:gd name="T44" fmla="*/ 117 w 128"/>
                <a:gd name="T45" fmla="*/ 93 h 116"/>
                <a:gd name="T46" fmla="*/ 126 w 128"/>
                <a:gd name="T47" fmla="*/ 93 h 116"/>
                <a:gd name="T48" fmla="*/ 128 w 128"/>
                <a:gd name="T49" fmla="*/ 91 h 116"/>
                <a:gd name="T50" fmla="*/ 128 w 128"/>
                <a:gd name="T51" fmla="*/ 57 h 116"/>
                <a:gd name="T52" fmla="*/ 122 w 128"/>
                <a:gd name="T53" fmla="*/ 51 h 116"/>
                <a:gd name="T54" fmla="*/ 18 w 128"/>
                <a:gd name="T55" fmla="*/ 17 h 116"/>
                <a:gd name="T56" fmla="*/ 19 w 128"/>
                <a:gd name="T57" fmla="*/ 17 h 116"/>
                <a:gd name="T58" fmla="*/ 38 w 128"/>
                <a:gd name="T59" fmla="*/ 9 h 116"/>
                <a:gd name="T60" fmla="*/ 90 w 128"/>
                <a:gd name="T61" fmla="*/ 8 h 116"/>
                <a:gd name="T62" fmla="*/ 109 w 128"/>
                <a:gd name="T63" fmla="*/ 17 h 116"/>
                <a:gd name="T64" fmla="*/ 110 w 128"/>
                <a:gd name="T65" fmla="*/ 17 h 116"/>
                <a:gd name="T66" fmla="*/ 110 w 128"/>
                <a:gd name="T67" fmla="*/ 51 h 116"/>
                <a:gd name="T68" fmla="*/ 18 w 128"/>
                <a:gd name="T69" fmla="*/ 51 h 116"/>
                <a:gd name="T70" fmla="*/ 18 w 128"/>
                <a:gd name="T71" fmla="*/ 17 h 116"/>
                <a:gd name="T72" fmla="*/ 33 w 128"/>
                <a:gd name="T73" fmla="*/ 102 h 116"/>
                <a:gd name="T74" fmla="*/ 25 w 128"/>
                <a:gd name="T75" fmla="*/ 111 h 116"/>
                <a:gd name="T76" fmla="*/ 16 w 128"/>
                <a:gd name="T77" fmla="*/ 102 h 116"/>
                <a:gd name="T78" fmla="*/ 16 w 128"/>
                <a:gd name="T79" fmla="*/ 93 h 116"/>
                <a:gd name="T80" fmla="*/ 33 w 128"/>
                <a:gd name="T81" fmla="*/ 93 h 116"/>
                <a:gd name="T82" fmla="*/ 33 w 128"/>
                <a:gd name="T83" fmla="*/ 102 h 116"/>
                <a:gd name="T84" fmla="*/ 112 w 128"/>
                <a:gd name="T85" fmla="*/ 102 h 116"/>
                <a:gd name="T86" fmla="*/ 103 w 128"/>
                <a:gd name="T87" fmla="*/ 111 h 116"/>
                <a:gd name="T88" fmla="*/ 95 w 128"/>
                <a:gd name="T89" fmla="*/ 102 h 116"/>
                <a:gd name="T90" fmla="*/ 95 w 128"/>
                <a:gd name="T91" fmla="*/ 93 h 116"/>
                <a:gd name="T92" fmla="*/ 112 w 128"/>
                <a:gd name="T93" fmla="*/ 93 h 116"/>
                <a:gd name="T94" fmla="*/ 112 w 128"/>
                <a:gd name="T95" fmla="*/ 102 h 116"/>
                <a:gd name="T96" fmla="*/ 123 w 128"/>
                <a:gd name="T97" fmla="*/ 88 h 116"/>
                <a:gd name="T98" fmla="*/ 5 w 128"/>
                <a:gd name="T99" fmla="*/ 88 h 116"/>
                <a:gd name="T100" fmla="*/ 5 w 128"/>
                <a:gd name="T101" fmla="*/ 56 h 116"/>
                <a:gd name="T102" fmla="*/ 123 w 128"/>
                <a:gd name="T103" fmla="*/ 56 h 116"/>
                <a:gd name="T104" fmla="*/ 123 w 128"/>
                <a:gd name="T105" fmla="*/ 8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16">
                  <a:moveTo>
                    <a:pt x="122" y="51"/>
                  </a:moveTo>
                  <a:cubicBezTo>
                    <a:pt x="114" y="51"/>
                    <a:pt x="114" y="51"/>
                    <a:pt x="114" y="51"/>
                  </a:cubicBezTo>
                  <a:cubicBezTo>
                    <a:pt x="114" y="16"/>
                    <a:pt x="114" y="16"/>
                    <a:pt x="114" y="16"/>
                  </a:cubicBezTo>
                  <a:cubicBezTo>
                    <a:pt x="114" y="15"/>
                    <a:pt x="114" y="14"/>
                    <a:pt x="113" y="14"/>
                  </a:cubicBezTo>
                  <a:cubicBezTo>
                    <a:pt x="98" y="5"/>
                    <a:pt x="81" y="0"/>
                    <a:pt x="64" y="0"/>
                  </a:cubicBezTo>
                  <a:cubicBezTo>
                    <a:pt x="47" y="0"/>
                    <a:pt x="30" y="5"/>
                    <a:pt x="15" y="14"/>
                  </a:cubicBezTo>
                  <a:cubicBezTo>
                    <a:pt x="15" y="14"/>
                    <a:pt x="15" y="14"/>
                    <a:pt x="15" y="14"/>
                  </a:cubicBezTo>
                  <a:cubicBezTo>
                    <a:pt x="14" y="14"/>
                    <a:pt x="14" y="15"/>
                    <a:pt x="14" y="16"/>
                  </a:cubicBezTo>
                  <a:cubicBezTo>
                    <a:pt x="14" y="51"/>
                    <a:pt x="14" y="51"/>
                    <a:pt x="14" y="51"/>
                  </a:cubicBezTo>
                  <a:cubicBezTo>
                    <a:pt x="6" y="51"/>
                    <a:pt x="6" y="51"/>
                    <a:pt x="6" y="51"/>
                  </a:cubicBezTo>
                  <a:cubicBezTo>
                    <a:pt x="3" y="51"/>
                    <a:pt x="0" y="54"/>
                    <a:pt x="0" y="57"/>
                  </a:cubicBezTo>
                  <a:cubicBezTo>
                    <a:pt x="0" y="91"/>
                    <a:pt x="0" y="91"/>
                    <a:pt x="0" y="91"/>
                  </a:cubicBezTo>
                  <a:cubicBezTo>
                    <a:pt x="0" y="92"/>
                    <a:pt x="1" y="93"/>
                    <a:pt x="2" y="93"/>
                  </a:cubicBezTo>
                  <a:cubicBezTo>
                    <a:pt x="11" y="93"/>
                    <a:pt x="11" y="93"/>
                    <a:pt x="11" y="93"/>
                  </a:cubicBezTo>
                  <a:cubicBezTo>
                    <a:pt x="11" y="102"/>
                    <a:pt x="11" y="102"/>
                    <a:pt x="11" y="102"/>
                  </a:cubicBezTo>
                  <a:cubicBezTo>
                    <a:pt x="11" y="110"/>
                    <a:pt x="17" y="116"/>
                    <a:pt x="25" y="116"/>
                  </a:cubicBezTo>
                  <a:cubicBezTo>
                    <a:pt x="32" y="116"/>
                    <a:pt x="38" y="110"/>
                    <a:pt x="38" y="102"/>
                  </a:cubicBezTo>
                  <a:cubicBezTo>
                    <a:pt x="38" y="93"/>
                    <a:pt x="38" y="93"/>
                    <a:pt x="38" y="93"/>
                  </a:cubicBezTo>
                  <a:cubicBezTo>
                    <a:pt x="90" y="93"/>
                    <a:pt x="90" y="93"/>
                    <a:pt x="90" y="93"/>
                  </a:cubicBezTo>
                  <a:cubicBezTo>
                    <a:pt x="90" y="102"/>
                    <a:pt x="90" y="102"/>
                    <a:pt x="90" y="102"/>
                  </a:cubicBezTo>
                  <a:cubicBezTo>
                    <a:pt x="90" y="110"/>
                    <a:pt x="96" y="116"/>
                    <a:pt x="103" y="116"/>
                  </a:cubicBezTo>
                  <a:cubicBezTo>
                    <a:pt x="111" y="116"/>
                    <a:pt x="117" y="110"/>
                    <a:pt x="117" y="102"/>
                  </a:cubicBezTo>
                  <a:cubicBezTo>
                    <a:pt x="117" y="93"/>
                    <a:pt x="117" y="93"/>
                    <a:pt x="117" y="93"/>
                  </a:cubicBezTo>
                  <a:cubicBezTo>
                    <a:pt x="126" y="93"/>
                    <a:pt x="126" y="93"/>
                    <a:pt x="126" y="93"/>
                  </a:cubicBezTo>
                  <a:cubicBezTo>
                    <a:pt x="127" y="93"/>
                    <a:pt x="128" y="92"/>
                    <a:pt x="128" y="91"/>
                  </a:cubicBezTo>
                  <a:cubicBezTo>
                    <a:pt x="128" y="57"/>
                    <a:pt x="128" y="57"/>
                    <a:pt x="128" y="57"/>
                  </a:cubicBezTo>
                  <a:cubicBezTo>
                    <a:pt x="128" y="54"/>
                    <a:pt x="125" y="51"/>
                    <a:pt x="122" y="51"/>
                  </a:cubicBezTo>
                  <a:close/>
                  <a:moveTo>
                    <a:pt x="18" y="17"/>
                  </a:moveTo>
                  <a:cubicBezTo>
                    <a:pt x="19" y="17"/>
                    <a:pt x="19" y="17"/>
                    <a:pt x="19" y="17"/>
                  </a:cubicBezTo>
                  <a:cubicBezTo>
                    <a:pt x="25" y="13"/>
                    <a:pt x="31" y="10"/>
                    <a:pt x="38" y="9"/>
                  </a:cubicBezTo>
                  <a:cubicBezTo>
                    <a:pt x="55" y="4"/>
                    <a:pt x="73" y="4"/>
                    <a:pt x="90" y="8"/>
                  </a:cubicBezTo>
                  <a:cubicBezTo>
                    <a:pt x="96" y="10"/>
                    <a:pt x="103" y="13"/>
                    <a:pt x="109" y="17"/>
                  </a:cubicBezTo>
                  <a:cubicBezTo>
                    <a:pt x="110" y="17"/>
                    <a:pt x="110" y="17"/>
                    <a:pt x="110" y="17"/>
                  </a:cubicBezTo>
                  <a:cubicBezTo>
                    <a:pt x="110" y="51"/>
                    <a:pt x="110" y="51"/>
                    <a:pt x="110" y="51"/>
                  </a:cubicBezTo>
                  <a:cubicBezTo>
                    <a:pt x="18" y="51"/>
                    <a:pt x="18" y="51"/>
                    <a:pt x="18" y="51"/>
                  </a:cubicBezTo>
                  <a:lnTo>
                    <a:pt x="18" y="17"/>
                  </a:lnTo>
                  <a:close/>
                  <a:moveTo>
                    <a:pt x="33" y="102"/>
                  </a:moveTo>
                  <a:cubicBezTo>
                    <a:pt x="33" y="107"/>
                    <a:pt x="29" y="111"/>
                    <a:pt x="25" y="111"/>
                  </a:cubicBezTo>
                  <a:cubicBezTo>
                    <a:pt x="20" y="111"/>
                    <a:pt x="16" y="107"/>
                    <a:pt x="16" y="102"/>
                  </a:cubicBezTo>
                  <a:cubicBezTo>
                    <a:pt x="16" y="93"/>
                    <a:pt x="16" y="93"/>
                    <a:pt x="16" y="93"/>
                  </a:cubicBezTo>
                  <a:cubicBezTo>
                    <a:pt x="33" y="93"/>
                    <a:pt x="33" y="93"/>
                    <a:pt x="33" y="93"/>
                  </a:cubicBezTo>
                  <a:lnTo>
                    <a:pt x="33" y="102"/>
                  </a:lnTo>
                  <a:close/>
                  <a:moveTo>
                    <a:pt x="112" y="102"/>
                  </a:moveTo>
                  <a:cubicBezTo>
                    <a:pt x="112" y="107"/>
                    <a:pt x="108" y="111"/>
                    <a:pt x="103" y="111"/>
                  </a:cubicBezTo>
                  <a:cubicBezTo>
                    <a:pt x="99" y="111"/>
                    <a:pt x="95" y="107"/>
                    <a:pt x="95" y="102"/>
                  </a:cubicBezTo>
                  <a:cubicBezTo>
                    <a:pt x="95" y="93"/>
                    <a:pt x="95" y="93"/>
                    <a:pt x="95" y="93"/>
                  </a:cubicBezTo>
                  <a:cubicBezTo>
                    <a:pt x="112" y="93"/>
                    <a:pt x="112" y="93"/>
                    <a:pt x="112" y="93"/>
                  </a:cubicBezTo>
                  <a:lnTo>
                    <a:pt x="112" y="102"/>
                  </a:lnTo>
                  <a:close/>
                  <a:moveTo>
                    <a:pt x="123" y="88"/>
                  </a:moveTo>
                  <a:cubicBezTo>
                    <a:pt x="5" y="88"/>
                    <a:pt x="5" y="88"/>
                    <a:pt x="5" y="88"/>
                  </a:cubicBezTo>
                  <a:cubicBezTo>
                    <a:pt x="5" y="56"/>
                    <a:pt x="5" y="56"/>
                    <a:pt x="5" y="56"/>
                  </a:cubicBezTo>
                  <a:cubicBezTo>
                    <a:pt x="123" y="56"/>
                    <a:pt x="123" y="56"/>
                    <a:pt x="123" y="56"/>
                  </a:cubicBezTo>
                  <a:lnTo>
                    <a:pt x="123" y="88"/>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3" name="Freeform 103"/>
            <p:cNvSpPr>
              <a:spLocks noEditPoints="1"/>
            </p:cNvSpPr>
            <p:nvPr/>
          </p:nvSpPr>
          <p:spPr bwMode="auto">
            <a:xfrm>
              <a:off x="5840" y="1099"/>
              <a:ext cx="236" cy="303"/>
            </a:xfrm>
            <a:custGeom>
              <a:avLst/>
              <a:gdLst>
                <a:gd name="T0" fmla="*/ 94 w 100"/>
                <a:gd name="T1" fmla="*/ 0 h 128"/>
                <a:gd name="T2" fmla="*/ 6 w 100"/>
                <a:gd name="T3" fmla="*/ 0 h 128"/>
                <a:gd name="T4" fmla="*/ 0 w 100"/>
                <a:gd name="T5" fmla="*/ 6 h 128"/>
                <a:gd name="T6" fmla="*/ 0 w 100"/>
                <a:gd name="T7" fmla="*/ 111 h 128"/>
                <a:gd name="T8" fmla="*/ 2 w 100"/>
                <a:gd name="T9" fmla="*/ 113 h 128"/>
                <a:gd name="T10" fmla="*/ 11 w 100"/>
                <a:gd name="T11" fmla="*/ 113 h 128"/>
                <a:gd name="T12" fmla="*/ 11 w 100"/>
                <a:gd name="T13" fmla="*/ 118 h 128"/>
                <a:gd name="T14" fmla="*/ 20 w 100"/>
                <a:gd name="T15" fmla="*/ 128 h 128"/>
                <a:gd name="T16" fmla="*/ 30 w 100"/>
                <a:gd name="T17" fmla="*/ 118 h 128"/>
                <a:gd name="T18" fmla="*/ 30 w 100"/>
                <a:gd name="T19" fmla="*/ 113 h 128"/>
                <a:gd name="T20" fmla="*/ 70 w 100"/>
                <a:gd name="T21" fmla="*/ 113 h 128"/>
                <a:gd name="T22" fmla="*/ 70 w 100"/>
                <a:gd name="T23" fmla="*/ 118 h 128"/>
                <a:gd name="T24" fmla="*/ 80 w 100"/>
                <a:gd name="T25" fmla="*/ 128 h 128"/>
                <a:gd name="T26" fmla="*/ 89 w 100"/>
                <a:gd name="T27" fmla="*/ 118 h 128"/>
                <a:gd name="T28" fmla="*/ 89 w 100"/>
                <a:gd name="T29" fmla="*/ 113 h 128"/>
                <a:gd name="T30" fmla="*/ 98 w 100"/>
                <a:gd name="T31" fmla="*/ 113 h 128"/>
                <a:gd name="T32" fmla="*/ 100 w 100"/>
                <a:gd name="T33" fmla="*/ 111 h 128"/>
                <a:gd name="T34" fmla="*/ 100 w 100"/>
                <a:gd name="T35" fmla="*/ 6 h 128"/>
                <a:gd name="T36" fmla="*/ 94 w 100"/>
                <a:gd name="T37" fmla="*/ 0 h 128"/>
                <a:gd name="T38" fmla="*/ 4 w 100"/>
                <a:gd name="T39" fmla="*/ 27 h 128"/>
                <a:gd name="T40" fmla="*/ 48 w 100"/>
                <a:gd name="T41" fmla="*/ 27 h 128"/>
                <a:gd name="T42" fmla="*/ 48 w 100"/>
                <a:gd name="T43" fmla="*/ 72 h 128"/>
                <a:gd name="T44" fmla="*/ 4 w 100"/>
                <a:gd name="T45" fmla="*/ 72 h 128"/>
                <a:gd name="T46" fmla="*/ 4 w 100"/>
                <a:gd name="T47" fmla="*/ 27 h 128"/>
                <a:gd name="T48" fmla="*/ 25 w 100"/>
                <a:gd name="T49" fmla="*/ 118 h 128"/>
                <a:gd name="T50" fmla="*/ 20 w 100"/>
                <a:gd name="T51" fmla="*/ 123 h 128"/>
                <a:gd name="T52" fmla="*/ 15 w 100"/>
                <a:gd name="T53" fmla="*/ 118 h 128"/>
                <a:gd name="T54" fmla="*/ 15 w 100"/>
                <a:gd name="T55" fmla="*/ 113 h 128"/>
                <a:gd name="T56" fmla="*/ 25 w 100"/>
                <a:gd name="T57" fmla="*/ 113 h 128"/>
                <a:gd name="T58" fmla="*/ 25 w 100"/>
                <a:gd name="T59" fmla="*/ 118 h 128"/>
                <a:gd name="T60" fmla="*/ 85 w 100"/>
                <a:gd name="T61" fmla="*/ 118 h 128"/>
                <a:gd name="T62" fmla="*/ 80 w 100"/>
                <a:gd name="T63" fmla="*/ 123 h 128"/>
                <a:gd name="T64" fmla="*/ 75 w 100"/>
                <a:gd name="T65" fmla="*/ 118 h 128"/>
                <a:gd name="T66" fmla="*/ 75 w 100"/>
                <a:gd name="T67" fmla="*/ 113 h 128"/>
                <a:gd name="T68" fmla="*/ 85 w 100"/>
                <a:gd name="T69" fmla="*/ 113 h 128"/>
                <a:gd name="T70" fmla="*/ 85 w 100"/>
                <a:gd name="T71" fmla="*/ 118 h 128"/>
                <a:gd name="T72" fmla="*/ 96 w 100"/>
                <a:gd name="T73" fmla="*/ 109 h 128"/>
                <a:gd name="T74" fmla="*/ 4 w 100"/>
                <a:gd name="T75" fmla="*/ 109 h 128"/>
                <a:gd name="T76" fmla="*/ 4 w 100"/>
                <a:gd name="T77" fmla="*/ 76 h 128"/>
                <a:gd name="T78" fmla="*/ 96 w 100"/>
                <a:gd name="T79" fmla="*/ 76 h 128"/>
                <a:gd name="T80" fmla="*/ 96 w 100"/>
                <a:gd name="T81" fmla="*/ 109 h 128"/>
                <a:gd name="T82" fmla="*/ 96 w 100"/>
                <a:gd name="T83" fmla="*/ 72 h 128"/>
                <a:gd name="T84" fmla="*/ 52 w 100"/>
                <a:gd name="T85" fmla="*/ 72 h 128"/>
                <a:gd name="T86" fmla="*/ 52 w 100"/>
                <a:gd name="T87" fmla="*/ 27 h 128"/>
                <a:gd name="T88" fmla="*/ 96 w 100"/>
                <a:gd name="T89" fmla="*/ 27 h 128"/>
                <a:gd name="T90" fmla="*/ 96 w 100"/>
                <a:gd name="T91" fmla="*/ 72 h 128"/>
                <a:gd name="T92" fmla="*/ 96 w 100"/>
                <a:gd name="T93" fmla="*/ 22 h 128"/>
                <a:gd name="T94" fmla="*/ 4 w 100"/>
                <a:gd name="T95" fmla="*/ 22 h 128"/>
                <a:gd name="T96" fmla="*/ 4 w 100"/>
                <a:gd name="T97" fmla="*/ 5 h 128"/>
                <a:gd name="T98" fmla="*/ 96 w 100"/>
                <a:gd name="T99" fmla="*/ 5 h 128"/>
                <a:gd name="T100" fmla="*/ 96 w 100"/>
                <a:gd name="T101" fmla="*/ 2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0" h="128">
                  <a:moveTo>
                    <a:pt x="94" y="0"/>
                  </a:moveTo>
                  <a:cubicBezTo>
                    <a:pt x="6" y="0"/>
                    <a:pt x="6" y="0"/>
                    <a:pt x="6" y="0"/>
                  </a:cubicBezTo>
                  <a:cubicBezTo>
                    <a:pt x="2" y="0"/>
                    <a:pt x="0" y="3"/>
                    <a:pt x="0" y="6"/>
                  </a:cubicBezTo>
                  <a:cubicBezTo>
                    <a:pt x="0" y="111"/>
                    <a:pt x="0" y="111"/>
                    <a:pt x="0" y="111"/>
                  </a:cubicBezTo>
                  <a:cubicBezTo>
                    <a:pt x="0" y="112"/>
                    <a:pt x="1" y="113"/>
                    <a:pt x="2" y="113"/>
                  </a:cubicBezTo>
                  <a:cubicBezTo>
                    <a:pt x="11" y="113"/>
                    <a:pt x="11" y="113"/>
                    <a:pt x="11" y="113"/>
                  </a:cubicBezTo>
                  <a:cubicBezTo>
                    <a:pt x="11" y="118"/>
                    <a:pt x="11" y="118"/>
                    <a:pt x="11" y="118"/>
                  </a:cubicBezTo>
                  <a:cubicBezTo>
                    <a:pt x="11" y="124"/>
                    <a:pt x="15" y="128"/>
                    <a:pt x="20" y="128"/>
                  </a:cubicBezTo>
                  <a:cubicBezTo>
                    <a:pt x="26" y="128"/>
                    <a:pt x="30" y="124"/>
                    <a:pt x="30" y="118"/>
                  </a:cubicBezTo>
                  <a:cubicBezTo>
                    <a:pt x="30" y="113"/>
                    <a:pt x="30" y="113"/>
                    <a:pt x="30" y="113"/>
                  </a:cubicBezTo>
                  <a:cubicBezTo>
                    <a:pt x="70" y="113"/>
                    <a:pt x="70" y="113"/>
                    <a:pt x="70" y="113"/>
                  </a:cubicBezTo>
                  <a:cubicBezTo>
                    <a:pt x="70" y="118"/>
                    <a:pt x="70" y="118"/>
                    <a:pt x="70" y="118"/>
                  </a:cubicBezTo>
                  <a:cubicBezTo>
                    <a:pt x="70" y="124"/>
                    <a:pt x="74" y="128"/>
                    <a:pt x="80" y="128"/>
                  </a:cubicBezTo>
                  <a:cubicBezTo>
                    <a:pt x="85" y="128"/>
                    <a:pt x="89" y="124"/>
                    <a:pt x="89" y="118"/>
                  </a:cubicBezTo>
                  <a:cubicBezTo>
                    <a:pt x="89" y="113"/>
                    <a:pt x="89" y="113"/>
                    <a:pt x="89" y="113"/>
                  </a:cubicBezTo>
                  <a:cubicBezTo>
                    <a:pt x="98" y="113"/>
                    <a:pt x="98" y="113"/>
                    <a:pt x="98" y="113"/>
                  </a:cubicBezTo>
                  <a:cubicBezTo>
                    <a:pt x="99" y="113"/>
                    <a:pt x="100" y="112"/>
                    <a:pt x="100" y="111"/>
                  </a:cubicBezTo>
                  <a:cubicBezTo>
                    <a:pt x="100" y="6"/>
                    <a:pt x="100" y="6"/>
                    <a:pt x="100" y="6"/>
                  </a:cubicBezTo>
                  <a:cubicBezTo>
                    <a:pt x="100" y="3"/>
                    <a:pt x="98" y="0"/>
                    <a:pt x="94" y="0"/>
                  </a:cubicBezTo>
                  <a:close/>
                  <a:moveTo>
                    <a:pt x="4" y="27"/>
                  </a:moveTo>
                  <a:cubicBezTo>
                    <a:pt x="48" y="27"/>
                    <a:pt x="48" y="27"/>
                    <a:pt x="48" y="27"/>
                  </a:cubicBezTo>
                  <a:cubicBezTo>
                    <a:pt x="48" y="72"/>
                    <a:pt x="48" y="72"/>
                    <a:pt x="48" y="72"/>
                  </a:cubicBezTo>
                  <a:cubicBezTo>
                    <a:pt x="4" y="72"/>
                    <a:pt x="4" y="72"/>
                    <a:pt x="4" y="72"/>
                  </a:cubicBezTo>
                  <a:lnTo>
                    <a:pt x="4" y="27"/>
                  </a:lnTo>
                  <a:close/>
                  <a:moveTo>
                    <a:pt x="25" y="118"/>
                  </a:moveTo>
                  <a:cubicBezTo>
                    <a:pt x="25" y="121"/>
                    <a:pt x="23" y="123"/>
                    <a:pt x="20" y="123"/>
                  </a:cubicBezTo>
                  <a:cubicBezTo>
                    <a:pt x="18" y="123"/>
                    <a:pt x="15" y="121"/>
                    <a:pt x="15" y="118"/>
                  </a:cubicBezTo>
                  <a:cubicBezTo>
                    <a:pt x="15" y="113"/>
                    <a:pt x="15" y="113"/>
                    <a:pt x="15" y="113"/>
                  </a:cubicBezTo>
                  <a:cubicBezTo>
                    <a:pt x="25" y="113"/>
                    <a:pt x="25" y="113"/>
                    <a:pt x="25" y="113"/>
                  </a:cubicBezTo>
                  <a:lnTo>
                    <a:pt x="25" y="118"/>
                  </a:lnTo>
                  <a:close/>
                  <a:moveTo>
                    <a:pt x="85" y="118"/>
                  </a:moveTo>
                  <a:cubicBezTo>
                    <a:pt x="85" y="121"/>
                    <a:pt x="82" y="123"/>
                    <a:pt x="80" y="123"/>
                  </a:cubicBezTo>
                  <a:cubicBezTo>
                    <a:pt x="77" y="123"/>
                    <a:pt x="75" y="121"/>
                    <a:pt x="75" y="118"/>
                  </a:cubicBezTo>
                  <a:cubicBezTo>
                    <a:pt x="75" y="113"/>
                    <a:pt x="75" y="113"/>
                    <a:pt x="75" y="113"/>
                  </a:cubicBezTo>
                  <a:cubicBezTo>
                    <a:pt x="85" y="113"/>
                    <a:pt x="85" y="113"/>
                    <a:pt x="85" y="113"/>
                  </a:cubicBezTo>
                  <a:lnTo>
                    <a:pt x="85" y="118"/>
                  </a:lnTo>
                  <a:close/>
                  <a:moveTo>
                    <a:pt x="96" y="109"/>
                  </a:moveTo>
                  <a:cubicBezTo>
                    <a:pt x="4" y="109"/>
                    <a:pt x="4" y="109"/>
                    <a:pt x="4" y="109"/>
                  </a:cubicBezTo>
                  <a:cubicBezTo>
                    <a:pt x="4" y="76"/>
                    <a:pt x="4" y="76"/>
                    <a:pt x="4" y="76"/>
                  </a:cubicBezTo>
                  <a:cubicBezTo>
                    <a:pt x="96" y="76"/>
                    <a:pt x="96" y="76"/>
                    <a:pt x="96" y="76"/>
                  </a:cubicBezTo>
                  <a:lnTo>
                    <a:pt x="96" y="109"/>
                  </a:lnTo>
                  <a:close/>
                  <a:moveTo>
                    <a:pt x="96" y="72"/>
                  </a:moveTo>
                  <a:cubicBezTo>
                    <a:pt x="52" y="72"/>
                    <a:pt x="52" y="72"/>
                    <a:pt x="52" y="72"/>
                  </a:cubicBezTo>
                  <a:cubicBezTo>
                    <a:pt x="52" y="27"/>
                    <a:pt x="52" y="27"/>
                    <a:pt x="52" y="27"/>
                  </a:cubicBezTo>
                  <a:cubicBezTo>
                    <a:pt x="96" y="27"/>
                    <a:pt x="96" y="27"/>
                    <a:pt x="96" y="27"/>
                  </a:cubicBezTo>
                  <a:lnTo>
                    <a:pt x="96" y="72"/>
                  </a:lnTo>
                  <a:close/>
                  <a:moveTo>
                    <a:pt x="96" y="22"/>
                  </a:moveTo>
                  <a:cubicBezTo>
                    <a:pt x="4" y="22"/>
                    <a:pt x="4" y="22"/>
                    <a:pt x="4" y="22"/>
                  </a:cubicBezTo>
                  <a:cubicBezTo>
                    <a:pt x="4" y="5"/>
                    <a:pt x="4" y="5"/>
                    <a:pt x="4" y="5"/>
                  </a:cubicBezTo>
                  <a:cubicBezTo>
                    <a:pt x="96" y="5"/>
                    <a:pt x="96" y="5"/>
                    <a:pt x="96" y="5"/>
                  </a:cubicBezTo>
                  <a:lnTo>
                    <a:pt x="96" y="22"/>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4" name="Freeform 104"/>
            <p:cNvSpPr>
              <a:spLocks/>
            </p:cNvSpPr>
            <p:nvPr/>
          </p:nvSpPr>
          <p:spPr bwMode="auto">
            <a:xfrm>
              <a:off x="5908" y="1125"/>
              <a:ext cx="99" cy="12"/>
            </a:xfrm>
            <a:custGeom>
              <a:avLst/>
              <a:gdLst>
                <a:gd name="T0" fmla="*/ 2 w 42"/>
                <a:gd name="T1" fmla="*/ 5 h 5"/>
                <a:gd name="T2" fmla="*/ 40 w 42"/>
                <a:gd name="T3" fmla="*/ 5 h 5"/>
                <a:gd name="T4" fmla="*/ 42 w 42"/>
                <a:gd name="T5" fmla="*/ 2 h 5"/>
                <a:gd name="T6" fmla="*/ 40 w 42"/>
                <a:gd name="T7" fmla="*/ 0 h 5"/>
                <a:gd name="T8" fmla="*/ 2 w 42"/>
                <a:gd name="T9" fmla="*/ 0 h 5"/>
                <a:gd name="T10" fmla="*/ 0 w 42"/>
                <a:gd name="T11" fmla="*/ 2 h 5"/>
                <a:gd name="T12" fmla="*/ 2 w 42"/>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42" h="5">
                  <a:moveTo>
                    <a:pt x="2" y="5"/>
                  </a:moveTo>
                  <a:cubicBezTo>
                    <a:pt x="40" y="5"/>
                    <a:pt x="40" y="5"/>
                    <a:pt x="40" y="5"/>
                  </a:cubicBezTo>
                  <a:cubicBezTo>
                    <a:pt x="41" y="5"/>
                    <a:pt x="42" y="4"/>
                    <a:pt x="42" y="2"/>
                  </a:cubicBezTo>
                  <a:cubicBezTo>
                    <a:pt x="42" y="1"/>
                    <a:pt x="41" y="0"/>
                    <a:pt x="40" y="0"/>
                  </a:cubicBezTo>
                  <a:cubicBezTo>
                    <a:pt x="2" y="0"/>
                    <a:pt x="2" y="0"/>
                    <a:pt x="2" y="0"/>
                  </a:cubicBezTo>
                  <a:cubicBezTo>
                    <a:pt x="1" y="0"/>
                    <a:pt x="0" y="1"/>
                    <a:pt x="0" y="2"/>
                  </a:cubicBezTo>
                  <a:cubicBezTo>
                    <a:pt x="0" y="4"/>
                    <a:pt x="1" y="5"/>
                    <a:pt x="2" y="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5" name="Freeform 105"/>
            <p:cNvSpPr>
              <a:spLocks noEditPoints="1"/>
            </p:cNvSpPr>
            <p:nvPr/>
          </p:nvSpPr>
          <p:spPr bwMode="auto">
            <a:xfrm>
              <a:off x="5873" y="1296"/>
              <a:ext cx="47" cy="45"/>
            </a:xfrm>
            <a:custGeom>
              <a:avLst/>
              <a:gdLst>
                <a:gd name="T0" fmla="*/ 10 w 20"/>
                <a:gd name="T1" fmla="*/ 19 h 19"/>
                <a:gd name="T2" fmla="*/ 20 w 20"/>
                <a:gd name="T3" fmla="*/ 9 h 19"/>
                <a:gd name="T4" fmla="*/ 10 w 20"/>
                <a:gd name="T5" fmla="*/ 0 h 19"/>
                <a:gd name="T6" fmla="*/ 0 w 20"/>
                <a:gd name="T7" fmla="*/ 9 h 19"/>
                <a:gd name="T8" fmla="*/ 10 w 20"/>
                <a:gd name="T9" fmla="*/ 19 h 19"/>
                <a:gd name="T10" fmla="*/ 10 w 20"/>
                <a:gd name="T11" fmla="*/ 4 h 19"/>
                <a:gd name="T12" fmla="*/ 15 w 20"/>
                <a:gd name="T13" fmla="*/ 9 h 19"/>
                <a:gd name="T14" fmla="*/ 10 w 20"/>
                <a:gd name="T15" fmla="*/ 14 h 19"/>
                <a:gd name="T16" fmla="*/ 5 w 20"/>
                <a:gd name="T17" fmla="*/ 9 h 19"/>
                <a:gd name="T18" fmla="*/ 10 w 20"/>
                <a:gd name="T19"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19">
                  <a:moveTo>
                    <a:pt x="10" y="19"/>
                  </a:moveTo>
                  <a:cubicBezTo>
                    <a:pt x="15" y="19"/>
                    <a:pt x="20" y="15"/>
                    <a:pt x="20" y="9"/>
                  </a:cubicBezTo>
                  <a:cubicBezTo>
                    <a:pt x="20" y="4"/>
                    <a:pt x="15" y="0"/>
                    <a:pt x="10" y="0"/>
                  </a:cubicBezTo>
                  <a:cubicBezTo>
                    <a:pt x="5" y="0"/>
                    <a:pt x="0" y="4"/>
                    <a:pt x="0" y="9"/>
                  </a:cubicBezTo>
                  <a:cubicBezTo>
                    <a:pt x="0" y="15"/>
                    <a:pt x="5" y="19"/>
                    <a:pt x="10" y="19"/>
                  </a:cubicBezTo>
                  <a:close/>
                  <a:moveTo>
                    <a:pt x="10" y="4"/>
                  </a:moveTo>
                  <a:cubicBezTo>
                    <a:pt x="13" y="4"/>
                    <a:pt x="15" y="7"/>
                    <a:pt x="15" y="9"/>
                  </a:cubicBezTo>
                  <a:cubicBezTo>
                    <a:pt x="15" y="12"/>
                    <a:pt x="13" y="14"/>
                    <a:pt x="10" y="14"/>
                  </a:cubicBezTo>
                  <a:cubicBezTo>
                    <a:pt x="7" y="14"/>
                    <a:pt x="5" y="12"/>
                    <a:pt x="5" y="9"/>
                  </a:cubicBezTo>
                  <a:cubicBezTo>
                    <a:pt x="5" y="7"/>
                    <a:pt x="7" y="4"/>
                    <a:pt x="10" y="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6" name="Freeform 106"/>
            <p:cNvSpPr>
              <a:spLocks noEditPoints="1"/>
            </p:cNvSpPr>
            <p:nvPr/>
          </p:nvSpPr>
          <p:spPr bwMode="auto">
            <a:xfrm>
              <a:off x="5996" y="1296"/>
              <a:ext cx="47" cy="45"/>
            </a:xfrm>
            <a:custGeom>
              <a:avLst/>
              <a:gdLst>
                <a:gd name="T0" fmla="*/ 10 w 20"/>
                <a:gd name="T1" fmla="*/ 19 h 19"/>
                <a:gd name="T2" fmla="*/ 20 w 20"/>
                <a:gd name="T3" fmla="*/ 9 h 19"/>
                <a:gd name="T4" fmla="*/ 10 w 20"/>
                <a:gd name="T5" fmla="*/ 0 h 19"/>
                <a:gd name="T6" fmla="*/ 0 w 20"/>
                <a:gd name="T7" fmla="*/ 9 h 19"/>
                <a:gd name="T8" fmla="*/ 10 w 20"/>
                <a:gd name="T9" fmla="*/ 19 h 19"/>
                <a:gd name="T10" fmla="*/ 10 w 20"/>
                <a:gd name="T11" fmla="*/ 4 h 19"/>
                <a:gd name="T12" fmla="*/ 15 w 20"/>
                <a:gd name="T13" fmla="*/ 9 h 19"/>
                <a:gd name="T14" fmla="*/ 10 w 20"/>
                <a:gd name="T15" fmla="*/ 14 h 19"/>
                <a:gd name="T16" fmla="*/ 5 w 20"/>
                <a:gd name="T17" fmla="*/ 9 h 19"/>
                <a:gd name="T18" fmla="*/ 10 w 20"/>
                <a:gd name="T19"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19">
                  <a:moveTo>
                    <a:pt x="10" y="19"/>
                  </a:moveTo>
                  <a:cubicBezTo>
                    <a:pt x="15" y="19"/>
                    <a:pt x="20" y="15"/>
                    <a:pt x="20" y="9"/>
                  </a:cubicBezTo>
                  <a:cubicBezTo>
                    <a:pt x="20" y="4"/>
                    <a:pt x="15" y="0"/>
                    <a:pt x="10" y="0"/>
                  </a:cubicBezTo>
                  <a:cubicBezTo>
                    <a:pt x="5" y="0"/>
                    <a:pt x="0" y="4"/>
                    <a:pt x="0" y="9"/>
                  </a:cubicBezTo>
                  <a:cubicBezTo>
                    <a:pt x="0" y="15"/>
                    <a:pt x="5" y="19"/>
                    <a:pt x="10" y="19"/>
                  </a:cubicBezTo>
                  <a:close/>
                  <a:moveTo>
                    <a:pt x="10" y="4"/>
                  </a:moveTo>
                  <a:cubicBezTo>
                    <a:pt x="13" y="4"/>
                    <a:pt x="15" y="7"/>
                    <a:pt x="15" y="9"/>
                  </a:cubicBezTo>
                  <a:cubicBezTo>
                    <a:pt x="15" y="12"/>
                    <a:pt x="13" y="14"/>
                    <a:pt x="10" y="14"/>
                  </a:cubicBezTo>
                  <a:cubicBezTo>
                    <a:pt x="7" y="14"/>
                    <a:pt x="5" y="12"/>
                    <a:pt x="5" y="9"/>
                  </a:cubicBezTo>
                  <a:cubicBezTo>
                    <a:pt x="5" y="7"/>
                    <a:pt x="7" y="4"/>
                    <a:pt x="10" y="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7" name="Freeform 107"/>
            <p:cNvSpPr>
              <a:spLocks noEditPoints="1"/>
            </p:cNvSpPr>
            <p:nvPr/>
          </p:nvSpPr>
          <p:spPr bwMode="auto">
            <a:xfrm>
              <a:off x="5229" y="1099"/>
              <a:ext cx="246" cy="303"/>
            </a:xfrm>
            <a:custGeom>
              <a:avLst/>
              <a:gdLst>
                <a:gd name="T0" fmla="*/ 103 w 104"/>
                <a:gd name="T1" fmla="*/ 124 h 128"/>
                <a:gd name="T2" fmla="*/ 85 w 104"/>
                <a:gd name="T3" fmla="*/ 109 h 128"/>
                <a:gd name="T4" fmla="*/ 87 w 104"/>
                <a:gd name="T5" fmla="*/ 108 h 128"/>
                <a:gd name="T6" fmla="*/ 91 w 104"/>
                <a:gd name="T7" fmla="*/ 102 h 128"/>
                <a:gd name="T8" fmla="*/ 91 w 104"/>
                <a:gd name="T9" fmla="*/ 6 h 128"/>
                <a:gd name="T10" fmla="*/ 85 w 104"/>
                <a:gd name="T11" fmla="*/ 0 h 128"/>
                <a:gd name="T12" fmla="*/ 19 w 104"/>
                <a:gd name="T13" fmla="*/ 0 h 128"/>
                <a:gd name="T14" fmla="*/ 13 w 104"/>
                <a:gd name="T15" fmla="*/ 6 h 128"/>
                <a:gd name="T16" fmla="*/ 13 w 104"/>
                <a:gd name="T17" fmla="*/ 102 h 128"/>
                <a:gd name="T18" fmla="*/ 17 w 104"/>
                <a:gd name="T19" fmla="*/ 108 h 128"/>
                <a:gd name="T20" fmla="*/ 19 w 104"/>
                <a:gd name="T21" fmla="*/ 109 h 128"/>
                <a:gd name="T22" fmla="*/ 1 w 104"/>
                <a:gd name="T23" fmla="*/ 124 h 128"/>
                <a:gd name="T24" fmla="*/ 0 w 104"/>
                <a:gd name="T25" fmla="*/ 126 h 128"/>
                <a:gd name="T26" fmla="*/ 2 w 104"/>
                <a:gd name="T27" fmla="*/ 128 h 128"/>
                <a:gd name="T28" fmla="*/ 25 w 104"/>
                <a:gd name="T29" fmla="*/ 128 h 128"/>
                <a:gd name="T30" fmla="*/ 26 w 104"/>
                <a:gd name="T31" fmla="*/ 127 h 128"/>
                <a:gd name="T32" fmla="*/ 47 w 104"/>
                <a:gd name="T33" fmla="*/ 108 h 128"/>
                <a:gd name="T34" fmla="*/ 57 w 104"/>
                <a:gd name="T35" fmla="*/ 108 h 128"/>
                <a:gd name="T36" fmla="*/ 78 w 104"/>
                <a:gd name="T37" fmla="*/ 127 h 128"/>
                <a:gd name="T38" fmla="*/ 79 w 104"/>
                <a:gd name="T39" fmla="*/ 128 h 128"/>
                <a:gd name="T40" fmla="*/ 102 w 104"/>
                <a:gd name="T41" fmla="*/ 128 h 128"/>
                <a:gd name="T42" fmla="*/ 104 w 104"/>
                <a:gd name="T43" fmla="*/ 126 h 128"/>
                <a:gd name="T44" fmla="*/ 103 w 104"/>
                <a:gd name="T45" fmla="*/ 124 h 128"/>
                <a:gd name="T46" fmla="*/ 17 w 104"/>
                <a:gd name="T47" fmla="*/ 5 h 128"/>
                <a:gd name="T48" fmla="*/ 87 w 104"/>
                <a:gd name="T49" fmla="*/ 5 h 128"/>
                <a:gd name="T50" fmla="*/ 87 w 104"/>
                <a:gd name="T51" fmla="*/ 22 h 128"/>
                <a:gd name="T52" fmla="*/ 17 w 104"/>
                <a:gd name="T53" fmla="*/ 22 h 128"/>
                <a:gd name="T54" fmla="*/ 17 w 104"/>
                <a:gd name="T55" fmla="*/ 5 h 128"/>
                <a:gd name="T56" fmla="*/ 17 w 104"/>
                <a:gd name="T57" fmla="*/ 27 h 128"/>
                <a:gd name="T58" fmla="*/ 87 w 104"/>
                <a:gd name="T59" fmla="*/ 27 h 128"/>
                <a:gd name="T60" fmla="*/ 87 w 104"/>
                <a:gd name="T61" fmla="*/ 67 h 128"/>
                <a:gd name="T62" fmla="*/ 17 w 104"/>
                <a:gd name="T63" fmla="*/ 67 h 128"/>
                <a:gd name="T64" fmla="*/ 17 w 104"/>
                <a:gd name="T65" fmla="*/ 27 h 128"/>
                <a:gd name="T66" fmla="*/ 24 w 104"/>
                <a:gd name="T67" fmla="*/ 123 h 128"/>
                <a:gd name="T68" fmla="*/ 8 w 104"/>
                <a:gd name="T69" fmla="*/ 123 h 128"/>
                <a:gd name="T70" fmla="*/ 27 w 104"/>
                <a:gd name="T71" fmla="*/ 108 h 128"/>
                <a:gd name="T72" fmla="*/ 41 w 104"/>
                <a:gd name="T73" fmla="*/ 108 h 128"/>
                <a:gd name="T74" fmla="*/ 24 w 104"/>
                <a:gd name="T75" fmla="*/ 123 h 128"/>
                <a:gd name="T76" fmla="*/ 17 w 104"/>
                <a:gd name="T77" fmla="*/ 104 h 128"/>
                <a:gd name="T78" fmla="*/ 17 w 104"/>
                <a:gd name="T79" fmla="*/ 71 h 128"/>
                <a:gd name="T80" fmla="*/ 87 w 104"/>
                <a:gd name="T81" fmla="*/ 71 h 128"/>
                <a:gd name="T82" fmla="*/ 87 w 104"/>
                <a:gd name="T83" fmla="*/ 104 h 128"/>
                <a:gd name="T84" fmla="*/ 17 w 104"/>
                <a:gd name="T85" fmla="*/ 104 h 128"/>
                <a:gd name="T86" fmla="*/ 80 w 104"/>
                <a:gd name="T87" fmla="*/ 123 h 128"/>
                <a:gd name="T88" fmla="*/ 63 w 104"/>
                <a:gd name="T89" fmla="*/ 108 h 128"/>
                <a:gd name="T90" fmla="*/ 77 w 104"/>
                <a:gd name="T91" fmla="*/ 108 h 128"/>
                <a:gd name="T92" fmla="*/ 96 w 104"/>
                <a:gd name="T93" fmla="*/ 123 h 128"/>
                <a:gd name="T94" fmla="*/ 80 w 104"/>
                <a:gd name="T95"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 h="128">
                  <a:moveTo>
                    <a:pt x="103" y="124"/>
                  </a:moveTo>
                  <a:cubicBezTo>
                    <a:pt x="85" y="109"/>
                    <a:pt x="85" y="109"/>
                    <a:pt x="85" y="109"/>
                  </a:cubicBezTo>
                  <a:cubicBezTo>
                    <a:pt x="87" y="108"/>
                    <a:pt x="87" y="108"/>
                    <a:pt x="87" y="108"/>
                  </a:cubicBezTo>
                  <a:cubicBezTo>
                    <a:pt x="90" y="107"/>
                    <a:pt x="91" y="105"/>
                    <a:pt x="91" y="102"/>
                  </a:cubicBezTo>
                  <a:cubicBezTo>
                    <a:pt x="91" y="6"/>
                    <a:pt x="91" y="6"/>
                    <a:pt x="91" y="6"/>
                  </a:cubicBezTo>
                  <a:cubicBezTo>
                    <a:pt x="91" y="3"/>
                    <a:pt x="89" y="0"/>
                    <a:pt x="85" y="0"/>
                  </a:cubicBezTo>
                  <a:cubicBezTo>
                    <a:pt x="19" y="0"/>
                    <a:pt x="19" y="0"/>
                    <a:pt x="19" y="0"/>
                  </a:cubicBezTo>
                  <a:cubicBezTo>
                    <a:pt x="15" y="0"/>
                    <a:pt x="13" y="3"/>
                    <a:pt x="13" y="6"/>
                  </a:cubicBezTo>
                  <a:cubicBezTo>
                    <a:pt x="13" y="102"/>
                    <a:pt x="13" y="102"/>
                    <a:pt x="13" y="102"/>
                  </a:cubicBezTo>
                  <a:cubicBezTo>
                    <a:pt x="13" y="105"/>
                    <a:pt x="14" y="107"/>
                    <a:pt x="17" y="108"/>
                  </a:cubicBezTo>
                  <a:cubicBezTo>
                    <a:pt x="19" y="109"/>
                    <a:pt x="19" y="109"/>
                    <a:pt x="19" y="109"/>
                  </a:cubicBezTo>
                  <a:cubicBezTo>
                    <a:pt x="1" y="124"/>
                    <a:pt x="1" y="124"/>
                    <a:pt x="1" y="124"/>
                  </a:cubicBezTo>
                  <a:cubicBezTo>
                    <a:pt x="0" y="124"/>
                    <a:pt x="0" y="125"/>
                    <a:pt x="0" y="126"/>
                  </a:cubicBezTo>
                  <a:cubicBezTo>
                    <a:pt x="0" y="127"/>
                    <a:pt x="1" y="128"/>
                    <a:pt x="2" y="128"/>
                  </a:cubicBezTo>
                  <a:cubicBezTo>
                    <a:pt x="25" y="128"/>
                    <a:pt x="25" y="128"/>
                    <a:pt x="25" y="128"/>
                  </a:cubicBezTo>
                  <a:cubicBezTo>
                    <a:pt x="25" y="128"/>
                    <a:pt x="26" y="128"/>
                    <a:pt x="26" y="127"/>
                  </a:cubicBezTo>
                  <a:cubicBezTo>
                    <a:pt x="47" y="108"/>
                    <a:pt x="47" y="108"/>
                    <a:pt x="47" y="108"/>
                  </a:cubicBezTo>
                  <a:cubicBezTo>
                    <a:pt x="57" y="108"/>
                    <a:pt x="57" y="108"/>
                    <a:pt x="57" y="108"/>
                  </a:cubicBezTo>
                  <a:cubicBezTo>
                    <a:pt x="78" y="127"/>
                    <a:pt x="78" y="127"/>
                    <a:pt x="78" y="127"/>
                  </a:cubicBezTo>
                  <a:cubicBezTo>
                    <a:pt x="78" y="128"/>
                    <a:pt x="79" y="128"/>
                    <a:pt x="79" y="128"/>
                  </a:cubicBezTo>
                  <a:cubicBezTo>
                    <a:pt x="102" y="128"/>
                    <a:pt x="102" y="128"/>
                    <a:pt x="102" y="128"/>
                  </a:cubicBezTo>
                  <a:cubicBezTo>
                    <a:pt x="103" y="128"/>
                    <a:pt x="104" y="127"/>
                    <a:pt x="104" y="126"/>
                  </a:cubicBezTo>
                  <a:cubicBezTo>
                    <a:pt x="104" y="125"/>
                    <a:pt x="104" y="124"/>
                    <a:pt x="103" y="124"/>
                  </a:cubicBezTo>
                  <a:close/>
                  <a:moveTo>
                    <a:pt x="17" y="5"/>
                  </a:moveTo>
                  <a:cubicBezTo>
                    <a:pt x="87" y="5"/>
                    <a:pt x="87" y="5"/>
                    <a:pt x="87" y="5"/>
                  </a:cubicBezTo>
                  <a:cubicBezTo>
                    <a:pt x="87" y="22"/>
                    <a:pt x="87" y="22"/>
                    <a:pt x="87" y="22"/>
                  </a:cubicBezTo>
                  <a:cubicBezTo>
                    <a:pt x="17" y="22"/>
                    <a:pt x="17" y="22"/>
                    <a:pt x="17" y="22"/>
                  </a:cubicBezTo>
                  <a:lnTo>
                    <a:pt x="17" y="5"/>
                  </a:lnTo>
                  <a:close/>
                  <a:moveTo>
                    <a:pt x="17" y="27"/>
                  </a:moveTo>
                  <a:cubicBezTo>
                    <a:pt x="87" y="27"/>
                    <a:pt x="87" y="27"/>
                    <a:pt x="87" y="27"/>
                  </a:cubicBezTo>
                  <a:cubicBezTo>
                    <a:pt x="87" y="67"/>
                    <a:pt x="87" y="67"/>
                    <a:pt x="87" y="67"/>
                  </a:cubicBezTo>
                  <a:cubicBezTo>
                    <a:pt x="17" y="67"/>
                    <a:pt x="17" y="67"/>
                    <a:pt x="17" y="67"/>
                  </a:cubicBezTo>
                  <a:lnTo>
                    <a:pt x="17" y="27"/>
                  </a:lnTo>
                  <a:close/>
                  <a:moveTo>
                    <a:pt x="24" y="123"/>
                  </a:moveTo>
                  <a:cubicBezTo>
                    <a:pt x="8" y="123"/>
                    <a:pt x="8" y="123"/>
                    <a:pt x="8" y="123"/>
                  </a:cubicBezTo>
                  <a:cubicBezTo>
                    <a:pt x="27" y="108"/>
                    <a:pt x="27" y="108"/>
                    <a:pt x="27" y="108"/>
                  </a:cubicBezTo>
                  <a:cubicBezTo>
                    <a:pt x="41" y="108"/>
                    <a:pt x="41" y="108"/>
                    <a:pt x="41" y="108"/>
                  </a:cubicBezTo>
                  <a:lnTo>
                    <a:pt x="24" y="123"/>
                  </a:lnTo>
                  <a:close/>
                  <a:moveTo>
                    <a:pt x="17" y="104"/>
                  </a:moveTo>
                  <a:cubicBezTo>
                    <a:pt x="17" y="71"/>
                    <a:pt x="17" y="71"/>
                    <a:pt x="17" y="71"/>
                  </a:cubicBezTo>
                  <a:cubicBezTo>
                    <a:pt x="87" y="71"/>
                    <a:pt x="87" y="71"/>
                    <a:pt x="87" y="71"/>
                  </a:cubicBezTo>
                  <a:cubicBezTo>
                    <a:pt x="87" y="104"/>
                    <a:pt x="87" y="104"/>
                    <a:pt x="87" y="104"/>
                  </a:cubicBezTo>
                  <a:lnTo>
                    <a:pt x="17" y="104"/>
                  </a:lnTo>
                  <a:close/>
                  <a:moveTo>
                    <a:pt x="80" y="123"/>
                  </a:moveTo>
                  <a:cubicBezTo>
                    <a:pt x="63" y="108"/>
                    <a:pt x="63" y="108"/>
                    <a:pt x="63" y="108"/>
                  </a:cubicBezTo>
                  <a:cubicBezTo>
                    <a:pt x="77" y="108"/>
                    <a:pt x="77" y="108"/>
                    <a:pt x="77" y="108"/>
                  </a:cubicBezTo>
                  <a:cubicBezTo>
                    <a:pt x="96" y="123"/>
                    <a:pt x="96" y="123"/>
                    <a:pt x="96" y="123"/>
                  </a:cubicBezTo>
                  <a:lnTo>
                    <a:pt x="80" y="1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8" name="Freeform 108"/>
            <p:cNvSpPr>
              <a:spLocks/>
            </p:cNvSpPr>
            <p:nvPr/>
          </p:nvSpPr>
          <p:spPr bwMode="auto">
            <a:xfrm>
              <a:off x="5322" y="1125"/>
              <a:ext cx="61" cy="12"/>
            </a:xfrm>
            <a:custGeom>
              <a:avLst/>
              <a:gdLst>
                <a:gd name="T0" fmla="*/ 24 w 26"/>
                <a:gd name="T1" fmla="*/ 0 h 5"/>
                <a:gd name="T2" fmla="*/ 2 w 26"/>
                <a:gd name="T3" fmla="*/ 0 h 5"/>
                <a:gd name="T4" fmla="*/ 0 w 26"/>
                <a:gd name="T5" fmla="*/ 2 h 5"/>
                <a:gd name="T6" fmla="*/ 2 w 26"/>
                <a:gd name="T7" fmla="*/ 5 h 5"/>
                <a:gd name="T8" fmla="*/ 24 w 26"/>
                <a:gd name="T9" fmla="*/ 5 h 5"/>
                <a:gd name="T10" fmla="*/ 26 w 26"/>
                <a:gd name="T11" fmla="*/ 2 h 5"/>
                <a:gd name="T12" fmla="*/ 24 w 2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6" h="5">
                  <a:moveTo>
                    <a:pt x="24" y="0"/>
                  </a:moveTo>
                  <a:cubicBezTo>
                    <a:pt x="2" y="0"/>
                    <a:pt x="2" y="0"/>
                    <a:pt x="2" y="0"/>
                  </a:cubicBezTo>
                  <a:cubicBezTo>
                    <a:pt x="1" y="0"/>
                    <a:pt x="0" y="1"/>
                    <a:pt x="0" y="2"/>
                  </a:cubicBezTo>
                  <a:cubicBezTo>
                    <a:pt x="0" y="4"/>
                    <a:pt x="1" y="5"/>
                    <a:pt x="2" y="5"/>
                  </a:cubicBezTo>
                  <a:cubicBezTo>
                    <a:pt x="24" y="5"/>
                    <a:pt x="24" y="5"/>
                    <a:pt x="24" y="5"/>
                  </a:cubicBezTo>
                  <a:cubicBezTo>
                    <a:pt x="25" y="5"/>
                    <a:pt x="26" y="4"/>
                    <a:pt x="26" y="2"/>
                  </a:cubicBezTo>
                  <a:cubicBezTo>
                    <a:pt x="26" y="1"/>
                    <a:pt x="25" y="0"/>
                    <a:pt x="24" y="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9" name="Freeform 109"/>
            <p:cNvSpPr>
              <a:spLocks noEditPoints="1"/>
            </p:cNvSpPr>
            <p:nvPr/>
          </p:nvSpPr>
          <p:spPr bwMode="auto">
            <a:xfrm>
              <a:off x="5286" y="1284"/>
              <a:ext cx="45" cy="45"/>
            </a:xfrm>
            <a:custGeom>
              <a:avLst/>
              <a:gdLst>
                <a:gd name="T0" fmla="*/ 9 w 19"/>
                <a:gd name="T1" fmla="*/ 0 h 19"/>
                <a:gd name="T2" fmla="*/ 0 w 19"/>
                <a:gd name="T3" fmla="*/ 10 h 19"/>
                <a:gd name="T4" fmla="*/ 9 w 19"/>
                <a:gd name="T5" fmla="*/ 19 h 19"/>
                <a:gd name="T6" fmla="*/ 19 w 19"/>
                <a:gd name="T7" fmla="*/ 10 h 19"/>
                <a:gd name="T8" fmla="*/ 9 w 19"/>
                <a:gd name="T9" fmla="*/ 0 h 19"/>
                <a:gd name="T10" fmla="*/ 9 w 19"/>
                <a:gd name="T11" fmla="*/ 15 h 19"/>
                <a:gd name="T12" fmla="*/ 4 w 19"/>
                <a:gd name="T13" fmla="*/ 10 h 19"/>
                <a:gd name="T14" fmla="*/ 9 w 19"/>
                <a:gd name="T15" fmla="*/ 4 h 19"/>
                <a:gd name="T16" fmla="*/ 15 w 19"/>
                <a:gd name="T17" fmla="*/ 10 h 19"/>
                <a:gd name="T18" fmla="*/ 9 w 19"/>
                <a:gd name="T19"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9">
                  <a:moveTo>
                    <a:pt x="9" y="0"/>
                  </a:moveTo>
                  <a:cubicBezTo>
                    <a:pt x="4" y="0"/>
                    <a:pt x="0" y="4"/>
                    <a:pt x="0" y="10"/>
                  </a:cubicBezTo>
                  <a:cubicBezTo>
                    <a:pt x="0" y="15"/>
                    <a:pt x="4" y="19"/>
                    <a:pt x="9" y="19"/>
                  </a:cubicBezTo>
                  <a:cubicBezTo>
                    <a:pt x="15" y="19"/>
                    <a:pt x="19" y="15"/>
                    <a:pt x="19" y="10"/>
                  </a:cubicBezTo>
                  <a:cubicBezTo>
                    <a:pt x="19" y="4"/>
                    <a:pt x="15" y="0"/>
                    <a:pt x="9" y="0"/>
                  </a:cubicBezTo>
                  <a:close/>
                  <a:moveTo>
                    <a:pt x="9" y="15"/>
                  </a:moveTo>
                  <a:cubicBezTo>
                    <a:pt x="7" y="15"/>
                    <a:pt x="4" y="12"/>
                    <a:pt x="4" y="10"/>
                  </a:cubicBezTo>
                  <a:cubicBezTo>
                    <a:pt x="4" y="7"/>
                    <a:pt x="7" y="4"/>
                    <a:pt x="9" y="4"/>
                  </a:cubicBezTo>
                  <a:cubicBezTo>
                    <a:pt x="12" y="4"/>
                    <a:pt x="15" y="7"/>
                    <a:pt x="15" y="10"/>
                  </a:cubicBezTo>
                  <a:cubicBezTo>
                    <a:pt x="15" y="12"/>
                    <a:pt x="12" y="15"/>
                    <a:pt x="9" y="1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10" name="Freeform 110"/>
            <p:cNvSpPr>
              <a:spLocks noEditPoints="1"/>
            </p:cNvSpPr>
            <p:nvPr/>
          </p:nvSpPr>
          <p:spPr bwMode="auto">
            <a:xfrm>
              <a:off x="5374" y="1284"/>
              <a:ext cx="45" cy="45"/>
            </a:xfrm>
            <a:custGeom>
              <a:avLst/>
              <a:gdLst>
                <a:gd name="T0" fmla="*/ 10 w 19"/>
                <a:gd name="T1" fmla="*/ 0 h 19"/>
                <a:gd name="T2" fmla="*/ 0 w 19"/>
                <a:gd name="T3" fmla="*/ 10 h 19"/>
                <a:gd name="T4" fmla="*/ 10 w 19"/>
                <a:gd name="T5" fmla="*/ 19 h 19"/>
                <a:gd name="T6" fmla="*/ 19 w 19"/>
                <a:gd name="T7" fmla="*/ 10 h 19"/>
                <a:gd name="T8" fmla="*/ 10 w 19"/>
                <a:gd name="T9" fmla="*/ 0 h 19"/>
                <a:gd name="T10" fmla="*/ 10 w 19"/>
                <a:gd name="T11" fmla="*/ 15 h 19"/>
                <a:gd name="T12" fmla="*/ 4 w 19"/>
                <a:gd name="T13" fmla="*/ 10 h 19"/>
                <a:gd name="T14" fmla="*/ 10 w 19"/>
                <a:gd name="T15" fmla="*/ 4 h 19"/>
                <a:gd name="T16" fmla="*/ 15 w 19"/>
                <a:gd name="T17" fmla="*/ 10 h 19"/>
                <a:gd name="T18" fmla="*/ 10 w 19"/>
                <a:gd name="T19"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9">
                  <a:moveTo>
                    <a:pt x="10" y="0"/>
                  </a:moveTo>
                  <a:cubicBezTo>
                    <a:pt x="4" y="0"/>
                    <a:pt x="0" y="4"/>
                    <a:pt x="0" y="10"/>
                  </a:cubicBezTo>
                  <a:cubicBezTo>
                    <a:pt x="0" y="15"/>
                    <a:pt x="4" y="19"/>
                    <a:pt x="10" y="19"/>
                  </a:cubicBezTo>
                  <a:cubicBezTo>
                    <a:pt x="15" y="19"/>
                    <a:pt x="19" y="15"/>
                    <a:pt x="19" y="10"/>
                  </a:cubicBezTo>
                  <a:cubicBezTo>
                    <a:pt x="19" y="4"/>
                    <a:pt x="15" y="0"/>
                    <a:pt x="10" y="0"/>
                  </a:cubicBezTo>
                  <a:close/>
                  <a:moveTo>
                    <a:pt x="10" y="15"/>
                  </a:moveTo>
                  <a:cubicBezTo>
                    <a:pt x="7" y="15"/>
                    <a:pt x="4" y="12"/>
                    <a:pt x="4" y="10"/>
                  </a:cubicBezTo>
                  <a:cubicBezTo>
                    <a:pt x="4" y="7"/>
                    <a:pt x="7" y="4"/>
                    <a:pt x="10" y="4"/>
                  </a:cubicBezTo>
                  <a:cubicBezTo>
                    <a:pt x="12" y="4"/>
                    <a:pt x="15" y="7"/>
                    <a:pt x="15" y="10"/>
                  </a:cubicBezTo>
                  <a:cubicBezTo>
                    <a:pt x="15" y="12"/>
                    <a:pt x="12" y="15"/>
                    <a:pt x="10" y="1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11" name="Freeform 111"/>
            <p:cNvSpPr>
              <a:spLocks noEditPoints="1"/>
            </p:cNvSpPr>
            <p:nvPr/>
          </p:nvSpPr>
          <p:spPr bwMode="auto">
            <a:xfrm>
              <a:off x="4570" y="1088"/>
              <a:ext cx="305" cy="305"/>
            </a:xfrm>
            <a:custGeom>
              <a:avLst/>
              <a:gdLst>
                <a:gd name="T0" fmla="*/ 82 w 129"/>
                <a:gd name="T1" fmla="*/ 104 h 129"/>
                <a:gd name="T2" fmla="*/ 83 w 129"/>
                <a:gd name="T3" fmla="*/ 102 h 129"/>
                <a:gd name="T4" fmla="*/ 80 w 129"/>
                <a:gd name="T5" fmla="*/ 86 h 129"/>
                <a:gd name="T6" fmla="*/ 100 w 129"/>
                <a:gd name="T7" fmla="*/ 72 h 129"/>
                <a:gd name="T8" fmla="*/ 108 w 129"/>
                <a:gd name="T9" fmla="*/ 64 h 129"/>
                <a:gd name="T10" fmla="*/ 127 w 129"/>
                <a:gd name="T11" fmla="*/ 33 h 129"/>
                <a:gd name="T12" fmla="*/ 128 w 129"/>
                <a:gd name="T13" fmla="*/ 19 h 129"/>
                <a:gd name="T14" fmla="*/ 122 w 129"/>
                <a:gd name="T15" fmla="*/ 7 h 129"/>
                <a:gd name="T16" fmla="*/ 122 w 129"/>
                <a:gd name="T17" fmla="*/ 7 h 129"/>
                <a:gd name="T18" fmla="*/ 110 w 129"/>
                <a:gd name="T19" fmla="*/ 1 h 129"/>
                <a:gd name="T20" fmla="*/ 96 w 129"/>
                <a:gd name="T21" fmla="*/ 2 h 129"/>
                <a:gd name="T22" fmla="*/ 65 w 129"/>
                <a:gd name="T23" fmla="*/ 21 h 129"/>
                <a:gd name="T24" fmla="*/ 57 w 129"/>
                <a:gd name="T25" fmla="*/ 29 h 129"/>
                <a:gd name="T26" fmla="*/ 43 w 129"/>
                <a:gd name="T27" fmla="*/ 49 h 129"/>
                <a:gd name="T28" fmla="*/ 27 w 129"/>
                <a:gd name="T29" fmla="*/ 46 h 129"/>
                <a:gd name="T30" fmla="*/ 25 w 129"/>
                <a:gd name="T31" fmla="*/ 47 h 129"/>
                <a:gd name="T32" fmla="*/ 1 w 129"/>
                <a:gd name="T33" fmla="*/ 71 h 129"/>
                <a:gd name="T34" fmla="*/ 0 w 129"/>
                <a:gd name="T35" fmla="*/ 73 h 129"/>
                <a:gd name="T36" fmla="*/ 1 w 129"/>
                <a:gd name="T37" fmla="*/ 74 h 129"/>
                <a:gd name="T38" fmla="*/ 2 w 129"/>
                <a:gd name="T39" fmla="*/ 75 h 129"/>
                <a:gd name="T40" fmla="*/ 25 w 129"/>
                <a:gd name="T41" fmla="*/ 79 h 129"/>
                <a:gd name="T42" fmla="*/ 26 w 129"/>
                <a:gd name="T43" fmla="*/ 80 h 129"/>
                <a:gd name="T44" fmla="*/ 16 w 129"/>
                <a:gd name="T45" fmla="*/ 85 h 129"/>
                <a:gd name="T46" fmla="*/ 15 w 129"/>
                <a:gd name="T47" fmla="*/ 85 h 129"/>
                <a:gd name="T48" fmla="*/ 14 w 129"/>
                <a:gd name="T49" fmla="*/ 87 h 129"/>
                <a:gd name="T50" fmla="*/ 15 w 129"/>
                <a:gd name="T51" fmla="*/ 88 h 129"/>
                <a:gd name="T52" fmla="*/ 40 w 129"/>
                <a:gd name="T53" fmla="*/ 114 h 129"/>
                <a:gd name="T54" fmla="*/ 44 w 129"/>
                <a:gd name="T55" fmla="*/ 114 h 129"/>
                <a:gd name="T56" fmla="*/ 44 w 129"/>
                <a:gd name="T57" fmla="*/ 113 h 129"/>
                <a:gd name="T58" fmla="*/ 49 w 129"/>
                <a:gd name="T59" fmla="*/ 103 h 129"/>
                <a:gd name="T60" fmla="*/ 50 w 129"/>
                <a:gd name="T61" fmla="*/ 104 h 129"/>
                <a:gd name="T62" fmla="*/ 54 w 129"/>
                <a:gd name="T63" fmla="*/ 127 h 129"/>
                <a:gd name="T64" fmla="*/ 55 w 129"/>
                <a:gd name="T65" fmla="*/ 128 h 129"/>
                <a:gd name="T66" fmla="*/ 58 w 129"/>
                <a:gd name="T67" fmla="*/ 128 h 129"/>
                <a:gd name="T68" fmla="*/ 82 w 129"/>
                <a:gd name="T69" fmla="*/ 104 h 129"/>
                <a:gd name="T70" fmla="*/ 21 w 129"/>
                <a:gd name="T71" fmla="*/ 88 h 129"/>
                <a:gd name="T72" fmla="*/ 29 w 129"/>
                <a:gd name="T73" fmla="*/ 84 h 129"/>
                <a:gd name="T74" fmla="*/ 45 w 129"/>
                <a:gd name="T75" fmla="*/ 100 h 129"/>
                <a:gd name="T76" fmla="*/ 41 w 129"/>
                <a:gd name="T77" fmla="*/ 108 h 129"/>
                <a:gd name="T78" fmla="*/ 21 w 129"/>
                <a:gd name="T79" fmla="*/ 88 h 129"/>
                <a:gd name="T80" fmla="*/ 55 w 129"/>
                <a:gd name="T81" fmla="*/ 102 h 129"/>
                <a:gd name="T82" fmla="*/ 27 w 129"/>
                <a:gd name="T83" fmla="*/ 74 h 129"/>
                <a:gd name="T84" fmla="*/ 7 w 129"/>
                <a:gd name="T85" fmla="*/ 71 h 129"/>
                <a:gd name="T86" fmla="*/ 28 w 129"/>
                <a:gd name="T87" fmla="*/ 51 h 129"/>
                <a:gd name="T88" fmla="*/ 45 w 129"/>
                <a:gd name="T89" fmla="*/ 54 h 129"/>
                <a:gd name="T90" fmla="*/ 61 w 129"/>
                <a:gd name="T91" fmla="*/ 32 h 129"/>
                <a:gd name="T92" fmla="*/ 68 w 129"/>
                <a:gd name="T93" fmla="*/ 24 h 129"/>
                <a:gd name="T94" fmla="*/ 97 w 129"/>
                <a:gd name="T95" fmla="*/ 6 h 129"/>
                <a:gd name="T96" fmla="*/ 119 w 129"/>
                <a:gd name="T97" fmla="*/ 10 h 129"/>
                <a:gd name="T98" fmla="*/ 123 w 129"/>
                <a:gd name="T99" fmla="*/ 32 h 129"/>
                <a:gd name="T100" fmla="*/ 105 w 129"/>
                <a:gd name="T101" fmla="*/ 61 h 129"/>
                <a:gd name="T102" fmla="*/ 97 w 129"/>
                <a:gd name="T103" fmla="*/ 68 h 129"/>
                <a:gd name="T104" fmla="*/ 75 w 129"/>
                <a:gd name="T105" fmla="*/ 84 h 129"/>
                <a:gd name="T106" fmla="*/ 78 w 129"/>
                <a:gd name="T107" fmla="*/ 101 h 129"/>
                <a:gd name="T108" fmla="*/ 58 w 129"/>
                <a:gd name="T109" fmla="*/ 122 h 129"/>
                <a:gd name="T110" fmla="*/ 55 w 129"/>
                <a:gd name="T111" fmla="*/ 10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9" h="129">
                  <a:moveTo>
                    <a:pt x="82" y="104"/>
                  </a:moveTo>
                  <a:cubicBezTo>
                    <a:pt x="83" y="103"/>
                    <a:pt x="83" y="102"/>
                    <a:pt x="83" y="102"/>
                  </a:cubicBezTo>
                  <a:cubicBezTo>
                    <a:pt x="80" y="86"/>
                    <a:pt x="80" y="86"/>
                    <a:pt x="80" y="86"/>
                  </a:cubicBezTo>
                  <a:cubicBezTo>
                    <a:pt x="100" y="72"/>
                    <a:pt x="100" y="72"/>
                    <a:pt x="100" y="72"/>
                  </a:cubicBezTo>
                  <a:cubicBezTo>
                    <a:pt x="100" y="71"/>
                    <a:pt x="106" y="67"/>
                    <a:pt x="108" y="64"/>
                  </a:cubicBezTo>
                  <a:cubicBezTo>
                    <a:pt x="118" y="55"/>
                    <a:pt x="124" y="44"/>
                    <a:pt x="127" y="33"/>
                  </a:cubicBezTo>
                  <a:cubicBezTo>
                    <a:pt x="128" y="28"/>
                    <a:pt x="129" y="23"/>
                    <a:pt x="128" y="19"/>
                  </a:cubicBezTo>
                  <a:cubicBezTo>
                    <a:pt x="127" y="14"/>
                    <a:pt x="125" y="10"/>
                    <a:pt x="122" y="7"/>
                  </a:cubicBezTo>
                  <a:cubicBezTo>
                    <a:pt x="122" y="7"/>
                    <a:pt x="122" y="7"/>
                    <a:pt x="122" y="7"/>
                  </a:cubicBezTo>
                  <a:cubicBezTo>
                    <a:pt x="119" y="4"/>
                    <a:pt x="115" y="2"/>
                    <a:pt x="110" y="1"/>
                  </a:cubicBezTo>
                  <a:cubicBezTo>
                    <a:pt x="106" y="0"/>
                    <a:pt x="101" y="1"/>
                    <a:pt x="96" y="2"/>
                  </a:cubicBezTo>
                  <a:cubicBezTo>
                    <a:pt x="85" y="5"/>
                    <a:pt x="74" y="11"/>
                    <a:pt x="65" y="21"/>
                  </a:cubicBezTo>
                  <a:cubicBezTo>
                    <a:pt x="63" y="23"/>
                    <a:pt x="59" y="27"/>
                    <a:pt x="57" y="29"/>
                  </a:cubicBezTo>
                  <a:cubicBezTo>
                    <a:pt x="43" y="49"/>
                    <a:pt x="43" y="49"/>
                    <a:pt x="43" y="49"/>
                  </a:cubicBezTo>
                  <a:cubicBezTo>
                    <a:pt x="27" y="46"/>
                    <a:pt x="27" y="46"/>
                    <a:pt x="27" y="46"/>
                  </a:cubicBezTo>
                  <a:cubicBezTo>
                    <a:pt x="27" y="46"/>
                    <a:pt x="26" y="46"/>
                    <a:pt x="25" y="47"/>
                  </a:cubicBezTo>
                  <a:cubicBezTo>
                    <a:pt x="1" y="71"/>
                    <a:pt x="1" y="71"/>
                    <a:pt x="1" y="71"/>
                  </a:cubicBezTo>
                  <a:cubicBezTo>
                    <a:pt x="1" y="71"/>
                    <a:pt x="0" y="72"/>
                    <a:pt x="0" y="73"/>
                  </a:cubicBezTo>
                  <a:cubicBezTo>
                    <a:pt x="0" y="73"/>
                    <a:pt x="1" y="74"/>
                    <a:pt x="1" y="74"/>
                  </a:cubicBezTo>
                  <a:cubicBezTo>
                    <a:pt x="1" y="75"/>
                    <a:pt x="2" y="75"/>
                    <a:pt x="2" y="75"/>
                  </a:cubicBezTo>
                  <a:cubicBezTo>
                    <a:pt x="25" y="79"/>
                    <a:pt x="25" y="79"/>
                    <a:pt x="25" y="79"/>
                  </a:cubicBezTo>
                  <a:cubicBezTo>
                    <a:pt x="26" y="80"/>
                    <a:pt x="26" y="80"/>
                    <a:pt x="26" y="80"/>
                  </a:cubicBezTo>
                  <a:cubicBezTo>
                    <a:pt x="16" y="85"/>
                    <a:pt x="16" y="85"/>
                    <a:pt x="16" y="85"/>
                  </a:cubicBezTo>
                  <a:cubicBezTo>
                    <a:pt x="16" y="85"/>
                    <a:pt x="15" y="85"/>
                    <a:pt x="15" y="85"/>
                  </a:cubicBezTo>
                  <a:cubicBezTo>
                    <a:pt x="15" y="86"/>
                    <a:pt x="14" y="86"/>
                    <a:pt x="14" y="87"/>
                  </a:cubicBezTo>
                  <a:cubicBezTo>
                    <a:pt x="14" y="87"/>
                    <a:pt x="15" y="88"/>
                    <a:pt x="15" y="88"/>
                  </a:cubicBezTo>
                  <a:cubicBezTo>
                    <a:pt x="40" y="114"/>
                    <a:pt x="40" y="114"/>
                    <a:pt x="40" y="114"/>
                  </a:cubicBezTo>
                  <a:cubicBezTo>
                    <a:pt x="41" y="115"/>
                    <a:pt x="43" y="115"/>
                    <a:pt x="44" y="114"/>
                  </a:cubicBezTo>
                  <a:cubicBezTo>
                    <a:pt x="44" y="114"/>
                    <a:pt x="44" y="113"/>
                    <a:pt x="44" y="113"/>
                  </a:cubicBezTo>
                  <a:cubicBezTo>
                    <a:pt x="49" y="103"/>
                    <a:pt x="49" y="103"/>
                    <a:pt x="49" y="103"/>
                  </a:cubicBezTo>
                  <a:cubicBezTo>
                    <a:pt x="50" y="104"/>
                    <a:pt x="50" y="104"/>
                    <a:pt x="50" y="104"/>
                  </a:cubicBezTo>
                  <a:cubicBezTo>
                    <a:pt x="54" y="127"/>
                    <a:pt x="54" y="127"/>
                    <a:pt x="54" y="127"/>
                  </a:cubicBezTo>
                  <a:cubicBezTo>
                    <a:pt x="54" y="127"/>
                    <a:pt x="54" y="128"/>
                    <a:pt x="55" y="128"/>
                  </a:cubicBezTo>
                  <a:cubicBezTo>
                    <a:pt x="56" y="129"/>
                    <a:pt x="57" y="129"/>
                    <a:pt x="58" y="128"/>
                  </a:cubicBezTo>
                  <a:lnTo>
                    <a:pt x="82" y="104"/>
                  </a:lnTo>
                  <a:close/>
                  <a:moveTo>
                    <a:pt x="21" y="88"/>
                  </a:moveTo>
                  <a:cubicBezTo>
                    <a:pt x="29" y="84"/>
                    <a:pt x="29" y="84"/>
                    <a:pt x="29" y="84"/>
                  </a:cubicBezTo>
                  <a:cubicBezTo>
                    <a:pt x="45" y="100"/>
                    <a:pt x="45" y="100"/>
                    <a:pt x="45" y="100"/>
                  </a:cubicBezTo>
                  <a:cubicBezTo>
                    <a:pt x="41" y="108"/>
                    <a:pt x="41" y="108"/>
                    <a:pt x="41" y="108"/>
                  </a:cubicBezTo>
                  <a:lnTo>
                    <a:pt x="21" y="88"/>
                  </a:lnTo>
                  <a:close/>
                  <a:moveTo>
                    <a:pt x="55" y="102"/>
                  </a:moveTo>
                  <a:cubicBezTo>
                    <a:pt x="27" y="74"/>
                    <a:pt x="27" y="74"/>
                    <a:pt x="27" y="74"/>
                  </a:cubicBezTo>
                  <a:cubicBezTo>
                    <a:pt x="7" y="71"/>
                    <a:pt x="7" y="71"/>
                    <a:pt x="7" y="71"/>
                  </a:cubicBezTo>
                  <a:cubicBezTo>
                    <a:pt x="28" y="51"/>
                    <a:pt x="28" y="51"/>
                    <a:pt x="28" y="51"/>
                  </a:cubicBezTo>
                  <a:cubicBezTo>
                    <a:pt x="45" y="54"/>
                    <a:pt x="45" y="54"/>
                    <a:pt x="45" y="54"/>
                  </a:cubicBezTo>
                  <a:cubicBezTo>
                    <a:pt x="61" y="32"/>
                    <a:pt x="61" y="32"/>
                    <a:pt x="61" y="32"/>
                  </a:cubicBezTo>
                  <a:cubicBezTo>
                    <a:pt x="61" y="32"/>
                    <a:pt x="66" y="26"/>
                    <a:pt x="68" y="24"/>
                  </a:cubicBezTo>
                  <a:cubicBezTo>
                    <a:pt x="77" y="15"/>
                    <a:pt x="87" y="9"/>
                    <a:pt x="97" y="6"/>
                  </a:cubicBezTo>
                  <a:cubicBezTo>
                    <a:pt x="106" y="4"/>
                    <a:pt x="114" y="5"/>
                    <a:pt x="119" y="10"/>
                  </a:cubicBezTo>
                  <a:cubicBezTo>
                    <a:pt x="124" y="15"/>
                    <a:pt x="125" y="23"/>
                    <a:pt x="123" y="32"/>
                  </a:cubicBezTo>
                  <a:cubicBezTo>
                    <a:pt x="120" y="42"/>
                    <a:pt x="114" y="52"/>
                    <a:pt x="105" y="61"/>
                  </a:cubicBezTo>
                  <a:cubicBezTo>
                    <a:pt x="103" y="63"/>
                    <a:pt x="99" y="66"/>
                    <a:pt x="97" y="68"/>
                  </a:cubicBezTo>
                  <a:cubicBezTo>
                    <a:pt x="75" y="84"/>
                    <a:pt x="75" y="84"/>
                    <a:pt x="75" y="84"/>
                  </a:cubicBezTo>
                  <a:cubicBezTo>
                    <a:pt x="78" y="101"/>
                    <a:pt x="78" y="101"/>
                    <a:pt x="78" y="101"/>
                  </a:cubicBezTo>
                  <a:cubicBezTo>
                    <a:pt x="58" y="122"/>
                    <a:pt x="58" y="122"/>
                    <a:pt x="58" y="122"/>
                  </a:cubicBezTo>
                  <a:lnTo>
                    <a:pt x="55" y="102"/>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12" name="Freeform 112"/>
            <p:cNvSpPr>
              <a:spLocks noEditPoints="1"/>
            </p:cNvSpPr>
            <p:nvPr/>
          </p:nvSpPr>
          <p:spPr bwMode="auto">
            <a:xfrm>
              <a:off x="4719" y="1196"/>
              <a:ext cx="47" cy="48"/>
            </a:xfrm>
            <a:custGeom>
              <a:avLst/>
              <a:gdLst>
                <a:gd name="T0" fmla="*/ 17 w 20"/>
                <a:gd name="T1" fmla="*/ 3 h 20"/>
                <a:gd name="T2" fmla="*/ 10 w 20"/>
                <a:gd name="T3" fmla="*/ 0 h 20"/>
                <a:gd name="T4" fmla="*/ 4 w 20"/>
                <a:gd name="T5" fmla="*/ 3 h 20"/>
                <a:gd name="T6" fmla="*/ 4 w 20"/>
                <a:gd name="T7" fmla="*/ 16 h 20"/>
                <a:gd name="T8" fmla="*/ 17 w 20"/>
                <a:gd name="T9" fmla="*/ 16 h 20"/>
                <a:gd name="T10" fmla="*/ 20 w 20"/>
                <a:gd name="T11" fmla="*/ 10 h 20"/>
                <a:gd name="T12" fmla="*/ 17 w 20"/>
                <a:gd name="T13" fmla="*/ 3 h 20"/>
                <a:gd name="T14" fmla="*/ 10 w 20"/>
                <a:gd name="T15" fmla="*/ 15 h 20"/>
                <a:gd name="T16" fmla="*/ 7 w 20"/>
                <a:gd name="T17" fmla="*/ 13 h 20"/>
                <a:gd name="T18" fmla="*/ 5 w 20"/>
                <a:gd name="T19" fmla="*/ 10 h 20"/>
                <a:gd name="T20" fmla="*/ 7 w 20"/>
                <a:gd name="T21" fmla="*/ 6 h 20"/>
                <a:gd name="T22" fmla="*/ 14 w 20"/>
                <a:gd name="T23" fmla="*/ 6 h 20"/>
                <a:gd name="T24" fmla="*/ 14 w 20"/>
                <a:gd name="T25" fmla="*/ 13 h 20"/>
                <a:gd name="T26" fmla="*/ 10 w 20"/>
                <a:gd name="T27"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20">
                  <a:moveTo>
                    <a:pt x="17" y="3"/>
                  </a:moveTo>
                  <a:cubicBezTo>
                    <a:pt x="15" y="1"/>
                    <a:pt x="13" y="0"/>
                    <a:pt x="10" y="0"/>
                  </a:cubicBezTo>
                  <a:cubicBezTo>
                    <a:pt x="8" y="0"/>
                    <a:pt x="5" y="1"/>
                    <a:pt x="4" y="3"/>
                  </a:cubicBezTo>
                  <a:cubicBezTo>
                    <a:pt x="0" y="7"/>
                    <a:pt x="0" y="13"/>
                    <a:pt x="4" y="16"/>
                  </a:cubicBezTo>
                  <a:cubicBezTo>
                    <a:pt x="7" y="20"/>
                    <a:pt x="14" y="20"/>
                    <a:pt x="17" y="16"/>
                  </a:cubicBezTo>
                  <a:cubicBezTo>
                    <a:pt x="19" y="15"/>
                    <a:pt x="20" y="12"/>
                    <a:pt x="20" y="10"/>
                  </a:cubicBezTo>
                  <a:cubicBezTo>
                    <a:pt x="20" y="7"/>
                    <a:pt x="19" y="5"/>
                    <a:pt x="17" y="3"/>
                  </a:cubicBezTo>
                  <a:close/>
                  <a:moveTo>
                    <a:pt x="10" y="15"/>
                  </a:moveTo>
                  <a:cubicBezTo>
                    <a:pt x="9" y="15"/>
                    <a:pt x="8" y="14"/>
                    <a:pt x="7" y="13"/>
                  </a:cubicBezTo>
                  <a:cubicBezTo>
                    <a:pt x="6" y="12"/>
                    <a:pt x="5" y="11"/>
                    <a:pt x="5" y="10"/>
                  </a:cubicBezTo>
                  <a:cubicBezTo>
                    <a:pt x="5" y="8"/>
                    <a:pt x="6" y="7"/>
                    <a:pt x="7" y="6"/>
                  </a:cubicBezTo>
                  <a:cubicBezTo>
                    <a:pt x="9" y="4"/>
                    <a:pt x="12" y="4"/>
                    <a:pt x="14" y="6"/>
                  </a:cubicBezTo>
                  <a:cubicBezTo>
                    <a:pt x="16" y="8"/>
                    <a:pt x="16" y="11"/>
                    <a:pt x="14" y="13"/>
                  </a:cubicBezTo>
                  <a:cubicBezTo>
                    <a:pt x="13" y="14"/>
                    <a:pt x="12" y="15"/>
                    <a:pt x="10" y="1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13" name="Freeform 113"/>
            <p:cNvSpPr>
              <a:spLocks noEditPoints="1"/>
            </p:cNvSpPr>
            <p:nvPr/>
          </p:nvSpPr>
          <p:spPr bwMode="auto">
            <a:xfrm>
              <a:off x="4773" y="1140"/>
              <a:ext cx="52" cy="49"/>
            </a:xfrm>
            <a:custGeom>
              <a:avLst/>
              <a:gdLst>
                <a:gd name="T0" fmla="*/ 18 w 22"/>
                <a:gd name="T1" fmla="*/ 3 h 21"/>
                <a:gd name="T2" fmla="*/ 11 w 22"/>
                <a:gd name="T3" fmla="*/ 0 h 21"/>
                <a:gd name="T4" fmla="*/ 4 w 22"/>
                <a:gd name="T5" fmla="*/ 3 h 21"/>
                <a:gd name="T6" fmla="*/ 4 w 22"/>
                <a:gd name="T7" fmla="*/ 17 h 21"/>
                <a:gd name="T8" fmla="*/ 18 w 22"/>
                <a:gd name="T9" fmla="*/ 17 h 21"/>
                <a:gd name="T10" fmla="*/ 18 w 22"/>
                <a:gd name="T11" fmla="*/ 3 h 21"/>
                <a:gd name="T12" fmla="*/ 11 w 22"/>
                <a:gd name="T13" fmla="*/ 15 h 21"/>
                <a:gd name="T14" fmla="*/ 7 w 22"/>
                <a:gd name="T15" fmla="*/ 14 h 21"/>
                <a:gd name="T16" fmla="*/ 6 w 22"/>
                <a:gd name="T17" fmla="*/ 10 h 21"/>
                <a:gd name="T18" fmla="*/ 7 w 22"/>
                <a:gd name="T19" fmla="*/ 6 h 21"/>
                <a:gd name="T20" fmla="*/ 15 w 22"/>
                <a:gd name="T21" fmla="*/ 6 h 21"/>
                <a:gd name="T22" fmla="*/ 15 w 22"/>
                <a:gd name="T23" fmla="*/ 14 h 21"/>
                <a:gd name="T24" fmla="*/ 11 w 22"/>
                <a:gd name="T25" fmla="*/ 1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21">
                  <a:moveTo>
                    <a:pt x="18" y="3"/>
                  </a:moveTo>
                  <a:cubicBezTo>
                    <a:pt x="16" y="1"/>
                    <a:pt x="14" y="0"/>
                    <a:pt x="11" y="0"/>
                  </a:cubicBezTo>
                  <a:cubicBezTo>
                    <a:pt x="8" y="0"/>
                    <a:pt x="6" y="1"/>
                    <a:pt x="4" y="3"/>
                  </a:cubicBezTo>
                  <a:cubicBezTo>
                    <a:pt x="0" y="7"/>
                    <a:pt x="0" y="13"/>
                    <a:pt x="4" y="17"/>
                  </a:cubicBezTo>
                  <a:cubicBezTo>
                    <a:pt x="8" y="21"/>
                    <a:pt x="14" y="21"/>
                    <a:pt x="18" y="17"/>
                  </a:cubicBezTo>
                  <a:cubicBezTo>
                    <a:pt x="22" y="13"/>
                    <a:pt x="22" y="7"/>
                    <a:pt x="18" y="3"/>
                  </a:cubicBezTo>
                  <a:close/>
                  <a:moveTo>
                    <a:pt x="11" y="15"/>
                  </a:moveTo>
                  <a:cubicBezTo>
                    <a:pt x="10" y="15"/>
                    <a:pt x="8" y="15"/>
                    <a:pt x="7" y="14"/>
                  </a:cubicBezTo>
                  <a:cubicBezTo>
                    <a:pt x="6" y="13"/>
                    <a:pt x="6" y="11"/>
                    <a:pt x="6" y="10"/>
                  </a:cubicBezTo>
                  <a:cubicBezTo>
                    <a:pt x="6" y="9"/>
                    <a:pt x="6" y="7"/>
                    <a:pt x="7" y="6"/>
                  </a:cubicBezTo>
                  <a:cubicBezTo>
                    <a:pt x="9" y="4"/>
                    <a:pt x="13" y="4"/>
                    <a:pt x="15" y="6"/>
                  </a:cubicBezTo>
                  <a:cubicBezTo>
                    <a:pt x="17" y="8"/>
                    <a:pt x="17" y="12"/>
                    <a:pt x="15" y="14"/>
                  </a:cubicBezTo>
                  <a:cubicBezTo>
                    <a:pt x="14" y="15"/>
                    <a:pt x="12" y="15"/>
                    <a:pt x="11" y="1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14" name="Freeform 114"/>
            <p:cNvSpPr>
              <a:spLocks noEditPoints="1"/>
            </p:cNvSpPr>
            <p:nvPr/>
          </p:nvSpPr>
          <p:spPr bwMode="auto">
            <a:xfrm>
              <a:off x="3990" y="1099"/>
              <a:ext cx="303" cy="303"/>
            </a:xfrm>
            <a:custGeom>
              <a:avLst/>
              <a:gdLst>
                <a:gd name="T0" fmla="*/ 127 w 128"/>
                <a:gd name="T1" fmla="*/ 1 h 128"/>
                <a:gd name="T2" fmla="*/ 125 w 128"/>
                <a:gd name="T3" fmla="*/ 0 h 128"/>
                <a:gd name="T4" fmla="*/ 109 w 128"/>
                <a:gd name="T5" fmla="*/ 3 h 128"/>
                <a:gd name="T6" fmla="*/ 108 w 128"/>
                <a:gd name="T7" fmla="*/ 4 h 128"/>
                <a:gd name="T8" fmla="*/ 82 w 128"/>
                <a:gd name="T9" fmla="*/ 29 h 128"/>
                <a:gd name="T10" fmla="*/ 11 w 128"/>
                <a:gd name="T11" fmla="*/ 8 h 128"/>
                <a:gd name="T12" fmla="*/ 9 w 128"/>
                <a:gd name="T13" fmla="*/ 9 h 128"/>
                <a:gd name="T14" fmla="*/ 1 w 128"/>
                <a:gd name="T15" fmla="*/ 17 h 128"/>
                <a:gd name="T16" fmla="*/ 1 w 128"/>
                <a:gd name="T17" fmla="*/ 20 h 128"/>
                <a:gd name="T18" fmla="*/ 1 w 128"/>
                <a:gd name="T19" fmla="*/ 21 h 128"/>
                <a:gd name="T20" fmla="*/ 54 w 128"/>
                <a:gd name="T21" fmla="*/ 58 h 128"/>
                <a:gd name="T22" fmla="*/ 31 w 128"/>
                <a:gd name="T23" fmla="*/ 81 h 128"/>
                <a:gd name="T24" fmla="*/ 11 w 128"/>
                <a:gd name="T25" fmla="*/ 76 h 128"/>
                <a:gd name="T26" fmla="*/ 9 w 128"/>
                <a:gd name="T27" fmla="*/ 76 h 128"/>
                <a:gd name="T28" fmla="*/ 1 w 128"/>
                <a:gd name="T29" fmla="*/ 84 h 128"/>
                <a:gd name="T30" fmla="*/ 1 w 128"/>
                <a:gd name="T31" fmla="*/ 87 h 128"/>
                <a:gd name="T32" fmla="*/ 1 w 128"/>
                <a:gd name="T33" fmla="*/ 88 h 128"/>
                <a:gd name="T34" fmla="*/ 2 w 128"/>
                <a:gd name="T35" fmla="*/ 88 h 128"/>
                <a:gd name="T36" fmla="*/ 25 w 128"/>
                <a:gd name="T37" fmla="*/ 104 h 128"/>
                <a:gd name="T38" fmla="*/ 40 w 128"/>
                <a:gd name="T39" fmla="*/ 126 h 128"/>
                <a:gd name="T40" fmla="*/ 40 w 128"/>
                <a:gd name="T41" fmla="*/ 126 h 128"/>
                <a:gd name="T42" fmla="*/ 40 w 128"/>
                <a:gd name="T43" fmla="*/ 127 h 128"/>
                <a:gd name="T44" fmla="*/ 41 w 128"/>
                <a:gd name="T45" fmla="*/ 127 h 128"/>
                <a:gd name="T46" fmla="*/ 44 w 128"/>
                <a:gd name="T47" fmla="*/ 127 h 128"/>
                <a:gd name="T48" fmla="*/ 52 w 128"/>
                <a:gd name="T49" fmla="*/ 119 h 128"/>
                <a:gd name="T50" fmla="*/ 52 w 128"/>
                <a:gd name="T51" fmla="*/ 117 h 128"/>
                <a:gd name="T52" fmla="*/ 47 w 128"/>
                <a:gd name="T53" fmla="*/ 97 h 128"/>
                <a:gd name="T54" fmla="*/ 70 w 128"/>
                <a:gd name="T55" fmla="*/ 74 h 128"/>
                <a:gd name="T56" fmla="*/ 107 w 128"/>
                <a:gd name="T57" fmla="*/ 127 h 128"/>
                <a:gd name="T58" fmla="*/ 108 w 128"/>
                <a:gd name="T59" fmla="*/ 127 h 128"/>
                <a:gd name="T60" fmla="*/ 111 w 128"/>
                <a:gd name="T61" fmla="*/ 127 h 128"/>
                <a:gd name="T62" fmla="*/ 119 w 128"/>
                <a:gd name="T63" fmla="*/ 119 h 128"/>
                <a:gd name="T64" fmla="*/ 119 w 128"/>
                <a:gd name="T65" fmla="*/ 119 h 128"/>
                <a:gd name="T66" fmla="*/ 120 w 128"/>
                <a:gd name="T67" fmla="*/ 117 h 128"/>
                <a:gd name="T68" fmla="*/ 99 w 128"/>
                <a:gd name="T69" fmla="*/ 46 h 128"/>
                <a:gd name="T70" fmla="*/ 124 w 128"/>
                <a:gd name="T71" fmla="*/ 20 h 128"/>
                <a:gd name="T72" fmla="*/ 125 w 128"/>
                <a:gd name="T73" fmla="*/ 19 h 128"/>
                <a:gd name="T74" fmla="*/ 128 w 128"/>
                <a:gd name="T75" fmla="*/ 3 h 128"/>
                <a:gd name="T76" fmla="*/ 127 w 128"/>
                <a:gd name="T77" fmla="*/ 1 h 128"/>
                <a:gd name="T78" fmla="*/ 115 w 128"/>
                <a:gd name="T79" fmla="*/ 117 h 128"/>
                <a:gd name="T80" fmla="*/ 110 w 128"/>
                <a:gd name="T81" fmla="*/ 122 h 128"/>
                <a:gd name="T82" fmla="*/ 74 w 128"/>
                <a:gd name="T83" fmla="*/ 71 h 128"/>
                <a:gd name="T84" fmla="*/ 95 w 128"/>
                <a:gd name="T85" fmla="*/ 50 h 128"/>
                <a:gd name="T86" fmla="*/ 115 w 128"/>
                <a:gd name="T87" fmla="*/ 117 h 128"/>
                <a:gd name="T88" fmla="*/ 120 w 128"/>
                <a:gd name="T89" fmla="*/ 18 h 128"/>
                <a:gd name="T90" fmla="*/ 120 w 128"/>
                <a:gd name="T91" fmla="*/ 18 h 128"/>
                <a:gd name="T92" fmla="*/ 42 w 128"/>
                <a:gd name="T93" fmla="*/ 96 h 128"/>
                <a:gd name="T94" fmla="*/ 48 w 128"/>
                <a:gd name="T95" fmla="*/ 117 h 128"/>
                <a:gd name="T96" fmla="*/ 43 w 128"/>
                <a:gd name="T97" fmla="*/ 122 h 128"/>
                <a:gd name="T98" fmla="*/ 28 w 128"/>
                <a:gd name="T99" fmla="*/ 100 h 128"/>
                <a:gd name="T100" fmla="*/ 6 w 128"/>
                <a:gd name="T101" fmla="*/ 85 h 128"/>
                <a:gd name="T102" fmla="*/ 11 w 128"/>
                <a:gd name="T103" fmla="*/ 80 h 128"/>
                <a:gd name="T104" fmla="*/ 32 w 128"/>
                <a:gd name="T105" fmla="*/ 86 h 128"/>
                <a:gd name="T106" fmla="*/ 61 w 128"/>
                <a:gd name="T107" fmla="*/ 57 h 128"/>
                <a:gd name="T108" fmla="*/ 6 w 128"/>
                <a:gd name="T109" fmla="*/ 18 h 128"/>
                <a:gd name="T110" fmla="*/ 11 w 128"/>
                <a:gd name="T111" fmla="*/ 13 h 128"/>
                <a:gd name="T112" fmla="*/ 83 w 128"/>
                <a:gd name="T113" fmla="*/ 35 h 128"/>
                <a:gd name="T114" fmla="*/ 110 w 128"/>
                <a:gd name="T115" fmla="*/ 8 h 128"/>
                <a:gd name="T116" fmla="*/ 123 w 128"/>
                <a:gd name="T117" fmla="*/ 5 h 128"/>
                <a:gd name="T118" fmla="*/ 120 w 128"/>
                <a:gd name="T119" fmla="*/ 1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8" h="128">
                  <a:moveTo>
                    <a:pt x="127" y="1"/>
                  </a:moveTo>
                  <a:cubicBezTo>
                    <a:pt x="127" y="0"/>
                    <a:pt x="126" y="0"/>
                    <a:pt x="125" y="0"/>
                  </a:cubicBezTo>
                  <a:cubicBezTo>
                    <a:pt x="109" y="3"/>
                    <a:pt x="109" y="3"/>
                    <a:pt x="109" y="3"/>
                  </a:cubicBezTo>
                  <a:cubicBezTo>
                    <a:pt x="108" y="3"/>
                    <a:pt x="108" y="4"/>
                    <a:pt x="108" y="4"/>
                  </a:cubicBezTo>
                  <a:cubicBezTo>
                    <a:pt x="82" y="29"/>
                    <a:pt x="82" y="29"/>
                    <a:pt x="82" y="29"/>
                  </a:cubicBezTo>
                  <a:cubicBezTo>
                    <a:pt x="11" y="8"/>
                    <a:pt x="11" y="8"/>
                    <a:pt x="11" y="8"/>
                  </a:cubicBezTo>
                  <a:cubicBezTo>
                    <a:pt x="11" y="8"/>
                    <a:pt x="10" y="8"/>
                    <a:pt x="9" y="9"/>
                  </a:cubicBezTo>
                  <a:cubicBezTo>
                    <a:pt x="1" y="17"/>
                    <a:pt x="1" y="17"/>
                    <a:pt x="1" y="17"/>
                  </a:cubicBezTo>
                  <a:cubicBezTo>
                    <a:pt x="0" y="18"/>
                    <a:pt x="0" y="19"/>
                    <a:pt x="1" y="20"/>
                  </a:cubicBezTo>
                  <a:cubicBezTo>
                    <a:pt x="1" y="21"/>
                    <a:pt x="1" y="21"/>
                    <a:pt x="1" y="21"/>
                  </a:cubicBezTo>
                  <a:cubicBezTo>
                    <a:pt x="54" y="58"/>
                    <a:pt x="54" y="58"/>
                    <a:pt x="54" y="58"/>
                  </a:cubicBezTo>
                  <a:cubicBezTo>
                    <a:pt x="31" y="81"/>
                    <a:pt x="31" y="81"/>
                    <a:pt x="31" y="81"/>
                  </a:cubicBezTo>
                  <a:cubicBezTo>
                    <a:pt x="11" y="76"/>
                    <a:pt x="11" y="76"/>
                    <a:pt x="11" y="76"/>
                  </a:cubicBezTo>
                  <a:cubicBezTo>
                    <a:pt x="10" y="75"/>
                    <a:pt x="9" y="76"/>
                    <a:pt x="9" y="76"/>
                  </a:cubicBezTo>
                  <a:cubicBezTo>
                    <a:pt x="8" y="76"/>
                    <a:pt x="1" y="84"/>
                    <a:pt x="1" y="84"/>
                  </a:cubicBezTo>
                  <a:cubicBezTo>
                    <a:pt x="0" y="85"/>
                    <a:pt x="0" y="86"/>
                    <a:pt x="1" y="87"/>
                  </a:cubicBezTo>
                  <a:cubicBezTo>
                    <a:pt x="1" y="87"/>
                    <a:pt x="1" y="87"/>
                    <a:pt x="1" y="88"/>
                  </a:cubicBezTo>
                  <a:cubicBezTo>
                    <a:pt x="2" y="88"/>
                    <a:pt x="2" y="88"/>
                    <a:pt x="2" y="88"/>
                  </a:cubicBezTo>
                  <a:cubicBezTo>
                    <a:pt x="25" y="104"/>
                    <a:pt x="25" y="104"/>
                    <a:pt x="25" y="104"/>
                  </a:cubicBezTo>
                  <a:cubicBezTo>
                    <a:pt x="40" y="126"/>
                    <a:pt x="40" y="126"/>
                    <a:pt x="40" y="126"/>
                  </a:cubicBezTo>
                  <a:cubicBezTo>
                    <a:pt x="40" y="126"/>
                    <a:pt x="40" y="126"/>
                    <a:pt x="40" y="126"/>
                  </a:cubicBezTo>
                  <a:cubicBezTo>
                    <a:pt x="40" y="127"/>
                    <a:pt x="40" y="127"/>
                    <a:pt x="40" y="127"/>
                  </a:cubicBezTo>
                  <a:cubicBezTo>
                    <a:pt x="41" y="127"/>
                    <a:pt x="41" y="127"/>
                    <a:pt x="41" y="127"/>
                  </a:cubicBezTo>
                  <a:cubicBezTo>
                    <a:pt x="42" y="128"/>
                    <a:pt x="43" y="128"/>
                    <a:pt x="44" y="127"/>
                  </a:cubicBezTo>
                  <a:cubicBezTo>
                    <a:pt x="52" y="119"/>
                    <a:pt x="52" y="119"/>
                    <a:pt x="52" y="119"/>
                  </a:cubicBezTo>
                  <a:cubicBezTo>
                    <a:pt x="52" y="119"/>
                    <a:pt x="53" y="118"/>
                    <a:pt x="52" y="117"/>
                  </a:cubicBezTo>
                  <a:cubicBezTo>
                    <a:pt x="47" y="97"/>
                    <a:pt x="47" y="97"/>
                    <a:pt x="47" y="97"/>
                  </a:cubicBezTo>
                  <a:cubicBezTo>
                    <a:pt x="70" y="74"/>
                    <a:pt x="70" y="74"/>
                    <a:pt x="70" y="74"/>
                  </a:cubicBezTo>
                  <a:cubicBezTo>
                    <a:pt x="107" y="127"/>
                    <a:pt x="107" y="127"/>
                    <a:pt x="107" y="127"/>
                  </a:cubicBezTo>
                  <a:cubicBezTo>
                    <a:pt x="107" y="127"/>
                    <a:pt x="108" y="127"/>
                    <a:pt x="108" y="127"/>
                  </a:cubicBezTo>
                  <a:cubicBezTo>
                    <a:pt x="109" y="128"/>
                    <a:pt x="110" y="128"/>
                    <a:pt x="111" y="127"/>
                  </a:cubicBezTo>
                  <a:cubicBezTo>
                    <a:pt x="116" y="122"/>
                    <a:pt x="118" y="120"/>
                    <a:pt x="119" y="119"/>
                  </a:cubicBezTo>
                  <a:cubicBezTo>
                    <a:pt x="119" y="119"/>
                    <a:pt x="119" y="119"/>
                    <a:pt x="119" y="119"/>
                  </a:cubicBezTo>
                  <a:cubicBezTo>
                    <a:pt x="120" y="118"/>
                    <a:pt x="120" y="117"/>
                    <a:pt x="120" y="117"/>
                  </a:cubicBezTo>
                  <a:cubicBezTo>
                    <a:pt x="99" y="46"/>
                    <a:pt x="99" y="46"/>
                    <a:pt x="99" y="46"/>
                  </a:cubicBezTo>
                  <a:cubicBezTo>
                    <a:pt x="124" y="20"/>
                    <a:pt x="124" y="20"/>
                    <a:pt x="124" y="20"/>
                  </a:cubicBezTo>
                  <a:cubicBezTo>
                    <a:pt x="124" y="20"/>
                    <a:pt x="125" y="20"/>
                    <a:pt x="125" y="19"/>
                  </a:cubicBezTo>
                  <a:cubicBezTo>
                    <a:pt x="128" y="3"/>
                    <a:pt x="128" y="3"/>
                    <a:pt x="128" y="3"/>
                  </a:cubicBezTo>
                  <a:cubicBezTo>
                    <a:pt x="128" y="2"/>
                    <a:pt x="128" y="1"/>
                    <a:pt x="127" y="1"/>
                  </a:cubicBezTo>
                  <a:close/>
                  <a:moveTo>
                    <a:pt x="115" y="117"/>
                  </a:moveTo>
                  <a:cubicBezTo>
                    <a:pt x="110" y="122"/>
                    <a:pt x="110" y="122"/>
                    <a:pt x="110" y="122"/>
                  </a:cubicBezTo>
                  <a:cubicBezTo>
                    <a:pt x="74" y="71"/>
                    <a:pt x="74" y="71"/>
                    <a:pt x="74" y="71"/>
                  </a:cubicBezTo>
                  <a:cubicBezTo>
                    <a:pt x="95" y="50"/>
                    <a:pt x="95" y="50"/>
                    <a:pt x="95" y="50"/>
                  </a:cubicBezTo>
                  <a:lnTo>
                    <a:pt x="115" y="117"/>
                  </a:lnTo>
                  <a:close/>
                  <a:moveTo>
                    <a:pt x="120" y="18"/>
                  </a:moveTo>
                  <a:cubicBezTo>
                    <a:pt x="120" y="18"/>
                    <a:pt x="120" y="18"/>
                    <a:pt x="120" y="18"/>
                  </a:cubicBezTo>
                  <a:cubicBezTo>
                    <a:pt x="42" y="96"/>
                    <a:pt x="42" y="96"/>
                    <a:pt x="42" y="96"/>
                  </a:cubicBezTo>
                  <a:cubicBezTo>
                    <a:pt x="48" y="117"/>
                    <a:pt x="48" y="117"/>
                    <a:pt x="48" y="117"/>
                  </a:cubicBezTo>
                  <a:cubicBezTo>
                    <a:pt x="43" y="122"/>
                    <a:pt x="43" y="122"/>
                    <a:pt x="43" y="122"/>
                  </a:cubicBezTo>
                  <a:cubicBezTo>
                    <a:pt x="28" y="100"/>
                    <a:pt x="28" y="100"/>
                    <a:pt x="28" y="100"/>
                  </a:cubicBezTo>
                  <a:cubicBezTo>
                    <a:pt x="6" y="85"/>
                    <a:pt x="6" y="85"/>
                    <a:pt x="6" y="85"/>
                  </a:cubicBezTo>
                  <a:cubicBezTo>
                    <a:pt x="11" y="80"/>
                    <a:pt x="11" y="80"/>
                    <a:pt x="11" y="80"/>
                  </a:cubicBezTo>
                  <a:cubicBezTo>
                    <a:pt x="32" y="86"/>
                    <a:pt x="32" y="86"/>
                    <a:pt x="32" y="86"/>
                  </a:cubicBezTo>
                  <a:cubicBezTo>
                    <a:pt x="61" y="57"/>
                    <a:pt x="61" y="57"/>
                    <a:pt x="61" y="57"/>
                  </a:cubicBezTo>
                  <a:cubicBezTo>
                    <a:pt x="6" y="18"/>
                    <a:pt x="6" y="18"/>
                    <a:pt x="6" y="18"/>
                  </a:cubicBezTo>
                  <a:cubicBezTo>
                    <a:pt x="11" y="13"/>
                    <a:pt x="11" y="13"/>
                    <a:pt x="11" y="13"/>
                  </a:cubicBezTo>
                  <a:cubicBezTo>
                    <a:pt x="83" y="35"/>
                    <a:pt x="83" y="35"/>
                    <a:pt x="83" y="35"/>
                  </a:cubicBezTo>
                  <a:cubicBezTo>
                    <a:pt x="110" y="8"/>
                    <a:pt x="110" y="8"/>
                    <a:pt x="110" y="8"/>
                  </a:cubicBezTo>
                  <a:cubicBezTo>
                    <a:pt x="123" y="5"/>
                    <a:pt x="123" y="5"/>
                    <a:pt x="123" y="5"/>
                  </a:cubicBezTo>
                  <a:lnTo>
                    <a:pt x="120" y="18"/>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15" name="Freeform 115"/>
            <p:cNvSpPr>
              <a:spLocks noEditPoints="1"/>
            </p:cNvSpPr>
            <p:nvPr/>
          </p:nvSpPr>
          <p:spPr bwMode="auto">
            <a:xfrm>
              <a:off x="3387" y="1099"/>
              <a:ext cx="298" cy="303"/>
            </a:xfrm>
            <a:custGeom>
              <a:avLst/>
              <a:gdLst>
                <a:gd name="T0" fmla="*/ 126 w 126"/>
                <a:gd name="T1" fmla="*/ 61 h 128"/>
                <a:gd name="T2" fmla="*/ 124 w 126"/>
                <a:gd name="T3" fmla="*/ 59 h 128"/>
                <a:gd name="T4" fmla="*/ 102 w 126"/>
                <a:gd name="T5" fmla="*/ 51 h 128"/>
                <a:gd name="T6" fmla="*/ 102 w 126"/>
                <a:gd name="T7" fmla="*/ 6 h 128"/>
                <a:gd name="T8" fmla="*/ 96 w 126"/>
                <a:gd name="T9" fmla="*/ 0 h 128"/>
                <a:gd name="T10" fmla="*/ 29 w 126"/>
                <a:gd name="T11" fmla="*/ 0 h 128"/>
                <a:gd name="T12" fmla="*/ 23 w 126"/>
                <a:gd name="T13" fmla="*/ 6 h 128"/>
                <a:gd name="T14" fmla="*/ 23 w 126"/>
                <a:gd name="T15" fmla="*/ 51 h 128"/>
                <a:gd name="T16" fmla="*/ 2 w 126"/>
                <a:gd name="T17" fmla="*/ 59 h 128"/>
                <a:gd name="T18" fmla="*/ 0 w 126"/>
                <a:gd name="T19" fmla="*/ 61 h 128"/>
                <a:gd name="T20" fmla="*/ 1 w 126"/>
                <a:gd name="T21" fmla="*/ 62 h 128"/>
                <a:gd name="T22" fmla="*/ 30 w 126"/>
                <a:gd name="T23" fmla="*/ 127 h 128"/>
                <a:gd name="T24" fmla="*/ 32 w 126"/>
                <a:gd name="T25" fmla="*/ 128 h 128"/>
                <a:gd name="T26" fmla="*/ 94 w 126"/>
                <a:gd name="T27" fmla="*/ 128 h 128"/>
                <a:gd name="T28" fmla="*/ 96 w 126"/>
                <a:gd name="T29" fmla="*/ 127 h 128"/>
                <a:gd name="T30" fmla="*/ 125 w 126"/>
                <a:gd name="T31" fmla="*/ 62 h 128"/>
                <a:gd name="T32" fmla="*/ 126 w 126"/>
                <a:gd name="T33" fmla="*/ 61 h 128"/>
                <a:gd name="T34" fmla="*/ 61 w 126"/>
                <a:gd name="T35" fmla="*/ 123 h 128"/>
                <a:gd name="T36" fmla="*/ 33 w 126"/>
                <a:gd name="T37" fmla="*/ 123 h 128"/>
                <a:gd name="T38" fmla="*/ 6 w 126"/>
                <a:gd name="T39" fmla="*/ 62 h 128"/>
                <a:gd name="T40" fmla="*/ 61 w 126"/>
                <a:gd name="T41" fmla="*/ 43 h 128"/>
                <a:gd name="T42" fmla="*/ 61 w 126"/>
                <a:gd name="T43" fmla="*/ 123 h 128"/>
                <a:gd name="T44" fmla="*/ 62 w 126"/>
                <a:gd name="T45" fmla="*/ 37 h 128"/>
                <a:gd name="T46" fmla="*/ 28 w 126"/>
                <a:gd name="T47" fmla="*/ 49 h 128"/>
                <a:gd name="T48" fmla="*/ 28 w 126"/>
                <a:gd name="T49" fmla="*/ 5 h 128"/>
                <a:gd name="T50" fmla="*/ 98 w 126"/>
                <a:gd name="T51" fmla="*/ 5 h 128"/>
                <a:gd name="T52" fmla="*/ 98 w 126"/>
                <a:gd name="T53" fmla="*/ 49 h 128"/>
                <a:gd name="T54" fmla="*/ 64 w 126"/>
                <a:gd name="T55" fmla="*/ 37 h 128"/>
                <a:gd name="T56" fmla="*/ 62 w 126"/>
                <a:gd name="T57" fmla="*/ 37 h 128"/>
                <a:gd name="T58" fmla="*/ 93 w 126"/>
                <a:gd name="T59" fmla="*/ 123 h 128"/>
                <a:gd name="T60" fmla="*/ 65 w 126"/>
                <a:gd name="T61" fmla="*/ 123 h 128"/>
                <a:gd name="T62" fmla="*/ 65 w 126"/>
                <a:gd name="T63" fmla="*/ 43 h 128"/>
                <a:gd name="T64" fmla="*/ 120 w 126"/>
                <a:gd name="T65" fmla="*/ 62 h 128"/>
                <a:gd name="T66" fmla="*/ 93 w 126"/>
                <a:gd name="T67"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6" h="128">
                  <a:moveTo>
                    <a:pt x="126" y="61"/>
                  </a:moveTo>
                  <a:cubicBezTo>
                    <a:pt x="126" y="60"/>
                    <a:pt x="125" y="59"/>
                    <a:pt x="124" y="59"/>
                  </a:cubicBezTo>
                  <a:cubicBezTo>
                    <a:pt x="102" y="51"/>
                    <a:pt x="102" y="51"/>
                    <a:pt x="102" y="51"/>
                  </a:cubicBezTo>
                  <a:cubicBezTo>
                    <a:pt x="102" y="6"/>
                    <a:pt x="102" y="6"/>
                    <a:pt x="102" y="6"/>
                  </a:cubicBezTo>
                  <a:cubicBezTo>
                    <a:pt x="102" y="3"/>
                    <a:pt x="99" y="0"/>
                    <a:pt x="96" y="0"/>
                  </a:cubicBezTo>
                  <a:cubicBezTo>
                    <a:pt x="29" y="0"/>
                    <a:pt x="29" y="0"/>
                    <a:pt x="29" y="0"/>
                  </a:cubicBezTo>
                  <a:cubicBezTo>
                    <a:pt x="26" y="0"/>
                    <a:pt x="23" y="3"/>
                    <a:pt x="23" y="6"/>
                  </a:cubicBezTo>
                  <a:cubicBezTo>
                    <a:pt x="23" y="51"/>
                    <a:pt x="23" y="51"/>
                    <a:pt x="23" y="51"/>
                  </a:cubicBezTo>
                  <a:cubicBezTo>
                    <a:pt x="2" y="59"/>
                    <a:pt x="2" y="59"/>
                    <a:pt x="2" y="59"/>
                  </a:cubicBezTo>
                  <a:cubicBezTo>
                    <a:pt x="1" y="59"/>
                    <a:pt x="0" y="60"/>
                    <a:pt x="0" y="61"/>
                  </a:cubicBezTo>
                  <a:cubicBezTo>
                    <a:pt x="0" y="61"/>
                    <a:pt x="0" y="61"/>
                    <a:pt x="1" y="62"/>
                  </a:cubicBezTo>
                  <a:cubicBezTo>
                    <a:pt x="30" y="127"/>
                    <a:pt x="30" y="127"/>
                    <a:pt x="30" y="127"/>
                  </a:cubicBezTo>
                  <a:cubicBezTo>
                    <a:pt x="30" y="128"/>
                    <a:pt x="31" y="128"/>
                    <a:pt x="32" y="128"/>
                  </a:cubicBezTo>
                  <a:cubicBezTo>
                    <a:pt x="94" y="128"/>
                    <a:pt x="94" y="128"/>
                    <a:pt x="94" y="128"/>
                  </a:cubicBezTo>
                  <a:cubicBezTo>
                    <a:pt x="95" y="128"/>
                    <a:pt x="96" y="128"/>
                    <a:pt x="96" y="127"/>
                  </a:cubicBezTo>
                  <a:cubicBezTo>
                    <a:pt x="125" y="62"/>
                    <a:pt x="125" y="62"/>
                    <a:pt x="125" y="62"/>
                  </a:cubicBezTo>
                  <a:cubicBezTo>
                    <a:pt x="126" y="61"/>
                    <a:pt x="126" y="61"/>
                    <a:pt x="126" y="61"/>
                  </a:cubicBezTo>
                  <a:close/>
                  <a:moveTo>
                    <a:pt x="61" y="123"/>
                  </a:moveTo>
                  <a:cubicBezTo>
                    <a:pt x="33" y="123"/>
                    <a:pt x="33" y="123"/>
                    <a:pt x="33" y="123"/>
                  </a:cubicBezTo>
                  <a:cubicBezTo>
                    <a:pt x="6" y="62"/>
                    <a:pt x="6" y="62"/>
                    <a:pt x="6" y="62"/>
                  </a:cubicBezTo>
                  <a:cubicBezTo>
                    <a:pt x="61" y="43"/>
                    <a:pt x="61" y="43"/>
                    <a:pt x="61" y="43"/>
                  </a:cubicBezTo>
                  <a:lnTo>
                    <a:pt x="61" y="123"/>
                  </a:lnTo>
                  <a:close/>
                  <a:moveTo>
                    <a:pt x="62" y="37"/>
                  </a:moveTo>
                  <a:cubicBezTo>
                    <a:pt x="28" y="49"/>
                    <a:pt x="28" y="49"/>
                    <a:pt x="28" y="49"/>
                  </a:cubicBezTo>
                  <a:cubicBezTo>
                    <a:pt x="28" y="5"/>
                    <a:pt x="28" y="5"/>
                    <a:pt x="28" y="5"/>
                  </a:cubicBezTo>
                  <a:cubicBezTo>
                    <a:pt x="98" y="5"/>
                    <a:pt x="98" y="5"/>
                    <a:pt x="98" y="5"/>
                  </a:cubicBezTo>
                  <a:cubicBezTo>
                    <a:pt x="98" y="49"/>
                    <a:pt x="98" y="49"/>
                    <a:pt x="98" y="49"/>
                  </a:cubicBezTo>
                  <a:cubicBezTo>
                    <a:pt x="64" y="37"/>
                    <a:pt x="64" y="37"/>
                    <a:pt x="64" y="37"/>
                  </a:cubicBezTo>
                  <a:cubicBezTo>
                    <a:pt x="63" y="37"/>
                    <a:pt x="63" y="37"/>
                    <a:pt x="62" y="37"/>
                  </a:cubicBezTo>
                  <a:close/>
                  <a:moveTo>
                    <a:pt x="93" y="123"/>
                  </a:moveTo>
                  <a:cubicBezTo>
                    <a:pt x="65" y="123"/>
                    <a:pt x="65" y="123"/>
                    <a:pt x="65" y="123"/>
                  </a:cubicBezTo>
                  <a:cubicBezTo>
                    <a:pt x="65" y="43"/>
                    <a:pt x="65" y="43"/>
                    <a:pt x="65" y="43"/>
                  </a:cubicBezTo>
                  <a:cubicBezTo>
                    <a:pt x="120" y="62"/>
                    <a:pt x="120" y="62"/>
                    <a:pt x="120" y="62"/>
                  </a:cubicBezTo>
                  <a:lnTo>
                    <a:pt x="93" y="1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16" name="Freeform 116"/>
            <p:cNvSpPr>
              <a:spLocks noEditPoints="1"/>
            </p:cNvSpPr>
            <p:nvPr/>
          </p:nvSpPr>
          <p:spPr bwMode="auto">
            <a:xfrm>
              <a:off x="2779" y="1187"/>
              <a:ext cx="303" cy="128"/>
            </a:xfrm>
            <a:custGeom>
              <a:avLst/>
              <a:gdLst>
                <a:gd name="T0" fmla="*/ 126 w 128"/>
                <a:gd name="T1" fmla="*/ 25 h 54"/>
                <a:gd name="T2" fmla="*/ 103 w 128"/>
                <a:gd name="T3" fmla="*/ 25 h 54"/>
                <a:gd name="T4" fmla="*/ 103 w 128"/>
                <a:gd name="T5" fmla="*/ 2 h 54"/>
                <a:gd name="T6" fmla="*/ 101 w 128"/>
                <a:gd name="T7" fmla="*/ 0 h 54"/>
                <a:gd name="T8" fmla="*/ 76 w 128"/>
                <a:gd name="T9" fmla="*/ 0 h 54"/>
                <a:gd name="T10" fmla="*/ 74 w 128"/>
                <a:gd name="T11" fmla="*/ 2 h 54"/>
                <a:gd name="T12" fmla="*/ 74 w 128"/>
                <a:gd name="T13" fmla="*/ 25 h 54"/>
                <a:gd name="T14" fmla="*/ 54 w 128"/>
                <a:gd name="T15" fmla="*/ 25 h 54"/>
                <a:gd name="T16" fmla="*/ 54 w 128"/>
                <a:gd name="T17" fmla="*/ 2 h 54"/>
                <a:gd name="T18" fmla="*/ 52 w 128"/>
                <a:gd name="T19" fmla="*/ 0 h 54"/>
                <a:gd name="T20" fmla="*/ 27 w 128"/>
                <a:gd name="T21" fmla="*/ 0 h 54"/>
                <a:gd name="T22" fmla="*/ 25 w 128"/>
                <a:gd name="T23" fmla="*/ 2 h 54"/>
                <a:gd name="T24" fmla="*/ 25 w 128"/>
                <a:gd name="T25" fmla="*/ 25 h 54"/>
                <a:gd name="T26" fmla="*/ 2 w 128"/>
                <a:gd name="T27" fmla="*/ 25 h 54"/>
                <a:gd name="T28" fmla="*/ 0 w 128"/>
                <a:gd name="T29" fmla="*/ 27 h 54"/>
                <a:gd name="T30" fmla="*/ 0 w 128"/>
                <a:gd name="T31" fmla="*/ 52 h 54"/>
                <a:gd name="T32" fmla="*/ 2 w 128"/>
                <a:gd name="T33" fmla="*/ 54 h 54"/>
                <a:gd name="T34" fmla="*/ 27 w 128"/>
                <a:gd name="T35" fmla="*/ 54 h 54"/>
                <a:gd name="T36" fmla="*/ 29 w 128"/>
                <a:gd name="T37" fmla="*/ 52 h 54"/>
                <a:gd name="T38" fmla="*/ 29 w 128"/>
                <a:gd name="T39" fmla="*/ 29 h 54"/>
                <a:gd name="T40" fmla="*/ 49 w 128"/>
                <a:gd name="T41" fmla="*/ 29 h 54"/>
                <a:gd name="T42" fmla="*/ 49 w 128"/>
                <a:gd name="T43" fmla="*/ 52 h 54"/>
                <a:gd name="T44" fmla="*/ 52 w 128"/>
                <a:gd name="T45" fmla="*/ 54 h 54"/>
                <a:gd name="T46" fmla="*/ 76 w 128"/>
                <a:gd name="T47" fmla="*/ 54 h 54"/>
                <a:gd name="T48" fmla="*/ 79 w 128"/>
                <a:gd name="T49" fmla="*/ 52 h 54"/>
                <a:gd name="T50" fmla="*/ 79 w 128"/>
                <a:gd name="T51" fmla="*/ 29 h 54"/>
                <a:gd name="T52" fmla="*/ 99 w 128"/>
                <a:gd name="T53" fmla="*/ 29 h 54"/>
                <a:gd name="T54" fmla="*/ 99 w 128"/>
                <a:gd name="T55" fmla="*/ 52 h 54"/>
                <a:gd name="T56" fmla="*/ 101 w 128"/>
                <a:gd name="T57" fmla="*/ 54 h 54"/>
                <a:gd name="T58" fmla="*/ 126 w 128"/>
                <a:gd name="T59" fmla="*/ 54 h 54"/>
                <a:gd name="T60" fmla="*/ 128 w 128"/>
                <a:gd name="T61" fmla="*/ 52 h 54"/>
                <a:gd name="T62" fmla="*/ 128 w 128"/>
                <a:gd name="T63" fmla="*/ 27 h 54"/>
                <a:gd name="T64" fmla="*/ 126 w 128"/>
                <a:gd name="T65" fmla="*/ 25 h 54"/>
                <a:gd name="T66" fmla="*/ 25 w 128"/>
                <a:gd name="T67" fmla="*/ 49 h 54"/>
                <a:gd name="T68" fmla="*/ 5 w 128"/>
                <a:gd name="T69" fmla="*/ 49 h 54"/>
                <a:gd name="T70" fmla="*/ 5 w 128"/>
                <a:gd name="T71" fmla="*/ 29 h 54"/>
                <a:gd name="T72" fmla="*/ 25 w 128"/>
                <a:gd name="T73" fmla="*/ 29 h 54"/>
                <a:gd name="T74" fmla="*/ 25 w 128"/>
                <a:gd name="T75" fmla="*/ 49 h 54"/>
                <a:gd name="T76" fmla="*/ 49 w 128"/>
                <a:gd name="T77" fmla="*/ 25 h 54"/>
                <a:gd name="T78" fmla="*/ 29 w 128"/>
                <a:gd name="T79" fmla="*/ 25 h 54"/>
                <a:gd name="T80" fmla="*/ 29 w 128"/>
                <a:gd name="T81" fmla="*/ 5 h 54"/>
                <a:gd name="T82" fmla="*/ 49 w 128"/>
                <a:gd name="T83" fmla="*/ 5 h 54"/>
                <a:gd name="T84" fmla="*/ 49 w 128"/>
                <a:gd name="T85" fmla="*/ 25 h 54"/>
                <a:gd name="T86" fmla="*/ 74 w 128"/>
                <a:gd name="T87" fmla="*/ 49 h 54"/>
                <a:gd name="T88" fmla="*/ 54 w 128"/>
                <a:gd name="T89" fmla="*/ 49 h 54"/>
                <a:gd name="T90" fmla="*/ 54 w 128"/>
                <a:gd name="T91" fmla="*/ 29 h 54"/>
                <a:gd name="T92" fmla="*/ 74 w 128"/>
                <a:gd name="T93" fmla="*/ 29 h 54"/>
                <a:gd name="T94" fmla="*/ 74 w 128"/>
                <a:gd name="T95" fmla="*/ 49 h 54"/>
                <a:gd name="T96" fmla="*/ 99 w 128"/>
                <a:gd name="T97" fmla="*/ 25 h 54"/>
                <a:gd name="T98" fmla="*/ 79 w 128"/>
                <a:gd name="T99" fmla="*/ 25 h 54"/>
                <a:gd name="T100" fmla="*/ 79 w 128"/>
                <a:gd name="T101" fmla="*/ 5 h 54"/>
                <a:gd name="T102" fmla="*/ 99 w 128"/>
                <a:gd name="T103" fmla="*/ 5 h 54"/>
                <a:gd name="T104" fmla="*/ 99 w 128"/>
                <a:gd name="T105" fmla="*/ 25 h 54"/>
                <a:gd name="T106" fmla="*/ 123 w 128"/>
                <a:gd name="T107" fmla="*/ 49 h 54"/>
                <a:gd name="T108" fmla="*/ 103 w 128"/>
                <a:gd name="T109" fmla="*/ 49 h 54"/>
                <a:gd name="T110" fmla="*/ 103 w 128"/>
                <a:gd name="T111" fmla="*/ 29 h 54"/>
                <a:gd name="T112" fmla="*/ 123 w 128"/>
                <a:gd name="T113" fmla="*/ 29 h 54"/>
                <a:gd name="T114" fmla="*/ 123 w 128"/>
                <a:gd name="T115" fmla="*/ 4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8" h="54">
                  <a:moveTo>
                    <a:pt x="126" y="25"/>
                  </a:moveTo>
                  <a:cubicBezTo>
                    <a:pt x="103" y="25"/>
                    <a:pt x="103" y="25"/>
                    <a:pt x="103" y="25"/>
                  </a:cubicBezTo>
                  <a:cubicBezTo>
                    <a:pt x="103" y="2"/>
                    <a:pt x="103" y="2"/>
                    <a:pt x="103" y="2"/>
                  </a:cubicBezTo>
                  <a:cubicBezTo>
                    <a:pt x="103" y="1"/>
                    <a:pt x="102" y="0"/>
                    <a:pt x="101" y="0"/>
                  </a:cubicBezTo>
                  <a:cubicBezTo>
                    <a:pt x="76" y="0"/>
                    <a:pt x="76" y="0"/>
                    <a:pt x="76" y="0"/>
                  </a:cubicBezTo>
                  <a:cubicBezTo>
                    <a:pt x="75" y="0"/>
                    <a:pt x="74" y="1"/>
                    <a:pt x="74" y="2"/>
                  </a:cubicBezTo>
                  <a:cubicBezTo>
                    <a:pt x="74" y="25"/>
                    <a:pt x="74" y="25"/>
                    <a:pt x="74" y="25"/>
                  </a:cubicBezTo>
                  <a:cubicBezTo>
                    <a:pt x="54" y="25"/>
                    <a:pt x="54" y="25"/>
                    <a:pt x="54" y="25"/>
                  </a:cubicBezTo>
                  <a:cubicBezTo>
                    <a:pt x="54" y="2"/>
                    <a:pt x="54" y="2"/>
                    <a:pt x="54" y="2"/>
                  </a:cubicBezTo>
                  <a:cubicBezTo>
                    <a:pt x="54" y="1"/>
                    <a:pt x="53" y="0"/>
                    <a:pt x="52" y="0"/>
                  </a:cubicBezTo>
                  <a:cubicBezTo>
                    <a:pt x="27" y="0"/>
                    <a:pt x="27" y="0"/>
                    <a:pt x="27" y="0"/>
                  </a:cubicBezTo>
                  <a:cubicBezTo>
                    <a:pt x="26" y="0"/>
                    <a:pt x="25" y="1"/>
                    <a:pt x="25" y="2"/>
                  </a:cubicBezTo>
                  <a:cubicBezTo>
                    <a:pt x="25" y="25"/>
                    <a:pt x="25" y="25"/>
                    <a:pt x="25" y="25"/>
                  </a:cubicBezTo>
                  <a:cubicBezTo>
                    <a:pt x="2" y="25"/>
                    <a:pt x="2" y="25"/>
                    <a:pt x="2" y="25"/>
                  </a:cubicBezTo>
                  <a:cubicBezTo>
                    <a:pt x="1" y="25"/>
                    <a:pt x="0" y="26"/>
                    <a:pt x="0" y="27"/>
                  </a:cubicBezTo>
                  <a:cubicBezTo>
                    <a:pt x="0" y="52"/>
                    <a:pt x="0" y="52"/>
                    <a:pt x="0" y="52"/>
                  </a:cubicBezTo>
                  <a:cubicBezTo>
                    <a:pt x="0" y="53"/>
                    <a:pt x="1" y="54"/>
                    <a:pt x="2" y="54"/>
                  </a:cubicBezTo>
                  <a:cubicBezTo>
                    <a:pt x="27" y="54"/>
                    <a:pt x="27" y="54"/>
                    <a:pt x="27" y="54"/>
                  </a:cubicBezTo>
                  <a:cubicBezTo>
                    <a:pt x="28" y="54"/>
                    <a:pt x="29" y="53"/>
                    <a:pt x="29" y="52"/>
                  </a:cubicBezTo>
                  <a:cubicBezTo>
                    <a:pt x="29" y="29"/>
                    <a:pt x="29" y="29"/>
                    <a:pt x="29" y="29"/>
                  </a:cubicBezTo>
                  <a:cubicBezTo>
                    <a:pt x="49" y="29"/>
                    <a:pt x="49" y="29"/>
                    <a:pt x="49" y="29"/>
                  </a:cubicBezTo>
                  <a:cubicBezTo>
                    <a:pt x="49" y="52"/>
                    <a:pt x="49" y="52"/>
                    <a:pt x="49" y="52"/>
                  </a:cubicBezTo>
                  <a:cubicBezTo>
                    <a:pt x="49" y="53"/>
                    <a:pt x="50" y="54"/>
                    <a:pt x="52" y="54"/>
                  </a:cubicBezTo>
                  <a:cubicBezTo>
                    <a:pt x="76" y="54"/>
                    <a:pt x="76" y="54"/>
                    <a:pt x="76" y="54"/>
                  </a:cubicBezTo>
                  <a:cubicBezTo>
                    <a:pt x="78" y="54"/>
                    <a:pt x="79" y="53"/>
                    <a:pt x="79" y="52"/>
                  </a:cubicBezTo>
                  <a:cubicBezTo>
                    <a:pt x="79" y="29"/>
                    <a:pt x="79" y="29"/>
                    <a:pt x="79" y="29"/>
                  </a:cubicBezTo>
                  <a:cubicBezTo>
                    <a:pt x="99" y="29"/>
                    <a:pt x="99" y="29"/>
                    <a:pt x="99" y="29"/>
                  </a:cubicBezTo>
                  <a:cubicBezTo>
                    <a:pt x="99" y="52"/>
                    <a:pt x="99" y="52"/>
                    <a:pt x="99" y="52"/>
                  </a:cubicBezTo>
                  <a:cubicBezTo>
                    <a:pt x="99" y="53"/>
                    <a:pt x="100" y="54"/>
                    <a:pt x="101" y="54"/>
                  </a:cubicBezTo>
                  <a:cubicBezTo>
                    <a:pt x="126" y="54"/>
                    <a:pt x="126" y="54"/>
                    <a:pt x="126" y="54"/>
                  </a:cubicBezTo>
                  <a:cubicBezTo>
                    <a:pt x="127" y="54"/>
                    <a:pt x="128" y="53"/>
                    <a:pt x="128" y="52"/>
                  </a:cubicBezTo>
                  <a:cubicBezTo>
                    <a:pt x="128" y="27"/>
                    <a:pt x="128" y="27"/>
                    <a:pt x="128" y="27"/>
                  </a:cubicBezTo>
                  <a:cubicBezTo>
                    <a:pt x="128" y="26"/>
                    <a:pt x="127" y="25"/>
                    <a:pt x="126" y="25"/>
                  </a:cubicBezTo>
                  <a:close/>
                  <a:moveTo>
                    <a:pt x="25" y="49"/>
                  </a:moveTo>
                  <a:cubicBezTo>
                    <a:pt x="5" y="49"/>
                    <a:pt x="5" y="49"/>
                    <a:pt x="5" y="49"/>
                  </a:cubicBezTo>
                  <a:cubicBezTo>
                    <a:pt x="5" y="29"/>
                    <a:pt x="5" y="29"/>
                    <a:pt x="5" y="29"/>
                  </a:cubicBezTo>
                  <a:cubicBezTo>
                    <a:pt x="25" y="29"/>
                    <a:pt x="25" y="29"/>
                    <a:pt x="25" y="29"/>
                  </a:cubicBezTo>
                  <a:lnTo>
                    <a:pt x="25" y="49"/>
                  </a:lnTo>
                  <a:close/>
                  <a:moveTo>
                    <a:pt x="49" y="25"/>
                  </a:moveTo>
                  <a:cubicBezTo>
                    <a:pt x="29" y="25"/>
                    <a:pt x="29" y="25"/>
                    <a:pt x="29" y="25"/>
                  </a:cubicBezTo>
                  <a:cubicBezTo>
                    <a:pt x="29" y="5"/>
                    <a:pt x="29" y="5"/>
                    <a:pt x="29" y="5"/>
                  </a:cubicBezTo>
                  <a:cubicBezTo>
                    <a:pt x="49" y="5"/>
                    <a:pt x="49" y="5"/>
                    <a:pt x="49" y="5"/>
                  </a:cubicBezTo>
                  <a:lnTo>
                    <a:pt x="49" y="25"/>
                  </a:lnTo>
                  <a:close/>
                  <a:moveTo>
                    <a:pt x="74" y="49"/>
                  </a:moveTo>
                  <a:cubicBezTo>
                    <a:pt x="54" y="49"/>
                    <a:pt x="54" y="49"/>
                    <a:pt x="54" y="49"/>
                  </a:cubicBezTo>
                  <a:cubicBezTo>
                    <a:pt x="54" y="29"/>
                    <a:pt x="54" y="29"/>
                    <a:pt x="54" y="29"/>
                  </a:cubicBezTo>
                  <a:cubicBezTo>
                    <a:pt x="74" y="29"/>
                    <a:pt x="74" y="29"/>
                    <a:pt x="74" y="29"/>
                  </a:cubicBezTo>
                  <a:lnTo>
                    <a:pt x="74" y="49"/>
                  </a:lnTo>
                  <a:close/>
                  <a:moveTo>
                    <a:pt x="99" y="25"/>
                  </a:moveTo>
                  <a:cubicBezTo>
                    <a:pt x="79" y="25"/>
                    <a:pt x="79" y="25"/>
                    <a:pt x="79" y="25"/>
                  </a:cubicBezTo>
                  <a:cubicBezTo>
                    <a:pt x="79" y="5"/>
                    <a:pt x="79" y="5"/>
                    <a:pt x="79" y="5"/>
                  </a:cubicBezTo>
                  <a:cubicBezTo>
                    <a:pt x="99" y="5"/>
                    <a:pt x="99" y="5"/>
                    <a:pt x="99" y="5"/>
                  </a:cubicBezTo>
                  <a:lnTo>
                    <a:pt x="99" y="25"/>
                  </a:lnTo>
                  <a:close/>
                  <a:moveTo>
                    <a:pt x="123" y="49"/>
                  </a:moveTo>
                  <a:cubicBezTo>
                    <a:pt x="103" y="49"/>
                    <a:pt x="103" y="49"/>
                    <a:pt x="103" y="49"/>
                  </a:cubicBezTo>
                  <a:cubicBezTo>
                    <a:pt x="103" y="29"/>
                    <a:pt x="103" y="29"/>
                    <a:pt x="103" y="29"/>
                  </a:cubicBezTo>
                  <a:cubicBezTo>
                    <a:pt x="123" y="29"/>
                    <a:pt x="123" y="29"/>
                    <a:pt x="123" y="29"/>
                  </a:cubicBezTo>
                  <a:lnTo>
                    <a:pt x="123" y="49"/>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17" name="Freeform 117"/>
            <p:cNvSpPr>
              <a:spLocks noEditPoints="1"/>
            </p:cNvSpPr>
            <p:nvPr/>
          </p:nvSpPr>
          <p:spPr bwMode="auto">
            <a:xfrm>
              <a:off x="2174" y="1099"/>
              <a:ext cx="303" cy="303"/>
            </a:xfrm>
            <a:custGeom>
              <a:avLst/>
              <a:gdLst>
                <a:gd name="T0" fmla="*/ 120 w 128"/>
                <a:gd name="T1" fmla="*/ 32 h 128"/>
                <a:gd name="T2" fmla="*/ 96 w 128"/>
                <a:gd name="T3" fmla="*/ 9 h 128"/>
                <a:gd name="T4" fmla="*/ 96 w 128"/>
                <a:gd name="T5" fmla="*/ 8 h 128"/>
                <a:gd name="T6" fmla="*/ 0 w 128"/>
                <a:gd name="T7" fmla="*/ 64 h 128"/>
                <a:gd name="T8" fmla="*/ 128 w 128"/>
                <a:gd name="T9" fmla="*/ 64 h 128"/>
                <a:gd name="T10" fmla="*/ 106 w 128"/>
                <a:gd name="T11" fmla="*/ 106 h 128"/>
                <a:gd name="T12" fmla="*/ 64 w 128"/>
                <a:gd name="T13" fmla="*/ 123 h 128"/>
                <a:gd name="T14" fmla="*/ 22 w 128"/>
                <a:gd name="T15" fmla="*/ 106 h 128"/>
                <a:gd name="T16" fmla="*/ 5 w 128"/>
                <a:gd name="T17" fmla="*/ 64 h 128"/>
                <a:gd name="T18" fmla="*/ 11 w 128"/>
                <a:gd name="T19" fmla="*/ 38 h 128"/>
                <a:gd name="T20" fmla="*/ 24 w 128"/>
                <a:gd name="T21" fmla="*/ 44 h 128"/>
                <a:gd name="T22" fmla="*/ 27 w 128"/>
                <a:gd name="T23" fmla="*/ 40 h 128"/>
                <a:gd name="T24" fmla="*/ 15 w 128"/>
                <a:gd name="T25" fmla="*/ 31 h 128"/>
                <a:gd name="T26" fmla="*/ 31 w 128"/>
                <a:gd name="T27" fmla="*/ 15 h 128"/>
                <a:gd name="T28" fmla="*/ 40 w 128"/>
                <a:gd name="T29" fmla="*/ 27 h 128"/>
                <a:gd name="T30" fmla="*/ 44 w 128"/>
                <a:gd name="T31" fmla="*/ 26 h 128"/>
                <a:gd name="T32" fmla="*/ 36 w 128"/>
                <a:gd name="T33" fmla="*/ 11 h 128"/>
                <a:gd name="T34" fmla="*/ 41 w 128"/>
                <a:gd name="T35" fmla="*/ 9 h 128"/>
                <a:gd name="T36" fmla="*/ 62 w 128"/>
                <a:gd name="T37" fmla="*/ 5 h 128"/>
                <a:gd name="T38" fmla="*/ 64 w 128"/>
                <a:gd name="T39" fmla="*/ 22 h 128"/>
                <a:gd name="T40" fmla="*/ 66 w 128"/>
                <a:gd name="T41" fmla="*/ 5 h 128"/>
                <a:gd name="T42" fmla="*/ 87 w 128"/>
                <a:gd name="T43" fmla="*/ 9 h 128"/>
                <a:gd name="T44" fmla="*/ 92 w 128"/>
                <a:gd name="T45" fmla="*/ 11 h 128"/>
                <a:gd name="T46" fmla="*/ 84 w 128"/>
                <a:gd name="T47" fmla="*/ 26 h 128"/>
                <a:gd name="T48" fmla="*/ 88 w 128"/>
                <a:gd name="T49" fmla="*/ 27 h 128"/>
                <a:gd name="T50" fmla="*/ 97 w 128"/>
                <a:gd name="T51" fmla="*/ 15 h 128"/>
                <a:gd name="T52" fmla="*/ 113 w 128"/>
                <a:gd name="T53" fmla="*/ 31 h 128"/>
                <a:gd name="T54" fmla="*/ 101 w 128"/>
                <a:gd name="T55" fmla="*/ 40 h 128"/>
                <a:gd name="T56" fmla="*/ 104 w 128"/>
                <a:gd name="T57" fmla="*/ 44 h 128"/>
                <a:gd name="T58" fmla="*/ 117 w 128"/>
                <a:gd name="T59" fmla="*/ 38 h 128"/>
                <a:gd name="T60" fmla="*/ 123 w 128"/>
                <a:gd name="T61" fmla="*/ 64 h 128"/>
                <a:gd name="T62" fmla="*/ 106 w 128"/>
                <a:gd name="T63" fmla="*/ 10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128">
                  <a:moveTo>
                    <a:pt x="120" y="32"/>
                  </a:moveTo>
                  <a:cubicBezTo>
                    <a:pt x="120" y="32"/>
                    <a:pt x="120" y="32"/>
                    <a:pt x="120" y="32"/>
                  </a:cubicBezTo>
                  <a:cubicBezTo>
                    <a:pt x="119" y="32"/>
                    <a:pt x="119" y="32"/>
                    <a:pt x="119" y="32"/>
                  </a:cubicBezTo>
                  <a:cubicBezTo>
                    <a:pt x="114" y="22"/>
                    <a:pt x="106" y="14"/>
                    <a:pt x="96" y="9"/>
                  </a:cubicBezTo>
                  <a:cubicBezTo>
                    <a:pt x="97" y="7"/>
                    <a:pt x="97" y="7"/>
                    <a:pt x="97" y="7"/>
                  </a:cubicBezTo>
                  <a:cubicBezTo>
                    <a:pt x="96" y="8"/>
                    <a:pt x="96" y="8"/>
                    <a:pt x="96" y="8"/>
                  </a:cubicBezTo>
                  <a:cubicBezTo>
                    <a:pt x="86" y="3"/>
                    <a:pt x="75" y="0"/>
                    <a:pt x="64" y="0"/>
                  </a:cubicBezTo>
                  <a:cubicBezTo>
                    <a:pt x="29" y="0"/>
                    <a:pt x="0" y="29"/>
                    <a:pt x="0" y="64"/>
                  </a:cubicBezTo>
                  <a:cubicBezTo>
                    <a:pt x="0" y="99"/>
                    <a:pt x="29" y="128"/>
                    <a:pt x="64" y="128"/>
                  </a:cubicBezTo>
                  <a:cubicBezTo>
                    <a:pt x="99" y="128"/>
                    <a:pt x="128" y="99"/>
                    <a:pt x="128" y="64"/>
                  </a:cubicBezTo>
                  <a:cubicBezTo>
                    <a:pt x="128" y="53"/>
                    <a:pt x="125" y="42"/>
                    <a:pt x="120" y="32"/>
                  </a:cubicBezTo>
                  <a:close/>
                  <a:moveTo>
                    <a:pt x="106" y="106"/>
                  </a:moveTo>
                  <a:cubicBezTo>
                    <a:pt x="101" y="112"/>
                    <a:pt x="94" y="116"/>
                    <a:pt x="87" y="119"/>
                  </a:cubicBezTo>
                  <a:cubicBezTo>
                    <a:pt x="80" y="122"/>
                    <a:pt x="72" y="123"/>
                    <a:pt x="64" y="123"/>
                  </a:cubicBezTo>
                  <a:cubicBezTo>
                    <a:pt x="56" y="123"/>
                    <a:pt x="48" y="122"/>
                    <a:pt x="41" y="119"/>
                  </a:cubicBezTo>
                  <a:cubicBezTo>
                    <a:pt x="34" y="116"/>
                    <a:pt x="27" y="112"/>
                    <a:pt x="22" y="106"/>
                  </a:cubicBezTo>
                  <a:cubicBezTo>
                    <a:pt x="17" y="101"/>
                    <a:pt x="12" y="94"/>
                    <a:pt x="9" y="87"/>
                  </a:cubicBezTo>
                  <a:cubicBezTo>
                    <a:pt x="6" y="80"/>
                    <a:pt x="5" y="72"/>
                    <a:pt x="5" y="64"/>
                  </a:cubicBezTo>
                  <a:cubicBezTo>
                    <a:pt x="5" y="56"/>
                    <a:pt x="6" y="48"/>
                    <a:pt x="9" y="41"/>
                  </a:cubicBezTo>
                  <a:cubicBezTo>
                    <a:pt x="10" y="40"/>
                    <a:pt x="10" y="39"/>
                    <a:pt x="11" y="38"/>
                  </a:cubicBezTo>
                  <a:cubicBezTo>
                    <a:pt x="11" y="36"/>
                    <a:pt x="11" y="36"/>
                    <a:pt x="11" y="36"/>
                  </a:cubicBezTo>
                  <a:cubicBezTo>
                    <a:pt x="24" y="44"/>
                    <a:pt x="24" y="44"/>
                    <a:pt x="24" y="44"/>
                  </a:cubicBezTo>
                  <a:cubicBezTo>
                    <a:pt x="26" y="45"/>
                    <a:pt x="28" y="44"/>
                    <a:pt x="28" y="42"/>
                  </a:cubicBezTo>
                  <a:cubicBezTo>
                    <a:pt x="28" y="41"/>
                    <a:pt x="27" y="40"/>
                    <a:pt x="27" y="40"/>
                  </a:cubicBezTo>
                  <a:cubicBezTo>
                    <a:pt x="14" y="32"/>
                    <a:pt x="14" y="32"/>
                    <a:pt x="14" y="32"/>
                  </a:cubicBezTo>
                  <a:cubicBezTo>
                    <a:pt x="15" y="31"/>
                    <a:pt x="15" y="31"/>
                    <a:pt x="15" y="31"/>
                  </a:cubicBezTo>
                  <a:cubicBezTo>
                    <a:pt x="17" y="28"/>
                    <a:pt x="19" y="25"/>
                    <a:pt x="22" y="22"/>
                  </a:cubicBezTo>
                  <a:cubicBezTo>
                    <a:pt x="25" y="19"/>
                    <a:pt x="28" y="17"/>
                    <a:pt x="31" y="15"/>
                  </a:cubicBezTo>
                  <a:cubicBezTo>
                    <a:pt x="32" y="14"/>
                    <a:pt x="32" y="14"/>
                    <a:pt x="32" y="14"/>
                  </a:cubicBezTo>
                  <a:cubicBezTo>
                    <a:pt x="40" y="27"/>
                    <a:pt x="40" y="27"/>
                    <a:pt x="40" y="27"/>
                  </a:cubicBezTo>
                  <a:cubicBezTo>
                    <a:pt x="40" y="27"/>
                    <a:pt x="41" y="28"/>
                    <a:pt x="42" y="28"/>
                  </a:cubicBezTo>
                  <a:cubicBezTo>
                    <a:pt x="43" y="28"/>
                    <a:pt x="44" y="27"/>
                    <a:pt x="44" y="26"/>
                  </a:cubicBezTo>
                  <a:cubicBezTo>
                    <a:pt x="44" y="25"/>
                    <a:pt x="44" y="25"/>
                    <a:pt x="44" y="24"/>
                  </a:cubicBezTo>
                  <a:cubicBezTo>
                    <a:pt x="36" y="11"/>
                    <a:pt x="36" y="11"/>
                    <a:pt x="36" y="11"/>
                  </a:cubicBezTo>
                  <a:cubicBezTo>
                    <a:pt x="38" y="11"/>
                    <a:pt x="38" y="11"/>
                    <a:pt x="38" y="11"/>
                  </a:cubicBezTo>
                  <a:cubicBezTo>
                    <a:pt x="39" y="10"/>
                    <a:pt x="40" y="10"/>
                    <a:pt x="41" y="9"/>
                  </a:cubicBezTo>
                  <a:cubicBezTo>
                    <a:pt x="47" y="7"/>
                    <a:pt x="54" y="5"/>
                    <a:pt x="60" y="5"/>
                  </a:cubicBezTo>
                  <a:cubicBezTo>
                    <a:pt x="62" y="5"/>
                    <a:pt x="62" y="5"/>
                    <a:pt x="62" y="5"/>
                  </a:cubicBezTo>
                  <a:cubicBezTo>
                    <a:pt x="62" y="20"/>
                    <a:pt x="62" y="20"/>
                    <a:pt x="62" y="20"/>
                  </a:cubicBezTo>
                  <a:cubicBezTo>
                    <a:pt x="62" y="21"/>
                    <a:pt x="63" y="22"/>
                    <a:pt x="64" y="22"/>
                  </a:cubicBezTo>
                  <a:cubicBezTo>
                    <a:pt x="65" y="22"/>
                    <a:pt x="66" y="21"/>
                    <a:pt x="66" y="20"/>
                  </a:cubicBezTo>
                  <a:cubicBezTo>
                    <a:pt x="66" y="5"/>
                    <a:pt x="66" y="5"/>
                    <a:pt x="66" y="5"/>
                  </a:cubicBezTo>
                  <a:cubicBezTo>
                    <a:pt x="68" y="5"/>
                    <a:pt x="68" y="5"/>
                    <a:pt x="68" y="5"/>
                  </a:cubicBezTo>
                  <a:cubicBezTo>
                    <a:pt x="74" y="5"/>
                    <a:pt x="81" y="7"/>
                    <a:pt x="87" y="9"/>
                  </a:cubicBezTo>
                  <a:cubicBezTo>
                    <a:pt x="88" y="10"/>
                    <a:pt x="89" y="10"/>
                    <a:pt x="90" y="11"/>
                  </a:cubicBezTo>
                  <a:cubicBezTo>
                    <a:pt x="92" y="11"/>
                    <a:pt x="92" y="11"/>
                    <a:pt x="92" y="11"/>
                  </a:cubicBezTo>
                  <a:cubicBezTo>
                    <a:pt x="84" y="24"/>
                    <a:pt x="84" y="24"/>
                    <a:pt x="84" y="24"/>
                  </a:cubicBezTo>
                  <a:cubicBezTo>
                    <a:pt x="84" y="25"/>
                    <a:pt x="84" y="25"/>
                    <a:pt x="84" y="26"/>
                  </a:cubicBezTo>
                  <a:cubicBezTo>
                    <a:pt x="84" y="27"/>
                    <a:pt x="85" y="28"/>
                    <a:pt x="86" y="28"/>
                  </a:cubicBezTo>
                  <a:cubicBezTo>
                    <a:pt x="87" y="28"/>
                    <a:pt x="88" y="27"/>
                    <a:pt x="88" y="27"/>
                  </a:cubicBezTo>
                  <a:cubicBezTo>
                    <a:pt x="96" y="14"/>
                    <a:pt x="96" y="14"/>
                    <a:pt x="96" y="14"/>
                  </a:cubicBezTo>
                  <a:cubicBezTo>
                    <a:pt x="97" y="15"/>
                    <a:pt x="97" y="15"/>
                    <a:pt x="97" y="15"/>
                  </a:cubicBezTo>
                  <a:cubicBezTo>
                    <a:pt x="100" y="17"/>
                    <a:pt x="103" y="19"/>
                    <a:pt x="106" y="22"/>
                  </a:cubicBezTo>
                  <a:cubicBezTo>
                    <a:pt x="109" y="25"/>
                    <a:pt x="111" y="28"/>
                    <a:pt x="113" y="31"/>
                  </a:cubicBezTo>
                  <a:cubicBezTo>
                    <a:pt x="114" y="32"/>
                    <a:pt x="114" y="32"/>
                    <a:pt x="114" y="32"/>
                  </a:cubicBezTo>
                  <a:cubicBezTo>
                    <a:pt x="101" y="40"/>
                    <a:pt x="101" y="40"/>
                    <a:pt x="101" y="40"/>
                  </a:cubicBezTo>
                  <a:cubicBezTo>
                    <a:pt x="101" y="40"/>
                    <a:pt x="100" y="41"/>
                    <a:pt x="100" y="42"/>
                  </a:cubicBezTo>
                  <a:cubicBezTo>
                    <a:pt x="100" y="44"/>
                    <a:pt x="102" y="45"/>
                    <a:pt x="104" y="44"/>
                  </a:cubicBezTo>
                  <a:cubicBezTo>
                    <a:pt x="117" y="36"/>
                    <a:pt x="117" y="36"/>
                    <a:pt x="117" y="36"/>
                  </a:cubicBezTo>
                  <a:cubicBezTo>
                    <a:pt x="117" y="38"/>
                    <a:pt x="117" y="38"/>
                    <a:pt x="117" y="38"/>
                  </a:cubicBezTo>
                  <a:cubicBezTo>
                    <a:pt x="118" y="39"/>
                    <a:pt x="118" y="40"/>
                    <a:pt x="119" y="41"/>
                  </a:cubicBezTo>
                  <a:cubicBezTo>
                    <a:pt x="122" y="48"/>
                    <a:pt x="123" y="56"/>
                    <a:pt x="123" y="64"/>
                  </a:cubicBezTo>
                  <a:cubicBezTo>
                    <a:pt x="123" y="72"/>
                    <a:pt x="122" y="80"/>
                    <a:pt x="119" y="87"/>
                  </a:cubicBezTo>
                  <a:cubicBezTo>
                    <a:pt x="116" y="94"/>
                    <a:pt x="111" y="101"/>
                    <a:pt x="106" y="106"/>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18" name="Freeform 118"/>
            <p:cNvSpPr>
              <a:spLocks noEditPoints="1"/>
            </p:cNvSpPr>
            <p:nvPr/>
          </p:nvSpPr>
          <p:spPr bwMode="auto">
            <a:xfrm>
              <a:off x="2302" y="1185"/>
              <a:ext cx="47" cy="125"/>
            </a:xfrm>
            <a:custGeom>
              <a:avLst/>
              <a:gdLst>
                <a:gd name="T0" fmla="*/ 13 w 20"/>
                <a:gd name="T1" fmla="*/ 34 h 53"/>
                <a:gd name="T2" fmla="*/ 12 w 20"/>
                <a:gd name="T3" fmla="*/ 33 h 53"/>
                <a:gd name="T4" fmla="*/ 12 w 20"/>
                <a:gd name="T5" fmla="*/ 2 h 53"/>
                <a:gd name="T6" fmla="*/ 10 w 20"/>
                <a:gd name="T7" fmla="*/ 0 h 53"/>
                <a:gd name="T8" fmla="*/ 8 w 20"/>
                <a:gd name="T9" fmla="*/ 2 h 53"/>
                <a:gd name="T10" fmla="*/ 8 w 20"/>
                <a:gd name="T11" fmla="*/ 33 h 53"/>
                <a:gd name="T12" fmla="*/ 7 w 20"/>
                <a:gd name="T13" fmla="*/ 34 h 53"/>
                <a:gd name="T14" fmla="*/ 0 w 20"/>
                <a:gd name="T15" fmla="*/ 43 h 53"/>
                <a:gd name="T16" fmla="*/ 10 w 20"/>
                <a:gd name="T17" fmla="*/ 53 h 53"/>
                <a:gd name="T18" fmla="*/ 20 w 20"/>
                <a:gd name="T19" fmla="*/ 43 h 53"/>
                <a:gd name="T20" fmla="*/ 13 w 20"/>
                <a:gd name="T21" fmla="*/ 34 h 53"/>
                <a:gd name="T22" fmla="*/ 10 w 20"/>
                <a:gd name="T23" fmla="*/ 48 h 53"/>
                <a:gd name="T24" fmla="*/ 5 w 20"/>
                <a:gd name="T25" fmla="*/ 43 h 53"/>
                <a:gd name="T26" fmla="*/ 10 w 20"/>
                <a:gd name="T27" fmla="*/ 38 h 53"/>
                <a:gd name="T28" fmla="*/ 15 w 20"/>
                <a:gd name="T29" fmla="*/ 43 h 53"/>
                <a:gd name="T30" fmla="*/ 10 w 20"/>
                <a:gd name="T31" fmla="*/ 4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53">
                  <a:moveTo>
                    <a:pt x="13" y="34"/>
                  </a:moveTo>
                  <a:cubicBezTo>
                    <a:pt x="12" y="33"/>
                    <a:pt x="12" y="33"/>
                    <a:pt x="12" y="33"/>
                  </a:cubicBezTo>
                  <a:cubicBezTo>
                    <a:pt x="12" y="2"/>
                    <a:pt x="12" y="2"/>
                    <a:pt x="12" y="2"/>
                  </a:cubicBezTo>
                  <a:cubicBezTo>
                    <a:pt x="12" y="1"/>
                    <a:pt x="11" y="0"/>
                    <a:pt x="10" y="0"/>
                  </a:cubicBezTo>
                  <a:cubicBezTo>
                    <a:pt x="9" y="0"/>
                    <a:pt x="8" y="1"/>
                    <a:pt x="8" y="2"/>
                  </a:cubicBezTo>
                  <a:cubicBezTo>
                    <a:pt x="8" y="33"/>
                    <a:pt x="8" y="33"/>
                    <a:pt x="8" y="33"/>
                  </a:cubicBezTo>
                  <a:cubicBezTo>
                    <a:pt x="7" y="34"/>
                    <a:pt x="7" y="34"/>
                    <a:pt x="7" y="34"/>
                  </a:cubicBezTo>
                  <a:cubicBezTo>
                    <a:pt x="3" y="35"/>
                    <a:pt x="0" y="39"/>
                    <a:pt x="0" y="43"/>
                  </a:cubicBezTo>
                  <a:cubicBezTo>
                    <a:pt x="0" y="48"/>
                    <a:pt x="5" y="53"/>
                    <a:pt x="10" y="53"/>
                  </a:cubicBezTo>
                  <a:cubicBezTo>
                    <a:pt x="15" y="53"/>
                    <a:pt x="20" y="48"/>
                    <a:pt x="20" y="43"/>
                  </a:cubicBezTo>
                  <a:cubicBezTo>
                    <a:pt x="20" y="39"/>
                    <a:pt x="17" y="35"/>
                    <a:pt x="13" y="34"/>
                  </a:cubicBezTo>
                  <a:close/>
                  <a:moveTo>
                    <a:pt x="10" y="48"/>
                  </a:moveTo>
                  <a:cubicBezTo>
                    <a:pt x="7" y="48"/>
                    <a:pt x="5" y="46"/>
                    <a:pt x="5" y="43"/>
                  </a:cubicBezTo>
                  <a:cubicBezTo>
                    <a:pt x="5" y="40"/>
                    <a:pt x="7" y="38"/>
                    <a:pt x="10" y="38"/>
                  </a:cubicBezTo>
                  <a:cubicBezTo>
                    <a:pt x="13" y="38"/>
                    <a:pt x="15" y="40"/>
                    <a:pt x="15" y="43"/>
                  </a:cubicBezTo>
                  <a:cubicBezTo>
                    <a:pt x="15" y="46"/>
                    <a:pt x="13" y="48"/>
                    <a:pt x="10" y="48"/>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19" name="Freeform 119"/>
            <p:cNvSpPr>
              <a:spLocks noEditPoints="1"/>
            </p:cNvSpPr>
            <p:nvPr/>
          </p:nvSpPr>
          <p:spPr bwMode="auto">
            <a:xfrm>
              <a:off x="1609" y="1099"/>
              <a:ext cx="222" cy="303"/>
            </a:xfrm>
            <a:custGeom>
              <a:avLst/>
              <a:gdLst>
                <a:gd name="T0" fmla="*/ 94 w 94"/>
                <a:gd name="T1" fmla="*/ 93 h 128"/>
                <a:gd name="T2" fmla="*/ 94 w 94"/>
                <a:gd name="T3" fmla="*/ 92 h 128"/>
                <a:gd name="T4" fmla="*/ 92 w 94"/>
                <a:gd name="T5" fmla="*/ 90 h 128"/>
                <a:gd name="T6" fmla="*/ 70 w 94"/>
                <a:gd name="T7" fmla="*/ 90 h 128"/>
                <a:gd name="T8" fmla="*/ 68 w 94"/>
                <a:gd name="T9" fmla="*/ 92 h 128"/>
                <a:gd name="T10" fmla="*/ 70 w 94"/>
                <a:gd name="T11" fmla="*/ 95 h 128"/>
                <a:gd name="T12" fmla="*/ 89 w 94"/>
                <a:gd name="T13" fmla="*/ 95 h 128"/>
                <a:gd name="T14" fmla="*/ 88 w 94"/>
                <a:gd name="T15" fmla="*/ 97 h 128"/>
                <a:gd name="T16" fmla="*/ 78 w 94"/>
                <a:gd name="T17" fmla="*/ 111 h 128"/>
                <a:gd name="T18" fmla="*/ 64 w 94"/>
                <a:gd name="T19" fmla="*/ 120 h 128"/>
                <a:gd name="T20" fmla="*/ 51 w 94"/>
                <a:gd name="T21" fmla="*/ 123 h 128"/>
                <a:gd name="T22" fmla="*/ 49 w 94"/>
                <a:gd name="T23" fmla="*/ 123 h 128"/>
                <a:gd name="T24" fmla="*/ 49 w 94"/>
                <a:gd name="T25" fmla="*/ 56 h 128"/>
                <a:gd name="T26" fmla="*/ 69 w 94"/>
                <a:gd name="T27" fmla="*/ 56 h 128"/>
                <a:gd name="T28" fmla="*/ 72 w 94"/>
                <a:gd name="T29" fmla="*/ 54 h 128"/>
                <a:gd name="T30" fmla="*/ 69 w 94"/>
                <a:gd name="T31" fmla="*/ 52 h 128"/>
                <a:gd name="T32" fmla="*/ 49 w 94"/>
                <a:gd name="T33" fmla="*/ 52 h 128"/>
                <a:gd name="T34" fmla="*/ 49 w 94"/>
                <a:gd name="T35" fmla="*/ 27 h 128"/>
                <a:gd name="T36" fmla="*/ 50 w 94"/>
                <a:gd name="T37" fmla="*/ 26 h 128"/>
                <a:gd name="T38" fmla="*/ 60 w 94"/>
                <a:gd name="T39" fmla="*/ 13 h 128"/>
                <a:gd name="T40" fmla="*/ 47 w 94"/>
                <a:gd name="T41" fmla="*/ 0 h 128"/>
                <a:gd name="T42" fmla="*/ 34 w 94"/>
                <a:gd name="T43" fmla="*/ 13 h 128"/>
                <a:gd name="T44" fmla="*/ 44 w 94"/>
                <a:gd name="T45" fmla="*/ 26 h 128"/>
                <a:gd name="T46" fmla="*/ 45 w 94"/>
                <a:gd name="T47" fmla="*/ 27 h 128"/>
                <a:gd name="T48" fmla="*/ 45 w 94"/>
                <a:gd name="T49" fmla="*/ 52 h 128"/>
                <a:gd name="T50" fmla="*/ 25 w 94"/>
                <a:gd name="T51" fmla="*/ 52 h 128"/>
                <a:gd name="T52" fmla="*/ 22 w 94"/>
                <a:gd name="T53" fmla="*/ 54 h 128"/>
                <a:gd name="T54" fmla="*/ 25 w 94"/>
                <a:gd name="T55" fmla="*/ 56 h 128"/>
                <a:gd name="T56" fmla="*/ 45 w 94"/>
                <a:gd name="T57" fmla="*/ 56 h 128"/>
                <a:gd name="T58" fmla="*/ 45 w 94"/>
                <a:gd name="T59" fmla="*/ 123 h 128"/>
                <a:gd name="T60" fmla="*/ 43 w 94"/>
                <a:gd name="T61" fmla="*/ 123 h 128"/>
                <a:gd name="T62" fmla="*/ 30 w 94"/>
                <a:gd name="T63" fmla="*/ 120 h 128"/>
                <a:gd name="T64" fmla="*/ 16 w 94"/>
                <a:gd name="T65" fmla="*/ 111 h 128"/>
                <a:gd name="T66" fmla="*/ 6 w 94"/>
                <a:gd name="T67" fmla="*/ 97 h 128"/>
                <a:gd name="T68" fmla="*/ 5 w 94"/>
                <a:gd name="T69" fmla="*/ 95 h 128"/>
                <a:gd name="T70" fmla="*/ 24 w 94"/>
                <a:gd name="T71" fmla="*/ 95 h 128"/>
                <a:gd name="T72" fmla="*/ 26 w 94"/>
                <a:gd name="T73" fmla="*/ 92 h 128"/>
                <a:gd name="T74" fmla="*/ 24 w 94"/>
                <a:gd name="T75" fmla="*/ 90 h 128"/>
                <a:gd name="T76" fmla="*/ 2 w 94"/>
                <a:gd name="T77" fmla="*/ 90 h 128"/>
                <a:gd name="T78" fmla="*/ 0 w 94"/>
                <a:gd name="T79" fmla="*/ 92 h 128"/>
                <a:gd name="T80" fmla="*/ 0 w 94"/>
                <a:gd name="T81" fmla="*/ 93 h 128"/>
                <a:gd name="T82" fmla="*/ 0 w 94"/>
                <a:gd name="T83" fmla="*/ 93 h 128"/>
                <a:gd name="T84" fmla="*/ 0 w 94"/>
                <a:gd name="T85" fmla="*/ 93 h 128"/>
                <a:gd name="T86" fmla="*/ 47 w 94"/>
                <a:gd name="T87" fmla="*/ 128 h 128"/>
                <a:gd name="T88" fmla="*/ 47 w 94"/>
                <a:gd name="T89" fmla="*/ 128 h 128"/>
                <a:gd name="T90" fmla="*/ 94 w 94"/>
                <a:gd name="T91" fmla="*/ 93 h 128"/>
                <a:gd name="T92" fmla="*/ 38 w 94"/>
                <a:gd name="T93" fmla="*/ 13 h 128"/>
                <a:gd name="T94" fmla="*/ 47 w 94"/>
                <a:gd name="T95" fmla="*/ 5 h 128"/>
                <a:gd name="T96" fmla="*/ 56 w 94"/>
                <a:gd name="T97" fmla="*/ 13 h 128"/>
                <a:gd name="T98" fmla="*/ 47 w 94"/>
                <a:gd name="T99" fmla="*/ 22 h 128"/>
                <a:gd name="T100" fmla="*/ 38 w 94"/>
                <a:gd name="T101" fmla="*/ 1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128">
                  <a:moveTo>
                    <a:pt x="94" y="93"/>
                  </a:moveTo>
                  <a:cubicBezTo>
                    <a:pt x="94" y="93"/>
                    <a:pt x="94" y="93"/>
                    <a:pt x="94" y="92"/>
                  </a:cubicBezTo>
                  <a:cubicBezTo>
                    <a:pt x="94" y="91"/>
                    <a:pt x="93" y="90"/>
                    <a:pt x="92" y="90"/>
                  </a:cubicBezTo>
                  <a:cubicBezTo>
                    <a:pt x="70" y="90"/>
                    <a:pt x="70" y="90"/>
                    <a:pt x="70" y="90"/>
                  </a:cubicBezTo>
                  <a:cubicBezTo>
                    <a:pt x="69" y="90"/>
                    <a:pt x="68" y="91"/>
                    <a:pt x="68" y="92"/>
                  </a:cubicBezTo>
                  <a:cubicBezTo>
                    <a:pt x="68" y="94"/>
                    <a:pt x="69" y="95"/>
                    <a:pt x="70" y="95"/>
                  </a:cubicBezTo>
                  <a:cubicBezTo>
                    <a:pt x="89" y="95"/>
                    <a:pt x="89" y="95"/>
                    <a:pt x="89" y="95"/>
                  </a:cubicBezTo>
                  <a:cubicBezTo>
                    <a:pt x="88" y="97"/>
                    <a:pt x="88" y="97"/>
                    <a:pt x="88" y="97"/>
                  </a:cubicBezTo>
                  <a:cubicBezTo>
                    <a:pt x="85" y="102"/>
                    <a:pt x="82" y="106"/>
                    <a:pt x="78" y="111"/>
                  </a:cubicBezTo>
                  <a:cubicBezTo>
                    <a:pt x="74" y="115"/>
                    <a:pt x="69" y="118"/>
                    <a:pt x="64" y="120"/>
                  </a:cubicBezTo>
                  <a:cubicBezTo>
                    <a:pt x="60" y="122"/>
                    <a:pt x="55" y="123"/>
                    <a:pt x="51" y="123"/>
                  </a:cubicBezTo>
                  <a:cubicBezTo>
                    <a:pt x="49" y="123"/>
                    <a:pt x="49" y="123"/>
                    <a:pt x="49" y="123"/>
                  </a:cubicBezTo>
                  <a:cubicBezTo>
                    <a:pt x="49" y="56"/>
                    <a:pt x="49" y="56"/>
                    <a:pt x="49" y="56"/>
                  </a:cubicBezTo>
                  <a:cubicBezTo>
                    <a:pt x="69" y="56"/>
                    <a:pt x="69" y="56"/>
                    <a:pt x="69" y="56"/>
                  </a:cubicBezTo>
                  <a:cubicBezTo>
                    <a:pt x="70" y="56"/>
                    <a:pt x="72" y="55"/>
                    <a:pt x="72" y="54"/>
                  </a:cubicBezTo>
                  <a:cubicBezTo>
                    <a:pt x="72" y="53"/>
                    <a:pt x="70" y="52"/>
                    <a:pt x="69" y="52"/>
                  </a:cubicBezTo>
                  <a:cubicBezTo>
                    <a:pt x="49" y="52"/>
                    <a:pt x="49" y="52"/>
                    <a:pt x="49" y="52"/>
                  </a:cubicBezTo>
                  <a:cubicBezTo>
                    <a:pt x="49" y="27"/>
                    <a:pt x="49" y="27"/>
                    <a:pt x="49" y="27"/>
                  </a:cubicBezTo>
                  <a:cubicBezTo>
                    <a:pt x="50" y="26"/>
                    <a:pt x="50" y="26"/>
                    <a:pt x="50" y="26"/>
                  </a:cubicBezTo>
                  <a:cubicBezTo>
                    <a:pt x="56" y="25"/>
                    <a:pt x="60" y="20"/>
                    <a:pt x="60" y="13"/>
                  </a:cubicBezTo>
                  <a:cubicBezTo>
                    <a:pt x="60" y="6"/>
                    <a:pt x="54" y="0"/>
                    <a:pt x="47" y="0"/>
                  </a:cubicBezTo>
                  <a:cubicBezTo>
                    <a:pt x="40" y="0"/>
                    <a:pt x="34" y="6"/>
                    <a:pt x="34" y="13"/>
                  </a:cubicBezTo>
                  <a:cubicBezTo>
                    <a:pt x="34" y="20"/>
                    <a:pt x="38" y="25"/>
                    <a:pt x="44" y="26"/>
                  </a:cubicBezTo>
                  <a:cubicBezTo>
                    <a:pt x="45" y="27"/>
                    <a:pt x="45" y="27"/>
                    <a:pt x="45" y="27"/>
                  </a:cubicBezTo>
                  <a:cubicBezTo>
                    <a:pt x="45" y="52"/>
                    <a:pt x="45" y="52"/>
                    <a:pt x="45" y="52"/>
                  </a:cubicBezTo>
                  <a:cubicBezTo>
                    <a:pt x="25" y="52"/>
                    <a:pt x="25" y="52"/>
                    <a:pt x="25" y="52"/>
                  </a:cubicBezTo>
                  <a:cubicBezTo>
                    <a:pt x="23" y="52"/>
                    <a:pt x="22" y="53"/>
                    <a:pt x="22" y="54"/>
                  </a:cubicBezTo>
                  <a:cubicBezTo>
                    <a:pt x="22" y="55"/>
                    <a:pt x="23" y="56"/>
                    <a:pt x="25" y="56"/>
                  </a:cubicBezTo>
                  <a:cubicBezTo>
                    <a:pt x="45" y="56"/>
                    <a:pt x="45" y="56"/>
                    <a:pt x="45" y="56"/>
                  </a:cubicBezTo>
                  <a:cubicBezTo>
                    <a:pt x="45" y="123"/>
                    <a:pt x="45" y="123"/>
                    <a:pt x="45" y="123"/>
                  </a:cubicBezTo>
                  <a:cubicBezTo>
                    <a:pt x="43" y="123"/>
                    <a:pt x="43" y="123"/>
                    <a:pt x="43" y="123"/>
                  </a:cubicBezTo>
                  <a:cubicBezTo>
                    <a:pt x="39" y="123"/>
                    <a:pt x="34" y="122"/>
                    <a:pt x="30" y="120"/>
                  </a:cubicBezTo>
                  <a:cubicBezTo>
                    <a:pt x="25" y="118"/>
                    <a:pt x="20" y="115"/>
                    <a:pt x="16" y="111"/>
                  </a:cubicBezTo>
                  <a:cubicBezTo>
                    <a:pt x="12" y="106"/>
                    <a:pt x="9" y="102"/>
                    <a:pt x="6" y="97"/>
                  </a:cubicBezTo>
                  <a:cubicBezTo>
                    <a:pt x="5" y="95"/>
                    <a:pt x="5" y="95"/>
                    <a:pt x="5" y="95"/>
                  </a:cubicBezTo>
                  <a:cubicBezTo>
                    <a:pt x="24" y="95"/>
                    <a:pt x="24" y="95"/>
                    <a:pt x="24" y="95"/>
                  </a:cubicBezTo>
                  <a:cubicBezTo>
                    <a:pt x="25" y="95"/>
                    <a:pt x="26" y="94"/>
                    <a:pt x="26" y="92"/>
                  </a:cubicBezTo>
                  <a:cubicBezTo>
                    <a:pt x="26" y="91"/>
                    <a:pt x="25" y="90"/>
                    <a:pt x="24" y="90"/>
                  </a:cubicBezTo>
                  <a:cubicBezTo>
                    <a:pt x="2" y="90"/>
                    <a:pt x="2" y="90"/>
                    <a:pt x="2" y="90"/>
                  </a:cubicBezTo>
                  <a:cubicBezTo>
                    <a:pt x="1" y="90"/>
                    <a:pt x="0" y="91"/>
                    <a:pt x="0" y="92"/>
                  </a:cubicBezTo>
                  <a:cubicBezTo>
                    <a:pt x="0" y="93"/>
                    <a:pt x="0" y="93"/>
                    <a:pt x="0" y="93"/>
                  </a:cubicBezTo>
                  <a:cubicBezTo>
                    <a:pt x="0" y="93"/>
                    <a:pt x="0" y="93"/>
                    <a:pt x="0" y="93"/>
                  </a:cubicBezTo>
                  <a:cubicBezTo>
                    <a:pt x="0" y="93"/>
                    <a:pt x="0" y="93"/>
                    <a:pt x="0" y="93"/>
                  </a:cubicBezTo>
                  <a:cubicBezTo>
                    <a:pt x="7" y="114"/>
                    <a:pt x="26" y="128"/>
                    <a:pt x="47" y="128"/>
                  </a:cubicBezTo>
                  <a:cubicBezTo>
                    <a:pt x="47" y="128"/>
                    <a:pt x="47" y="128"/>
                    <a:pt x="47" y="128"/>
                  </a:cubicBezTo>
                  <a:cubicBezTo>
                    <a:pt x="68" y="128"/>
                    <a:pt x="88" y="114"/>
                    <a:pt x="94" y="93"/>
                  </a:cubicBezTo>
                  <a:close/>
                  <a:moveTo>
                    <a:pt x="38" y="13"/>
                  </a:moveTo>
                  <a:cubicBezTo>
                    <a:pt x="38" y="9"/>
                    <a:pt x="42" y="5"/>
                    <a:pt x="47" y="5"/>
                  </a:cubicBezTo>
                  <a:cubicBezTo>
                    <a:pt x="52" y="5"/>
                    <a:pt x="56" y="9"/>
                    <a:pt x="56" y="13"/>
                  </a:cubicBezTo>
                  <a:cubicBezTo>
                    <a:pt x="56" y="18"/>
                    <a:pt x="52" y="22"/>
                    <a:pt x="47" y="22"/>
                  </a:cubicBezTo>
                  <a:cubicBezTo>
                    <a:pt x="42" y="22"/>
                    <a:pt x="38" y="18"/>
                    <a:pt x="38" y="13"/>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20" name="Freeform 120"/>
            <p:cNvSpPr>
              <a:spLocks noEditPoints="1"/>
            </p:cNvSpPr>
            <p:nvPr/>
          </p:nvSpPr>
          <p:spPr bwMode="auto">
            <a:xfrm>
              <a:off x="982" y="1099"/>
              <a:ext cx="265" cy="303"/>
            </a:xfrm>
            <a:custGeom>
              <a:avLst/>
              <a:gdLst>
                <a:gd name="T0" fmla="*/ 95 w 112"/>
                <a:gd name="T1" fmla="*/ 89 h 128"/>
                <a:gd name="T2" fmla="*/ 111 w 112"/>
                <a:gd name="T3" fmla="*/ 96 h 128"/>
                <a:gd name="T4" fmla="*/ 111 w 112"/>
                <a:gd name="T5" fmla="*/ 93 h 128"/>
                <a:gd name="T6" fmla="*/ 98 w 112"/>
                <a:gd name="T7" fmla="*/ 84 h 128"/>
                <a:gd name="T8" fmla="*/ 98 w 112"/>
                <a:gd name="T9" fmla="*/ 44 h 128"/>
                <a:gd name="T10" fmla="*/ 111 w 112"/>
                <a:gd name="T11" fmla="*/ 35 h 128"/>
                <a:gd name="T12" fmla="*/ 111 w 112"/>
                <a:gd name="T13" fmla="*/ 32 h 128"/>
                <a:gd name="T14" fmla="*/ 95 w 112"/>
                <a:gd name="T15" fmla="*/ 39 h 128"/>
                <a:gd name="T16" fmla="*/ 60 w 112"/>
                <a:gd name="T17" fmla="*/ 17 h 128"/>
                <a:gd name="T18" fmla="*/ 58 w 112"/>
                <a:gd name="T19" fmla="*/ 2 h 128"/>
                <a:gd name="T20" fmla="*/ 54 w 112"/>
                <a:gd name="T21" fmla="*/ 2 h 128"/>
                <a:gd name="T22" fmla="*/ 52 w 112"/>
                <a:gd name="T23" fmla="*/ 17 h 128"/>
                <a:gd name="T24" fmla="*/ 17 w 112"/>
                <a:gd name="T25" fmla="*/ 39 h 128"/>
                <a:gd name="T26" fmla="*/ 1 w 112"/>
                <a:gd name="T27" fmla="*/ 32 h 128"/>
                <a:gd name="T28" fmla="*/ 1 w 112"/>
                <a:gd name="T29" fmla="*/ 35 h 128"/>
                <a:gd name="T30" fmla="*/ 14 w 112"/>
                <a:gd name="T31" fmla="*/ 44 h 128"/>
                <a:gd name="T32" fmla="*/ 14 w 112"/>
                <a:gd name="T33" fmla="*/ 84 h 128"/>
                <a:gd name="T34" fmla="*/ 1 w 112"/>
                <a:gd name="T35" fmla="*/ 93 h 128"/>
                <a:gd name="T36" fmla="*/ 1 w 112"/>
                <a:gd name="T37" fmla="*/ 96 h 128"/>
                <a:gd name="T38" fmla="*/ 17 w 112"/>
                <a:gd name="T39" fmla="*/ 89 h 128"/>
                <a:gd name="T40" fmla="*/ 52 w 112"/>
                <a:gd name="T41" fmla="*/ 111 h 128"/>
                <a:gd name="T42" fmla="*/ 54 w 112"/>
                <a:gd name="T43" fmla="*/ 126 h 128"/>
                <a:gd name="T44" fmla="*/ 58 w 112"/>
                <a:gd name="T45" fmla="*/ 126 h 128"/>
                <a:gd name="T46" fmla="*/ 60 w 112"/>
                <a:gd name="T47" fmla="*/ 111 h 128"/>
                <a:gd name="T48" fmla="*/ 95 w 112"/>
                <a:gd name="T49" fmla="*/ 47 h 128"/>
                <a:gd name="T50" fmla="*/ 98 w 112"/>
                <a:gd name="T51" fmla="*/ 64 h 128"/>
                <a:gd name="T52" fmla="*/ 95 w 112"/>
                <a:gd name="T53" fmla="*/ 81 h 128"/>
                <a:gd name="T54" fmla="*/ 65 w 112"/>
                <a:gd name="T55" fmla="*/ 67 h 128"/>
                <a:gd name="T56" fmla="*/ 66 w 112"/>
                <a:gd name="T57" fmla="*/ 64 h 128"/>
                <a:gd name="T58" fmla="*/ 65 w 112"/>
                <a:gd name="T59" fmla="*/ 61 h 128"/>
                <a:gd name="T60" fmla="*/ 95 w 112"/>
                <a:gd name="T61" fmla="*/ 47 h 128"/>
                <a:gd name="T62" fmla="*/ 60 w 112"/>
                <a:gd name="T63" fmla="*/ 22 h 128"/>
                <a:gd name="T64" fmla="*/ 86 w 112"/>
                <a:gd name="T65" fmla="*/ 34 h 128"/>
                <a:gd name="T66" fmla="*/ 91 w 112"/>
                <a:gd name="T67" fmla="*/ 41 h 128"/>
                <a:gd name="T68" fmla="*/ 62 w 112"/>
                <a:gd name="T69" fmla="*/ 57 h 128"/>
                <a:gd name="T70" fmla="*/ 58 w 112"/>
                <a:gd name="T71" fmla="*/ 55 h 128"/>
                <a:gd name="T72" fmla="*/ 22 w 112"/>
                <a:gd name="T73" fmla="*/ 40 h 128"/>
                <a:gd name="T74" fmla="*/ 40 w 112"/>
                <a:gd name="T75" fmla="*/ 25 h 128"/>
                <a:gd name="T76" fmla="*/ 54 w 112"/>
                <a:gd name="T77" fmla="*/ 22 h 128"/>
                <a:gd name="T78" fmla="*/ 53 w 112"/>
                <a:gd name="T79" fmla="*/ 55 h 128"/>
                <a:gd name="T80" fmla="*/ 49 w 112"/>
                <a:gd name="T81" fmla="*/ 57 h 128"/>
                <a:gd name="T82" fmla="*/ 22 w 112"/>
                <a:gd name="T83" fmla="*/ 40 h 128"/>
                <a:gd name="T84" fmla="*/ 17 w 112"/>
                <a:gd name="T85" fmla="*/ 80 h 128"/>
                <a:gd name="T86" fmla="*/ 17 w 112"/>
                <a:gd name="T87" fmla="*/ 48 h 128"/>
                <a:gd name="T88" fmla="*/ 18 w 112"/>
                <a:gd name="T89" fmla="*/ 45 h 128"/>
                <a:gd name="T90" fmla="*/ 46 w 112"/>
                <a:gd name="T91" fmla="*/ 62 h 128"/>
                <a:gd name="T92" fmla="*/ 46 w 112"/>
                <a:gd name="T93" fmla="*/ 66 h 128"/>
                <a:gd name="T94" fmla="*/ 18 w 112"/>
                <a:gd name="T95" fmla="*/ 83 h 128"/>
                <a:gd name="T96" fmla="*/ 54 w 112"/>
                <a:gd name="T97" fmla="*/ 106 h 128"/>
                <a:gd name="T98" fmla="*/ 40 w 112"/>
                <a:gd name="T99" fmla="*/ 103 h 128"/>
                <a:gd name="T100" fmla="*/ 22 w 112"/>
                <a:gd name="T101" fmla="*/ 88 h 128"/>
                <a:gd name="T102" fmla="*/ 49 w 112"/>
                <a:gd name="T103" fmla="*/ 71 h 128"/>
                <a:gd name="T104" fmla="*/ 53 w 112"/>
                <a:gd name="T105" fmla="*/ 73 h 128"/>
                <a:gd name="T106" fmla="*/ 54 w 112"/>
                <a:gd name="T107" fmla="*/ 106 h 128"/>
                <a:gd name="T108" fmla="*/ 51 w 112"/>
                <a:gd name="T109" fmla="*/ 64 h 128"/>
                <a:gd name="T110" fmla="*/ 61 w 112"/>
                <a:gd name="T111" fmla="*/ 64 h 128"/>
                <a:gd name="T112" fmla="*/ 58 w 112"/>
                <a:gd name="T113" fmla="*/ 73 h 128"/>
                <a:gd name="T114" fmla="*/ 62 w 112"/>
                <a:gd name="T115" fmla="*/ 71 h 128"/>
                <a:gd name="T116" fmla="*/ 91 w 112"/>
                <a:gd name="T117" fmla="*/ 87 h 128"/>
                <a:gd name="T118" fmla="*/ 86 w 112"/>
                <a:gd name="T119" fmla="*/ 94 h 128"/>
                <a:gd name="T120" fmla="*/ 60 w 112"/>
                <a:gd name="T121" fmla="*/ 106 h 128"/>
                <a:gd name="T122" fmla="*/ 58 w 112"/>
                <a:gd name="T123" fmla="*/ 7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 h="128">
                  <a:moveTo>
                    <a:pt x="95" y="90"/>
                  </a:moveTo>
                  <a:cubicBezTo>
                    <a:pt x="95" y="89"/>
                    <a:pt x="95" y="89"/>
                    <a:pt x="95" y="89"/>
                  </a:cubicBezTo>
                  <a:cubicBezTo>
                    <a:pt x="108" y="97"/>
                    <a:pt x="108" y="97"/>
                    <a:pt x="108" y="97"/>
                  </a:cubicBezTo>
                  <a:cubicBezTo>
                    <a:pt x="109" y="97"/>
                    <a:pt x="111" y="97"/>
                    <a:pt x="111" y="96"/>
                  </a:cubicBezTo>
                  <a:cubicBezTo>
                    <a:pt x="112" y="95"/>
                    <a:pt x="112" y="95"/>
                    <a:pt x="112" y="94"/>
                  </a:cubicBezTo>
                  <a:cubicBezTo>
                    <a:pt x="111" y="94"/>
                    <a:pt x="111" y="93"/>
                    <a:pt x="111" y="93"/>
                  </a:cubicBezTo>
                  <a:cubicBezTo>
                    <a:pt x="98" y="85"/>
                    <a:pt x="98" y="85"/>
                    <a:pt x="98" y="85"/>
                  </a:cubicBezTo>
                  <a:cubicBezTo>
                    <a:pt x="98" y="84"/>
                    <a:pt x="98" y="84"/>
                    <a:pt x="98" y="84"/>
                  </a:cubicBezTo>
                  <a:cubicBezTo>
                    <a:pt x="101" y="78"/>
                    <a:pt x="103" y="71"/>
                    <a:pt x="103" y="64"/>
                  </a:cubicBezTo>
                  <a:cubicBezTo>
                    <a:pt x="103" y="57"/>
                    <a:pt x="101" y="50"/>
                    <a:pt x="98" y="44"/>
                  </a:cubicBezTo>
                  <a:cubicBezTo>
                    <a:pt x="98" y="43"/>
                    <a:pt x="98" y="43"/>
                    <a:pt x="98" y="43"/>
                  </a:cubicBezTo>
                  <a:cubicBezTo>
                    <a:pt x="111" y="35"/>
                    <a:pt x="111" y="35"/>
                    <a:pt x="111" y="35"/>
                  </a:cubicBezTo>
                  <a:cubicBezTo>
                    <a:pt x="111" y="35"/>
                    <a:pt x="111" y="34"/>
                    <a:pt x="112" y="34"/>
                  </a:cubicBezTo>
                  <a:cubicBezTo>
                    <a:pt x="112" y="33"/>
                    <a:pt x="112" y="33"/>
                    <a:pt x="111" y="32"/>
                  </a:cubicBezTo>
                  <a:cubicBezTo>
                    <a:pt x="111" y="31"/>
                    <a:pt x="109" y="31"/>
                    <a:pt x="108" y="31"/>
                  </a:cubicBezTo>
                  <a:cubicBezTo>
                    <a:pt x="95" y="39"/>
                    <a:pt x="95" y="39"/>
                    <a:pt x="95" y="39"/>
                  </a:cubicBezTo>
                  <a:cubicBezTo>
                    <a:pt x="95" y="38"/>
                    <a:pt x="95" y="38"/>
                    <a:pt x="95" y="38"/>
                  </a:cubicBezTo>
                  <a:cubicBezTo>
                    <a:pt x="87" y="26"/>
                    <a:pt x="74" y="18"/>
                    <a:pt x="60" y="17"/>
                  </a:cubicBezTo>
                  <a:cubicBezTo>
                    <a:pt x="58" y="17"/>
                    <a:pt x="58" y="17"/>
                    <a:pt x="58" y="17"/>
                  </a:cubicBezTo>
                  <a:cubicBezTo>
                    <a:pt x="58" y="2"/>
                    <a:pt x="58" y="2"/>
                    <a:pt x="58" y="2"/>
                  </a:cubicBezTo>
                  <a:cubicBezTo>
                    <a:pt x="58" y="1"/>
                    <a:pt x="57" y="0"/>
                    <a:pt x="56" y="0"/>
                  </a:cubicBezTo>
                  <a:cubicBezTo>
                    <a:pt x="55" y="0"/>
                    <a:pt x="54" y="1"/>
                    <a:pt x="54" y="2"/>
                  </a:cubicBezTo>
                  <a:cubicBezTo>
                    <a:pt x="54" y="17"/>
                    <a:pt x="54" y="17"/>
                    <a:pt x="54" y="17"/>
                  </a:cubicBezTo>
                  <a:cubicBezTo>
                    <a:pt x="52" y="17"/>
                    <a:pt x="52" y="17"/>
                    <a:pt x="52" y="17"/>
                  </a:cubicBezTo>
                  <a:cubicBezTo>
                    <a:pt x="38" y="18"/>
                    <a:pt x="25" y="26"/>
                    <a:pt x="17" y="38"/>
                  </a:cubicBezTo>
                  <a:cubicBezTo>
                    <a:pt x="17" y="39"/>
                    <a:pt x="17" y="39"/>
                    <a:pt x="17" y="39"/>
                  </a:cubicBezTo>
                  <a:cubicBezTo>
                    <a:pt x="4" y="31"/>
                    <a:pt x="4" y="31"/>
                    <a:pt x="4" y="31"/>
                  </a:cubicBezTo>
                  <a:cubicBezTo>
                    <a:pt x="3" y="31"/>
                    <a:pt x="1" y="31"/>
                    <a:pt x="1" y="32"/>
                  </a:cubicBezTo>
                  <a:cubicBezTo>
                    <a:pt x="0" y="33"/>
                    <a:pt x="0" y="33"/>
                    <a:pt x="0" y="34"/>
                  </a:cubicBezTo>
                  <a:cubicBezTo>
                    <a:pt x="1" y="34"/>
                    <a:pt x="1" y="35"/>
                    <a:pt x="1" y="35"/>
                  </a:cubicBezTo>
                  <a:cubicBezTo>
                    <a:pt x="14" y="43"/>
                    <a:pt x="14" y="43"/>
                    <a:pt x="14" y="43"/>
                  </a:cubicBezTo>
                  <a:cubicBezTo>
                    <a:pt x="14" y="44"/>
                    <a:pt x="14" y="44"/>
                    <a:pt x="14" y="44"/>
                  </a:cubicBezTo>
                  <a:cubicBezTo>
                    <a:pt x="11" y="50"/>
                    <a:pt x="9" y="57"/>
                    <a:pt x="9" y="64"/>
                  </a:cubicBezTo>
                  <a:cubicBezTo>
                    <a:pt x="9" y="71"/>
                    <a:pt x="11" y="78"/>
                    <a:pt x="14" y="84"/>
                  </a:cubicBezTo>
                  <a:cubicBezTo>
                    <a:pt x="14" y="85"/>
                    <a:pt x="14" y="85"/>
                    <a:pt x="14" y="85"/>
                  </a:cubicBezTo>
                  <a:cubicBezTo>
                    <a:pt x="1" y="93"/>
                    <a:pt x="1" y="93"/>
                    <a:pt x="1" y="93"/>
                  </a:cubicBezTo>
                  <a:cubicBezTo>
                    <a:pt x="1" y="93"/>
                    <a:pt x="1" y="94"/>
                    <a:pt x="0" y="94"/>
                  </a:cubicBezTo>
                  <a:cubicBezTo>
                    <a:pt x="0" y="95"/>
                    <a:pt x="0" y="95"/>
                    <a:pt x="1" y="96"/>
                  </a:cubicBezTo>
                  <a:cubicBezTo>
                    <a:pt x="1" y="97"/>
                    <a:pt x="3" y="97"/>
                    <a:pt x="4" y="97"/>
                  </a:cubicBezTo>
                  <a:cubicBezTo>
                    <a:pt x="17" y="89"/>
                    <a:pt x="17" y="89"/>
                    <a:pt x="17" y="89"/>
                  </a:cubicBezTo>
                  <a:cubicBezTo>
                    <a:pt x="17" y="90"/>
                    <a:pt x="17" y="90"/>
                    <a:pt x="17" y="90"/>
                  </a:cubicBezTo>
                  <a:cubicBezTo>
                    <a:pt x="25" y="102"/>
                    <a:pt x="38" y="109"/>
                    <a:pt x="52" y="111"/>
                  </a:cubicBezTo>
                  <a:cubicBezTo>
                    <a:pt x="54" y="111"/>
                    <a:pt x="54" y="111"/>
                    <a:pt x="54" y="111"/>
                  </a:cubicBezTo>
                  <a:cubicBezTo>
                    <a:pt x="54" y="126"/>
                    <a:pt x="54" y="126"/>
                    <a:pt x="54" y="126"/>
                  </a:cubicBezTo>
                  <a:cubicBezTo>
                    <a:pt x="54" y="127"/>
                    <a:pt x="55" y="128"/>
                    <a:pt x="56" y="128"/>
                  </a:cubicBezTo>
                  <a:cubicBezTo>
                    <a:pt x="57" y="128"/>
                    <a:pt x="58" y="127"/>
                    <a:pt x="58" y="126"/>
                  </a:cubicBezTo>
                  <a:cubicBezTo>
                    <a:pt x="58" y="111"/>
                    <a:pt x="58" y="111"/>
                    <a:pt x="58" y="111"/>
                  </a:cubicBezTo>
                  <a:cubicBezTo>
                    <a:pt x="60" y="111"/>
                    <a:pt x="60" y="111"/>
                    <a:pt x="60" y="111"/>
                  </a:cubicBezTo>
                  <a:cubicBezTo>
                    <a:pt x="74" y="109"/>
                    <a:pt x="87" y="102"/>
                    <a:pt x="95" y="90"/>
                  </a:cubicBezTo>
                  <a:close/>
                  <a:moveTo>
                    <a:pt x="95" y="47"/>
                  </a:moveTo>
                  <a:cubicBezTo>
                    <a:pt x="95" y="47"/>
                    <a:pt x="95" y="47"/>
                    <a:pt x="95" y="48"/>
                  </a:cubicBezTo>
                  <a:cubicBezTo>
                    <a:pt x="97" y="53"/>
                    <a:pt x="98" y="58"/>
                    <a:pt x="98" y="64"/>
                  </a:cubicBezTo>
                  <a:cubicBezTo>
                    <a:pt x="98" y="70"/>
                    <a:pt x="97" y="75"/>
                    <a:pt x="95" y="80"/>
                  </a:cubicBezTo>
                  <a:cubicBezTo>
                    <a:pt x="95" y="81"/>
                    <a:pt x="95" y="81"/>
                    <a:pt x="95" y="81"/>
                  </a:cubicBezTo>
                  <a:cubicBezTo>
                    <a:pt x="94" y="83"/>
                    <a:pt x="94" y="83"/>
                    <a:pt x="94" y="83"/>
                  </a:cubicBezTo>
                  <a:cubicBezTo>
                    <a:pt x="65" y="67"/>
                    <a:pt x="65" y="67"/>
                    <a:pt x="65" y="67"/>
                  </a:cubicBezTo>
                  <a:cubicBezTo>
                    <a:pt x="66" y="66"/>
                    <a:pt x="66" y="66"/>
                    <a:pt x="66" y="66"/>
                  </a:cubicBezTo>
                  <a:cubicBezTo>
                    <a:pt x="66" y="65"/>
                    <a:pt x="66" y="65"/>
                    <a:pt x="66" y="64"/>
                  </a:cubicBezTo>
                  <a:cubicBezTo>
                    <a:pt x="66" y="63"/>
                    <a:pt x="66" y="63"/>
                    <a:pt x="66" y="62"/>
                  </a:cubicBezTo>
                  <a:cubicBezTo>
                    <a:pt x="65" y="61"/>
                    <a:pt x="65" y="61"/>
                    <a:pt x="65" y="61"/>
                  </a:cubicBezTo>
                  <a:cubicBezTo>
                    <a:pt x="94" y="45"/>
                    <a:pt x="94" y="45"/>
                    <a:pt x="94" y="45"/>
                  </a:cubicBezTo>
                  <a:lnTo>
                    <a:pt x="95" y="47"/>
                  </a:lnTo>
                  <a:close/>
                  <a:moveTo>
                    <a:pt x="58" y="22"/>
                  </a:moveTo>
                  <a:cubicBezTo>
                    <a:pt x="60" y="22"/>
                    <a:pt x="60" y="22"/>
                    <a:pt x="60" y="22"/>
                  </a:cubicBezTo>
                  <a:cubicBezTo>
                    <a:pt x="64" y="22"/>
                    <a:pt x="68" y="23"/>
                    <a:pt x="72" y="25"/>
                  </a:cubicBezTo>
                  <a:cubicBezTo>
                    <a:pt x="77" y="27"/>
                    <a:pt x="82" y="30"/>
                    <a:pt x="86" y="34"/>
                  </a:cubicBezTo>
                  <a:cubicBezTo>
                    <a:pt x="87" y="36"/>
                    <a:pt x="89" y="38"/>
                    <a:pt x="90" y="40"/>
                  </a:cubicBezTo>
                  <a:cubicBezTo>
                    <a:pt x="91" y="41"/>
                    <a:pt x="91" y="41"/>
                    <a:pt x="91" y="41"/>
                  </a:cubicBezTo>
                  <a:cubicBezTo>
                    <a:pt x="63" y="57"/>
                    <a:pt x="63" y="57"/>
                    <a:pt x="63" y="57"/>
                  </a:cubicBezTo>
                  <a:cubicBezTo>
                    <a:pt x="62" y="57"/>
                    <a:pt x="62" y="57"/>
                    <a:pt x="62" y="57"/>
                  </a:cubicBezTo>
                  <a:cubicBezTo>
                    <a:pt x="61" y="56"/>
                    <a:pt x="60" y="55"/>
                    <a:pt x="59" y="55"/>
                  </a:cubicBezTo>
                  <a:cubicBezTo>
                    <a:pt x="58" y="55"/>
                    <a:pt x="58" y="55"/>
                    <a:pt x="58" y="55"/>
                  </a:cubicBezTo>
                  <a:lnTo>
                    <a:pt x="58" y="22"/>
                  </a:lnTo>
                  <a:close/>
                  <a:moveTo>
                    <a:pt x="22" y="40"/>
                  </a:moveTo>
                  <a:cubicBezTo>
                    <a:pt x="23" y="38"/>
                    <a:pt x="25" y="36"/>
                    <a:pt x="26" y="34"/>
                  </a:cubicBezTo>
                  <a:cubicBezTo>
                    <a:pt x="30" y="30"/>
                    <a:pt x="35" y="27"/>
                    <a:pt x="40" y="25"/>
                  </a:cubicBezTo>
                  <a:cubicBezTo>
                    <a:pt x="44" y="23"/>
                    <a:pt x="48" y="22"/>
                    <a:pt x="52" y="22"/>
                  </a:cubicBezTo>
                  <a:cubicBezTo>
                    <a:pt x="54" y="22"/>
                    <a:pt x="54" y="22"/>
                    <a:pt x="54" y="22"/>
                  </a:cubicBezTo>
                  <a:cubicBezTo>
                    <a:pt x="54" y="55"/>
                    <a:pt x="54" y="55"/>
                    <a:pt x="54" y="55"/>
                  </a:cubicBezTo>
                  <a:cubicBezTo>
                    <a:pt x="53" y="55"/>
                    <a:pt x="53" y="55"/>
                    <a:pt x="53" y="55"/>
                  </a:cubicBezTo>
                  <a:cubicBezTo>
                    <a:pt x="52" y="55"/>
                    <a:pt x="51" y="56"/>
                    <a:pt x="50" y="57"/>
                  </a:cubicBezTo>
                  <a:cubicBezTo>
                    <a:pt x="49" y="57"/>
                    <a:pt x="49" y="57"/>
                    <a:pt x="49" y="57"/>
                  </a:cubicBezTo>
                  <a:cubicBezTo>
                    <a:pt x="21" y="41"/>
                    <a:pt x="21" y="41"/>
                    <a:pt x="21" y="41"/>
                  </a:cubicBezTo>
                  <a:lnTo>
                    <a:pt x="22" y="40"/>
                  </a:lnTo>
                  <a:close/>
                  <a:moveTo>
                    <a:pt x="17" y="81"/>
                  </a:moveTo>
                  <a:cubicBezTo>
                    <a:pt x="17" y="81"/>
                    <a:pt x="17" y="81"/>
                    <a:pt x="17" y="80"/>
                  </a:cubicBezTo>
                  <a:cubicBezTo>
                    <a:pt x="15" y="75"/>
                    <a:pt x="14" y="70"/>
                    <a:pt x="14" y="64"/>
                  </a:cubicBezTo>
                  <a:cubicBezTo>
                    <a:pt x="14" y="58"/>
                    <a:pt x="15" y="53"/>
                    <a:pt x="17" y="48"/>
                  </a:cubicBezTo>
                  <a:cubicBezTo>
                    <a:pt x="17" y="47"/>
                    <a:pt x="17" y="47"/>
                    <a:pt x="17" y="47"/>
                  </a:cubicBezTo>
                  <a:cubicBezTo>
                    <a:pt x="18" y="45"/>
                    <a:pt x="18" y="45"/>
                    <a:pt x="18" y="45"/>
                  </a:cubicBezTo>
                  <a:cubicBezTo>
                    <a:pt x="47" y="61"/>
                    <a:pt x="47" y="61"/>
                    <a:pt x="47" y="61"/>
                  </a:cubicBezTo>
                  <a:cubicBezTo>
                    <a:pt x="46" y="62"/>
                    <a:pt x="46" y="62"/>
                    <a:pt x="46" y="62"/>
                  </a:cubicBezTo>
                  <a:cubicBezTo>
                    <a:pt x="46" y="63"/>
                    <a:pt x="46" y="63"/>
                    <a:pt x="46" y="64"/>
                  </a:cubicBezTo>
                  <a:cubicBezTo>
                    <a:pt x="46" y="65"/>
                    <a:pt x="46" y="65"/>
                    <a:pt x="46" y="66"/>
                  </a:cubicBezTo>
                  <a:cubicBezTo>
                    <a:pt x="47" y="67"/>
                    <a:pt x="47" y="67"/>
                    <a:pt x="47" y="67"/>
                  </a:cubicBezTo>
                  <a:cubicBezTo>
                    <a:pt x="18" y="83"/>
                    <a:pt x="18" y="83"/>
                    <a:pt x="18" y="83"/>
                  </a:cubicBezTo>
                  <a:lnTo>
                    <a:pt x="17" y="81"/>
                  </a:lnTo>
                  <a:close/>
                  <a:moveTo>
                    <a:pt x="54" y="106"/>
                  </a:moveTo>
                  <a:cubicBezTo>
                    <a:pt x="52" y="106"/>
                    <a:pt x="52" y="106"/>
                    <a:pt x="52" y="106"/>
                  </a:cubicBezTo>
                  <a:cubicBezTo>
                    <a:pt x="48" y="106"/>
                    <a:pt x="44" y="105"/>
                    <a:pt x="40" y="103"/>
                  </a:cubicBezTo>
                  <a:cubicBezTo>
                    <a:pt x="35" y="101"/>
                    <a:pt x="30" y="98"/>
                    <a:pt x="26" y="94"/>
                  </a:cubicBezTo>
                  <a:cubicBezTo>
                    <a:pt x="25" y="92"/>
                    <a:pt x="23" y="90"/>
                    <a:pt x="22" y="88"/>
                  </a:cubicBezTo>
                  <a:cubicBezTo>
                    <a:pt x="21" y="87"/>
                    <a:pt x="21" y="87"/>
                    <a:pt x="21" y="87"/>
                  </a:cubicBezTo>
                  <a:cubicBezTo>
                    <a:pt x="49" y="71"/>
                    <a:pt x="49" y="71"/>
                    <a:pt x="49" y="71"/>
                  </a:cubicBezTo>
                  <a:cubicBezTo>
                    <a:pt x="50" y="71"/>
                    <a:pt x="50" y="71"/>
                    <a:pt x="50" y="71"/>
                  </a:cubicBezTo>
                  <a:cubicBezTo>
                    <a:pt x="51" y="72"/>
                    <a:pt x="52" y="73"/>
                    <a:pt x="53" y="73"/>
                  </a:cubicBezTo>
                  <a:cubicBezTo>
                    <a:pt x="54" y="73"/>
                    <a:pt x="54" y="73"/>
                    <a:pt x="54" y="73"/>
                  </a:cubicBezTo>
                  <a:lnTo>
                    <a:pt x="54" y="106"/>
                  </a:lnTo>
                  <a:close/>
                  <a:moveTo>
                    <a:pt x="56" y="69"/>
                  </a:moveTo>
                  <a:cubicBezTo>
                    <a:pt x="53" y="69"/>
                    <a:pt x="51" y="67"/>
                    <a:pt x="51" y="64"/>
                  </a:cubicBezTo>
                  <a:cubicBezTo>
                    <a:pt x="51" y="61"/>
                    <a:pt x="53" y="59"/>
                    <a:pt x="56" y="59"/>
                  </a:cubicBezTo>
                  <a:cubicBezTo>
                    <a:pt x="59" y="59"/>
                    <a:pt x="61" y="61"/>
                    <a:pt x="61" y="64"/>
                  </a:cubicBezTo>
                  <a:cubicBezTo>
                    <a:pt x="61" y="67"/>
                    <a:pt x="59" y="69"/>
                    <a:pt x="56" y="69"/>
                  </a:cubicBezTo>
                  <a:close/>
                  <a:moveTo>
                    <a:pt x="58" y="73"/>
                  </a:moveTo>
                  <a:cubicBezTo>
                    <a:pt x="59" y="73"/>
                    <a:pt x="59" y="73"/>
                    <a:pt x="59" y="73"/>
                  </a:cubicBezTo>
                  <a:cubicBezTo>
                    <a:pt x="60" y="73"/>
                    <a:pt x="61" y="72"/>
                    <a:pt x="62" y="71"/>
                  </a:cubicBezTo>
                  <a:cubicBezTo>
                    <a:pt x="63" y="71"/>
                    <a:pt x="63" y="71"/>
                    <a:pt x="63" y="71"/>
                  </a:cubicBezTo>
                  <a:cubicBezTo>
                    <a:pt x="91" y="87"/>
                    <a:pt x="91" y="87"/>
                    <a:pt x="91" y="87"/>
                  </a:cubicBezTo>
                  <a:cubicBezTo>
                    <a:pt x="90" y="88"/>
                    <a:pt x="90" y="88"/>
                    <a:pt x="90" y="88"/>
                  </a:cubicBezTo>
                  <a:cubicBezTo>
                    <a:pt x="89" y="90"/>
                    <a:pt x="87" y="92"/>
                    <a:pt x="86" y="94"/>
                  </a:cubicBezTo>
                  <a:cubicBezTo>
                    <a:pt x="82" y="98"/>
                    <a:pt x="77" y="101"/>
                    <a:pt x="72" y="103"/>
                  </a:cubicBezTo>
                  <a:cubicBezTo>
                    <a:pt x="68" y="105"/>
                    <a:pt x="64" y="106"/>
                    <a:pt x="60" y="106"/>
                  </a:cubicBezTo>
                  <a:cubicBezTo>
                    <a:pt x="58" y="106"/>
                    <a:pt x="58" y="106"/>
                    <a:pt x="58" y="106"/>
                  </a:cubicBezTo>
                  <a:lnTo>
                    <a:pt x="58" y="7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21" name="Freeform 121"/>
            <p:cNvSpPr>
              <a:spLocks noEditPoints="1"/>
            </p:cNvSpPr>
            <p:nvPr/>
          </p:nvSpPr>
          <p:spPr bwMode="auto">
            <a:xfrm>
              <a:off x="358" y="1099"/>
              <a:ext cx="302" cy="303"/>
            </a:xfrm>
            <a:custGeom>
              <a:avLst/>
              <a:gdLst>
                <a:gd name="T0" fmla="*/ 0 w 128"/>
                <a:gd name="T1" fmla="*/ 64 h 128"/>
                <a:gd name="T2" fmla="*/ 128 w 128"/>
                <a:gd name="T3" fmla="*/ 64 h 128"/>
                <a:gd name="T4" fmla="*/ 109 w 128"/>
                <a:gd name="T5" fmla="*/ 25 h 128"/>
                <a:gd name="T6" fmla="*/ 118 w 128"/>
                <a:gd name="T7" fmla="*/ 39 h 128"/>
                <a:gd name="T8" fmla="*/ 99 w 128"/>
                <a:gd name="T9" fmla="*/ 46 h 128"/>
                <a:gd name="T10" fmla="*/ 94 w 128"/>
                <a:gd name="T11" fmla="*/ 38 h 128"/>
                <a:gd name="T12" fmla="*/ 109 w 128"/>
                <a:gd name="T13" fmla="*/ 25 h 128"/>
                <a:gd name="T14" fmla="*/ 89 w 128"/>
                <a:gd name="T15" fmla="*/ 89 h 128"/>
                <a:gd name="T16" fmla="*/ 39 w 128"/>
                <a:gd name="T17" fmla="*/ 89 h 128"/>
                <a:gd name="T18" fmla="*/ 39 w 128"/>
                <a:gd name="T19" fmla="*/ 39 h 128"/>
                <a:gd name="T20" fmla="*/ 89 w 128"/>
                <a:gd name="T21" fmla="*/ 39 h 128"/>
                <a:gd name="T22" fmla="*/ 90 w 128"/>
                <a:gd name="T23" fmla="*/ 11 h 128"/>
                <a:gd name="T24" fmla="*/ 105 w 128"/>
                <a:gd name="T25" fmla="*/ 21 h 128"/>
                <a:gd name="T26" fmla="*/ 89 w 128"/>
                <a:gd name="T27" fmla="*/ 34 h 128"/>
                <a:gd name="T28" fmla="*/ 81 w 128"/>
                <a:gd name="T29" fmla="*/ 29 h 128"/>
                <a:gd name="T30" fmla="*/ 90 w 128"/>
                <a:gd name="T31" fmla="*/ 11 h 128"/>
                <a:gd name="T32" fmla="*/ 83 w 128"/>
                <a:gd name="T33" fmla="*/ 8 h 128"/>
                <a:gd name="T34" fmla="*/ 77 w 128"/>
                <a:gd name="T35" fmla="*/ 27 h 128"/>
                <a:gd name="T36" fmla="*/ 52 w 128"/>
                <a:gd name="T37" fmla="*/ 26 h 128"/>
                <a:gd name="T38" fmla="*/ 43 w 128"/>
                <a:gd name="T39" fmla="*/ 8 h 128"/>
                <a:gd name="T40" fmla="*/ 25 w 128"/>
                <a:gd name="T41" fmla="*/ 19 h 128"/>
                <a:gd name="T42" fmla="*/ 39 w 128"/>
                <a:gd name="T43" fmla="*/ 10 h 128"/>
                <a:gd name="T44" fmla="*/ 46 w 128"/>
                <a:gd name="T45" fmla="*/ 29 h 128"/>
                <a:gd name="T46" fmla="*/ 38 w 128"/>
                <a:gd name="T47" fmla="*/ 35 h 128"/>
                <a:gd name="T48" fmla="*/ 25 w 128"/>
                <a:gd name="T49" fmla="*/ 19 h 128"/>
                <a:gd name="T50" fmla="*/ 19 w 128"/>
                <a:gd name="T51" fmla="*/ 25 h 128"/>
                <a:gd name="T52" fmla="*/ 35 w 128"/>
                <a:gd name="T53" fmla="*/ 38 h 128"/>
                <a:gd name="T54" fmla="*/ 29 w 128"/>
                <a:gd name="T55" fmla="*/ 46 h 128"/>
                <a:gd name="T56" fmla="*/ 10 w 128"/>
                <a:gd name="T57" fmla="*/ 39 h 128"/>
                <a:gd name="T58" fmla="*/ 8 w 128"/>
                <a:gd name="T59" fmla="*/ 84 h 128"/>
                <a:gd name="T60" fmla="*/ 8 w 128"/>
                <a:gd name="T61" fmla="*/ 45 h 128"/>
                <a:gd name="T62" fmla="*/ 27 w 128"/>
                <a:gd name="T63" fmla="*/ 51 h 128"/>
                <a:gd name="T64" fmla="*/ 25 w 128"/>
                <a:gd name="T65" fmla="*/ 64 h 128"/>
                <a:gd name="T66" fmla="*/ 27 w 128"/>
                <a:gd name="T67" fmla="*/ 77 h 128"/>
                <a:gd name="T68" fmla="*/ 8 w 128"/>
                <a:gd name="T69" fmla="*/ 84 h 128"/>
                <a:gd name="T70" fmla="*/ 11 w 128"/>
                <a:gd name="T71" fmla="*/ 91 h 128"/>
                <a:gd name="T72" fmla="*/ 29 w 128"/>
                <a:gd name="T73" fmla="*/ 81 h 128"/>
                <a:gd name="T74" fmla="*/ 34 w 128"/>
                <a:gd name="T75" fmla="*/ 89 h 128"/>
                <a:gd name="T76" fmla="*/ 21 w 128"/>
                <a:gd name="T77" fmla="*/ 105 h 128"/>
                <a:gd name="T78" fmla="*/ 38 w 128"/>
                <a:gd name="T79" fmla="*/ 118 h 128"/>
                <a:gd name="T80" fmla="*/ 24 w 128"/>
                <a:gd name="T81" fmla="*/ 108 h 128"/>
                <a:gd name="T82" fmla="*/ 39 w 128"/>
                <a:gd name="T83" fmla="*/ 94 h 128"/>
                <a:gd name="T84" fmla="*/ 47 w 128"/>
                <a:gd name="T85" fmla="*/ 100 h 128"/>
                <a:gd name="T86" fmla="*/ 38 w 128"/>
                <a:gd name="T87" fmla="*/ 118 h 128"/>
                <a:gd name="T88" fmla="*/ 64 w 128"/>
                <a:gd name="T89" fmla="*/ 123 h 128"/>
                <a:gd name="T90" fmla="*/ 44 w 128"/>
                <a:gd name="T91" fmla="*/ 120 h 128"/>
                <a:gd name="T92" fmla="*/ 53 w 128"/>
                <a:gd name="T93" fmla="*/ 102 h 128"/>
                <a:gd name="T94" fmla="*/ 77 w 128"/>
                <a:gd name="T95" fmla="*/ 101 h 128"/>
                <a:gd name="T96" fmla="*/ 83 w 128"/>
                <a:gd name="T97" fmla="*/ 120 h 128"/>
                <a:gd name="T98" fmla="*/ 90 w 128"/>
                <a:gd name="T99" fmla="*/ 117 h 128"/>
                <a:gd name="T100" fmla="*/ 81 w 128"/>
                <a:gd name="T101" fmla="*/ 99 h 128"/>
                <a:gd name="T102" fmla="*/ 89 w 128"/>
                <a:gd name="T103" fmla="*/ 94 h 128"/>
                <a:gd name="T104" fmla="*/ 104 w 128"/>
                <a:gd name="T105" fmla="*/ 108 h 128"/>
                <a:gd name="T106" fmla="*/ 117 w 128"/>
                <a:gd name="T107" fmla="*/ 90 h 128"/>
                <a:gd name="T108" fmla="*/ 108 w 128"/>
                <a:gd name="T109" fmla="*/ 104 h 128"/>
                <a:gd name="T110" fmla="*/ 94 w 128"/>
                <a:gd name="T111" fmla="*/ 89 h 128"/>
                <a:gd name="T112" fmla="*/ 99 w 128"/>
                <a:gd name="T113" fmla="*/ 81 h 128"/>
                <a:gd name="T114" fmla="*/ 117 w 128"/>
                <a:gd name="T115" fmla="*/ 90 h 128"/>
                <a:gd name="T116" fmla="*/ 101 w 128"/>
                <a:gd name="T117" fmla="*/ 77 h 128"/>
                <a:gd name="T118" fmla="*/ 103 w 128"/>
                <a:gd name="T119" fmla="*/ 64 h 128"/>
                <a:gd name="T120" fmla="*/ 101 w 128"/>
                <a:gd name="T121" fmla="*/ 51 h 128"/>
                <a:gd name="T122" fmla="*/ 120 w 128"/>
                <a:gd name="T123" fmla="*/ 45 h 128"/>
                <a:gd name="T124" fmla="*/ 120 w 128"/>
                <a:gd name="T125" fmla="*/ 8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109" y="25"/>
                  </a:moveTo>
                  <a:cubicBezTo>
                    <a:pt x="112" y="29"/>
                    <a:pt x="115" y="33"/>
                    <a:pt x="118" y="38"/>
                  </a:cubicBezTo>
                  <a:cubicBezTo>
                    <a:pt x="118" y="39"/>
                    <a:pt x="118" y="39"/>
                    <a:pt x="118" y="39"/>
                  </a:cubicBezTo>
                  <a:cubicBezTo>
                    <a:pt x="100" y="47"/>
                    <a:pt x="100" y="47"/>
                    <a:pt x="100" y="47"/>
                  </a:cubicBezTo>
                  <a:cubicBezTo>
                    <a:pt x="99" y="46"/>
                    <a:pt x="99" y="46"/>
                    <a:pt x="99" y="46"/>
                  </a:cubicBezTo>
                  <a:cubicBezTo>
                    <a:pt x="98" y="44"/>
                    <a:pt x="96" y="41"/>
                    <a:pt x="94" y="39"/>
                  </a:cubicBezTo>
                  <a:cubicBezTo>
                    <a:pt x="94" y="38"/>
                    <a:pt x="94" y="38"/>
                    <a:pt x="94" y="38"/>
                  </a:cubicBezTo>
                  <a:cubicBezTo>
                    <a:pt x="108" y="24"/>
                    <a:pt x="108" y="24"/>
                    <a:pt x="108" y="24"/>
                  </a:cubicBezTo>
                  <a:lnTo>
                    <a:pt x="109" y="25"/>
                  </a:lnTo>
                  <a:close/>
                  <a:moveTo>
                    <a:pt x="99" y="64"/>
                  </a:moveTo>
                  <a:cubicBezTo>
                    <a:pt x="99" y="73"/>
                    <a:pt x="95" y="82"/>
                    <a:pt x="89" y="89"/>
                  </a:cubicBezTo>
                  <a:cubicBezTo>
                    <a:pt x="82" y="95"/>
                    <a:pt x="73" y="99"/>
                    <a:pt x="64" y="99"/>
                  </a:cubicBezTo>
                  <a:cubicBezTo>
                    <a:pt x="55" y="99"/>
                    <a:pt x="46" y="95"/>
                    <a:pt x="39" y="89"/>
                  </a:cubicBezTo>
                  <a:cubicBezTo>
                    <a:pt x="33" y="82"/>
                    <a:pt x="29" y="73"/>
                    <a:pt x="29" y="64"/>
                  </a:cubicBezTo>
                  <a:cubicBezTo>
                    <a:pt x="29" y="55"/>
                    <a:pt x="33" y="46"/>
                    <a:pt x="39" y="39"/>
                  </a:cubicBezTo>
                  <a:cubicBezTo>
                    <a:pt x="46" y="33"/>
                    <a:pt x="55" y="29"/>
                    <a:pt x="64" y="29"/>
                  </a:cubicBezTo>
                  <a:cubicBezTo>
                    <a:pt x="73" y="29"/>
                    <a:pt x="82" y="33"/>
                    <a:pt x="89" y="39"/>
                  </a:cubicBezTo>
                  <a:cubicBezTo>
                    <a:pt x="95" y="46"/>
                    <a:pt x="99" y="55"/>
                    <a:pt x="99" y="64"/>
                  </a:cubicBezTo>
                  <a:close/>
                  <a:moveTo>
                    <a:pt x="90" y="11"/>
                  </a:moveTo>
                  <a:cubicBezTo>
                    <a:pt x="95" y="13"/>
                    <a:pt x="100" y="16"/>
                    <a:pt x="104" y="20"/>
                  </a:cubicBezTo>
                  <a:cubicBezTo>
                    <a:pt x="105" y="21"/>
                    <a:pt x="105" y="21"/>
                    <a:pt x="105" y="21"/>
                  </a:cubicBezTo>
                  <a:cubicBezTo>
                    <a:pt x="90" y="35"/>
                    <a:pt x="90" y="35"/>
                    <a:pt x="90" y="35"/>
                  </a:cubicBezTo>
                  <a:cubicBezTo>
                    <a:pt x="89" y="34"/>
                    <a:pt x="89" y="34"/>
                    <a:pt x="89" y="34"/>
                  </a:cubicBezTo>
                  <a:cubicBezTo>
                    <a:pt x="87" y="32"/>
                    <a:pt x="85" y="31"/>
                    <a:pt x="83" y="29"/>
                  </a:cubicBezTo>
                  <a:cubicBezTo>
                    <a:pt x="81" y="29"/>
                    <a:pt x="81" y="29"/>
                    <a:pt x="81" y="29"/>
                  </a:cubicBezTo>
                  <a:cubicBezTo>
                    <a:pt x="89" y="10"/>
                    <a:pt x="89" y="10"/>
                    <a:pt x="89" y="10"/>
                  </a:cubicBezTo>
                  <a:lnTo>
                    <a:pt x="90" y="11"/>
                  </a:lnTo>
                  <a:close/>
                  <a:moveTo>
                    <a:pt x="45" y="8"/>
                  </a:moveTo>
                  <a:cubicBezTo>
                    <a:pt x="57" y="3"/>
                    <a:pt x="71" y="4"/>
                    <a:pt x="83" y="8"/>
                  </a:cubicBezTo>
                  <a:cubicBezTo>
                    <a:pt x="85" y="8"/>
                    <a:pt x="85" y="8"/>
                    <a:pt x="85" y="8"/>
                  </a:cubicBezTo>
                  <a:cubicBezTo>
                    <a:pt x="77" y="27"/>
                    <a:pt x="77" y="27"/>
                    <a:pt x="77" y="27"/>
                  </a:cubicBezTo>
                  <a:cubicBezTo>
                    <a:pt x="76" y="27"/>
                    <a:pt x="76" y="27"/>
                    <a:pt x="76" y="27"/>
                  </a:cubicBezTo>
                  <a:cubicBezTo>
                    <a:pt x="68" y="24"/>
                    <a:pt x="60" y="24"/>
                    <a:pt x="52" y="26"/>
                  </a:cubicBezTo>
                  <a:cubicBezTo>
                    <a:pt x="51" y="27"/>
                    <a:pt x="51" y="27"/>
                    <a:pt x="51" y="27"/>
                  </a:cubicBezTo>
                  <a:cubicBezTo>
                    <a:pt x="43" y="8"/>
                    <a:pt x="43" y="8"/>
                    <a:pt x="43" y="8"/>
                  </a:cubicBezTo>
                  <a:lnTo>
                    <a:pt x="45" y="8"/>
                  </a:lnTo>
                  <a:close/>
                  <a:moveTo>
                    <a:pt x="25" y="19"/>
                  </a:moveTo>
                  <a:cubicBezTo>
                    <a:pt x="29" y="16"/>
                    <a:pt x="33" y="13"/>
                    <a:pt x="38" y="11"/>
                  </a:cubicBezTo>
                  <a:cubicBezTo>
                    <a:pt x="39" y="10"/>
                    <a:pt x="39" y="10"/>
                    <a:pt x="39" y="10"/>
                  </a:cubicBezTo>
                  <a:cubicBezTo>
                    <a:pt x="47" y="29"/>
                    <a:pt x="47" y="29"/>
                    <a:pt x="47" y="29"/>
                  </a:cubicBezTo>
                  <a:cubicBezTo>
                    <a:pt x="46" y="29"/>
                    <a:pt x="46" y="29"/>
                    <a:pt x="46" y="29"/>
                  </a:cubicBezTo>
                  <a:cubicBezTo>
                    <a:pt x="43" y="30"/>
                    <a:pt x="41" y="32"/>
                    <a:pt x="39" y="34"/>
                  </a:cubicBezTo>
                  <a:cubicBezTo>
                    <a:pt x="38" y="35"/>
                    <a:pt x="38" y="35"/>
                    <a:pt x="38" y="35"/>
                  </a:cubicBezTo>
                  <a:cubicBezTo>
                    <a:pt x="24" y="20"/>
                    <a:pt x="24" y="20"/>
                    <a:pt x="24" y="20"/>
                  </a:cubicBezTo>
                  <a:lnTo>
                    <a:pt x="25" y="19"/>
                  </a:lnTo>
                  <a:close/>
                  <a:moveTo>
                    <a:pt x="11" y="38"/>
                  </a:moveTo>
                  <a:cubicBezTo>
                    <a:pt x="13" y="33"/>
                    <a:pt x="16" y="29"/>
                    <a:pt x="19" y="25"/>
                  </a:cubicBezTo>
                  <a:cubicBezTo>
                    <a:pt x="20" y="24"/>
                    <a:pt x="20" y="24"/>
                    <a:pt x="20" y="24"/>
                  </a:cubicBezTo>
                  <a:cubicBezTo>
                    <a:pt x="35" y="38"/>
                    <a:pt x="35" y="38"/>
                    <a:pt x="35" y="38"/>
                  </a:cubicBezTo>
                  <a:cubicBezTo>
                    <a:pt x="34" y="39"/>
                    <a:pt x="34" y="39"/>
                    <a:pt x="34" y="39"/>
                  </a:cubicBezTo>
                  <a:cubicBezTo>
                    <a:pt x="32" y="41"/>
                    <a:pt x="30" y="43"/>
                    <a:pt x="29" y="46"/>
                  </a:cubicBezTo>
                  <a:cubicBezTo>
                    <a:pt x="28" y="47"/>
                    <a:pt x="28" y="47"/>
                    <a:pt x="28" y="47"/>
                  </a:cubicBezTo>
                  <a:cubicBezTo>
                    <a:pt x="10" y="39"/>
                    <a:pt x="10" y="39"/>
                    <a:pt x="10" y="39"/>
                  </a:cubicBezTo>
                  <a:lnTo>
                    <a:pt x="11" y="38"/>
                  </a:lnTo>
                  <a:close/>
                  <a:moveTo>
                    <a:pt x="8" y="84"/>
                  </a:moveTo>
                  <a:cubicBezTo>
                    <a:pt x="6" y="77"/>
                    <a:pt x="5" y="71"/>
                    <a:pt x="5" y="64"/>
                  </a:cubicBezTo>
                  <a:cubicBezTo>
                    <a:pt x="5" y="57"/>
                    <a:pt x="6" y="51"/>
                    <a:pt x="8" y="45"/>
                  </a:cubicBezTo>
                  <a:cubicBezTo>
                    <a:pt x="8" y="44"/>
                    <a:pt x="8" y="44"/>
                    <a:pt x="8" y="44"/>
                  </a:cubicBezTo>
                  <a:cubicBezTo>
                    <a:pt x="27" y="51"/>
                    <a:pt x="27" y="51"/>
                    <a:pt x="27" y="51"/>
                  </a:cubicBezTo>
                  <a:cubicBezTo>
                    <a:pt x="26" y="52"/>
                    <a:pt x="26" y="52"/>
                    <a:pt x="26" y="52"/>
                  </a:cubicBezTo>
                  <a:cubicBezTo>
                    <a:pt x="25" y="56"/>
                    <a:pt x="25" y="60"/>
                    <a:pt x="25" y="64"/>
                  </a:cubicBezTo>
                  <a:cubicBezTo>
                    <a:pt x="25" y="68"/>
                    <a:pt x="25" y="72"/>
                    <a:pt x="27" y="76"/>
                  </a:cubicBezTo>
                  <a:cubicBezTo>
                    <a:pt x="27" y="77"/>
                    <a:pt x="27" y="77"/>
                    <a:pt x="27" y="77"/>
                  </a:cubicBezTo>
                  <a:cubicBezTo>
                    <a:pt x="8" y="85"/>
                    <a:pt x="8" y="85"/>
                    <a:pt x="8" y="85"/>
                  </a:cubicBezTo>
                  <a:lnTo>
                    <a:pt x="8" y="84"/>
                  </a:lnTo>
                  <a:close/>
                  <a:moveTo>
                    <a:pt x="20" y="104"/>
                  </a:moveTo>
                  <a:cubicBezTo>
                    <a:pt x="16" y="100"/>
                    <a:pt x="13" y="95"/>
                    <a:pt x="11" y="91"/>
                  </a:cubicBezTo>
                  <a:cubicBezTo>
                    <a:pt x="10" y="89"/>
                    <a:pt x="10" y="89"/>
                    <a:pt x="10" y="89"/>
                  </a:cubicBezTo>
                  <a:cubicBezTo>
                    <a:pt x="29" y="81"/>
                    <a:pt x="29" y="81"/>
                    <a:pt x="29" y="81"/>
                  </a:cubicBezTo>
                  <a:cubicBezTo>
                    <a:pt x="29" y="83"/>
                    <a:pt x="29" y="83"/>
                    <a:pt x="29" y="83"/>
                  </a:cubicBezTo>
                  <a:cubicBezTo>
                    <a:pt x="31" y="85"/>
                    <a:pt x="32" y="87"/>
                    <a:pt x="34" y="89"/>
                  </a:cubicBezTo>
                  <a:cubicBezTo>
                    <a:pt x="35" y="90"/>
                    <a:pt x="35" y="90"/>
                    <a:pt x="35" y="90"/>
                  </a:cubicBezTo>
                  <a:cubicBezTo>
                    <a:pt x="21" y="105"/>
                    <a:pt x="21" y="105"/>
                    <a:pt x="21" y="105"/>
                  </a:cubicBezTo>
                  <a:lnTo>
                    <a:pt x="20" y="104"/>
                  </a:lnTo>
                  <a:close/>
                  <a:moveTo>
                    <a:pt x="38" y="118"/>
                  </a:moveTo>
                  <a:cubicBezTo>
                    <a:pt x="33" y="115"/>
                    <a:pt x="29" y="112"/>
                    <a:pt x="25" y="109"/>
                  </a:cubicBezTo>
                  <a:cubicBezTo>
                    <a:pt x="24" y="108"/>
                    <a:pt x="24" y="108"/>
                    <a:pt x="24" y="108"/>
                  </a:cubicBezTo>
                  <a:cubicBezTo>
                    <a:pt x="38" y="94"/>
                    <a:pt x="38" y="94"/>
                    <a:pt x="38" y="94"/>
                  </a:cubicBezTo>
                  <a:cubicBezTo>
                    <a:pt x="39" y="94"/>
                    <a:pt x="39" y="94"/>
                    <a:pt x="39" y="94"/>
                  </a:cubicBezTo>
                  <a:cubicBezTo>
                    <a:pt x="41" y="96"/>
                    <a:pt x="44" y="98"/>
                    <a:pt x="46" y="99"/>
                  </a:cubicBezTo>
                  <a:cubicBezTo>
                    <a:pt x="47" y="100"/>
                    <a:pt x="47" y="100"/>
                    <a:pt x="47" y="100"/>
                  </a:cubicBezTo>
                  <a:cubicBezTo>
                    <a:pt x="39" y="118"/>
                    <a:pt x="39" y="118"/>
                    <a:pt x="39" y="118"/>
                  </a:cubicBezTo>
                  <a:lnTo>
                    <a:pt x="38" y="118"/>
                  </a:lnTo>
                  <a:close/>
                  <a:moveTo>
                    <a:pt x="83" y="120"/>
                  </a:moveTo>
                  <a:cubicBezTo>
                    <a:pt x="77" y="122"/>
                    <a:pt x="71" y="123"/>
                    <a:pt x="64" y="123"/>
                  </a:cubicBezTo>
                  <a:cubicBezTo>
                    <a:pt x="58" y="123"/>
                    <a:pt x="51" y="122"/>
                    <a:pt x="45" y="120"/>
                  </a:cubicBezTo>
                  <a:cubicBezTo>
                    <a:pt x="44" y="120"/>
                    <a:pt x="44" y="120"/>
                    <a:pt x="44" y="120"/>
                  </a:cubicBezTo>
                  <a:cubicBezTo>
                    <a:pt x="51" y="101"/>
                    <a:pt x="51" y="101"/>
                    <a:pt x="51" y="101"/>
                  </a:cubicBezTo>
                  <a:cubicBezTo>
                    <a:pt x="53" y="102"/>
                    <a:pt x="53" y="102"/>
                    <a:pt x="53" y="102"/>
                  </a:cubicBezTo>
                  <a:cubicBezTo>
                    <a:pt x="60" y="104"/>
                    <a:pt x="68" y="104"/>
                    <a:pt x="76" y="102"/>
                  </a:cubicBezTo>
                  <a:cubicBezTo>
                    <a:pt x="77" y="101"/>
                    <a:pt x="77" y="101"/>
                    <a:pt x="77" y="101"/>
                  </a:cubicBezTo>
                  <a:cubicBezTo>
                    <a:pt x="85" y="120"/>
                    <a:pt x="85" y="120"/>
                    <a:pt x="85" y="120"/>
                  </a:cubicBezTo>
                  <a:lnTo>
                    <a:pt x="83" y="120"/>
                  </a:lnTo>
                  <a:close/>
                  <a:moveTo>
                    <a:pt x="103" y="109"/>
                  </a:moveTo>
                  <a:cubicBezTo>
                    <a:pt x="99" y="112"/>
                    <a:pt x="95" y="115"/>
                    <a:pt x="90" y="117"/>
                  </a:cubicBezTo>
                  <a:cubicBezTo>
                    <a:pt x="89" y="118"/>
                    <a:pt x="89" y="118"/>
                    <a:pt x="89" y="118"/>
                  </a:cubicBezTo>
                  <a:cubicBezTo>
                    <a:pt x="81" y="99"/>
                    <a:pt x="81" y="99"/>
                    <a:pt x="81" y="99"/>
                  </a:cubicBezTo>
                  <a:cubicBezTo>
                    <a:pt x="82" y="99"/>
                    <a:pt x="82" y="99"/>
                    <a:pt x="82" y="99"/>
                  </a:cubicBezTo>
                  <a:cubicBezTo>
                    <a:pt x="85" y="98"/>
                    <a:pt x="87" y="96"/>
                    <a:pt x="89" y="94"/>
                  </a:cubicBezTo>
                  <a:cubicBezTo>
                    <a:pt x="90" y="93"/>
                    <a:pt x="90" y="93"/>
                    <a:pt x="90" y="93"/>
                  </a:cubicBezTo>
                  <a:cubicBezTo>
                    <a:pt x="104" y="108"/>
                    <a:pt x="104" y="108"/>
                    <a:pt x="104" y="108"/>
                  </a:cubicBezTo>
                  <a:lnTo>
                    <a:pt x="103" y="109"/>
                  </a:lnTo>
                  <a:close/>
                  <a:moveTo>
                    <a:pt x="117" y="90"/>
                  </a:moveTo>
                  <a:cubicBezTo>
                    <a:pt x="115" y="95"/>
                    <a:pt x="112" y="99"/>
                    <a:pt x="109" y="103"/>
                  </a:cubicBezTo>
                  <a:cubicBezTo>
                    <a:pt x="108" y="104"/>
                    <a:pt x="108" y="104"/>
                    <a:pt x="108" y="104"/>
                  </a:cubicBezTo>
                  <a:cubicBezTo>
                    <a:pt x="93" y="90"/>
                    <a:pt x="93" y="90"/>
                    <a:pt x="93" y="90"/>
                  </a:cubicBezTo>
                  <a:cubicBezTo>
                    <a:pt x="94" y="89"/>
                    <a:pt x="94" y="89"/>
                    <a:pt x="94" y="89"/>
                  </a:cubicBezTo>
                  <a:cubicBezTo>
                    <a:pt x="96" y="87"/>
                    <a:pt x="97" y="85"/>
                    <a:pt x="99" y="82"/>
                  </a:cubicBezTo>
                  <a:cubicBezTo>
                    <a:pt x="99" y="81"/>
                    <a:pt x="99" y="81"/>
                    <a:pt x="99" y="81"/>
                  </a:cubicBezTo>
                  <a:cubicBezTo>
                    <a:pt x="118" y="89"/>
                    <a:pt x="118" y="89"/>
                    <a:pt x="118" y="89"/>
                  </a:cubicBezTo>
                  <a:lnTo>
                    <a:pt x="117" y="90"/>
                  </a:lnTo>
                  <a:close/>
                  <a:moveTo>
                    <a:pt x="120" y="85"/>
                  </a:moveTo>
                  <a:cubicBezTo>
                    <a:pt x="101" y="77"/>
                    <a:pt x="101" y="77"/>
                    <a:pt x="101" y="77"/>
                  </a:cubicBezTo>
                  <a:cubicBezTo>
                    <a:pt x="102" y="76"/>
                    <a:pt x="102" y="76"/>
                    <a:pt x="102" y="76"/>
                  </a:cubicBezTo>
                  <a:cubicBezTo>
                    <a:pt x="103" y="72"/>
                    <a:pt x="103" y="68"/>
                    <a:pt x="103" y="64"/>
                  </a:cubicBezTo>
                  <a:cubicBezTo>
                    <a:pt x="103" y="60"/>
                    <a:pt x="103" y="56"/>
                    <a:pt x="102" y="53"/>
                  </a:cubicBezTo>
                  <a:cubicBezTo>
                    <a:pt x="101" y="51"/>
                    <a:pt x="101" y="51"/>
                    <a:pt x="101" y="51"/>
                  </a:cubicBezTo>
                  <a:cubicBezTo>
                    <a:pt x="120" y="44"/>
                    <a:pt x="120" y="44"/>
                    <a:pt x="120" y="44"/>
                  </a:cubicBezTo>
                  <a:cubicBezTo>
                    <a:pt x="120" y="45"/>
                    <a:pt x="120" y="45"/>
                    <a:pt x="120" y="45"/>
                  </a:cubicBezTo>
                  <a:cubicBezTo>
                    <a:pt x="122" y="51"/>
                    <a:pt x="123" y="58"/>
                    <a:pt x="123" y="64"/>
                  </a:cubicBezTo>
                  <a:cubicBezTo>
                    <a:pt x="123" y="71"/>
                    <a:pt x="122" y="77"/>
                    <a:pt x="120" y="83"/>
                  </a:cubicBezTo>
                  <a:lnTo>
                    <a:pt x="120" y="85"/>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22" name="Freeform 122"/>
            <p:cNvSpPr>
              <a:spLocks noEditPoints="1"/>
            </p:cNvSpPr>
            <p:nvPr/>
          </p:nvSpPr>
          <p:spPr bwMode="auto">
            <a:xfrm>
              <a:off x="7017" y="529"/>
              <a:ext cx="303" cy="232"/>
            </a:xfrm>
            <a:custGeom>
              <a:avLst/>
              <a:gdLst>
                <a:gd name="T0" fmla="*/ 128 w 128"/>
                <a:gd name="T1" fmla="*/ 2 h 98"/>
                <a:gd name="T2" fmla="*/ 126 w 128"/>
                <a:gd name="T3" fmla="*/ 0 h 98"/>
                <a:gd name="T4" fmla="*/ 2 w 128"/>
                <a:gd name="T5" fmla="*/ 0 h 98"/>
                <a:gd name="T6" fmla="*/ 0 w 128"/>
                <a:gd name="T7" fmla="*/ 2 h 98"/>
                <a:gd name="T8" fmla="*/ 0 w 128"/>
                <a:gd name="T9" fmla="*/ 35 h 98"/>
                <a:gd name="T10" fmla="*/ 64 w 128"/>
                <a:gd name="T11" fmla="*/ 98 h 98"/>
                <a:gd name="T12" fmla="*/ 128 w 128"/>
                <a:gd name="T13" fmla="*/ 35 h 98"/>
                <a:gd name="T14" fmla="*/ 128 w 128"/>
                <a:gd name="T15" fmla="*/ 2 h 98"/>
                <a:gd name="T16" fmla="*/ 48 w 128"/>
                <a:gd name="T17" fmla="*/ 92 h 98"/>
                <a:gd name="T18" fmla="*/ 41 w 128"/>
                <a:gd name="T19" fmla="*/ 89 h 98"/>
                <a:gd name="T20" fmla="*/ 22 w 128"/>
                <a:gd name="T21" fmla="*/ 77 h 98"/>
                <a:gd name="T22" fmla="*/ 9 w 128"/>
                <a:gd name="T23" fmla="*/ 58 h 98"/>
                <a:gd name="T24" fmla="*/ 5 w 128"/>
                <a:gd name="T25" fmla="*/ 44 h 98"/>
                <a:gd name="T26" fmla="*/ 5 w 128"/>
                <a:gd name="T27" fmla="*/ 42 h 98"/>
                <a:gd name="T28" fmla="*/ 7 w 128"/>
                <a:gd name="T29" fmla="*/ 43 h 98"/>
                <a:gd name="T30" fmla="*/ 14 w 128"/>
                <a:gd name="T31" fmla="*/ 45 h 98"/>
                <a:gd name="T32" fmla="*/ 33 w 128"/>
                <a:gd name="T33" fmla="*/ 58 h 98"/>
                <a:gd name="T34" fmla="*/ 46 w 128"/>
                <a:gd name="T35" fmla="*/ 77 h 98"/>
                <a:gd name="T36" fmla="*/ 50 w 128"/>
                <a:gd name="T37" fmla="*/ 90 h 98"/>
                <a:gd name="T38" fmla="*/ 50 w 128"/>
                <a:gd name="T39" fmla="*/ 92 h 98"/>
                <a:gd name="T40" fmla="*/ 48 w 128"/>
                <a:gd name="T41" fmla="*/ 92 h 98"/>
                <a:gd name="T42" fmla="*/ 123 w 128"/>
                <a:gd name="T43" fmla="*/ 44 h 98"/>
                <a:gd name="T44" fmla="*/ 119 w 128"/>
                <a:gd name="T45" fmla="*/ 58 h 98"/>
                <a:gd name="T46" fmla="*/ 106 w 128"/>
                <a:gd name="T47" fmla="*/ 77 h 98"/>
                <a:gd name="T48" fmla="*/ 87 w 128"/>
                <a:gd name="T49" fmla="*/ 89 h 98"/>
                <a:gd name="T50" fmla="*/ 80 w 128"/>
                <a:gd name="T51" fmla="*/ 92 h 98"/>
                <a:gd name="T52" fmla="*/ 78 w 128"/>
                <a:gd name="T53" fmla="*/ 92 h 98"/>
                <a:gd name="T54" fmla="*/ 78 w 128"/>
                <a:gd name="T55" fmla="*/ 90 h 98"/>
                <a:gd name="T56" fmla="*/ 82 w 128"/>
                <a:gd name="T57" fmla="*/ 77 h 98"/>
                <a:gd name="T58" fmla="*/ 95 w 128"/>
                <a:gd name="T59" fmla="*/ 58 h 98"/>
                <a:gd name="T60" fmla="*/ 114 w 128"/>
                <a:gd name="T61" fmla="*/ 45 h 98"/>
                <a:gd name="T62" fmla="*/ 121 w 128"/>
                <a:gd name="T63" fmla="*/ 43 h 98"/>
                <a:gd name="T64" fmla="*/ 123 w 128"/>
                <a:gd name="T65" fmla="*/ 42 h 98"/>
                <a:gd name="T66" fmla="*/ 123 w 128"/>
                <a:gd name="T67" fmla="*/ 44 h 98"/>
                <a:gd name="T68" fmla="*/ 123 w 128"/>
                <a:gd name="T69" fmla="*/ 18 h 98"/>
                <a:gd name="T70" fmla="*/ 96 w 128"/>
                <a:gd name="T71" fmla="*/ 18 h 98"/>
                <a:gd name="T72" fmla="*/ 94 w 128"/>
                <a:gd name="T73" fmla="*/ 20 h 98"/>
                <a:gd name="T74" fmla="*/ 96 w 128"/>
                <a:gd name="T75" fmla="*/ 23 h 98"/>
                <a:gd name="T76" fmla="*/ 123 w 128"/>
                <a:gd name="T77" fmla="*/ 23 h 98"/>
                <a:gd name="T78" fmla="*/ 123 w 128"/>
                <a:gd name="T79" fmla="*/ 37 h 98"/>
                <a:gd name="T80" fmla="*/ 122 w 128"/>
                <a:gd name="T81" fmla="*/ 38 h 98"/>
                <a:gd name="T82" fmla="*/ 74 w 128"/>
                <a:gd name="T83" fmla="*/ 92 h 98"/>
                <a:gd name="T84" fmla="*/ 73 w 128"/>
                <a:gd name="T85" fmla="*/ 93 h 98"/>
                <a:gd name="T86" fmla="*/ 72 w 128"/>
                <a:gd name="T87" fmla="*/ 93 h 98"/>
                <a:gd name="T88" fmla="*/ 64 w 128"/>
                <a:gd name="T89" fmla="*/ 94 h 98"/>
                <a:gd name="T90" fmla="*/ 56 w 128"/>
                <a:gd name="T91" fmla="*/ 93 h 98"/>
                <a:gd name="T92" fmla="*/ 55 w 128"/>
                <a:gd name="T93" fmla="*/ 93 h 98"/>
                <a:gd name="T94" fmla="*/ 55 w 128"/>
                <a:gd name="T95" fmla="*/ 92 h 98"/>
                <a:gd name="T96" fmla="*/ 6 w 128"/>
                <a:gd name="T97" fmla="*/ 38 h 98"/>
                <a:gd name="T98" fmla="*/ 5 w 128"/>
                <a:gd name="T99" fmla="*/ 37 h 98"/>
                <a:gd name="T100" fmla="*/ 5 w 128"/>
                <a:gd name="T101" fmla="*/ 35 h 98"/>
                <a:gd name="T102" fmla="*/ 5 w 128"/>
                <a:gd name="T103" fmla="*/ 23 h 98"/>
                <a:gd name="T104" fmla="*/ 32 w 128"/>
                <a:gd name="T105" fmla="*/ 23 h 98"/>
                <a:gd name="T106" fmla="*/ 34 w 128"/>
                <a:gd name="T107" fmla="*/ 20 h 98"/>
                <a:gd name="T108" fmla="*/ 32 w 128"/>
                <a:gd name="T109" fmla="*/ 18 h 98"/>
                <a:gd name="T110" fmla="*/ 5 w 128"/>
                <a:gd name="T111" fmla="*/ 18 h 98"/>
                <a:gd name="T112" fmla="*/ 5 w 128"/>
                <a:gd name="T113" fmla="*/ 4 h 98"/>
                <a:gd name="T114" fmla="*/ 123 w 128"/>
                <a:gd name="T115" fmla="*/ 4 h 98"/>
                <a:gd name="T116" fmla="*/ 123 w 128"/>
                <a:gd name="T117" fmla="*/ 1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 h="98">
                  <a:moveTo>
                    <a:pt x="128" y="2"/>
                  </a:moveTo>
                  <a:cubicBezTo>
                    <a:pt x="128" y="1"/>
                    <a:pt x="127" y="0"/>
                    <a:pt x="126" y="0"/>
                  </a:cubicBezTo>
                  <a:cubicBezTo>
                    <a:pt x="2" y="0"/>
                    <a:pt x="2" y="0"/>
                    <a:pt x="2" y="0"/>
                  </a:cubicBezTo>
                  <a:cubicBezTo>
                    <a:pt x="1" y="0"/>
                    <a:pt x="0" y="1"/>
                    <a:pt x="0" y="2"/>
                  </a:cubicBezTo>
                  <a:cubicBezTo>
                    <a:pt x="0" y="35"/>
                    <a:pt x="0" y="35"/>
                    <a:pt x="0" y="35"/>
                  </a:cubicBezTo>
                  <a:cubicBezTo>
                    <a:pt x="0" y="70"/>
                    <a:pt x="29" y="98"/>
                    <a:pt x="64" y="98"/>
                  </a:cubicBezTo>
                  <a:cubicBezTo>
                    <a:pt x="99" y="98"/>
                    <a:pt x="128" y="70"/>
                    <a:pt x="128" y="35"/>
                  </a:cubicBezTo>
                  <a:lnTo>
                    <a:pt x="128" y="2"/>
                  </a:lnTo>
                  <a:close/>
                  <a:moveTo>
                    <a:pt x="48" y="92"/>
                  </a:moveTo>
                  <a:cubicBezTo>
                    <a:pt x="46" y="91"/>
                    <a:pt x="43" y="90"/>
                    <a:pt x="41" y="89"/>
                  </a:cubicBezTo>
                  <a:cubicBezTo>
                    <a:pt x="34" y="86"/>
                    <a:pt x="28" y="82"/>
                    <a:pt x="22" y="77"/>
                  </a:cubicBezTo>
                  <a:cubicBezTo>
                    <a:pt x="17" y="71"/>
                    <a:pt x="12" y="65"/>
                    <a:pt x="9" y="58"/>
                  </a:cubicBezTo>
                  <a:cubicBezTo>
                    <a:pt x="8" y="54"/>
                    <a:pt x="6" y="49"/>
                    <a:pt x="5" y="44"/>
                  </a:cubicBezTo>
                  <a:cubicBezTo>
                    <a:pt x="5" y="42"/>
                    <a:pt x="5" y="42"/>
                    <a:pt x="5" y="42"/>
                  </a:cubicBezTo>
                  <a:cubicBezTo>
                    <a:pt x="7" y="43"/>
                    <a:pt x="7" y="43"/>
                    <a:pt x="7" y="43"/>
                  </a:cubicBezTo>
                  <a:cubicBezTo>
                    <a:pt x="10" y="43"/>
                    <a:pt x="12" y="44"/>
                    <a:pt x="14" y="45"/>
                  </a:cubicBezTo>
                  <a:cubicBezTo>
                    <a:pt x="21" y="48"/>
                    <a:pt x="28" y="52"/>
                    <a:pt x="33" y="58"/>
                  </a:cubicBezTo>
                  <a:cubicBezTo>
                    <a:pt x="38" y="63"/>
                    <a:pt x="43" y="70"/>
                    <a:pt x="46" y="77"/>
                  </a:cubicBezTo>
                  <a:cubicBezTo>
                    <a:pt x="48" y="81"/>
                    <a:pt x="49" y="85"/>
                    <a:pt x="50" y="90"/>
                  </a:cubicBezTo>
                  <a:cubicBezTo>
                    <a:pt x="50" y="92"/>
                    <a:pt x="50" y="92"/>
                    <a:pt x="50" y="92"/>
                  </a:cubicBezTo>
                  <a:lnTo>
                    <a:pt x="48" y="92"/>
                  </a:lnTo>
                  <a:close/>
                  <a:moveTo>
                    <a:pt x="123" y="44"/>
                  </a:moveTo>
                  <a:cubicBezTo>
                    <a:pt x="122" y="49"/>
                    <a:pt x="120" y="54"/>
                    <a:pt x="119" y="58"/>
                  </a:cubicBezTo>
                  <a:cubicBezTo>
                    <a:pt x="116" y="65"/>
                    <a:pt x="111" y="71"/>
                    <a:pt x="106" y="77"/>
                  </a:cubicBezTo>
                  <a:cubicBezTo>
                    <a:pt x="100" y="82"/>
                    <a:pt x="94" y="86"/>
                    <a:pt x="87" y="89"/>
                  </a:cubicBezTo>
                  <a:cubicBezTo>
                    <a:pt x="85" y="90"/>
                    <a:pt x="82" y="91"/>
                    <a:pt x="80" y="92"/>
                  </a:cubicBezTo>
                  <a:cubicBezTo>
                    <a:pt x="78" y="92"/>
                    <a:pt x="78" y="92"/>
                    <a:pt x="78" y="92"/>
                  </a:cubicBezTo>
                  <a:cubicBezTo>
                    <a:pt x="78" y="90"/>
                    <a:pt x="78" y="90"/>
                    <a:pt x="78" y="90"/>
                  </a:cubicBezTo>
                  <a:cubicBezTo>
                    <a:pt x="79" y="85"/>
                    <a:pt x="80" y="81"/>
                    <a:pt x="82" y="77"/>
                  </a:cubicBezTo>
                  <a:cubicBezTo>
                    <a:pt x="85" y="70"/>
                    <a:pt x="90" y="63"/>
                    <a:pt x="95" y="58"/>
                  </a:cubicBezTo>
                  <a:cubicBezTo>
                    <a:pt x="100" y="52"/>
                    <a:pt x="107" y="48"/>
                    <a:pt x="114" y="45"/>
                  </a:cubicBezTo>
                  <a:cubicBezTo>
                    <a:pt x="116" y="44"/>
                    <a:pt x="118" y="43"/>
                    <a:pt x="121" y="43"/>
                  </a:cubicBezTo>
                  <a:cubicBezTo>
                    <a:pt x="123" y="42"/>
                    <a:pt x="123" y="42"/>
                    <a:pt x="123" y="42"/>
                  </a:cubicBezTo>
                  <a:lnTo>
                    <a:pt x="123" y="44"/>
                  </a:lnTo>
                  <a:close/>
                  <a:moveTo>
                    <a:pt x="123" y="18"/>
                  </a:moveTo>
                  <a:cubicBezTo>
                    <a:pt x="96" y="18"/>
                    <a:pt x="96" y="18"/>
                    <a:pt x="96" y="18"/>
                  </a:cubicBezTo>
                  <a:cubicBezTo>
                    <a:pt x="95" y="18"/>
                    <a:pt x="94" y="19"/>
                    <a:pt x="94" y="20"/>
                  </a:cubicBezTo>
                  <a:cubicBezTo>
                    <a:pt x="94" y="22"/>
                    <a:pt x="95" y="23"/>
                    <a:pt x="96" y="23"/>
                  </a:cubicBezTo>
                  <a:cubicBezTo>
                    <a:pt x="123" y="23"/>
                    <a:pt x="123" y="23"/>
                    <a:pt x="123" y="23"/>
                  </a:cubicBezTo>
                  <a:cubicBezTo>
                    <a:pt x="123" y="37"/>
                    <a:pt x="123" y="37"/>
                    <a:pt x="123" y="37"/>
                  </a:cubicBezTo>
                  <a:cubicBezTo>
                    <a:pt x="122" y="38"/>
                    <a:pt x="122" y="38"/>
                    <a:pt x="122" y="38"/>
                  </a:cubicBezTo>
                  <a:cubicBezTo>
                    <a:pt x="96" y="44"/>
                    <a:pt x="77" y="66"/>
                    <a:pt x="74" y="92"/>
                  </a:cubicBezTo>
                  <a:cubicBezTo>
                    <a:pt x="73" y="93"/>
                    <a:pt x="73" y="93"/>
                    <a:pt x="73" y="93"/>
                  </a:cubicBezTo>
                  <a:cubicBezTo>
                    <a:pt x="72" y="93"/>
                    <a:pt x="72" y="93"/>
                    <a:pt x="72" y="93"/>
                  </a:cubicBezTo>
                  <a:cubicBezTo>
                    <a:pt x="70" y="94"/>
                    <a:pt x="67" y="94"/>
                    <a:pt x="64" y="94"/>
                  </a:cubicBezTo>
                  <a:cubicBezTo>
                    <a:pt x="61" y="94"/>
                    <a:pt x="58" y="94"/>
                    <a:pt x="56" y="93"/>
                  </a:cubicBezTo>
                  <a:cubicBezTo>
                    <a:pt x="55" y="93"/>
                    <a:pt x="55" y="93"/>
                    <a:pt x="55" y="93"/>
                  </a:cubicBezTo>
                  <a:cubicBezTo>
                    <a:pt x="55" y="92"/>
                    <a:pt x="55" y="92"/>
                    <a:pt x="55" y="92"/>
                  </a:cubicBezTo>
                  <a:cubicBezTo>
                    <a:pt x="51" y="66"/>
                    <a:pt x="32" y="44"/>
                    <a:pt x="6" y="38"/>
                  </a:cubicBezTo>
                  <a:cubicBezTo>
                    <a:pt x="5" y="37"/>
                    <a:pt x="5" y="37"/>
                    <a:pt x="5" y="37"/>
                  </a:cubicBezTo>
                  <a:cubicBezTo>
                    <a:pt x="5" y="35"/>
                    <a:pt x="5" y="35"/>
                    <a:pt x="5" y="35"/>
                  </a:cubicBezTo>
                  <a:cubicBezTo>
                    <a:pt x="5" y="23"/>
                    <a:pt x="5" y="23"/>
                    <a:pt x="5" y="23"/>
                  </a:cubicBezTo>
                  <a:cubicBezTo>
                    <a:pt x="32" y="23"/>
                    <a:pt x="32" y="23"/>
                    <a:pt x="32" y="23"/>
                  </a:cubicBezTo>
                  <a:cubicBezTo>
                    <a:pt x="33" y="23"/>
                    <a:pt x="34" y="22"/>
                    <a:pt x="34" y="20"/>
                  </a:cubicBezTo>
                  <a:cubicBezTo>
                    <a:pt x="34" y="19"/>
                    <a:pt x="33" y="18"/>
                    <a:pt x="32" y="18"/>
                  </a:cubicBezTo>
                  <a:cubicBezTo>
                    <a:pt x="5" y="18"/>
                    <a:pt x="5" y="18"/>
                    <a:pt x="5" y="18"/>
                  </a:cubicBezTo>
                  <a:cubicBezTo>
                    <a:pt x="5" y="4"/>
                    <a:pt x="5" y="4"/>
                    <a:pt x="5" y="4"/>
                  </a:cubicBezTo>
                  <a:cubicBezTo>
                    <a:pt x="123" y="4"/>
                    <a:pt x="123" y="4"/>
                    <a:pt x="123" y="4"/>
                  </a:cubicBezTo>
                  <a:lnTo>
                    <a:pt x="123" y="18"/>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23" name="Freeform 123"/>
            <p:cNvSpPr>
              <a:spLocks noEditPoints="1"/>
            </p:cNvSpPr>
            <p:nvPr/>
          </p:nvSpPr>
          <p:spPr bwMode="auto">
            <a:xfrm>
              <a:off x="6414" y="493"/>
              <a:ext cx="298" cy="303"/>
            </a:xfrm>
            <a:custGeom>
              <a:avLst/>
              <a:gdLst>
                <a:gd name="T0" fmla="*/ 126 w 126"/>
                <a:gd name="T1" fmla="*/ 31 h 128"/>
                <a:gd name="T2" fmla="*/ 126 w 126"/>
                <a:gd name="T3" fmla="*/ 29 h 128"/>
                <a:gd name="T4" fmla="*/ 97 w 126"/>
                <a:gd name="T5" fmla="*/ 1 h 128"/>
                <a:gd name="T6" fmla="*/ 96 w 126"/>
                <a:gd name="T7" fmla="*/ 0 h 128"/>
                <a:gd name="T8" fmla="*/ 82 w 126"/>
                <a:gd name="T9" fmla="*/ 0 h 128"/>
                <a:gd name="T10" fmla="*/ 80 w 126"/>
                <a:gd name="T11" fmla="*/ 2 h 128"/>
                <a:gd name="T12" fmla="*/ 63 w 126"/>
                <a:gd name="T13" fmla="*/ 19 h 128"/>
                <a:gd name="T14" fmla="*/ 46 w 126"/>
                <a:gd name="T15" fmla="*/ 3 h 128"/>
                <a:gd name="T16" fmla="*/ 46 w 126"/>
                <a:gd name="T17" fmla="*/ 2 h 128"/>
                <a:gd name="T18" fmla="*/ 44 w 126"/>
                <a:gd name="T19" fmla="*/ 0 h 128"/>
                <a:gd name="T20" fmla="*/ 30 w 126"/>
                <a:gd name="T21" fmla="*/ 0 h 128"/>
                <a:gd name="T22" fmla="*/ 29 w 126"/>
                <a:gd name="T23" fmla="*/ 1 h 128"/>
                <a:gd name="T24" fmla="*/ 0 w 126"/>
                <a:gd name="T25" fmla="*/ 29 h 128"/>
                <a:gd name="T26" fmla="*/ 0 w 126"/>
                <a:gd name="T27" fmla="*/ 31 h 128"/>
                <a:gd name="T28" fmla="*/ 0 w 126"/>
                <a:gd name="T29" fmla="*/ 33 h 128"/>
                <a:gd name="T30" fmla="*/ 20 w 126"/>
                <a:gd name="T31" fmla="*/ 53 h 128"/>
                <a:gd name="T32" fmla="*/ 23 w 126"/>
                <a:gd name="T33" fmla="*/ 53 h 128"/>
                <a:gd name="T34" fmla="*/ 25 w 126"/>
                <a:gd name="T35" fmla="*/ 52 h 128"/>
                <a:gd name="T36" fmla="*/ 23 w 126"/>
                <a:gd name="T37" fmla="*/ 97 h 128"/>
                <a:gd name="T38" fmla="*/ 24 w 126"/>
                <a:gd name="T39" fmla="*/ 99 h 128"/>
                <a:gd name="T40" fmla="*/ 48 w 126"/>
                <a:gd name="T41" fmla="*/ 127 h 128"/>
                <a:gd name="T42" fmla="*/ 49 w 126"/>
                <a:gd name="T43" fmla="*/ 128 h 128"/>
                <a:gd name="T44" fmla="*/ 77 w 126"/>
                <a:gd name="T45" fmla="*/ 128 h 128"/>
                <a:gd name="T46" fmla="*/ 78 w 126"/>
                <a:gd name="T47" fmla="*/ 127 h 128"/>
                <a:gd name="T48" fmla="*/ 102 w 126"/>
                <a:gd name="T49" fmla="*/ 99 h 128"/>
                <a:gd name="T50" fmla="*/ 103 w 126"/>
                <a:gd name="T51" fmla="*/ 97 h 128"/>
                <a:gd name="T52" fmla="*/ 101 w 126"/>
                <a:gd name="T53" fmla="*/ 52 h 128"/>
                <a:gd name="T54" fmla="*/ 103 w 126"/>
                <a:gd name="T55" fmla="*/ 53 h 128"/>
                <a:gd name="T56" fmla="*/ 106 w 126"/>
                <a:gd name="T57" fmla="*/ 53 h 128"/>
                <a:gd name="T58" fmla="*/ 126 w 126"/>
                <a:gd name="T59" fmla="*/ 33 h 128"/>
                <a:gd name="T60" fmla="*/ 126 w 126"/>
                <a:gd name="T61" fmla="*/ 31 h 128"/>
                <a:gd name="T62" fmla="*/ 104 w 126"/>
                <a:gd name="T63" fmla="*/ 48 h 128"/>
                <a:gd name="T64" fmla="*/ 101 w 126"/>
                <a:gd name="T65" fmla="*/ 45 h 128"/>
                <a:gd name="T66" fmla="*/ 101 w 126"/>
                <a:gd name="T67" fmla="*/ 45 h 128"/>
                <a:gd name="T68" fmla="*/ 100 w 126"/>
                <a:gd name="T69" fmla="*/ 43 h 128"/>
                <a:gd name="T70" fmla="*/ 98 w 126"/>
                <a:gd name="T71" fmla="*/ 43 h 128"/>
                <a:gd name="T72" fmla="*/ 96 w 126"/>
                <a:gd name="T73" fmla="*/ 45 h 128"/>
                <a:gd name="T74" fmla="*/ 98 w 126"/>
                <a:gd name="T75" fmla="*/ 97 h 128"/>
                <a:gd name="T76" fmla="*/ 76 w 126"/>
                <a:gd name="T77" fmla="*/ 123 h 128"/>
                <a:gd name="T78" fmla="*/ 50 w 126"/>
                <a:gd name="T79" fmla="*/ 123 h 128"/>
                <a:gd name="T80" fmla="*/ 28 w 126"/>
                <a:gd name="T81" fmla="*/ 97 h 128"/>
                <a:gd name="T82" fmla="*/ 30 w 126"/>
                <a:gd name="T83" fmla="*/ 45 h 128"/>
                <a:gd name="T84" fmla="*/ 28 w 126"/>
                <a:gd name="T85" fmla="*/ 43 h 128"/>
                <a:gd name="T86" fmla="*/ 26 w 126"/>
                <a:gd name="T87" fmla="*/ 43 h 128"/>
                <a:gd name="T88" fmla="*/ 22 w 126"/>
                <a:gd name="T89" fmla="*/ 48 h 128"/>
                <a:gd name="T90" fmla="*/ 5 w 126"/>
                <a:gd name="T91" fmla="*/ 31 h 128"/>
                <a:gd name="T92" fmla="*/ 31 w 126"/>
                <a:gd name="T93" fmla="*/ 5 h 128"/>
                <a:gd name="T94" fmla="*/ 42 w 126"/>
                <a:gd name="T95" fmla="*/ 5 h 128"/>
                <a:gd name="T96" fmla="*/ 42 w 126"/>
                <a:gd name="T97" fmla="*/ 6 h 128"/>
                <a:gd name="T98" fmla="*/ 48 w 126"/>
                <a:gd name="T99" fmla="*/ 17 h 128"/>
                <a:gd name="T100" fmla="*/ 63 w 126"/>
                <a:gd name="T101" fmla="*/ 23 h 128"/>
                <a:gd name="T102" fmla="*/ 78 w 126"/>
                <a:gd name="T103" fmla="*/ 17 h 128"/>
                <a:gd name="T104" fmla="*/ 84 w 126"/>
                <a:gd name="T105" fmla="*/ 6 h 128"/>
                <a:gd name="T106" fmla="*/ 84 w 126"/>
                <a:gd name="T107" fmla="*/ 5 h 128"/>
                <a:gd name="T108" fmla="*/ 95 w 126"/>
                <a:gd name="T109" fmla="*/ 5 h 128"/>
                <a:gd name="T110" fmla="*/ 121 w 126"/>
                <a:gd name="T111" fmla="*/ 31 h 128"/>
                <a:gd name="T112" fmla="*/ 104 w 126"/>
                <a:gd name="T113" fmla="*/ 4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6" h="128">
                  <a:moveTo>
                    <a:pt x="126" y="31"/>
                  </a:moveTo>
                  <a:cubicBezTo>
                    <a:pt x="126" y="30"/>
                    <a:pt x="126" y="30"/>
                    <a:pt x="126" y="29"/>
                  </a:cubicBezTo>
                  <a:cubicBezTo>
                    <a:pt x="97" y="1"/>
                    <a:pt x="97" y="1"/>
                    <a:pt x="97" y="1"/>
                  </a:cubicBezTo>
                  <a:cubicBezTo>
                    <a:pt x="97" y="0"/>
                    <a:pt x="96" y="0"/>
                    <a:pt x="96" y="0"/>
                  </a:cubicBezTo>
                  <a:cubicBezTo>
                    <a:pt x="82" y="0"/>
                    <a:pt x="82" y="0"/>
                    <a:pt x="82" y="0"/>
                  </a:cubicBezTo>
                  <a:cubicBezTo>
                    <a:pt x="81" y="0"/>
                    <a:pt x="80" y="1"/>
                    <a:pt x="80" y="2"/>
                  </a:cubicBezTo>
                  <a:cubicBezTo>
                    <a:pt x="80" y="11"/>
                    <a:pt x="72" y="19"/>
                    <a:pt x="63" y="19"/>
                  </a:cubicBezTo>
                  <a:cubicBezTo>
                    <a:pt x="54" y="19"/>
                    <a:pt x="47" y="12"/>
                    <a:pt x="46" y="3"/>
                  </a:cubicBezTo>
                  <a:cubicBezTo>
                    <a:pt x="46" y="2"/>
                    <a:pt x="46" y="2"/>
                    <a:pt x="46" y="2"/>
                  </a:cubicBezTo>
                  <a:cubicBezTo>
                    <a:pt x="46" y="1"/>
                    <a:pt x="45" y="0"/>
                    <a:pt x="44" y="0"/>
                  </a:cubicBezTo>
                  <a:cubicBezTo>
                    <a:pt x="30" y="0"/>
                    <a:pt x="30" y="0"/>
                    <a:pt x="30" y="0"/>
                  </a:cubicBezTo>
                  <a:cubicBezTo>
                    <a:pt x="30" y="0"/>
                    <a:pt x="29" y="0"/>
                    <a:pt x="29" y="1"/>
                  </a:cubicBezTo>
                  <a:cubicBezTo>
                    <a:pt x="0" y="29"/>
                    <a:pt x="0" y="29"/>
                    <a:pt x="0" y="29"/>
                  </a:cubicBezTo>
                  <a:cubicBezTo>
                    <a:pt x="0" y="30"/>
                    <a:pt x="0" y="30"/>
                    <a:pt x="0" y="31"/>
                  </a:cubicBezTo>
                  <a:cubicBezTo>
                    <a:pt x="0" y="32"/>
                    <a:pt x="0" y="32"/>
                    <a:pt x="0" y="33"/>
                  </a:cubicBezTo>
                  <a:cubicBezTo>
                    <a:pt x="20" y="53"/>
                    <a:pt x="20" y="53"/>
                    <a:pt x="20" y="53"/>
                  </a:cubicBezTo>
                  <a:cubicBezTo>
                    <a:pt x="21" y="53"/>
                    <a:pt x="22" y="54"/>
                    <a:pt x="23" y="53"/>
                  </a:cubicBezTo>
                  <a:cubicBezTo>
                    <a:pt x="25" y="52"/>
                    <a:pt x="25" y="52"/>
                    <a:pt x="25" y="52"/>
                  </a:cubicBezTo>
                  <a:cubicBezTo>
                    <a:pt x="23" y="97"/>
                    <a:pt x="23" y="97"/>
                    <a:pt x="23" y="97"/>
                  </a:cubicBezTo>
                  <a:cubicBezTo>
                    <a:pt x="23" y="98"/>
                    <a:pt x="24" y="98"/>
                    <a:pt x="24" y="99"/>
                  </a:cubicBezTo>
                  <a:cubicBezTo>
                    <a:pt x="48" y="127"/>
                    <a:pt x="48" y="127"/>
                    <a:pt x="48" y="127"/>
                  </a:cubicBezTo>
                  <a:cubicBezTo>
                    <a:pt x="48" y="128"/>
                    <a:pt x="49" y="128"/>
                    <a:pt x="49" y="128"/>
                  </a:cubicBezTo>
                  <a:cubicBezTo>
                    <a:pt x="77" y="128"/>
                    <a:pt x="77" y="128"/>
                    <a:pt x="77" y="128"/>
                  </a:cubicBezTo>
                  <a:cubicBezTo>
                    <a:pt x="77" y="128"/>
                    <a:pt x="78" y="128"/>
                    <a:pt x="78" y="127"/>
                  </a:cubicBezTo>
                  <a:cubicBezTo>
                    <a:pt x="102" y="99"/>
                    <a:pt x="102" y="99"/>
                    <a:pt x="102" y="99"/>
                  </a:cubicBezTo>
                  <a:cubicBezTo>
                    <a:pt x="102" y="98"/>
                    <a:pt x="103" y="98"/>
                    <a:pt x="103" y="97"/>
                  </a:cubicBezTo>
                  <a:cubicBezTo>
                    <a:pt x="101" y="52"/>
                    <a:pt x="101" y="52"/>
                    <a:pt x="101" y="52"/>
                  </a:cubicBezTo>
                  <a:cubicBezTo>
                    <a:pt x="103" y="53"/>
                    <a:pt x="103" y="53"/>
                    <a:pt x="103" y="53"/>
                  </a:cubicBezTo>
                  <a:cubicBezTo>
                    <a:pt x="104" y="54"/>
                    <a:pt x="105" y="53"/>
                    <a:pt x="106" y="53"/>
                  </a:cubicBezTo>
                  <a:cubicBezTo>
                    <a:pt x="126" y="33"/>
                    <a:pt x="126" y="33"/>
                    <a:pt x="126" y="33"/>
                  </a:cubicBezTo>
                  <a:cubicBezTo>
                    <a:pt x="126" y="32"/>
                    <a:pt x="126" y="32"/>
                    <a:pt x="126" y="31"/>
                  </a:cubicBezTo>
                  <a:close/>
                  <a:moveTo>
                    <a:pt x="104" y="48"/>
                  </a:moveTo>
                  <a:cubicBezTo>
                    <a:pt x="101" y="45"/>
                    <a:pt x="101" y="45"/>
                    <a:pt x="101" y="45"/>
                  </a:cubicBezTo>
                  <a:cubicBezTo>
                    <a:pt x="101" y="45"/>
                    <a:pt x="101" y="45"/>
                    <a:pt x="101" y="45"/>
                  </a:cubicBezTo>
                  <a:cubicBezTo>
                    <a:pt x="100" y="43"/>
                    <a:pt x="100" y="43"/>
                    <a:pt x="100" y="43"/>
                  </a:cubicBezTo>
                  <a:cubicBezTo>
                    <a:pt x="99" y="43"/>
                    <a:pt x="99" y="43"/>
                    <a:pt x="98" y="43"/>
                  </a:cubicBezTo>
                  <a:cubicBezTo>
                    <a:pt x="97" y="43"/>
                    <a:pt x="96" y="44"/>
                    <a:pt x="96" y="45"/>
                  </a:cubicBezTo>
                  <a:cubicBezTo>
                    <a:pt x="98" y="97"/>
                    <a:pt x="98" y="97"/>
                    <a:pt x="98" y="97"/>
                  </a:cubicBezTo>
                  <a:cubicBezTo>
                    <a:pt x="76" y="123"/>
                    <a:pt x="76" y="123"/>
                    <a:pt x="76" y="123"/>
                  </a:cubicBezTo>
                  <a:cubicBezTo>
                    <a:pt x="50" y="123"/>
                    <a:pt x="50" y="123"/>
                    <a:pt x="50" y="123"/>
                  </a:cubicBezTo>
                  <a:cubicBezTo>
                    <a:pt x="28" y="97"/>
                    <a:pt x="28" y="97"/>
                    <a:pt x="28" y="97"/>
                  </a:cubicBezTo>
                  <a:cubicBezTo>
                    <a:pt x="30" y="45"/>
                    <a:pt x="30" y="45"/>
                    <a:pt x="30" y="45"/>
                  </a:cubicBezTo>
                  <a:cubicBezTo>
                    <a:pt x="30" y="44"/>
                    <a:pt x="29" y="43"/>
                    <a:pt x="28" y="43"/>
                  </a:cubicBezTo>
                  <a:cubicBezTo>
                    <a:pt x="27" y="43"/>
                    <a:pt x="27" y="43"/>
                    <a:pt x="26" y="43"/>
                  </a:cubicBezTo>
                  <a:cubicBezTo>
                    <a:pt x="22" y="48"/>
                    <a:pt x="22" y="48"/>
                    <a:pt x="22" y="48"/>
                  </a:cubicBezTo>
                  <a:cubicBezTo>
                    <a:pt x="5" y="31"/>
                    <a:pt x="5" y="31"/>
                    <a:pt x="5" y="31"/>
                  </a:cubicBezTo>
                  <a:cubicBezTo>
                    <a:pt x="31" y="5"/>
                    <a:pt x="31" y="5"/>
                    <a:pt x="31" y="5"/>
                  </a:cubicBezTo>
                  <a:cubicBezTo>
                    <a:pt x="42" y="5"/>
                    <a:pt x="42" y="5"/>
                    <a:pt x="42" y="5"/>
                  </a:cubicBezTo>
                  <a:cubicBezTo>
                    <a:pt x="42" y="6"/>
                    <a:pt x="42" y="6"/>
                    <a:pt x="42" y="6"/>
                  </a:cubicBezTo>
                  <a:cubicBezTo>
                    <a:pt x="43" y="10"/>
                    <a:pt x="45" y="14"/>
                    <a:pt x="48" y="17"/>
                  </a:cubicBezTo>
                  <a:cubicBezTo>
                    <a:pt x="52" y="21"/>
                    <a:pt x="57" y="23"/>
                    <a:pt x="63" y="23"/>
                  </a:cubicBezTo>
                  <a:cubicBezTo>
                    <a:pt x="69" y="23"/>
                    <a:pt x="74" y="21"/>
                    <a:pt x="78" y="17"/>
                  </a:cubicBezTo>
                  <a:cubicBezTo>
                    <a:pt x="81" y="14"/>
                    <a:pt x="83" y="10"/>
                    <a:pt x="84" y="6"/>
                  </a:cubicBezTo>
                  <a:cubicBezTo>
                    <a:pt x="84" y="5"/>
                    <a:pt x="84" y="5"/>
                    <a:pt x="84" y="5"/>
                  </a:cubicBezTo>
                  <a:cubicBezTo>
                    <a:pt x="95" y="5"/>
                    <a:pt x="95" y="5"/>
                    <a:pt x="95" y="5"/>
                  </a:cubicBezTo>
                  <a:cubicBezTo>
                    <a:pt x="121" y="31"/>
                    <a:pt x="121" y="31"/>
                    <a:pt x="121" y="31"/>
                  </a:cubicBezTo>
                  <a:lnTo>
                    <a:pt x="104" y="48"/>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24" name="Freeform 124"/>
            <p:cNvSpPr>
              <a:spLocks noEditPoints="1"/>
            </p:cNvSpPr>
            <p:nvPr/>
          </p:nvSpPr>
          <p:spPr bwMode="auto">
            <a:xfrm>
              <a:off x="5806" y="493"/>
              <a:ext cx="303" cy="303"/>
            </a:xfrm>
            <a:custGeom>
              <a:avLst/>
              <a:gdLst>
                <a:gd name="T0" fmla="*/ 126 w 128"/>
                <a:gd name="T1" fmla="*/ 29 h 128"/>
                <a:gd name="T2" fmla="*/ 113 w 128"/>
                <a:gd name="T3" fmla="*/ 29 h 128"/>
                <a:gd name="T4" fmla="*/ 113 w 128"/>
                <a:gd name="T5" fmla="*/ 28 h 128"/>
                <a:gd name="T6" fmla="*/ 102 w 128"/>
                <a:gd name="T7" fmla="*/ 9 h 128"/>
                <a:gd name="T8" fmla="*/ 79 w 128"/>
                <a:gd name="T9" fmla="*/ 0 h 128"/>
                <a:gd name="T10" fmla="*/ 54 w 128"/>
                <a:gd name="T11" fmla="*/ 10 h 128"/>
                <a:gd name="T12" fmla="*/ 43 w 128"/>
                <a:gd name="T13" fmla="*/ 35 h 128"/>
                <a:gd name="T14" fmla="*/ 47 w 128"/>
                <a:gd name="T15" fmla="*/ 51 h 128"/>
                <a:gd name="T16" fmla="*/ 53 w 128"/>
                <a:gd name="T17" fmla="*/ 60 h 128"/>
                <a:gd name="T18" fmla="*/ 55 w 128"/>
                <a:gd name="T19" fmla="*/ 62 h 128"/>
                <a:gd name="T20" fmla="*/ 53 w 128"/>
                <a:gd name="T21" fmla="*/ 62 h 128"/>
                <a:gd name="T22" fmla="*/ 42 w 128"/>
                <a:gd name="T23" fmla="*/ 64 h 128"/>
                <a:gd name="T24" fmla="*/ 23 w 128"/>
                <a:gd name="T25" fmla="*/ 58 h 128"/>
                <a:gd name="T26" fmla="*/ 4 w 128"/>
                <a:gd name="T27" fmla="*/ 39 h 128"/>
                <a:gd name="T28" fmla="*/ 2 w 128"/>
                <a:gd name="T29" fmla="*/ 38 h 128"/>
                <a:gd name="T30" fmla="*/ 0 w 128"/>
                <a:gd name="T31" fmla="*/ 41 h 128"/>
                <a:gd name="T32" fmla="*/ 0 w 128"/>
                <a:gd name="T33" fmla="*/ 94 h 128"/>
                <a:gd name="T34" fmla="*/ 11 w 128"/>
                <a:gd name="T35" fmla="*/ 118 h 128"/>
                <a:gd name="T36" fmla="*/ 35 w 128"/>
                <a:gd name="T37" fmla="*/ 128 h 128"/>
                <a:gd name="T38" fmla="*/ 84 w 128"/>
                <a:gd name="T39" fmla="*/ 128 h 128"/>
                <a:gd name="T40" fmla="*/ 109 w 128"/>
                <a:gd name="T41" fmla="*/ 118 h 128"/>
                <a:gd name="T42" fmla="*/ 120 w 128"/>
                <a:gd name="T43" fmla="*/ 93 h 128"/>
                <a:gd name="T44" fmla="*/ 104 w 128"/>
                <a:gd name="T45" fmla="*/ 63 h 128"/>
                <a:gd name="T46" fmla="*/ 102 w 128"/>
                <a:gd name="T47" fmla="*/ 62 h 128"/>
                <a:gd name="T48" fmla="*/ 103 w 128"/>
                <a:gd name="T49" fmla="*/ 61 h 128"/>
                <a:gd name="T50" fmla="*/ 110 w 128"/>
                <a:gd name="T51" fmla="*/ 53 h 128"/>
                <a:gd name="T52" fmla="*/ 110 w 128"/>
                <a:gd name="T53" fmla="*/ 52 h 128"/>
                <a:gd name="T54" fmla="*/ 111 w 128"/>
                <a:gd name="T55" fmla="*/ 52 h 128"/>
                <a:gd name="T56" fmla="*/ 122 w 128"/>
                <a:gd name="T57" fmla="*/ 45 h 128"/>
                <a:gd name="T58" fmla="*/ 128 w 128"/>
                <a:gd name="T59" fmla="*/ 31 h 128"/>
                <a:gd name="T60" fmla="*/ 126 w 128"/>
                <a:gd name="T61" fmla="*/ 29 h 128"/>
                <a:gd name="T62" fmla="*/ 123 w 128"/>
                <a:gd name="T63" fmla="*/ 35 h 128"/>
                <a:gd name="T64" fmla="*/ 108 w 128"/>
                <a:gd name="T65" fmla="*/ 48 h 128"/>
                <a:gd name="T66" fmla="*/ 107 w 128"/>
                <a:gd name="T67" fmla="*/ 48 h 128"/>
                <a:gd name="T68" fmla="*/ 106 w 128"/>
                <a:gd name="T69" fmla="*/ 49 h 128"/>
                <a:gd name="T70" fmla="*/ 97 w 128"/>
                <a:gd name="T71" fmla="*/ 60 h 128"/>
                <a:gd name="T72" fmla="*/ 97 w 128"/>
                <a:gd name="T73" fmla="*/ 60 h 128"/>
                <a:gd name="T74" fmla="*/ 97 w 128"/>
                <a:gd name="T75" fmla="*/ 61 h 128"/>
                <a:gd name="T76" fmla="*/ 96 w 128"/>
                <a:gd name="T77" fmla="*/ 62 h 128"/>
                <a:gd name="T78" fmla="*/ 97 w 128"/>
                <a:gd name="T79" fmla="*/ 65 h 128"/>
                <a:gd name="T80" fmla="*/ 115 w 128"/>
                <a:gd name="T81" fmla="*/ 93 h 128"/>
                <a:gd name="T82" fmla="*/ 84 w 128"/>
                <a:gd name="T83" fmla="*/ 123 h 128"/>
                <a:gd name="T84" fmla="*/ 35 w 128"/>
                <a:gd name="T85" fmla="*/ 123 h 128"/>
                <a:gd name="T86" fmla="*/ 5 w 128"/>
                <a:gd name="T87" fmla="*/ 93 h 128"/>
                <a:gd name="T88" fmla="*/ 5 w 128"/>
                <a:gd name="T89" fmla="*/ 46 h 128"/>
                <a:gd name="T90" fmla="*/ 20 w 128"/>
                <a:gd name="T91" fmla="*/ 61 h 128"/>
                <a:gd name="T92" fmla="*/ 42 w 128"/>
                <a:gd name="T93" fmla="*/ 69 h 128"/>
                <a:gd name="T94" fmla="*/ 60 w 128"/>
                <a:gd name="T95" fmla="*/ 64 h 128"/>
                <a:gd name="T96" fmla="*/ 61 w 128"/>
                <a:gd name="T97" fmla="*/ 62 h 128"/>
                <a:gd name="T98" fmla="*/ 60 w 128"/>
                <a:gd name="T99" fmla="*/ 60 h 128"/>
                <a:gd name="T100" fmla="*/ 48 w 128"/>
                <a:gd name="T101" fmla="*/ 35 h 128"/>
                <a:gd name="T102" fmla="*/ 79 w 128"/>
                <a:gd name="T103" fmla="*/ 5 h 128"/>
                <a:gd name="T104" fmla="*/ 109 w 128"/>
                <a:gd name="T105" fmla="*/ 31 h 128"/>
                <a:gd name="T106" fmla="*/ 109 w 128"/>
                <a:gd name="T107" fmla="*/ 33 h 128"/>
                <a:gd name="T108" fmla="*/ 123 w 128"/>
                <a:gd name="T109" fmla="*/ 33 h 128"/>
                <a:gd name="T110" fmla="*/ 123 w 128"/>
                <a:gd name="T111" fmla="*/ 3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8" h="128">
                  <a:moveTo>
                    <a:pt x="126" y="29"/>
                  </a:moveTo>
                  <a:cubicBezTo>
                    <a:pt x="113" y="29"/>
                    <a:pt x="113" y="29"/>
                    <a:pt x="113" y="29"/>
                  </a:cubicBezTo>
                  <a:cubicBezTo>
                    <a:pt x="113" y="28"/>
                    <a:pt x="113" y="28"/>
                    <a:pt x="113" y="28"/>
                  </a:cubicBezTo>
                  <a:cubicBezTo>
                    <a:pt x="112" y="20"/>
                    <a:pt x="108" y="14"/>
                    <a:pt x="102" y="9"/>
                  </a:cubicBezTo>
                  <a:cubicBezTo>
                    <a:pt x="96" y="3"/>
                    <a:pt x="87" y="0"/>
                    <a:pt x="79" y="0"/>
                  </a:cubicBezTo>
                  <a:cubicBezTo>
                    <a:pt x="69" y="0"/>
                    <a:pt x="60" y="4"/>
                    <a:pt x="54" y="10"/>
                  </a:cubicBezTo>
                  <a:cubicBezTo>
                    <a:pt x="47" y="17"/>
                    <a:pt x="43" y="26"/>
                    <a:pt x="43" y="35"/>
                  </a:cubicBezTo>
                  <a:cubicBezTo>
                    <a:pt x="43" y="41"/>
                    <a:pt x="45" y="47"/>
                    <a:pt x="47" y="51"/>
                  </a:cubicBezTo>
                  <a:cubicBezTo>
                    <a:pt x="49" y="55"/>
                    <a:pt x="51" y="58"/>
                    <a:pt x="53" y="60"/>
                  </a:cubicBezTo>
                  <a:cubicBezTo>
                    <a:pt x="55" y="62"/>
                    <a:pt x="55" y="62"/>
                    <a:pt x="55" y="62"/>
                  </a:cubicBezTo>
                  <a:cubicBezTo>
                    <a:pt x="53" y="62"/>
                    <a:pt x="53" y="62"/>
                    <a:pt x="53" y="62"/>
                  </a:cubicBezTo>
                  <a:cubicBezTo>
                    <a:pt x="49" y="64"/>
                    <a:pt x="46" y="64"/>
                    <a:pt x="42" y="64"/>
                  </a:cubicBezTo>
                  <a:cubicBezTo>
                    <a:pt x="35" y="64"/>
                    <a:pt x="28" y="62"/>
                    <a:pt x="23" y="58"/>
                  </a:cubicBezTo>
                  <a:cubicBezTo>
                    <a:pt x="4" y="39"/>
                    <a:pt x="4" y="39"/>
                    <a:pt x="4" y="39"/>
                  </a:cubicBezTo>
                  <a:cubicBezTo>
                    <a:pt x="3" y="39"/>
                    <a:pt x="3" y="38"/>
                    <a:pt x="2" y="38"/>
                  </a:cubicBezTo>
                  <a:cubicBezTo>
                    <a:pt x="1" y="38"/>
                    <a:pt x="0" y="39"/>
                    <a:pt x="0" y="41"/>
                  </a:cubicBezTo>
                  <a:cubicBezTo>
                    <a:pt x="0" y="94"/>
                    <a:pt x="0" y="94"/>
                    <a:pt x="0" y="94"/>
                  </a:cubicBezTo>
                  <a:cubicBezTo>
                    <a:pt x="0" y="103"/>
                    <a:pt x="4" y="111"/>
                    <a:pt x="11" y="118"/>
                  </a:cubicBezTo>
                  <a:cubicBezTo>
                    <a:pt x="17" y="124"/>
                    <a:pt x="26" y="128"/>
                    <a:pt x="35" y="128"/>
                  </a:cubicBezTo>
                  <a:cubicBezTo>
                    <a:pt x="84" y="128"/>
                    <a:pt x="84" y="128"/>
                    <a:pt x="84" y="128"/>
                  </a:cubicBezTo>
                  <a:cubicBezTo>
                    <a:pt x="94" y="128"/>
                    <a:pt x="103" y="124"/>
                    <a:pt x="109" y="118"/>
                  </a:cubicBezTo>
                  <a:cubicBezTo>
                    <a:pt x="116" y="111"/>
                    <a:pt x="120" y="102"/>
                    <a:pt x="120" y="93"/>
                  </a:cubicBezTo>
                  <a:cubicBezTo>
                    <a:pt x="120" y="81"/>
                    <a:pt x="114" y="69"/>
                    <a:pt x="104" y="63"/>
                  </a:cubicBezTo>
                  <a:cubicBezTo>
                    <a:pt x="102" y="62"/>
                    <a:pt x="102" y="62"/>
                    <a:pt x="102" y="62"/>
                  </a:cubicBezTo>
                  <a:cubicBezTo>
                    <a:pt x="103" y="61"/>
                    <a:pt x="103" y="61"/>
                    <a:pt x="103" y="61"/>
                  </a:cubicBezTo>
                  <a:cubicBezTo>
                    <a:pt x="106" y="58"/>
                    <a:pt x="108" y="56"/>
                    <a:pt x="110" y="53"/>
                  </a:cubicBezTo>
                  <a:cubicBezTo>
                    <a:pt x="110" y="52"/>
                    <a:pt x="110" y="52"/>
                    <a:pt x="110" y="52"/>
                  </a:cubicBezTo>
                  <a:cubicBezTo>
                    <a:pt x="111" y="52"/>
                    <a:pt x="111" y="52"/>
                    <a:pt x="111" y="52"/>
                  </a:cubicBezTo>
                  <a:cubicBezTo>
                    <a:pt x="115" y="51"/>
                    <a:pt x="119" y="49"/>
                    <a:pt x="122" y="45"/>
                  </a:cubicBezTo>
                  <a:cubicBezTo>
                    <a:pt x="126" y="42"/>
                    <a:pt x="128" y="36"/>
                    <a:pt x="128" y="31"/>
                  </a:cubicBezTo>
                  <a:cubicBezTo>
                    <a:pt x="128" y="30"/>
                    <a:pt x="127" y="29"/>
                    <a:pt x="126" y="29"/>
                  </a:cubicBezTo>
                  <a:close/>
                  <a:moveTo>
                    <a:pt x="123" y="35"/>
                  </a:moveTo>
                  <a:cubicBezTo>
                    <a:pt x="121" y="42"/>
                    <a:pt x="115" y="47"/>
                    <a:pt x="108" y="48"/>
                  </a:cubicBezTo>
                  <a:cubicBezTo>
                    <a:pt x="107" y="48"/>
                    <a:pt x="107" y="48"/>
                    <a:pt x="107" y="48"/>
                  </a:cubicBezTo>
                  <a:cubicBezTo>
                    <a:pt x="106" y="49"/>
                    <a:pt x="106" y="49"/>
                    <a:pt x="106" y="49"/>
                  </a:cubicBezTo>
                  <a:cubicBezTo>
                    <a:pt x="104" y="53"/>
                    <a:pt x="101" y="57"/>
                    <a:pt x="97" y="60"/>
                  </a:cubicBezTo>
                  <a:cubicBezTo>
                    <a:pt x="97" y="60"/>
                    <a:pt x="97" y="60"/>
                    <a:pt x="97" y="60"/>
                  </a:cubicBezTo>
                  <a:cubicBezTo>
                    <a:pt x="97" y="61"/>
                    <a:pt x="97" y="61"/>
                    <a:pt x="97" y="61"/>
                  </a:cubicBezTo>
                  <a:cubicBezTo>
                    <a:pt x="96" y="61"/>
                    <a:pt x="96" y="62"/>
                    <a:pt x="96" y="62"/>
                  </a:cubicBezTo>
                  <a:cubicBezTo>
                    <a:pt x="96" y="63"/>
                    <a:pt x="96" y="64"/>
                    <a:pt x="97" y="65"/>
                  </a:cubicBezTo>
                  <a:cubicBezTo>
                    <a:pt x="108" y="70"/>
                    <a:pt x="115" y="81"/>
                    <a:pt x="115" y="93"/>
                  </a:cubicBezTo>
                  <a:cubicBezTo>
                    <a:pt x="115" y="110"/>
                    <a:pt x="101" y="123"/>
                    <a:pt x="84" y="123"/>
                  </a:cubicBezTo>
                  <a:cubicBezTo>
                    <a:pt x="35" y="123"/>
                    <a:pt x="35" y="123"/>
                    <a:pt x="35" y="123"/>
                  </a:cubicBezTo>
                  <a:cubicBezTo>
                    <a:pt x="19" y="123"/>
                    <a:pt x="5" y="110"/>
                    <a:pt x="5" y="93"/>
                  </a:cubicBezTo>
                  <a:cubicBezTo>
                    <a:pt x="5" y="46"/>
                    <a:pt x="5" y="46"/>
                    <a:pt x="5" y="46"/>
                  </a:cubicBezTo>
                  <a:cubicBezTo>
                    <a:pt x="20" y="61"/>
                    <a:pt x="20" y="61"/>
                    <a:pt x="20" y="61"/>
                  </a:cubicBezTo>
                  <a:cubicBezTo>
                    <a:pt x="26" y="66"/>
                    <a:pt x="33" y="69"/>
                    <a:pt x="42" y="69"/>
                  </a:cubicBezTo>
                  <a:cubicBezTo>
                    <a:pt x="48" y="69"/>
                    <a:pt x="54" y="67"/>
                    <a:pt x="60" y="64"/>
                  </a:cubicBezTo>
                  <a:cubicBezTo>
                    <a:pt x="61" y="64"/>
                    <a:pt x="61" y="63"/>
                    <a:pt x="61" y="62"/>
                  </a:cubicBezTo>
                  <a:cubicBezTo>
                    <a:pt x="61" y="61"/>
                    <a:pt x="61" y="61"/>
                    <a:pt x="60" y="60"/>
                  </a:cubicBezTo>
                  <a:cubicBezTo>
                    <a:pt x="52" y="54"/>
                    <a:pt x="48" y="45"/>
                    <a:pt x="48" y="35"/>
                  </a:cubicBezTo>
                  <a:cubicBezTo>
                    <a:pt x="48" y="18"/>
                    <a:pt x="62" y="5"/>
                    <a:pt x="79" y="5"/>
                  </a:cubicBezTo>
                  <a:cubicBezTo>
                    <a:pt x="94" y="5"/>
                    <a:pt x="107" y="16"/>
                    <a:pt x="109" y="31"/>
                  </a:cubicBezTo>
                  <a:cubicBezTo>
                    <a:pt x="109" y="33"/>
                    <a:pt x="109" y="33"/>
                    <a:pt x="109" y="33"/>
                  </a:cubicBezTo>
                  <a:cubicBezTo>
                    <a:pt x="123" y="33"/>
                    <a:pt x="123" y="33"/>
                    <a:pt x="123" y="33"/>
                  </a:cubicBezTo>
                  <a:lnTo>
                    <a:pt x="123" y="35"/>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25" name="Freeform 125"/>
            <p:cNvSpPr>
              <a:spLocks noEditPoints="1"/>
            </p:cNvSpPr>
            <p:nvPr/>
          </p:nvSpPr>
          <p:spPr bwMode="auto">
            <a:xfrm>
              <a:off x="5199" y="493"/>
              <a:ext cx="314" cy="306"/>
            </a:xfrm>
            <a:custGeom>
              <a:avLst/>
              <a:gdLst>
                <a:gd name="T0" fmla="*/ 64 w 133"/>
                <a:gd name="T1" fmla="*/ 80 h 129"/>
                <a:gd name="T2" fmla="*/ 116 w 133"/>
                <a:gd name="T3" fmla="*/ 74 h 129"/>
                <a:gd name="T4" fmla="*/ 121 w 133"/>
                <a:gd name="T5" fmla="*/ 19 h 129"/>
                <a:gd name="T6" fmla="*/ 119 w 133"/>
                <a:gd name="T7" fmla="*/ 10 h 129"/>
                <a:gd name="T8" fmla="*/ 110 w 133"/>
                <a:gd name="T9" fmla="*/ 7 h 129"/>
                <a:gd name="T10" fmla="*/ 86 w 133"/>
                <a:gd name="T11" fmla="*/ 0 h 129"/>
                <a:gd name="T12" fmla="*/ 49 w 133"/>
                <a:gd name="T13" fmla="*/ 65 h 129"/>
                <a:gd name="T14" fmla="*/ 48 w 133"/>
                <a:gd name="T15" fmla="*/ 66 h 129"/>
                <a:gd name="T16" fmla="*/ 5 w 133"/>
                <a:gd name="T17" fmla="*/ 105 h 129"/>
                <a:gd name="T18" fmla="*/ 5 w 133"/>
                <a:gd name="T19" fmla="*/ 105 h 129"/>
                <a:gd name="T20" fmla="*/ 5 w 133"/>
                <a:gd name="T21" fmla="*/ 124 h 129"/>
                <a:gd name="T22" fmla="*/ 24 w 133"/>
                <a:gd name="T23" fmla="*/ 124 h 129"/>
                <a:gd name="T24" fmla="*/ 63 w 133"/>
                <a:gd name="T25" fmla="*/ 80 h 129"/>
                <a:gd name="T26" fmla="*/ 70 w 133"/>
                <a:gd name="T27" fmla="*/ 8 h 129"/>
                <a:gd name="T28" fmla="*/ 107 w 133"/>
                <a:gd name="T29" fmla="*/ 11 h 129"/>
                <a:gd name="T30" fmla="*/ 111 w 133"/>
                <a:gd name="T31" fmla="*/ 12 h 129"/>
                <a:gd name="T32" fmla="*/ 117 w 133"/>
                <a:gd name="T33" fmla="*/ 18 h 129"/>
                <a:gd name="T34" fmla="*/ 118 w 133"/>
                <a:gd name="T35" fmla="*/ 22 h 129"/>
                <a:gd name="T36" fmla="*/ 121 w 133"/>
                <a:gd name="T37" fmla="*/ 59 h 129"/>
                <a:gd name="T38" fmla="*/ 115 w 133"/>
                <a:gd name="T39" fmla="*/ 69 h 129"/>
                <a:gd name="T40" fmla="*/ 62 w 133"/>
                <a:gd name="T41" fmla="*/ 13 h 129"/>
                <a:gd name="T42" fmla="*/ 50 w 133"/>
                <a:gd name="T43" fmla="*/ 29 h 129"/>
                <a:gd name="T44" fmla="*/ 57 w 133"/>
                <a:gd name="T45" fmla="*/ 17 h 129"/>
                <a:gd name="T46" fmla="*/ 110 w 133"/>
                <a:gd name="T47" fmla="*/ 73 h 129"/>
                <a:gd name="T48" fmla="*/ 86 w 133"/>
                <a:gd name="T49" fmla="*/ 82 h 129"/>
                <a:gd name="T50" fmla="*/ 59 w 133"/>
                <a:gd name="T51" fmla="*/ 70 h 129"/>
                <a:gd name="T52" fmla="*/ 47 w 133"/>
                <a:gd name="T53" fmla="*/ 43 h 129"/>
                <a:gd name="T54" fmla="*/ 21 w 133"/>
                <a:gd name="T55" fmla="*/ 121 h 129"/>
                <a:gd name="T56" fmla="*/ 8 w 133"/>
                <a:gd name="T57" fmla="*/ 121 h 129"/>
                <a:gd name="T58" fmla="*/ 42 w 133"/>
                <a:gd name="T59" fmla="*/ 78 h 129"/>
                <a:gd name="T60" fmla="*/ 53 w 133"/>
                <a:gd name="T61" fmla="*/ 70 h 129"/>
                <a:gd name="T62" fmla="*/ 59 w 133"/>
                <a:gd name="T63" fmla="*/ 76 h 129"/>
                <a:gd name="T64" fmla="*/ 59 w 133"/>
                <a:gd name="T65" fmla="*/ 78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3" h="129">
                  <a:moveTo>
                    <a:pt x="63" y="80"/>
                  </a:moveTo>
                  <a:cubicBezTo>
                    <a:pt x="64" y="80"/>
                    <a:pt x="64" y="80"/>
                    <a:pt x="64" y="80"/>
                  </a:cubicBezTo>
                  <a:cubicBezTo>
                    <a:pt x="71" y="84"/>
                    <a:pt x="78" y="86"/>
                    <a:pt x="86" y="86"/>
                  </a:cubicBezTo>
                  <a:cubicBezTo>
                    <a:pt x="97" y="86"/>
                    <a:pt x="108" y="82"/>
                    <a:pt x="116" y="74"/>
                  </a:cubicBezTo>
                  <a:cubicBezTo>
                    <a:pt x="131" y="59"/>
                    <a:pt x="133" y="36"/>
                    <a:pt x="122" y="19"/>
                  </a:cubicBezTo>
                  <a:cubicBezTo>
                    <a:pt x="121" y="19"/>
                    <a:pt x="121" y="19"/>
                    <a:pt x="121" y="19"/>
                  </a:cubicBezTo>
                  <a:cubicBezTo>
                    <a:pt x="122" y="18"/>
                    <a:pt x="122" y="18"/>
                    <a:pt x="122" y="18"/>
                  </a:cubicBezTo>
                  <a:cubicBezTo>
                    <a:pt x="122" y="15"/>
                    <a:pt x="121" y="12"/>
                    <a:pt x="119" y="10"/>
                  </a:cubicBezTo>
                  <a:cubicBezTo>
                    <a:pt x="117" y="8"/>
                    <a:pt x="114" y="7"/>
                    <a:pt x="111" y="7"/>
                  </a:cubicBezTo>
                  <a:cubicBezTo>
                    <a:pt x="110" y="7"/>
                    <a:pt x="110" y="7"/>
                    <a:pt x="110" y="7"/>
                  </a:cubicBezTo>
                  <a:cubicBezTo>
                    <a:pt x="110" y="7"/>
                    <a:pt x="110" y="7"/>
                    <a:pt x="110" y="7"/>
                  </a:cubicBezTo>
                  <a:cubicBezTo>
                    <a:pt x="103" y="2"/>
                    <a:pt x="94" y="0"/>
                    <a:pt x="86" y="0"/>
                  </a:cubicBezTo>
                  <a:cubicBezTo>
                    <a:pt x="74" y="0"/>
                    <a:pt x="64" y="4"/>
                    <a:pt x="55" y="13"/>
                  </a:cubicBezTo>
                  <a:cubicBezTo>
                    <a:pt x="42" y="26"/>
                    <a:pt x="39" y="48"/>
                    <a:pt x="49" y="65"/>
                  </a:cubicBezTo>
                  <a:cubicBezTo>
                    <a:pt x="49" y="66"/>
                    <a:pt x="49" y="66"/>
                    <a:pt x="49" y="66"/>
                  </a:cubicBezTo>
                  <a:cubicBezTo>
                    <a:pt x="48" y="66"/>
                    <a:pt x="48" y="66"/>
                    <a:pt x="48" y="66"/>
                  </a:cubicBezTo>
                  <a:cubicBezTo>
                    <a:pt x="22" y="89"/>
                    <a:pt x="6" y="104"/>
                    <a:pt x="5" y="105"/>
                  </a:cubicBezTo>
                  <a:cubicBezTo>
                    <a:pt x="5" y="105"/>
                    <a:pt x="5" y="105"/>
                    <a:pt x="5" y="105"/>
                  </a:cubicBezTo>
                  <a:cubicBezTo>
                    <a:pt x="5" y="105"/>
                    <a:pt x="5" y="105"/>
                    <a:pt x="5" y="105"/>
                  </a:cubicBezTo>
                  <a:cubicBezTo>
                    <a:pt x="5" y="105"/>
                    <a:pt x="5" y="105"/>
                    <a:pt x="5" y="105"/>
                  </a:cubicBezTo>
                  <a:cubicBezTo>
                    <a:pt x="4" y="105"/>
                    <a:pt x="4" y="105"/>
                    <a:pt x="4" y="105"/>
                  </a:cubicBezTo>
                  <a:cubicBezTo>
                    <a:pt x="0" y="111"/>
                    <a:pt x="0" y="119"/>
                    <a:pt x="5" y="124"/>
                  </a:cubicBezTo>
                  <a:cubicBezTo>
                    <a:pt x="5" y="124"/>
                    <a:pt x="5" y="124"/>
                    <a:pt x="5" y="124"/>
                  </a:cubicBezTo>
                  <a:cubicBezTo>
                    <a:pt x="10" y="129"/>
                    <a:pt x="19" y="129"/>
                    <a:pt x="24" y="124"/>
                  </a:cubicBezTo>
                  <a:cubicBezTo>
                    <a:pt x="25" y="123"/>
                    <a:pt x="39" y="107"/>
                    <a:pt x="63" y="81"/>
                  </a:cubicBezTo>
                  <a:lnTo>
                    <a:pt x="63" y="80"/>
                  </a:lnTo>
                  <a:close/>
                  <a:moveTo>
                    <a:pt x="62" y="13"/>
                  </a:moveTo>
                  <a:cubicBezTo>
                    <a:pt x="64" y="11"/>
                    <a:pt x="67" y="9"/>
                    <a:pt x="70" y="8"/>
                  </a:cubicBezTo>
                  <a:cubicBezTo>
                    <a:pt x="74" y="6"/>
                    <a:pt x="78" y="5"/>
                    <a:pt x="82" y="5"/>
                  </a:cubicBezTo>
                  <a:cubicBezTo>
                    <a:pt x="91" y="4"/>
                    <a:pt x="100" y="6"/>
                    <a:pt x="107" y="11"/>
                  </a:cubicBezTo>
                  <a:cubicBezTo>
                    <a:pt x="109" y="12"/>
                    <a:pt x="109" y="12"/>
                    <a:pt x="109" y="12"/>
                  </a:cubicBezTo>
                  <a:cubicBezTo>
                    <a:pt x="111" y="12"/>
                    <a:pt x="111" y="12"/>
                    <a:pt x="111" y="12"/>
                  </a:cubicBezTo>
                  <a:cubicBezTo>
                    <a:pt x="113" y="12"/>
                    <a:pt x="114" y="12"/>
                    <a:pt x="116" y="13"/>
                  </a:cubicBezTo>
                  <a:cubicBezTo>
                    <a:pt x="117" y="14"/>
                    <a:pt x="117" y="16"/>
                    <a:pt x="117" y="18"/>
                  </a:cubicBezTo>
                  <a:cubicBezTo>
                    <a:pt x="117" y="20"/>
                    <a:pt x="117" y="20"/>
                    <a:pt x="117" y="20"/>
                  </a:cubicBezTo>
                  <a:cubicBezTo>
                    <a:pt x="118" y="22"/>
                    <a:pt x="118" y="22"/>
                    <a:pt x="118" y="22"/>
                  </a:cubicBezTo>
                  <a:cubicBezTo>
                    <a:pt x="123" y="29"/>
                    <a:pt x="125" y="38"/>
                    <a:pt x="124" y="47"/>
                  </a:cubicBezTo>
                  <a:cubicBezTo>
                    <a:pt x="124" y="51"/>
                    <a:pt x="123" y="55"/>
                    <a:pt x="121" y="59"/>
                  </a:cubicBezTo>
                  <a:cubicBezTo>
                    <a:pt x="120" y="62"/>
                    <a:pt x="118" y="65"/>
                    <a:pt x="116" y="67"/>
                  </a:cubicBezTo>
                  <a:cubicBezTo>
                    <a:pt x="115" y="69"/>
                    <a:pt x="115" y="69"/>
                    <a:pt x="115" y="69"/>
                  </a:cubicBezTo>
                  <a:cubicBezTo>
                    <a:pt x="60" y="14"/>
                    <a:pt x="60" y="14"/>
                    <a:pt x="60" y="14"/>
                  </a:cubicBezTo>
                  <a:lnTo>
                    <a:pt x="62" y="13"/>
                  </a:lnTo>
                  <a:close/>
                  <a:moveTo>
                    <a:pt x="47" y="43"/>
                  </a:moveTo>
                  <a:cubicBezTo>
                    <a:pt x="47" y="38"/>
                    <a:pt x="48" y="33"/>
                    <a:pt x="50" y="29"/>
                  </a:cubicBezTo>
                  <a:cubicBezTo>
                    <a:pt x="52" y="25"/>
                    <a:pt x="54" y="22"/>
                    <a:pt x="56" y="19"/>
                  </a:cubicBezTo>
                  <a:cubicBezTo>
                    <a:pt x="57" y="17"/>
                    <a:pt x="57" y="17"/>
                    <a:pt x="57" y="17"/>
                  </a:cubicBezTo>
                  <a:cubicBezTo>
                    <a:pt x="112" y="72"/>
                    <a:pt x="112" y="72"/>
                    <a:pt x="112" y="72"/>
                  </a:cubicBezTo>
                  <a:cubicBezTo>
                    <a:pt x="110" y="73"/>
                    <a:pt x="110" y="73"/>
                    <a:pt x="110" y="73"/>
                  </a:cubicBezTo>
                  <a:cubicBezTo>
                    <a:pt x="107" y="75"/>
                    <a:pt x="104" y="77"/>
                    <a:pt x="100" y="79"/>
                  </a:cubicBezTo>
                  <a:cubicBezTo>
                    <a:pt x="96" y="81"/>
                    <a:pt x="91" y="82"/>
                    <a:pt x="86" y="82"/>
                  </a:cubicBezTo>
                  <a:cubicBezTo>
                    <a:pt x="81" y="82"/>
                    <a:pt x="76" y="81"/>
                    <a:pt x="71" y="79"/>
                  </a:cubicBezTo>
                  <a:cubicBezTo>
                    <a:pt x="67" y="77"/>
                    <a:pt x="62" y="74"/>
                    <a:pt x="59" y="70"/>
                  </a:cubicBezTo>
                  <a:cubicBezTo>
                    <a:pt x="55" y="67"/>
                    <a:pt x="52" y="62"/>
                    <a:pt x="50" y="58"/>
                  </a:cubicBezTo>
                  <a:cubicBezTo>
                    <a:pt x="48" y="53"/>
                    <a:pt x="47" y="48"/>
                    <a:pt x="47" y="43"/>
                  </a:cubicBezTo>
                  <a:close/>
                  <a:moveTo>
                    <a:pt x="59" y="78"/>
                  </a:moveTo>
                  <a:cubicBezTo>
                    <a:pt x="45" y="93"/>
                    <a:pt x="23" y="119"/>
                    <a:pt x="21" y="121"/>
                  </a:cubicBezTo>
                  <a:cubicBezTo>
                    <a:pt x="19" y="123"/>
                    <a:pt x="17" y="123"/>
                    <a:pt x="15" y="123"/>
                  </a:cubicBezTo>
                  <a:cubicBezTo>
                    <a:pt x="12" y="123"/>
                    <a:pt x="10" y="122"/>
                    <a:pt x="8" y="121"/>
                  </a:cubicBezTo>
                  <a:cubicBezTo>
                    <a:pt x="5" y="117"/>
                    <a:pt x="5" y="111"/>
                    <a:pt x="8" y="108"/>
                  </a:cubicBezTo>
                  <a:cubicBezTo>
                    <a:pt x="10" y="106"/>
                    <a:pt x="27" y="91"/>
                    <a:pt x="42" y="78"/>
                  </a:cubicBezTo>
                  <a:cubicBezTo>
                    <a:pt x="52" y="69"/>
                    <a:pt x="52" y="69"/>
                    <a:pt x="52" y="69"/>
                  </a:cubicBezTo>
                  <a:cubicBezTo>
                    <a:pt x="53" y="70"/>
                    <a:pt x="53" y="70"/>
                    <a:pt x="53" y="70"/>
                  </a:cubicBezTo>
                  <a:cubicBezTo>
                    <a:pt x="54" y="72"/>
                    <a:pt x="55" y="73"/>
                    <a:pt x="55" y="74"/>
                  </a:cubicBezTo>
                  <a:cubicBezTo>
                    <a:pt x="56" y="75"/>
                    <a:pt x="57" y="75"/>
                    <a:pt x="59" y="76"/>
                  </a:cubicBezTo>
                  <a:cubicBezTo>
                    <a:pt x="60" y="77"/>
                    <a:pt x="60" y="77"/>
                    <a:pt x="60" y="77"/>
                  </a:cubicBezTo>
                  <a:lnTo>
                    <a:pt x="59" y="78"/>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26" name="Freeform 126"/>
            <p:cNvSpPr>
              <a:spLocks noEditPoints="1"/>
            </p:cNvSpPr>
            <p:nvPr/>
          </p:nvSpPr>
          <p:spPr bwMode="auto">
            <a:xfrm>
              <a:off x="4596" y="493"/>
              <a:ext cx="302" cy="303"/>
            </a:xfrm>
            <a:custGeom>
              <a:avLst/>
              <a:gdLst>
                <a:gd name="T0" fmla="*/ 105 w 128"/>
                <a:gd name="T1" fmla="*/ 38 h 128"/>
                <a:gd name="T2" fmla="*/ 67 w 128"/>
                <a:gd name="T3" fmla="*/ 2 h 128"/>
                <a:gd name="T4" fmla="*/ 66 w 128"/>
                <a:gd name="T5" fmla="*/ 1 h 128"/>
                <a:gd name="T6" fmla="*/ 61 w 128"/>
                <a:gd name="T7" fmla="*/ 2 h 128"/>
                <a:gd name="T8" fmla="*/ 23 w 128"/>
                <a:gd name="T9" fmla="*/ 38 h 128"/>
                <a:gd name="T10" fmla="*/ 0 w 128"/>
                <a:gd name="T11" fmla="*/ 48 h 128"/>
                <a:gd name="T12" fmla="*/ 22 w 128"/>
                <a:gd name="T13" fmla="*/ 58 h 128"/>
                <a:gd name="T14" fmla="*/ 21 w 128"/>
                <a:gd name="T15" fmla="*/ 102 h 128"/>
                <a:gd name="T16" fmla="*/ 25 w 128"/>
                <a:gd name="T17" fmla="*/ 128 h 128"/>
                <a:gd name="T18" fmla="*/ 28 w 128"/>
                <a:gd name="T19" fmla="*/ 102 h 128"/>
                <a:gd name="T20" fmla="*/ 27 w 128"/>
                <a:gd name="T21" fmla="*/ 58 h 128"/>
                <a:gd name="T22" fmla="*/ 62 w 128"/>
                <a:gd name="T23" fmla="*/ 78 h 128"/>
                <a:gd name="T24" fmla="*/ 51 w 128"/>
                <a:gd name="T25" fmla="*/ 91 h 128"/>
                <a:gd name="T26" fmla="*/ 77 w 128"/>
                <a:gd name="T27" fmla="*/ 91 h 128"/>
                <a:gd name="T28" fmla="*/ 66 w 128"/>
                <a:gd name="T29" fmla="*/ 78 h 128"/>
                <a:gd name="T30" fmla="*/ 101 w 128"/>
                <a:gd name="T31" fmla="*/ 58 h 128"/>
                <a:gd name="T32" fmla="*/ 100 w 128"/>
                <a:gd name="T33" fmla="*/ 102 h 128"/>
                <a:gd name="T34" fmla="*/ 103 w 128"/>
                <a:gd name="T35" fmla="*/ 128 h 128"/>
                <a:gd name="T36" fmla="*/ 107 w 128"/>
                <a:gd name="T37" fmla="*/ 102 h 128"/>
                <a:gd name="T38" fmla="*/ 106 w 128"/>
                <a:gd name="T39" fmla="*/ 58 h 128"/>
                <a:gd name="T40" fmla="*/ 128 w 128"/>
                <a:gd name="T41" fmla="*/ 48 h 128"/>
                <a:gd name="T42" fmla="*/ 64 w 128"/>
                <a:gd name="T43" fmla="*/ 6 h 128"/>
                <a:gd name="T44" fmla="*/ 30 w 128"/>
                <a:gd name="T45" fmla="*/ 38 h 128"/>
                <a:gd name="T46" fmla="*/ 33 w 128"/>
                <a:gd name="T47" fmla="*/ 115 h 128"/>
                <a:gd name="T48" fmla="*/ 16 w 128"/>
                <a:gd name="T49" fmla="*/ 115 h 128"/>
                <a:gd name="T50" fmla="*/ 33 w 128"/>
                <a:gd name="T51" fmla="*/ 115 h 128"/>
                <a:gd name="T52" fmla="*/ 64 w 128"/>
                <a:gd name="T53" fmla="*/ 100 h 128"/>
                <a:gd name="T54" fmla="*/ 64 w 128"/>
                <a:gd name="T55" fmla="*/ 82 h 128"/>
                <a:gd name="T56" fmla="*/ 112 w 128"/>
                <a:gd name="T57" fmla="*/ 115 h 128"/>
                <a:gd name="T58" fmla="*/ 95 w 128"/>
                <a:gd name="T59" fmla="*/ 115 h 128"/>
                <a:gd name="T60" fmla="*/ 112 w 128"/>
                <a:gd name="T61" fmla="*/ 115 h 128"/>
                <a:gd name="T62" fmla="*/ 10 w 128"/>
                <a:gd name="T63" fmla="*/ 53 h 128"/>
                <a:gd name="T64" fmla="*/ 10 w 128"/>
                <a:gd name="T65" fmla="*/ 43 h 128"/>
                <a:gd name="T66" fmla="*/ 123 w 128"/>
                <a:gd name="T67" fmla="*/ 4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8" h="128">
                  <a:moveTo>
                    <a:pt x="118" y="38"/>
                  </a:moveTo>
                  <a:cubicBezTo>
                    <a:pt x="105" y="38"/>
                    <a:pt x="105" y="38"/>
                    <a:pt x="105" y="38"/>
                  </a:cubicBezTo>
                  <a:cubicBezTo>
                    <a:pt x="104" y="38"/>
                    <a:pt x="104" y="38"/>
                    <a:pt x="104" y="38"/>
                  </a:cubicBezTo>
                  <a:cubicBezTo>
                    <a:pt x="67" y="2"/>
                    <a:pt x="67" y="2"/>
                    <a:pt x="67" y="2"/>
                  </a:cubicBezTo>
                  <a:cubicBezTo>
                    <a:pt x="67" y="2"/>
                    <a:pt x="67" y="2"/>
                    <a:pt x="67" y="2"/>
                  </a:cubicBezTo>
                  <a:cubicBezTo>
                    <a:pt x="66" y="1"/>
                    <a:pt x="66" y="1"/>
                    <a:pt x="66" y="1"/>
                  </a:cubicBezTo>
                  <a:cubicBezTo>
                    <a:pt x="65" y="0"/>
                    <a:pt x="63" y="0"/>
                    <a:pt x="62" y="1"/>
                  </a:cubicBezTo>
                  <a:cubicBezTo>
                    <a:pt x="61" y="2"/>
                    <a:pt x="61" y="2"/>
                    <a:pt x="61" y="2"/>
                  </a:cubicBezTo>
                  <a:cubicBezTo>
                    <a:pt x="61" y="2"/>
                    <a:pt x="61" y="2"/>
                    <a:pt x="61" y="2"/>
                  </a:cubicBezTo>
                  <a:cubicBezTo>
                    <a:pt x="23" y="38"/>
                    <a:pt x="23" y="38"/>
                    <a:pt x="23" y="38"/>
                  </a:cubicBezTo>
                  <a:cubicBezTo>
                    <a:pt x="10" y="38"/>
                    <a:pt x="10" y="38"/>
                    <a:pt x="10" y="38"/>
                  </a:cubicBezTo>
                  <a:cubicBezTo>
                    <a:pt x="4" y="38"/>
                    <a:pt x="0" y="43"/>
                    <a:pt x="0" y="48"/>
                  </a:cubicBezTo>
                  <a:cubicBezTo>
                    <a:pt x="0" y="53"/>
                    <a:pt x="4" y="58"/>
                    <a:pt x="10" y="58"/>
                  </a:cubicBezTo>
                  <a:cubicBezTo>
                    <a:pt x="22" y="58"/>
                    <a:pt x="22" y="58"/>
                    <a:pt x="22" y="58"/>
                  </a:cubicBezTo>
                  <a:cubicBezTo>
                    <a:pt x="22" y="101"/>
                    <a:pt x="22" y="101"/>
                    <a:pt x="22" y="101"/>
                  </a:cubicBezTo>
                  <a:cubicBezTo>
                    <a:pt x="21" y="102"/>
                    <a:pt x="21" y="102"/>
                    <a:pt x="21" y="102"/>
                  </a:cubicBezTo>
                  <a:cubicBezTo>
                    <a:pt x="15" y="103"/>
                    <a:pt x="11" y="108"/>
                    <a:pt x="11" y="115"/>
                  </a:cubicBezTo>
                  <a:cubicBezTo>
                    <a:pt x="11" y="122"/>
                    <a:pt x="17" y="128"/>
                    <a:pt x="25" y="128"/>
                  </a:cubicBezTo>
                  <a:cubicBezTo>
                    <a:pt x="32" y="128"/>
                    <a:pt x="38" y="122"/>
                    <a:pt x="38" y="115"/>
                  </a:cubicBezTo>
                  <a:cubicBezTo>
                    <a:pt x="38" y="108"/>
                    <a:pt x="34" y="103"/>
                    <a:pt x="28" y="102"/>
                  </a:cubicBezTo>
                  <a:cubicBezTo>
                    <a:pt x="27" y="101"/>
                    <a:pt x="27" y="101"/>
                    <a:pt x="27" y="101"/>
                  </a:cubicBezTo>
                  <a:cubicBezTo>
                    <a:pt x="27" y="58"/>
                    <a:pt x="27" y="58"/>
                    <a:pt x="27" y="58"/>
                  </a:cubicBezTo>
                  <a:cubicBezTo>
                    <a:pt x="62" y="58"/>
                    <a:pt x="62" y="58"/>
                    <a:pt x="62" y="58"/>
                  </a:cubicBezTo>
                  <a:cubicBezTo>
                    <a:pt x="62" y="78"/>
                    <a:pt x="62" y="78"/>
                    <a:pt x="62" y="78"/>
                  </a:cubicBezTo>
                  <a:cubicBezTo>
                    <a:pt x="61" y="78"/>
                    <a:pt x="61" y="78"/>
                    <a:pt x="61" y="78"/>
                  </a:cubicBezTo>
                  <a:cubicBezTo>
                    <a:pt x="55" y="80"/>
                    <a:pt x="51" y="85"/>
                    <a:pt x="51" y="91"/>
                  </a:cubicBezTo>
                  <a:cubicBezTo>
                    <a:pt x="51" y="99"/>
                    <a:pt x="57" y="105"/>
                    <a:pt x="64" y="105"/>
                  </a:cubicBezTo>
                  <a:cubicBezTo>
                    <a:pt x="71" y="105"/>
                    <a:pt x="77" y="99"/>
                    <a:pt x="77" y="91"/>
                  </a:cubicBezTo>
                  <a:cubicBezTo>
                    <a:pt x="77" y="85"/>
                    <a:pt x="73" y="80"/>
                    <a:pt x="67" y="78"/>
                  </a:cubicBezTo>
                  <a:cubicBezTo>
                    <a:pt x="66" y="78"/>
                    <a:pt x="66" y="78"/>
                    <a:pt x="66" y="78"/>
                  </a:cubicBezTo>
                  <a:cubicBezTo>
                    <a:pt x="66" y="58"/>
                    <a:pt x="66" y="58"/>
                    <a:pt x="66" y="58"/>
                  </a:cubicBezTo>
                  <a:cubicBezTo>
                    <a:pt x="101" y="58"/>
                    <a:pt x="101" y="58"/>
                    <a:pt x="101" y="58"/>
                  </a:cubicBezTo>
                  <a:cubicBezTo>
                    <a:pt x="101" y="101"/>
                    <a:pt x="101" y="101"/>
                    <a:pt x="101" y="101"/>
                  </a:cubicBezTo>
                  <a:cubicBezTo>
                    <a:pt x="100" y="102"/>
                    <a:pt x="100" y="102"/>
                    <a:pt x="100" y="102"/>
                  </a:cubicBezTo>
                  <a:cubicBezTo>
                    <a:pt x="94" y="103"/>
                    <a:pt x="90" y="108"/>
                    <a:pt x="90" y="115"/>
                  </a:cubicBezTo>
                  <a:cubicBezTo>
                    <a:pt x="90" y="122"/>
                    <a:pt x="96" y="128"/>
                    <a:pt x="103" y="128"/>
                  </a:cubicBezTo>
                  <a:cubicBezTo>
                    <a:pt x="111" y="128"/>
                    <a:pt x="117" y="122"/>
                    <a:pt x="117" y="115"/>
                  </a:cubicBezTo>
                  <a:cubicBezTo>
                    <a:pt x="117" y="108"/>
                    <a:pt x="113" y="103"/>
                    <a:pt x="107" y="102"/>
                  </a:cubicBezTo>
                  <a:cubicBezTo>
                    <a:pt x="106" y="101"/>
                    <a:pt x="106" y="101"/>
                    <a:pt x="106" y="101"/>
                  </a:cubicBezTo>
                  <a:cubicBezTo>
                    <a:pt x="106" y="58"/>
                    <a:pt x="106" y="58"/>
                    <a:pt x="106" y="58"/>
                  </a:cubicBezTo>
                  <a:cubicBezTo>
                    <a:pt x="118" y="58"/>
                    <a:pt x="118" y="58"/>
                    <a:pt x="118" y="58"/>
                  </a:cubicBezTo>
                  <a:cubicBezTo>
                    <a:pt x="124" y="58"/>
                    <a:pt x="128" y="53"/>
                    <a:pt x="128" y="48"/>
                  </a:cubicBezTo>
                  <a:cubicBezTo>
                    <a:pt x="128" y="43"/>
                    <a:pt x="124" y="38"/>
                    <a:pt x="118" y="38"/>
                  </a:cubicBezTo>
                  <a:close/>
                  <a:moveTo>
                    <a:pt x="64" y="6"/>
                  </a:moveTo>
                  <a:cubicBezTo>
                    <a:pt x="98" y="38"/>
                    <a:pt x="98" y="38"/>
                    <a:pt x="98" y="38"/>
                  </a:cubicBezTo>
                  <a:cubicBezTo>
                    <a:pt x="30" y="38"/>
                    <a:pt x="30" y="38"/>
                    <a:pt x="30" y="38"/>
                  </a:cubicBezTo>
                  <a:lnTo>
                    <a:pt x="64" y="6"/>
                  </a:lnTo>
                  <a:close/>
                  <a:moveTo>
                    <a:pt x="33" y="115"/>
                  </a:moveTo>
                  <a:cubicBezTo>
                    <a:pt x="33" y="119"/>
                    <a:pt x="29" y="123"/>
                    <a:pt x="25" y="123"/>
                  </a:cubicBezTo>
                  <a:cubicBezTo>
                    <a:pt x="20" y="123"/>
                    <a:pt x="16" y="119"/>
                    <a:pt x="16" y="115"/>
                  </a:cubicBezTo>
                  <a:cubicBezTo>
                    <a:pt x="16" y="110"/>
                    <a:pt x="20" y="106"/>
                    <a:pt x="25" y="106"/>
                  </a:cubicBezTo>
                  <a:cubicBezTo>
                    <a:pt x="29" y="106"/>
                    <a:pt x="33" y="110"/>
                    <a:pt x="33" y="115"/>
                  </a:cubicBezTo>
                  <a:close/>
                  <a:moveTo>
                    <a:pt x="73" y="91"/>
                  </a:moveTo>
                  <a:cubicBezTo>
                    <a:pt x="73" y="96"/>
                    <a:pt x="69" y="100"/>
                    <a:pt x="64" y="100"/>
                  </a:cubicBezTo>
                  <a:cubicBezTo>
                    <a:pt x="59" y="100"/>
                    <a:pt x="55" y="96"/>
                    <a:pt x="55" y="91"/>
                  </a:cubicBezTo>
                  <a:cubicBezTo>
                    <a:pt x="55" y="86"/>
                    <a:pt x="59" y="82"/>
                    <a:pt x="64" y="82"/>
                  </a:cubicBezTo>
                  <a:cubicBezTo>
                    <a:pt x="69" y="82"/>
                    <a:pt x="73" y="86"/>
                    <a:pt x="73" y="91"/>
                  </a:cubicBezTo>
                  <a:close/>
                  <a:moveTo>
                    <a:pt x="112" y="115"/>
                  </a:moveTo>
                  <a:cubicBezTo>
                    <a:pt x="112" y="119"/>
                    <a:pt x="108" y="123"/>
                    <a:pt x="103" y="123"/>
                  </a:cubicBezTo>
                  <a:cubicBezTo>
                    <a:pt x="99" y="123"/>
                    <a:pt x="95" y="119"/>
                    <a:pt x="95" y="115"/>
                  </a:cubicBezTo>
                  <a:cubicBezTo>
                    <a:pt x="95" y="110"/>
                    <a:pt x="99" y="106"/>
                    <a:pt x="103" y="106"/>
                  </a:cubicBezTo>
                  <a:cubicBezTo>
                    <a:pt x="108" y="106"/>
                    <a:pt x="112" y="110"/>
                    <a:pt x="112" y="115"/>
                  </a:cubicBezTo>
                  <a:close/>
                  <a:moveTo>
                    <a:pt x="118" y="53"/>
                  </a:moveTo>
                  <a:cubicBezTo>
                    <a:pt x="10" y="53"/>
                    <a:pt x="10" y="53"/>
                    <a:pt x="10" y="53"/>
                  </a:cubicBezTo>
                  <a:cubicBezTo>
                    <a:pt x="7" y="53"/>
                    <a:pt x="5" y="51"/>
                    <a:pt x="5" y="48"/>
                  </a:cubicBezTo>
                  <a:cubicBezTo>
                    <a:pt x="5" y="45"/>
                    <a:pt x="7" y="43"/>
                    <a:pt x="10" y="43"/>
                  </a:cubicBezTo>
                  <a:cubicBezTo>
                    <a:pt x="118" y="43"/>
                    <a:pt x="118" y="43"/>
                    <a:pt x="118" y="43"/>
                  </a:cubicBezTo>
                  <a:cubicBezTo>
                    <a:pt x="121" y="43"/>
                    <a:pt x="123" y="45"/>
                    <a:pt x="123" y="48"/>
                  </a:cubicBezTo>
                  <a:cubicBezTo>
                    <a:pt x="123" y="51"/>
                    <a:pt x="121" y="53"/>
                    <a:pt x="118" y="53"/>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27" name="Freeform 127"/>
            <p:cNvSpPr>
              <a:spLocks noEditPoints="1"/>
            </p:cNvSpPr>
            <p:nvPr/>
          </p:nvSpPr>
          <p:spPr bwMode="auto">
            <a:xfrm>
              <a:off x="4101" y="593"/>
              <a:ext cx="81" cy="80"/>
            </a:xfrm>
            <a:custGeom>
              <a:avLst/>
              <a:gdLst>
                <a:gd name="T0" fmla="*/ 17 w 34"/>
                <a:gd name="T1" fmla="*/ 0 h 34"/>
                <a:gd name="T2" fmla="*/ 0 w 34"/>
                <a:gd name="T3" fmla="*/ 17 h 34"/>
                <a:gd name="T4" fmla="*/ 17 w 34"/>
                <a:gd name="T5" fmla="*/ 34 h 34"/>
                <a:gd name="T6" fmla="*/ 34 w 34"/>
                <a:gd name="T7" fmla="*/ 17 h 34"/>
                <a:gd name="T8" fmla="*/ 17 w 34"/>
                <a:gd name="T9" fmla="*/ 0 h 34"/>
                <a:gd name="T10" fmla="*/ 17 w 34"/>
                <a:gd name="T11" fmla="*/ 30 h 34"/>
                <a:gd name="T12" fmla="*/ 4 w 34"/>
                <a:gd name="T13" fmla="*/ 17 h 34"/>
                <a:gd name="T14" fmla="*/ 17 w 34"/>
                <a:gd name="T15" fmla="*/ 5 h 34"/>
                <a:gd name="T16" fmla="*/ 30 w 34"/>
                <a:gd name="T17" fmla="*/ 17 h 34"/>
                <a:gd name="T18" fmla="*/ 17 w 34"/>
                <a:gd name="T19"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0"/>
                  </a:moveTo>
                  <a:cubicBezTo>
                    <a:pt x="8" y="0"/>
                    <a:pt x="0" y="8"/>
                    <a:pt x="0" y="17"/>
                  </a:cubicBezTo>
                  <a:cubicBezTo>
                    <a:pt x="0" y="27"/>
                    <a:pt x="8" y="34"/>
                    <a:pt x="17" y="34"/>
                  </a:cubicBezTo>
                  <a:cubicBezTo>
                    <a:pt x="26" y="34"/>
                    <a:pt x="34" y="27"/>
                    <a:pt x="34" y="17"/>
                  </a:cubicBezTo>
                  <a:cubicBezTo>
                    <a:pt x="34" y="8"/>
                    <a:pt x="26" y="0"/>
                    <a:pt x="17" y="0"/>
                  </a:cubicBezTo>
                  <a:close/>
                  <a:moveTo>
                    <a:pt x="17" y="30"/>
                  </a:moveTo>
                  <a:cubicBezTo>
                    <a:pt x="10" y="30"/>
                    <a:pt x="4" y="24"/>
                    <a:pt x="4" y="17"/>
                  </a:cubicBezTo>
                  <a:cubicBezTo>
                    <a:pt x="4" y="10"/>
                    <a:pt x="10" y="5"/>
                    <a:pt x="17" y="5"/>
                  </a:cubicBezTo>
                  <a:cubicBezTo>
                    <a:pt x="24" y="5"/>
                    <a:pt x="30" y="10"/>
                    <a:pt x="30" y="17"/>
                  </a:cubicBezTo>
                  <a:cubicBezTo>
                    <a:pt x="30" y="24"/>
                    <a:pt x="24" y="30"/>
                    <a:pt x="17" y="30"/>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28" name="Oval 128"/>
            <p:cNvSpPr>
              <a:spLocks noChangeArrowheads="1"/>
            </p:cNvSpPr>
            <p:nvPr/>
          </p:nvSpPr>
          <p:spPr bwMode="auto">
            <a:xfrm>
              <a:off x="4137" y="612"/>
              <a:ext cx="9" cy="9"/>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29" name="Oval 129"/>
            <p:cNvSpPr>
              <a:spLocks noChangeArrowheads="1"/>
            </p:cNvSpPr>
            <p:nvPr/>
          </p:nvSpPr>
          <p:spPr bwMode="auto">
            <a:xfrm>
              <a:off x="4163" y="564"/>
              <a:ext cx="9" cy="1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30" name="Oval 130"/>
            <p:cNvSpPr>
              <a:spLocks noChangeArrowheads="1"/>
            </p:cNvSpPr>
            <p:nvPr/>
          </p:nvSpPr>
          <p:spPr bwMode="auto">
            <a:xfrm>
              <a:off x="4111" y="564"/>
              <a:ext cx="9" cy="10"/>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31" name="Freeform 131"/>
            <p:cNvSpPr>
              <a:spLocks noEditPoints="1"/>
            </p:cNvSpPr>
            <p:nvPr/>
          </p:nvSpPr>
          <p:spPr bwMode="auto">
            <a:xfrm>
              <a:off x="4023" y="493"/>
              <a:ext cx="237" cy="303"/>
            </a:xfrm>
            <a:custGeom>
              <a:avLst/>
              <a:gdLst>
                <a:gd name="T0" fmla="*/ 83 w 100"/>
                <a:gd name="T1" fmla="*/ 63 h 128"/>
                <a:gd name="T2" fmla="*/ 79 w 100"/>
                <a:gd name="T3" fmla="*/ 60 h 128"/>
                <a:gd name="T4" fmla="*/ 83 w 100"/>
                <a:gd name="T5" fmla="*/ 34 h 128"/>
                <a:gd name="T6" fmla="*/ 84 w 100"/>
                <a:gd name="T7" fmla="*/ 33 h 128"/>
                <a:gd name="T8" fmla="*/ 77 w 100"/>
                <a:gd name="T9" fmla="*/ 0 h 128"/>
                <a:gd name="T10" fmla="*/ 61 w 100"/>
                <a:gd name="T11" fmla="*/ 10 h 128"/>
                <a:gd name="T12" fmla="*/ 40 w 100"/>
                <a:gd name="T13" fmla="*/ 10 h 128"/>
                <a:gd name="T14" fmla="*/ 38 w 100"/>
                <a:gd name="T15" fmla="*/ 9 h 128"/>
                <a:gd name="T16" fmla="*/ 6 w 100"/>
                <a:gd name="T17" fmla="*/ 17 h 128"/>
                <a:gd name="T18" fmla="*/ 17 w 100"/>
                <a:gd name="T19" fmla="*/ 33 h 128"/>
                <a:gd name="T20" fmla="*/ 16 w 100"/>
                <a:gd name="T21" fmla="*/ 42 h 128"/>
                <a:gd name="T22" fmla="*/ 23 w 100"/>
                <a:gd name="T23" fmla="*/ 63 h 128"/>
                <a:gd name="T24" fmla="*/ 0 w 100"/>
                <a:gd name="T25" fmla="*/ 80 h 128"/>
                <a:gd name="T26" fmla="*/ 14 w 100"/>
                <a:gd name="T27" fmla="*/ 97 h 128"/>
                <a:gd name="T28" fmla="*/ 12 w 100"/>
                <a:gd name="T29" fmla="*/ 107 h 128"/>
                <a:gd name="T30" fmla="*/ 71 w 100"/>
                <a:gd name="T31" fmla="*/ 128 h 128"/>
                <a:gd name="T32" fmla="*/ 87 w 100"/>
                <a:gd name="T33" fmla="*/ 98 h 128"/>
                <a:gd name="T34" fmla="*/ 88 w 100"/>
                <a:gd name="T35" fmla="*/ 96 h 128"/>
                <a:gd name="T36" fmla="*/ 66 w 100"/>
                <a:gd name="T37" fmla="*/ 11 h 128"/>
                <a:gd name="T38" fmla="*/ 89 w 100"/>
                <a:gd name="T39" fmla="*/ 17 h 128"/>
                <a:gd name="T40" fmla="*/ 81 w 100"/>
                <a:gd name="T41" fmla="*/ 29 h 128"/>
                <a:gd name="T42" fmla="*/ 67 w 100"/>
                <a:gd name="T43" fmla="*/ 13 h 128"/>
                <a:gd name="T44" fmla="*/ 66 w 100"/>
                <a:gd name="T45" fmla="*/ 11 h 128"/>
                <a:gd name="T46" fmla="*/ 18 w 100"/>
                <a:gd name="T47" fmla="*/ 28 h 128"/>
                <a:gd name="T48" fmla="*/ 23 w 100"/>
                <a:gd name="T49" fmla="*/ 5 h 128"/>
                <a:gd name="T50" fmla="*/ 35 w 100"/>
                <a:gd name="T51" fmla="*/ 12 h 128"/>
                <a:gd name="T52" fmla="*/ 19 w 100"/>
                <a:gd name="T53" fmla="*/ 28 h 128"/>
                <a:gd name="T54" fmla="*/ 29 w 100"/>
                <a:gd name="T55" fmla="*/ 123 h 128"/>
                <a:gd name="T56" fmla="*/ 16 w 100"/>
                <a:gd name="T57" fmla="*/ 107 h 128"/>
                <a:gd name="T58" fmla="*/ 37 w 100"/>
                <a:gd name="T59" fmla="*/ 95 h 128"/>
                <a:gd name="T60" fmla="*/ 37 w 100"/>
                <a:gd name="T61" fmla="*/ 119 h 128"/>
                <a:gd name="T62" fmla="*/ 80 w 100"/>
                <a:gd name="T63" fmla="*/ 119 h 128"/>
                <a:gd name="T64" fmla="*/ 63 w 100"/>
                <a:gd name="T65" fmla="*/ 119 h 128"/>
                <a:gd name="T66" fmla="*/ 63 w 100"/>
                <a:gd name="T67" fmla="*/ 95 h 128"/>
                <a:gd name="T68" fmla="*/ 84 w 100"/>
                <a:gd name="T69" fmla="*/ 107 h 128"/>
                <a:gd name="T70" fmla="*/ 84 w 100"/>
                <a:gd name="T71" fmla="*/ 92 h 128"/>
                <a:gd name="T72" fmla="*/ 83 w 100"/>
                <a:gd name="T73" fmla="*/ 92 h 128"/>
                <a:gd name="T74" fmla="*/ 54 w 100"/>
                <a:gd name="T75" fmla="*/ 107 h 128"/>
                <a:gd name="T76" fmla="*/ 60 w 100"/>
                <a:gd name="T77" fmla="*/ 123 h 128"/>
                <a:gd name="T78" fmla="*/ 42 w 100"/>
                <a:gd name="T79" fmla="*/ 121 h 128"/>
                <a:gd name="T80" fmla="*/ 29 w 100"/>
                <a:gd name="T81" fmla="*/ 86 h 128"/>
                <a:gd name="T82" fmla="*/ 17 w 100"/>
                <a:gd name="T83" fmla="*/ 92 h 128"/>
                <a:gd name="T84" fmla="*/ 4 w 100"/>
                <a:gd name="T85" fmla="*/ 80 h 128"/>
                <a:gd name="T86" fmla="*/ 27 w 100"/>
                <a:gd name="T87" fmla="*/ 67 h 128"/>
                <a:gd name="T88" fmla="*/ 29 w 100"/>
                <a:gd name="T89" fmla="*/ 64 h 128"/>
                <a:gd name="T90" fmla="*/ 21 w 100"/>
                <a:gd name="T91" fmla="*/ 42 h 128"/>
                <a:gd name="T92" fmla="*/ 50 w 100"/>
                <a:gd name="T93" fmla="*/ 13 h 128"/>
                <a:gd name="T94" fmla="*/ 79 w 100"/>
                <a:gd name="T95" fmla="*/ 42 h 128"/>
                <a:gd name="T96" fmla="*/ 71 w 100"/>
                <a:gd name="T97" fmla="*/ 64 h 128"/>
                <a:gd name="T98" fmla="*/ 73 w 100"/>
                <a:gd name="T99" fmla="*/ 67 h 128"/>
                <a:gd name="T100" fmla="*/ 96 w 100"/>
                <a:gd name="T101" fmla="*/ 8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0" h="128">
                  <a:moveTo>
                    <a:pt x="100" y="80"/>
                  </a:moveTo>
                  <a:cubicBezTo>
                    <a:pt x="100" y="70"/>
                    <a:pt x="93" y="63"/>
                    <a:pt x="83" y="63"/>
                  </a:cubicBezTo>
                  <a:cubicBezTo>
                    <a:pt x="77" y="63"/>
                    <a:pt x="77" y="63"/>
                    <a:pt x="77" y="63"/>
                  </a:cubicBezTo>
                  <a:cubicBezTo>
                    <a:pt x="79" y="60"/>
                    <a:pt x="79" y="60"/>
                    <a:pt x="79" y="60"/>
                  </a:cubicBezTo>
                  <a:cubicBezTo>
                    <a:pt x="82" y="55"/>
                    <a:pt x="84" y="49"/>
                    <a:pt x="84" y="42"/>
                  </a:cubicBezTo>
                  <a:cubicBezTo>
                    <a:pt x="84" y="40"/>
                    <a:pt x="84" y="37"/>
                    <a:pt x="83" y="34"/>
                  </a:cubicBezTo>
                  <a:cubicBezTo>
                    <a:pt x="83" y="33"/>
                    <a:pt x="83" y="33"/>
                    <a:pt x="83" y="33"/>
                  </a:cubicBezTo>
                  <a:cubicBezTo>
                    <a:pt x="84" y="33"/>
                    <a:pt x="84" y="33"/>
                    <a:pt x="84" y="33"/>
                  </a:cubicBezTo>
                  <a:cubicBezTo>
                    <a:pt x="90" y="30"/>
                    <a:pt x="94" y="24"/>
                    <a:pt x="94" y="17"/>
                  </a:cubicBezTo>
                  <a:cubicBezTo>
                    <a:pt x="94" y="8"/>
                    <a:pt x="86" y="0"/>
                    <a:pt x="77" y="0"/>
                  </a:cubicBezTo>
                  <a:cubicBezTo>
                    <a:pt x="70" y="0"/>
                    <a:pt x="65" y="4"/>
                    <a:pt x="62" y="9"/>
                  </a:cubicBezTo>
                  <a:cubicBezTo>
                    <a:pt x="61" y="10"/>
                    <a:pt x="61" y="10"/>
                    <a:pt x="61" y="10"/>
                  </a:cubicBezTo>
                  <a:cubicBezTo>
                    <a:pt x="60" y="10"/>
                    <a:pt x="60" y="10"/>
                    <a:pt x="60" y="10"/>
                  </a:cubicBezTo>
                  <a:cubicBezTo>
                    <a:pt x="54" y="8"/>
                    <a:pt x="46" y="8"/>
                    <a:pt x="40" y="10"/>
                  </a:cubicBezTo>
                  <a:cubicBezTo>
                    <a:pt x="39" y="10"/>
                    <a:pt x="39" y="10"/>
                    <a:pt x="39" y="10"/>
                  </a:cubicBezTo>
                  <a:cubicBezTo>
                    <a:pt x="38" y="9"/>
                    <a:pt x="38" y="9"/>
                    <a:pt x="38" y="9"/>
                  </a:cubicBezTo>
                  <a:cubicBezTo>
                    <a:pt x="35" y="4"/>
                    <a:pt x="30" y="0"/>
                    <a:pt x="23" y="0"/>
                  </a:cubicBezTo>
                  <a:cubicBezTo>
                    <a:pt x="14" y="0"/>
                    <a:pt x="6" y="8"/>
                    <a:pt x="6" y="17"/>
                  </a:cubicBezTo>
                  <a:cubicBezTo>
                    <a:pt x="6" y="24"/>
                    <a:pt x="10" y="30"/>
                    <a:pt x="16" y="33"/>
                  </a:cubicBezTo>
                  <a:cubicBezTo>
                    <a:pt x="17" y="33"/>
                    <a:pt x="17" y="33"/>
                    <a:pt x="17" y="33"/>
                  </a:cubicBezTo>
                  <a:cubicBezTo>
                    <a:pt x="17" y="34"/>
                    <a:pt x="17" y="34"/>
                    <a:pt x="17" y="34"/>
                  </a:cubicBezTo>
                  <a:cubicBezTo>
                    <a:pt x="16" y="37"/>
                    <a:pt x="16" y="40"/>
                    <a:pt x="16" y="42"/>
                  </a:cubicBezTo>
                  <a:cubicBezTo>
                    <a:pt x="16" y="49"/>
                    <a:pt x="18" y="55"/>
                    <a:pt x="21" y="60"/>
                  </a:cubicBezTo>
                  <a:cubicBezTo>
                    <a:pt x="23" y="63"/>
                    <a:pt x="23" y="63"/>
                    <a:pt x="23" y="63"/>
                  </a:cubicBezTo>
                  <a:cubicBezTo>
                    <a:pt x="17" y="63"/>
                    <a:pt x="17" y="63"/>
                    <a:pt x="17" y="63"/>
                  </a:cubicBezTo>
                  <a:cubicBezTo>
                    <a:pt x="7" y="63"/>
                    <a:pt x="0" y="70"/>
                    <a:pt x="0" y="80"/>
                  </a:cubicBezTo>
                  <a:cubicBezTo>
                    <a:pt x="0" y="88"/>
                    <a:pt x="5" y="94"/>
                    <a:pt x="12" y="96"/>
                  </a:cubicBezTo>
                  <a:cubicBezTo>
                    <a:pt x="14" y="97"/>
                    <a:pt x="14" y="97"/>
                    <a:pt x="14" y="97"/>
                  </a:cubicBezTo>
                  <a:cubicBezTo>
                    <a:pt x="13" y="98"/>
                    <a:pt x="13" y="98"/>
                    <a:pt x="13" y="98"/>
                  </a:cubicBezTo>
                  <a:cubicBezTo>
                    <a:pt x="12" y="101"/>
                    <a:pt x="12" y="104"/>
                    <a:pt x="12" y="107"/>
                  </a:cubicBezTo>
                  <a:cubicBezTo>
                    <a:pt x="12" y="119"/>
                    <a:pt x="19" y="128"/>
                    <a:pt x="29" y="128"/>
                  </a:cubicBezTo>
                  <a:cubicBezTo>
                    <a:pt x="71" y="128"/>
                    <a:pt x="71" y="128"/>
                    <a:pt x="71" y="128"/>
                  </a:cubicBezTo>
                  <a:cubicBezTo>
                    <a:pt x="81" y="128"/>
                    <a:pt x="88" y="119"/>
                    <a:pt x="88" y="107"/>
                  </a:cubicBezTo>
                  <a:cubicBezTo>
                    <a:pt x="88" y="104"/>
                    <a:pt x="88" y="101"/>
                    <a:pt x="87" y="98"/>
                  </a:cubicBezTo>
                  <a:cubicBezTo>
                    <a:pt x="86" y="97"/>
                    <a:pt x="86" y="97"/>
                    <a:pt x="86" y="97"/>
                  </a:cubicBezTo>
                  <a:cubicBezTo>
                    <a:pt x="88" y="96"/>
                    <a:pt x="88" y="96"/>
                    <a:pt x="88" y="96"/>
                  </a:cubicBezTo>
                  <a:cubicBezTo>
                    <a:pt x="95" y="94"/>
                    <a:pt x="100" y="88"/>
                    <a:pt x="100" y="80"/>
                  </a:cubicBezTo>
                  <a:close/>
                  <a:moveTo>
                    <a:pt x="66" y="11"/>
                  </a:moveTo>
                  <a:cubicBezTo>
                    <a:pt x="68" y="7"/>
                    <a:pt x="72" y="5"/>
                    <a:pt x="77" y="5"/>
                  </a:cubicBezTo>
                  <a:cubicBezTo>
                    <a:pt x="84" y="5"/>
                    <a:pt x="89" y="10"/>
                    <a:pt x="89" y="17"/>
                  </a:cubicBezTo>
                  <a:cubicBezTo>
                    <a:pt x="89" y="22"/>
                    <a:pt x="87" y="26"/>
                    <a:pt x="82" y="28"/>
                  </a:cubicBezTo>
                  <a:cubicBezTo>
                    <a:pt x="81" y="29"/>
                    <a:pt x="81" y="29"/>
                    <a:pt x="81" y="29"/>
                  </a:cubicBezTo>
                  <a:cubicBezTo>
                    <a:pt x="81" y="28"/>
                    <a:pt x="81" y="28"/>
                    <a:pt x="81" y="28"/>
                  </a:cubicBezTo>
                  <a:cubicBezTo>
                    <a:pt x="78" y="21"/>
                    <a:pt x="73" y="16"/>
                    <a:pt x="67" y="13"/>
                  </a:cubicBezTo>
                  <a:cubicBezTo>
                    <a:pt x="65" y="12"/>
                    <a:pt x="65" y="12"/>
                    <a:pt x="65" y="12"/>
                  </a:cubicBezTo>
                  <a:lnTo>
                    <a:pt x="66" y="11"/>
                  </a:lnTo>
                  <a:close/>
                  <a:moveTo>
                    <a:pt x="19" y="29"/>
                  </a:moveTo>
                  <a:cubicBezTo>
                    <a:pt x="18" y="28"/>
                    <a:pt x="18" y="28"/>
                    <a:pt x="18" y="28"/>
                  </a:cubicBezTo>
                  <a:cubicBezTo>
                    <a:pt x="13" y="26"/>
                    <a:pt x="11" y="22"/>
                    <a:pt x="11" y="17"/>
                  </a:cubicBezTo>
                  <a:cubicBezTo>
                    <a:pt x="11" y="10"/>
                    <a:pt x="16" y="5"/>
                    <a:pt x="23" y="5"/>
                  </a:cubicBezTo>
                  <a:cubicBezTo>
                    <a:pt x="28" y="5"/>
                    <a:pt x="32" y="7"/>
                    <a:pt x="34" y="11"/>
                  </a:cubicBezTo>
                  <a:cubicBezTo>
                    <a:pt x="35" y="12"/>
                    <a:pt x="35" y="12"/>
                    <a:pt x="35" y="12"/>
                  </a:cubicBezTo>
                  <a:cubicBezTo>
                    <a:pt x="33" y="13"/>
                    <a:pt x="33" y="13"/>
                    <a:pt x="33" y="13"/>
                  </a:cubicBezTo>
                  <a:cubicBezTo>
                    <a:pt x="27" y="16"/>
                    <a:pt x="23" y="21"/>
                    <a:pt x="19" y="28"/>
                  </a:cubicBezTo>
                  <a:lnTo>
                    <a:pt x="19" y="29"/>
                  </a:lnTo>
                  <a:close/>
                  <a:moveTo>
                    <a:pt x="29" y="123"/>
                  </a:moveTo>
                  <a:cubicBezTo>
                    <a:pt x="26" y="123"/>
                    <a:pt x="23" y="122"/>
                    <a:pt x="20" y="119"/>
                  </a:cubicBezTo>
                  <a:cubicBezTo>
                    <a:pt x="18" y="116"/>
                    <a:pt x="16" y="112"/>
                    <a:pt x="16" y="107"/>
                  </a:cubicBezTo>
                  <a:cubicBezTo>
                    <a:pt x="16" y="103"/>
                    <a:pt x="18" y="98"/>
                    <a:pt x="20" y="95"/>
                  </a:cubicBezTo>
                  <a:cubicBezTo>
                    <a:pt x="25" y="90"/>
                    <a:pt x="33" y="90"/>
                    <a:pt x="37" y="95"/>
                  </a:cubicBezTo>
                  <a:cubicBezTo>
                    <a:pt x="40" y="98"/>
                    <a:pt x="41" y="103"/>
                    <a:pt x="41" y="107"/>
                  </a:cubicBezTo>
                  <a:cubicBezTo>
                    <a:pt x="41" y="112"/>
                    <a:pt x="40" y="116"/>
                    <a:pt x="37" y="119"/>
                  </a:cubicBezTo>
                  <a:cubicBezTo>
                    <a:pt x="35" y="122"/>
                    <a:pt x="32" y="123"/>
                    <a:pt x="29" y="123"/>
                  </a:cubicBezTo>
                  <a:close/>
                  <a:moveTo>
                    <a:pt x="80" y="119"/>
                  </a:moveTo>
                  <a:cubicBezTo>
                    <a:pt x="77" y="122"/>
                    <a:pt x="74" y="123"/>
                    <a:pt x="71" y="123"/>
                  </a:cubicBezTo>
                  <a:cubicBezTo>
                    <a:pt x="68" y="123"/>
                    <a:pt x="65" y="122"/>
                    <a:pt x="63" y="119"/>
                  </a:cubicBezTo>
                  <a:cubicBezTo>
                    <a:pt x="60" y="116"/>
                    <a:pt x="59" y="112"/>
                    <a:pt x="59" y="107"/>
                  </a:cubicBezTo>
                  <a:cubicBezTo>
                    <a:pt x="59" y="103"/>
                    <a:pt x="60" y="98"/>
                    <a:pt x="63" y="95"/>
                  </a:cubicBezTo>
                  <a:cubicBezTo>
                    <a:pt x="67" y="90"/>
                    <a:pt x="75" y="90"/>
                    <a:pt x="80" y="95"/>
                  </a:cubicBezTo>
                  <a:cubicBezTo>
                    <a:pt x="82" y="98"/>
                    <a:pt x="84" y="103"/>
                    <a:pt x="84" y="107"/>
                  </a:cubicBezTo>
                  <a:cubicBezTo>
                    <a:pt x="84" y="112"/>
                    <a:pt x="82" y="116"/>
                    <a:pt x="80" y="119"/>
                  </a:cubicBezTo>
                  <a:close/>
                  <a:moveTo>
                    <a:pt x="84" y="92"/>
                  </a:moveTo>
                  <a:cubicBezTo>
                    <a:pt x="83" y="92"/>
                    <a:pt x="83" y="92"/>
                    <a:pt x="83" y="92"/>
                  </a:cubicBezTo>
                  <a:cubicBezTo>
                    <a:pt x="83" y="92"/>
                    <a:pt x="83" y="92"/>
                    <a:pt x="83" y="92"/>
                  </a:cubicBezTo>
                  <a:cubicBezTo>
                    <a:pt x="79" y="88"/>
                    <a:pt x="75" y="86"/>
                    <a:pt x="71" y="86"/>
                  </a:cubicBezTo>
                  <a:cubicBezTo>
                    <a:pt x="62" y="86"/>
                    <a:pt x="54" y="96"/>
                    <a:pt x="54" y="107"/>
                  </a:cubicBezTo>
                  <a:cubicBezTo>
                    <a:pt x="54" y="112"/>
                    <a:pt x="56" y="117"/>
                    <a:pt x="58" y="121"/>
                  </a:cubicBezTo>
                  <a:cubicBezTo>
                    <a:pt x="60" y="123"/>
                    <a:pt x="60" y="123"/>
                    <a:pt x="60" y="123"/>
                  </a:cubicBezTo>
                  <a:cubicBezTo>
                    <a:pt x="40" y="123"/>
                    <a:pt x="40" y="123"/>
                    <a:pt x="40" y="123"/>
                  </a:cubicBezTo>
                  <a:cubicBezTo>
                    <a:pt x="42" y="121"/>
                    <a:pt x="42" y="121"/>
                    <a:pt x="42" y="121"/>
                  </a:cubicBezTo>
                  <a:cubicBezTo>
                    <a:pt x="44" y="117"/>
                    <a:pt x="46" y="112"/>
                    <a:pt x="46" y="107"/>
                  </a:cubicBezTo>
                  <a:cubicBezTo>
                    <a:pt x="46" y="96"/>
                    <a:pt x="38" y="86"/>
                    <a:pt x="29" y="86"/>
                  </a:cubicBezTo>
                  <a:cubicBezTo>
                    <a:pt x="25" y="86"/>
                    <a:pt x="21" y="88"/>
                    <a:pt x="17" y="92"/>
                  </a:cubicBezTo>
                  <a:cubicBezTo>
                    <a:pt x="17" y="92"/>
                    <a:pt x="17" y="92"/>
                    <a:pt x="17" y="92"/>
                  </a:cubicBezTo>
                  <a:cubicBezTo>
                    <a:pt x="16" y="92"/>
                    <a:pt x="16" y="92"/>
                    <a:pt x="16" y="92"/>
                  </a:cubicBezTo>
                  <a:cubicBezTo>
                    <a:pt x="9" y="92"/>
                    <a:pt x="4" y="87"/>
                    <a:pt x="4" y="80"/>
                  </a:cubicBezTo>
                  <a:cubicBezTo>
                    <a:pt x="4" y="73"/>
                    <a:pt x="10" y="67"/>
                    <a:pt x="17" y="67"/>
                  </a:cubicBezTo>
                  <a:cubicBezTo>
                    <a:pt x="27" y="67"/>
                    <a:pt x="27" y="67"/>
                    <a:pt x="27" y="67"/>
                  </a:cubicBezTo>
                  <a:cubicBezTo>
                    <a:pt x="28" y="67"/>
                    <a:pt x="29" y="66"/>
                    <a:pt x="29" y="65"/>
                  </a:cubicBezTo>
                  <a:cubicBezTo>
                    <a:pt x="29" y="64"/>
                    <a:pt x="29" y="64"/>
                    <a:pt x="29" y="64"/>
                  </a:cubicBezTo>
                  <a:cubicBezTo>
                    <a:pt x="25" y="58"/>
                    <a:pt x="25" y="58"/>
                    <a:pt x="25" y="58"/>
                  </a:cubicBezTo>
                  <a:cubicBezTo>
                    <a:pt x="22" y="53"/>
                    <a:pt x="21" y="48"/>
                    <a:pt x="21" y="42"/>
                  </a:cubicBezTo>
                  <a:cubicBezTo>
                    <a:pt x="21" y="35"/>
                    <a:pt x="24" y="27"/>
                    <a:pt x="29" y="22"/>
                  </a:cubicBezTo>
                  <a:cubicBezTo>
                    <a:pt x="35" y="16"/>
                    <a:pt x="42" y="13"/>
                    <a:pt x="50" y="13"/>
                  </a:cubicBezTo>
                  <a:cubicBezTo>
                    <a:pt x="58" y="13"/>
                    <a:pt x="65" y="16"/>
                    <a:pt x="71" y="22"/>
                  </a:cubicBezTo>
                  <a:cubicBezTo>
                    <a:pt x="76" y="27"/>
                    <a:pt x="79" y="35"/>
                    <a:pt x="79" y="42"/>
                  </a:cubicBezTo>
                  <a:cubicBezTo>
                    <a:pt x="79" y="48"/>
                    <a:pt x="78" y="53"/>
                    <a:pt x="75" y="58"/>
                  </a:cubicBezTo>
                  <a:cubicBezTo>
                    <a:pt x="71" y="64"/>
                    <a:pt x="71" y="64"/>
                    <a:pt x="71" y="64"/>
                  </a:cubicBezTo>
                  <a:cubicBezTo>
                    <a:pt x="71" y="64"/>
                    <a:pt x="71" y="64"/>
                    <a:pt x="71" y="65"/>
                  </a:cubicBezTo>
                  <a:cubicBezTo>
                    <a:pt x="71" y="66"/>
                    <a:pt x="72" y="67"/>
                    <a:pt x="73" y="67"/>
                  </a:cubicBezTo>
                  <a:cubicBezTo>
                    <a:pt x="83" y="67"/>
                    <a:pt x="83" y="67"/>
                    <a:pt x="83" y="67"/>
                  </a:cubicBezTo>
                  <a:cubicBezTo>
                    <a:pt x="90" y="67"/>
                    <a:pt x="96" y="73"/>
                    <a:pt x="96" y="80"/>
                  </a:cubicBezTo>
                  <a:cubicBezTo>
                    <a:pt x="96" y="87"/>
                    <a:pt x="91" y="92"/>
                    <a:pt x="84" y="92"/>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32" name="Freeform 132"/>
            <p:cNvSpPr>
              <a:spLocks noEditPoints="1"/>
            </p:cNvSpPr>
            <p:nvPr/>
          </p:nvSpPr>
          <p:spPr bwMode="auto">
            <a:xfrm>
              <a:off x="3420" y="697"/>
              <a:ext cx="64" cy="66"/>
            </a:xfrm>
            <a:custGeom>
              <a:avLst/>
              <a:gdLst>
                <a:gd name="T0" fmla="*/ 4 w 27"/>
                <a:gd name="T1" fmla="*/ 4 h 28"/>
                <a:gd name="T2" fmla="*/ 0 w 27"/>
                <a:gd name="T3" fmla="*/ 13 h 28"/>
                <a:gd name="T4" fmla="*/ 4 w 27"/>
                <a:gd name="T5" fmla="*/ 23 h 28"/>
                <a:gd name="T6" fmla="*/ 23 w 27"/>
                <a:gd name="T7" fmla="*/ 23 h 28"/>
                <a:gd name="T8" fmla="*/ 27 w 27"/>
                <a:gd name="T9" fmla="*/ 13 h 28"/>
                <a:gd name="T10" fmla="*/ 23 w 27"/>
                <a:gd name="T11" fmla="*/ 4 h 28"/>
                <a:gd name="T12" fmla="*/ 14 w 27"/>
                <a:gd name="T13" fmla="*/ 0 h 28"/>
                <a:gd name="T14" fmla="*/ 4 w 27"/>
                <a:gd name="T15" fmla="*/ 4 h 28"/>
                <a:gd name="T16" fmla="*/ 23 w 27"/>
                <a:gd name="T17" fmla="*/ 13 h 28"/>
                <a:gd name="T18" fmla="*/ 20 w 27"/>
                <a:gd name="T19" fmla="*/ 19 h 28"/>
                <a:gd name="T20" fmla="*/ 14 w 27"/>
                <a:gd name="T21" fmla="*/ 22 h 28"/>
                <a:gd name="T22" fmla="*/ 8 w 27"/>
                <a:gd name="T23" fmla="*/ 19 h 28"/>
                <a:gd name="T24" fmla="*/ 8 w 27"/>
                <a:gd name="T25" fmla="*/ 7 h 28"/>
                <a:gd name="T26" fmla="*/ 20 w 27"/>
                <a:gd name="T27" fmla="*/ 7 h 28"/>
                <a:gd name="T28" fmla="*/ 23 w 27"/>
                <a:gd name="T29" fmla="*/ 1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28">
                  <a:moveTo>
                    <a:pt x="4" y="4"/>
                  </a:moveTo>
                  <a:cubicBezTo>
                    <a:pt x="2" y="6"/>
                    <a:pt x="0" y="10"/>
                    <a:pt x="0" y="13"/>
                  </a:cubicBezTo>
                  <a:cubicBezTo>
                    <a:pt x="0" y="17"/>
                    <a:pt x="2" y="20"/>
                    <a:pt x="4" y="23"/>
                  </a:cubicBezTo>
                  <a:cubicBezTo>
                    <a:pt x="9" y="28"/>
                    <a:pt x="18" y="28"/>
                    <a:pt x="23" y="23"/>
                  </a:cubicBezTo>
                  <a:cubicBezTo>
                    <a:pt x="26" y="20"/>
                    <a:pt x="27" y="17"/>
                    <a:pt x="27" y="13"/>
                  </a:cubicBezTo>
                  <a:cubicBezTo>
                    <a:pt x="27" y="10"/>
                    <a:pt x="26" y="6"/>
                    <a:pt x="23" y="4"/>
                  </a:cubicBezTo>
                  <a:cubicBezTo>
                    <a:pt x="21" y="1"/>
                    <a:pt x="17" y="0"/>
                    <a:pt x="14" y="0"/>
                  </a:cubicBezTo>
                  <a:cubicBezTo>
                    <a:pt x="10" y="0"/>
                    <a:pt x="7" y="1"/>
                    <a:pt x="4" y="4"/>
                  </a:cubicBezTo>
                  <a:close/>
                  <a:moveTo>
                    <a:pt x="23" y="13"/>
                  </a:moveTo>
                  <a:cubicBezTo>
                    <a:pt x="23" y="16"/>
                    <a:pt x="22" y="18"/>
                    <a:pt x="20" y="19"/>
                  </a:cubicBezTo>
                  <a:cubicBezTo>
                    <a:pt x="18" y="21"/>
                    <a:pt x="16" y="22"/>
                    <a:pt x="14" y="22"/>
                  </a:cubicBezTo>
                  <a:cubicBezTo>
                    <a:pt x="11" y="22"/>
                    <a:pt x="9" y="21"/>
                    <a:pt x="8" y="19"/>
                  </a:cubicBezTo>
                  <a:cubicBezTo>
                    <a:pt x="4" y="16"/>
                    <a:pt x="4" y="10"/>
                    <a:pt x="8" y="7"/>
                  </a:cubicBezTo>
                  <a:cubicBezTo>
                    <a:pt x="11" y="3"/>
                    <a:pt x="17" y="3"/>
                    <a:pt x="20" y="7"/>
                  </a:cubicBezTo>
                  <a:cubicBezTo>
                    <a:pt x="22" y="9"/>
                    <a:pt x="23" y="11"/>
                    <a:pt x="23" y="13"/>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33" name="Freeform 133"/>
            <p:cNvSpPr>
              <a:spLocks noEditPoints="1"/>
            </p:cNvSpPr>
            <p:nvPr/>
          </p:nvSpPr>
          <p:spPr bwMode="auto">
            <a:xfrm>
              <a:off x="3380" y="493"/>
              <a:ext cx="307" cy="303"/>
            </a:xfrm>
            <a:custGeom>
              <a:avLst/>
              <a:gdLst>
                <a:gd name="T0" fmla="*/ 122 w 130"/>
                <a:gd name="T1" fmla="*/ 8 h 128"/>
                <a:gd name="T2" fmla="*/ 102 w 130"/>
                <a:gd name="T3" fmla="*/ 0 h 128"/>
                <a:gd name="T4" fmla="*/ 82 w 130"/>
                <a:gd name="T5" fmla="*/ 8 h 128"/>
                <a:gd name="T6" fmla="*/ 74 w 130"/>
                <a:gd name="T7" fmla="*/ 35 h 128"/>
                <a:gd name="T8" fmla="*/ 75 w 130"/>
                <a:gd name="T9" fmla="*/ 36 h 128"/>
                <a:gd name="T10" fmla="*/ 47 w 130"/>
                <a:gd name="T11" fmla="*/ 64 h 128"/>
                <a:gd name="T12" fmla="*/ 28 w 130"/>
                <a:gd name="T13" fmla="*/ 46 h 128"/>
                <a:gd name="T14" fmla="*/ 21 w 130"/>
                <a:gd name="T15" fmla="*/ 43 h 128"/>
                <a:gd name="T16" fmla="*/ 14 w 130"/>
                <a:gd name="T17" fmla="*/ 46 h 128"/>
                <a:gd name="T18" fmla="*/ 14 w 130"/>
                <a:gd name="T19" fmla="*/ 59 h 128"/>
                <a:gd name="T20" fmla="*/ 26 w 130"/>
                <a:gd name="T21" fmla="*/ 71 h 128"/>
                <a:gd name="T22" fmla="*/ 23 w 130"/>
                <a:gd name="T23" fmla="*/ 72 h 128"/>
                <a:gd name="T24" fmla="*/ 11 w 130"/>
                <a:gd name="T25" fmla="*/ 79 h 128"/>
                <a:gd name="T26" fmla="*/ 11 w 130"/>
                <a:gd name="T27" fmla="*/ 119 h 128"/>
                <a:gd name="T28" fmla="*/ 31 w 130"/>
                <a:gd name="T29" fmla="*/ 128 h 128"/>
                <a:gd name="T30" fmla="*/ 51 w 130"/>
                <a:gd name="T31" fmla="*/ 119 h 128"/>
                <a:gd name="T32" fmla="*/ 58 w 130"/>
                <a:gd name="T33" fmla="*/ 107 h 128"/>
                <a:gd name="T34" fmla="*/ 59 w 130"/>
                <a:gd name="T35" fmla="*/ 104 h 128"/>
                <a:gd name="T36" fmla="*/ 71 w 130"/>
                <a:gd name="T37" fmla="*/ 116 h 128"/>
                <a:gd name="T38" fmla="*/ 84 w 130"/>
                <a:gd name="T39" fmla="*/ 116 h 128"/>
                <a:gd name="T40" fmla="*/ 84 w 130"/>
                <a:gd name="T41" fmla="*/ 102 h 128"/>
                <a:gd name="T42" fmla="*/ 66 w 130"/>
                <a:gd name="T43" fmla="*/ 83 h 128"/>
                <a:gd name="T44" fmla="*/ 94 w 130"/>
                <a:gd name="T45" fmla="*/ 55 h 128"/>
                <a:gd name="T46" fmla="*/ 95 w 130"/>
                <a:gd name="T47" fmla="*/ 56 h 128"/>
                <a:gd name="T48" fmla="*/ 102 w 130"/>
                <a:gd name="T49" fmla="*/ 56 h 128"/>
                <a:gd name="T50" fmla="*/ 122 w 130"/>
                <a:gd name="T51" fmla="*/ 48 h 128"/>
                <a:gd name="T52" fmla="*/ 130 w 130"/>
                <a:gd name="T53" fmla="*/ 28 h 128"/>
                <a:gd name="T54" fmla="*/ 122 w 130"/>
                <a:gd name="T55" fmla="*/ 8 h 128"/>
                <a:gd name="T56" fmla="*/ 81 w 130"/>
                <a:gd name="T57" fmla="*/ 105 h 128"/>
                <a:gd name="T58" fmla="*/ 81 w 130"/>
                <a:gd name="T59" fmla="*/ 112 h 128"/>
                <a:gd name="T60" fmla="*/ 74 w 130"/>
                <a:gd name="T61" fmla="*/ 112 h 128"/>
                <a:gd name="T62" fmla="*/ 59 w 130"/>
                <a:gd name="T63" fmla="*/ 98 h 128"/>
                <a:gd name="T64" fmla="*/ 56 w 130"/>
                <a:gd name="T65" fmla="*/ 98 h 128"/>
                <a:gd name="T66" fmla="*/ 56 w 130"/>
                <a:gd name="T67" fmla="*/ 99 h 128"/>
                <a:gd name="T68" fmla="*/ 54 w 130"/>
                <a:gd name="T69" fmla="*/ 105 h 128"/>
                <a:gd name="T70" fmla="*/ 48 w 130"/>
                <a:gd name="T71" fmla="*/ 116 h 128"/>
                <a:gd name="T72" fmla="*/ 31 w 130"/>
                <a:gd name="T73" fmla="*/ 123 h 128"/>
                <a:gd name="T74" fmla="*/ 14 w 130"/>
                <a:gd name="T75" fmla="*/ 116 h 128"/>
                <a:gd name="T76" fmla="*/ 7 w 130"/>
                <a:gd name="T77" fmla="*/ 99 h 128"/>
                <a:gd name="T78" fmla="*/ 14 w 130"/>
                <a:gd name="T79" fmla="*/ 82 h 128"/>
                <a:gd name="T80" fmla="*/ 25 w 130"/>
                <a:gd name="T81" fmla="*/ 76 h 128"/>
                <a:gd name="T82" fmla="*/ 31 w 130"/>
                <a:gd name="T83" fmla="*/ 74 h 128"/>
                <a:gd name="T84" fmla="*/ 32 w 130"/>
                <a:gd name="T85" fmla="*/ 74 h 128"/>
                <a:gd name="T86" fmla="*/ 32 w 130"/>
                <a:gd name="T87" fmla="*/ 71 h 128"/>
                <a:gd name="T88" fmla="*/ 18 w 130"/>
                <a:gd name="T89" fmla="*/ 56 h 128"/>
                <a:gd name="T90" fmla="*/ 16 w 130"/>
                <a:gd name="T91" fmla="*/ 53 h 128"/>
                <a:gd name="T92" fmla="*/ 18 w 130"/>
                <a:gd name="T93" fmla="*/ 49 h 128"/>
                <a:gd name="T94" fmla="*/ 25 w 130"/>
                <a:gd name="T95" fmla="*/ 49 h 128"/>
                <a:gd name="T96" fmla="*/ 81 w 130"/>
                <a:gd name="T97" fmla="*/ 105 h 128"/>
                <a:gd name="T98" fmla="*/ 119 w 130"/>
                <a:gd name="T99" fmla="*/ 45 h 128"/>
                <a:gd name="T100" fmla="*/ 96 w 130"/>
                <a:gd name="T101" fmla="*/ 51 h 128"/>
                <a:gd name="T102" fmla="*/ 92 w 130"/>
                <a:gd name="T103" fmla="*/ 50 h 128"/>
                <a:gd name="T104" fmla="*/ 63 w 130"/>
                <a:gd name="T105" fmla="*/ 80 h 128"/>
                <a:gd name="T106" fmla="*/ 50 w 130"/>
                <a:gd name="T107" fmla="*/ 67 h 128"/>
                <a:gd name="T108" fmla="*/ 80 w 130"/>
                <a:gd name="T109" fmla="*/ 38 h 128"/>
                <a:gd name="T110" fmla="*/ 79 w 130"/>
                <a:gd name="T111" fmla="*/ 34 h 128"/>
                <a:gd name="T112" fmla="*/ 79 w 130"/>
                <a:gd name="T113" fmla="*/ 22 h 128"/>
                <a:gd name="T114" fmla="*/ 85 w 130"/>
                <a:gd name="T115" fmla="*/ 11 h 128"/>
                <a:gd name="T116" fmla="*/ 102 w 130"/>
                <a:gd name="T117" fmla="*/ 4 h 128"/>
                <a:gd name="T118" fmla="*/ 119 w 130"/>
                <a:gd name="T119" fmla="*/ 11 h 128"/>
                <a:gd name="T120" fmla="*/ 126 w 130"/>
                <a:gd name="T121" fmla="*/ 28 h 128"/>
                <a:gd name="T122" fmla="*/ 119 w 130"/>
                <a:gd name="T123" fmla="*/ 4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0" h="128">
                  <a:moveTo>
                    <a:pt x="122" y="8"/>
                  </a:moveTo>
                  <a:cubicBezTo>
                    <a:pt x="117" y="3"/>
                    <a:pt x="110" y="0"/>
                    <a:pt x="102" y="0"/>
                  </a:cubicBezTo>
                  <a:cubicBezTo>
                    <a:pt x="94" y="0"/>
                    <a:pt x="87" y="3"/>
                    <a:pt x="82" y="8"/>
                  </a:cubicBezTo>
                  <a:cubicBezTo>
                    <a:pt x="75" y="15"/>
                    <a:pt x="72" y="26"/>
                    <a:pt x="74" y="35"/>
                  </a:cubicBezTo>
                  <a:cubicBezTo>
                    <a:pt x="75" y="36"/>
                    <a:pt x="75" y="36"/>
                    <a:pt x="75" y="36"/>
                  </a:cubicBezTo>
                  <a:cubicBezTo>
                    <a:pt x="47" y="64"/>
                    <a:pt x="47" y="64"/>
                    <a:pt x="47" y="64"/>
                  </a:cubicBezTo>
                  <a:cubicBezTo>
                    <a:pt x="28" y="46"/>
                    <a:pt x="28" y="46"/>
                    <a:pt x="28" y="46"/>
                  </a:cubicBezTo>
                  <a:cubicBezTo>
                    <a:pt x="26" y="44"/>
                    <a:pt x="24" y="43"/>
                    <a:pt x="21" y="43"/>
                  </a:cubicBezTo>
                  <a:cubicBezTo>
                    <a:pt x="19" y="43"/>
                    <a:pt x="16" y="44"/>
                    <a:pt x="14" y="46"/>
                  </a:cubicBezTo>
                  <a:cubicBezTo>
                    <a:pt x="11" y="49"/>
                    <a:pt x="11" y="56"/>
                    <a:pt x="14" y="59"/>
                  </a:cubicBezTo>
                  <a:cubicBezTo>
                    <a:pt x="26" y="71"/>
                    <a:pt x="26" y="71"/>
                    <a:pt x="26" y="71"/>
                  </a:cubicBezTo>
                  <a:cubicBezTo>
                    <a:pt x="23" y="72"/>
                    <a:pt x="23" y="72"/>
                    <a:pt x="23" y="72"/>
                  </a:cubicBezTo>
                  <a:cubicBezTo>
                    <a:pt x="19" y="73"/>
                    <a:pt x="14" y="75"/>
                    <a:pt x="11" y="79"/>
                  </a:cubicBezTo>
                  <a:cubicBezTo>
                    <a:pt x="0" y="90"/>
                    <a:pt x="0" y="108"/>
                    <a:pt x="11" y="119"/>
                  </a:cubicBezTo>
                  <a:cubicBezTo>
                    <a:pt x="16" y="125"/>
                    <a:pt x="23" y="128"/>
                    <a:pt x="31" y="128"/>
                  </a:cubicBezTo>
                  <a:cubicBezTo>
                    <a:pt x="38" y="128"/>
                    <a:pt x="46" y="125"/>
                    <a:pt x="51" y="119"/>
                  </a:cubicBezTo>
                  <a:cubicBezTo>
                    <a:pt x="55" y="116"/>
                    <a:pt x="57" y="111"/>
                    <a:pt x="58" y="107"/>
                  </a:cubicBezTo>
                  <a:cubicBezTo>
                    <a:pt x="59" y="104"/>
                    <a:pt x="59" y="104"/>
                    <a:pt x="59" y="104"/>
                  </a:cubicBezTo>
                  <a:cubicBezTo>
                    <a:pt x="71" y="116"/>
                    <a:pt x="71" y="116"/>
                    <a:pt x="71" y="116"/>
                  </a:cubicBezTo>
                  <a:cubicBezTo>
                    <a:pt x="74" y="119"/>
                    <a:pt x="81" y="119"/>
                    <a:pt x="84" y="116"/>
                  </a:cubicBezTo>
                  <a:cubicBezTo>
                    <a:pt x="88" y="112"/>
                    <a:pt x="88" y="106"/>
                    <a:pt x="84" y="102"/>
                  </a:cubicBezTo>
                  <a:cubicBezTo>
                    <a:pt x="66" y="83"/>
                    <a:pt x="66" y="83"/>
                    <a:pt x="66" y="83"/>
                  </a:cubicBezTo>
                  <a:cubicBezTo>
                    <a:pt x="94" y="55"/>
                    <a:pt x="94" y="55"/>
                    <a:pt x="94" y="55"/>
                  </a:cubicBezTo>
                  <a:cubicBezTo>
                    <a:pt x="95" y="56"/>
                    <a:pt x="95" y="56"/>
                    <a:pt x="95" y="56"/>
                  </a:cubicBezTo>
                  <a:cubicBezTo>
                    <a:pt x="97" y="56"/>
                    <a:pt x="99" y="56"/>
                    <a:pt x="102" y="56"/>
                  </a:cubicBezTo>
                  <a:cubicBezTo>
                    <a:pt x="110" y="56"/>
                    <a:pt x="117" y="54"/>
                    <a:pt x="122" y="48"/>
                  </a:cubicBezTo>
                  <a:cubicBezTo>
                    <a:pt x="127" y="43"/>
                    <a:pt x="130" y="36"/>
                    <a:pt x="130" y="28"/>
                  </a:cubicBezTo>
                  <a:cubicBezTo>
                    <a:pt x="130" y="20"/>
                    <a:pt x="127" y="13"/>
                    <a:pt x="122" y="8"/>
                  </a:cubicBezTo>
                  <a:close/>
                  <a:moveTo>
                    <a:pt x="81" y="105"/>
                  </a:moveTo>
                  <a:cubicBezTo>
                    <a:pt x="83" y="107"/>
                    <a:pt x="83" y="110"/>
                    <a:pt x="81" y="112"/>
                  </a:cubicBezTo>
                  <a:cubicBezTo>
                    <a:pt x="79" y="114"/>
                    <a:pt x="76" y="114"/>
                    <a:pt x="74" y="112"/>
                  </a:cubicBezTo>
                  <a:cubicBezTo>
                    <a:pt x="59" y="98"/>
                    <a:pt x="59" y="98"/>
                    <a:pt x="59" y="98"/>
                  </a:cubicBezTo>
                  <a:cubicBezTo>
                    <a:pt x="59" y="97"/>
                    <a:pt x="57" y="97"/>
                    <a:pt x="56" y="98"/>
                  </a:cubicBezTo>
                  <a:cubicBezTo>
                    <a:pt x="56" y="98"/>
                    <a:pt x="56" y="99"/>
                    <a:pt x="56" y="99"/>
                  </a:cubicBezTo>
                  <a:cubicBezTo>
                    <a:pt x="54" y="105"/>
                    <a:pt x="54" y="105"/>
                    <a:pt x="54" y="105"/>
                  </a:cubicBezTo>
                  <a:cubicBezTo>
                    <a:pt x="53" y="109"/>
                    <a:pt x="51" y="113"/>
                    <a:pt x="48" y="116"/>
                  </a:cubicBezTo>
                  <a:cubicBezTo>
                    <a:pt x="43" y="121"/>
                    <a:pt x="37" y="123"/>
                    <a:pt x="31" y="123"/>
                  </a:cubicBezTo>
                  <a:cubicBezTo>
                    <a:pt x="24" y="123"/>
                    <a:pt x="19" y="121"/>
                    <a:pt x="14" y="116"/>
                  </a:cubicBezTo>
                  <a:cubicBezTo>
                    <a:pt x="9" y="112"/>
                    <a:pt x="7" y="106"/>
                    <a:pt x="7" y="99"/>
                  </a:cubicBezTo>
                  <a:cubicBezTo>
                    <a:pt x="7" y="93"/>
                    <a:pt x="9" y="87"/>
                    <a:pt x="14" y="82"/>
                  </a:cubicBezTo>
                  <a:cubicBezTo>
                    <a:pt x="17" y="79"/>
                    <a:pt x="21" y="77"/>
                    <a:pt x="25" y="76"/>
                  </a:cubicBezTo>
                  <a:cubicBezTo>
                    <a:pt x="31" y="74"/>
                    <a:pt x="31" y="74"/>
                    <a:pt x="31" y="74"/>
                  </a:cubicBezTo>
                  <a:cubicBezTo>
                    <a:pt x="31" y="74"/>
                    <a:pt x="32" y="74"/>
                    <a:pt x="32" y="74"/>
                  </a:cubicBezTo>
                  <a:cubicBezTo>
                    <a:pt x="33" y="73"/>
                    <a:pt x="33" y="71"/>
                    <a:pt x="32" y="71"/>
                  </a:cubicBezTo>
                  <a:cubicBezTo>
                    <a:pt x="18" y="56"/>
                    <a:pt x="18" y="56"/>
                    <a:pt x="18" y="56"/>
                  </a:cubicBezTo>
                  <a:cubicBezTo>
                    <a:pt x="17" y="55"/>
                    <a:pt x="16" y="54"/>
                    <a:pt x="16" y="53"/>
                  </a:cubicBezTo>
                  <a:cubicBezTo>
                    <a:pt x="16" y="51"/>
                    <a:pt x="17" y="50"/>
                    <a:pt x="18" y="49"/>
                  </a:cubicBezTo>
                  <a:cubicBezTo>
                    <a:pt x="20" y="47"/>
                    <a:pt x="23" y="47"/>
                    <a:pt x="25" y="49"/>
                  </a:cubicBezTo>
                  <a:lnTo>
                    <a:pt x="81" y="105"/>
                  </a:lnTo>
                  <a:close/>
                  <a:moveTo>
                    <a:pt x="119" y="45"/>
                  </a:moveTo>
                  <a:cubicBezTo>
                    <a:pt x="113" y="51"/>
                    <a:pt x="104" y="53"/>
                    <a:pt x="96" y="51"/>
                  </a:cubicBezTo>
                  <a:cubicBezTo>
                    <a:pt x="92" y="50"/>
                    <a:pt x="92" y="50"/>
                    <a:pt x="92" y="50"/>
                  </a:cubicBezTo>
                  <a:cubicBezTo>
                    <a:pt x="63" y="80"/>
                    <a:pt x="63" y="80"/>
                    <a:pt x="63" y="80"/>
                  </a:cubicBezTo>
                  <a:cubicBezTo>
                    <a:pt x="50" y="67"/>
                    <a:pt x="50" y="67"/>
                    <a:pt x="50" y="67"/>
                  </a:cubicBezTo>
                  <a:cubicBezTo>
                    <a:pt x="80" y="38"/>
                    <a:pt x="80" y="38"/>
                    <a:pt x="80" y="38"/>
                  </a:cubicBezTo>
                  <a:cubicBezTo>
                    <a:pt x="79" y="34"/>
                    <a:pt x="79" y="34"/>
                    <a:pt x="79" y="34"/>
                  </a:cubicBezTo>
                  <a:cubicBezTo>
                    <a:pt x="78" y="30"/>
                    <a:pt x="78" y="26"/>
                    <a:pt x="79" y="22"/>
                  </a:cubicBezTo>
                  <a:cubicBezTo>
                    <a:pt x="80" y="18"/>
                    <a:pt x="82" y="14"/>
                    <a:pt x="85" y="11"/>
                  </a:cubicBezTo>
                  <a:cubicBezTo>
                    <a:pt x="90" y="7"/>
                    <a:pt x="96" y="4"/>
                    <a:pt x="102" y="4"/>
                  </a:cubicBezTo>
                  <a:cubicBezTo>
                    <a:pt x="108" y="4"/>
                    <a:pt x="114" y="7"/>
                    <a:pt x="119" y="11"/>
                  </a:cubicBezTo>
                  <a:cubicBezTo>
                    <a:pt x="123" y="16"/>
                    <a:pt x="126" y="22"/>
                    <a:pt x="126" y="28"/>
                  </a:cubicBezTo>
                  <a:cubicBezTo>
                    <a:pt x="126" y="34"/>
                    <a:pt x="123" y="40"/>
                    <a:pt x="119" y="4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34" name="Freeform 134"/>
            <p:cNvSpPr>
              <a:spLocks noEditPoints="1"/>
            </p:cNvSpPr>
            <p:nvPr/>
          </p:nvSpPr>
          <p:spPr bwMode="auto">
            <a:xfrm>
              <a:off x="2855" y="493"/>
              <a:ext cx="151" cy="303"/>
            </a:xfrm>
            <a:custGeom>
              <a:avLst/>
              <a:gdLst>
                <a:gd name="T0" fmla="*/ 64 w 64"/>
                <a:gd name="T1" fmla="*/ 40 h 128"/>
                <a:gd name="T2" fmla="*/ 58 w 64"/>
                <a:gd name="T3" fmla="*/ 34 h 128"/>
                <a:gd name="T4" fmla="*/ 57 w 64"/>
                <a:gd name="T5" fmla="*/ 34 h 128"/>
                <a:gd name="T6" fmla="*/ 57 w 64"/>
                <a:gd name="T7" fmla="*/ 33 h 128"/>
                <a:gd name="T8" fmla="*/ 36 w 64"/>
                <a:gd name="T9" fmla="*/ 9 h 128"/>
                <a:gd name="T10" fmla="*/ 34 w 64"/>
                <a:gd name="T11" fmla="*/ 9 h 128"/>
                <a:gd name="T12" fmla="*/ 34 w 64"/>
                <a:gd name="T13" fmla="*/ 2 h 128"/>
                <a:gd name="T14" fmla="*/ 32 w 64"/>
                <a:gd name="T15" fmla="*/ 0 h 128"/>
                <a:gd name="T16" fmla="*/ 30 w 64"/>
                <a:gd name="T17" fmla="*/ 2 h 128"/>
                <a:gd name="T18" fmla="*/ 30 w 64"/>
                <a:gd name="T19" fmla="*/ 9 h 128"/>
                <a:gd name="T20" fmla="*/ 28 w 64"/>
                <a:gd name="T21" fmla="*/ 9 h 128"/>
                <a:gd name="T22" fmla="*/ 7 w 64"/>
                <a:gd name="T23" fmla="*/ 33 h 128"/>
                <a:gd name="T24" fmla="*/ 7 w 64"/>
                <a:gd name="T25" fmla="*/ 34 h 128"/>
                <a:gd name="T26" fmla="*/ 6 w 64"/>
                <a:gd name="T27" fmla="*/ 34 h 128"/>
                <a:gd name="T28" fmla="*/ 0 w 64"/>
                <a:gd name="T29" fmla="*/ 40 h 128"/>
                <a:gd name="T30" fmla="*/ 0 w 64"/>
                <a:gd name="T31" fmla="*/ 122 h 128"/>
                <a:gd name="T32" fmla="*/ 6 w 64"/>
                <a:gd name="T33" fmla="*/ 128 h 128"/>
                <a:gd name="T34" fmla="*/ 58 w 64"/>
                <a:gd name="T35" fmla="*/ 128 h 128"/>
                <a:gd name="T36" fmla="*/ 64 w 64"/>
                <a:gd name="T37" fmla="*/ 122 h 128"/>
                <a:gd name="T38" fmla="*/ 64 w 64"/>
                <a:gd name="T39" fmla="*/ 40 h 128"/>
                <a:gd name="T40" fmla="*/ 12 w 64"/>
                <a:gd name="T41" fmla="*/ 33 h 128"/>
                <a:gd name="T42" fmla="*/ 18 w 64"/>
                <a:gd name="T43" fmla="*/ 19 h 128"/>
                <a:gd name="T44" fmla="*/ 32 w 64"/>
                <a:gd name="T45" fmla="*/ 13 h 128"/>
                <a:gd name="T46" fmla="*/ 46 w 64"/>
                <a:gd name="T47" fmla="*/ 19 h 128"/>
                <a:gd name="T48" fmla="*/ 52 w 64"/>
                <a:gd name="T49" fmla="*/ 33 h 128"/>
                <a:gd name="T50" fmla="*/ 52 w 64"/>
                <a:gd name="T51" fmla="*/ 34 h 128"/>
                <a:gd name="T52" fmla="*/ 12 w 64"/>
                <a:gd name="T53" fmla="*/ 34 h 128"/>
                <a:gd name="T54" fmla="*/ 12 w 64"/>
                <a:gd name="T55" fmla="*/ 33 h 128"/>
                <a:gd name="T56" fmla="*/ 59 w 64"/>
                <a:gd name="T57" fmla="*/ 123 h 128"/>
                <a:gd name="T58" fmla="*/ 5 w 64"/>
                <a:gd name="T59" fmla="*/ 123 h 128"/>
                <a:gd name="T60" fmla="*/ 5 w 64"/>
                <a:gd name="T61" fmla="*/ 106 h 128"/>
                <a:gd name="T62" fmla="*/ 17 w 64"/>
                <a:gd name="T63" fmla="*/ 106 h 128"/>
                <a:gd name="T64" fmla="*/ 19 w 64"/>
                <a:gd name="T65" fmla="*/ 103 h 128"/>
                <a:gd name="T66" fmla="*/ 17 w 64"/>
                <a:gd name="T67" fmla="*/ 101 h 128"/>
                <a:gd name="T68" fmla="*/ 5 w 64"/>
                <a:gd name="T69" fmla="*/ 101 h 128"/>
                <a:gd name="T70" fmla="*/ 5 w 64"/>
                <a:gd name="T71" fmla="*/ 84 h 128"/>
                <a:gd name="T72" fmla="*/ 17 w 64"/>
                <a:gd name="T73" fmla="*/ 84 h 128"/>
                <a:gd name="T74" fmla="*/ 19 w 64"/>
                <a:gd name="T75" fmla="*/ 81 h 128"/>
                <a:gd name="T76" fmla="*/ 17 w 64"/>
                <a:gd name="T77" fmla="*/ 79 h 128"/>
                <a:gd name="T78" fmla="*/ 5 w 64"/>
                <a:gd name="T79" fmla="*/ 79 h 128"/>
                <a:gd name="T80" fmla="*/ 5 w 64"/>
                <a:gd name="T81" fmla="*/ 61 h 128"/>
                <a:gd name="T82" fmla="*/ 17 w 64"/>
                <a:gd name="T83" fmla="*/ 61 h 128"/>
                <a:gd name="T84" fmla="*/ 19 w 64"/>
                <a:gd name="T85" fmla="*/ 59 h 128"/>
                <a:gd name="T86" fmla="*/ 17 w 64"/>
                <a:gd name="T87" fmla="*/ 57 h 128"/>
                <a:gd name="T88" fmla="*/ 5 w 64"/>
                <a:gd name="T89" fmla="*/ 57 h 128"/>
                <a:gd name="T90" fmla="*/ 5 w 64"/>
                <a:gd name="T91" fmla="*/ 39 h 128"/>
                <a:gd name="T92" fmla="*/ 59 w 64"/>
                <a:gd name="T93" fmla="*/ 39 h 128"/>
                <a:gd name="T94" fmla="*/ 59 w 64"/>
                <a:gd name="T95"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4" h="128">
                  <a:moveTo>
                    <a:pt x="64" y="40"/>
                  </a:moveTo>
                  <a:cubicBezTo>
                    <a:pt x="64" y="37"/>
                    <a:pt x="61" y="34"/>
                    <a:pt x="58" y="34"/>
                  </a:cubicBezTo>
                  <a:cubicBezTo>
                    <a:pt x="57" y="34"/>
                    <a:pt x="57" y="34"/>
                    <a:pt x="57" y="34"/>
                  </a:cubicBezTo>
                  <a:cubicBezTo>
                    <a:pt x="57" y="33"/>
                    <a:pt x="57" y="33"/>
                    <a:pt x="57" y="33"/>
                  </a:cubicBezTo>
                  <a:cubicBezTo>
                    <a:pt x="57" y="21"/>
                    <a:pt x="47" y="10"/>
                    <a:pt x="36" y="9"/>
                  </a:cubicBezTo>
                  <a:cubicBezTo>
                    <a:pt x="34" y="9"/>
                    <a:pt x="34" y="9"/>
                    <a:pt x="34" y="9"/>
                  </a:cubicBezTo>
                  <a:cubicBezTo>
                    <a:pt x="34" y="2"/>
                    <a:pt x="34" y="2"/>
                    <a:pt x="34" y="2"/>
                  </a:cubicBezTo>
                  <a:cubicBezTo>
                    <a:pt x="34" y="1"/>
                    <a:pt x="33" y="0"/>
                    <a:pt x="32" y="0"/>
                  </a:cubicBezTo>
                  <a:cubicBezTo>
                    <a:pt x="31" y="0"/>
                    <a:pt x="30" y="1"/>
                    <a:pt x="30" y="2"/>
                  </a:cubicBezTo>
                  <a:cubicBezTo>
                    <a:pt x="30" y="9"/>
                    <a:pt x="30" y="9"/>
                    <a:pt x="30" y="9"/>
                  </a:cubicBezTo>
                  <a:cubicBezTo>
                    <a:pt x="28" y="9"/>
                    <a:pt x="28" y="9"/>
                    <a:pt x="28" y="9"/>
                  </a:cubicBezTo>
                  <a:cubicBezTo>
                    <a:pt x="17" y="10"/>
                    <a:pt x="7" y="21"/>
                    <a:pt x="7" y="33"/>
                  </a:cubicBezTo>
                  <a:cubicBezTo>
                    <a:pt x="7" y="34"/>
                    <a:pt x="7" y="34"/>
                    <a:pt x="7" y="34"/>
                  </a:cubicBezTo>
                  <a:cubicBezTo>
                    <a:pt x="6" y="34"/>
                    <a:pt x="6" y="34"/>
                    <a:pt x="6" y="34"/>
                  </a:cubicBezTo>
                  <a:cubicBezTo>
                    <a:pt x="3" y="34"/>
                    <a:pt x="0" y="37"/>
                    <a:pt x="0" y="40"/>
                  </a:cubicBezTo>
                  <a:cubicBezTo>
                    <a:pt x="0" y="122"/>
                    <a:pt x="0" y="122"/>
                    <a:pt x="0" y="122"/>
                  </a:cubicBezTo>
                  <a:cubicBezTo>
                    <a:pt x="0" y="125"/>
                    <a:pt x="3" y="128"/>
                    <a:pt x="6" y="128"/>
                  </a:cubicBezTo>
                  <a:cubicBezTo>
                    <a:pt x="58" y="128"/>
                    <a:pt x="58" y="128"/>
                    <a:pt x="58" y="128"/>
                  </a:cubicBezTo>
                  <a:cubicBezTo>
                    <a:pt x="61" y="128"/>
                    <a:pt x="64" y="125"/>
                    <a:pt x="64" y="122"/>
                  </a:cubicBezTo>
                  <a:lnTo>
                    <a:pt x="64" y="40"/>
                  </a:lnTo>
                  <a:close/>
                  <a:moveTo>
                    <a:pt x="12" y="33"/>
                  </a:moveTo>
                  <a:cubicBezTo>
                    <a:pt x="12" y="28"/>
                    <a:pt x="14" y="23"/>
                    <a:pt x="18" y="19"/>
                  </a:cubicBezTo>
                  <a:cubicBezTo>
                    <a:pt x="22" y="15"/>
                    <a:pt x="27" y="13"/>
                    <a:pt x="32" y="13"/>
                  </a:cubicBezTo>
                  <a:cubicBezTo>
                    <a:pt x="37" y="13"/>
                    <a:pt x="42" y="15"/>
                    <a:pt x="46" y="19"/>
                  </a:cubicBezTo>
                  <a:cubicBezTo>
                    <a:pt x="50" y="23"/>
                    <a:pt x="52" y="28"/>
                    <a:pt x="52" y="33"/>
                  </a:cubicBezTo>
                  <a:cubicBezTo>
                    <a:pt x="52" y="34"/>
                    <a:pt x="52" y="34"/>
                    <a:pt x="52" y="34"/>
                  </a:cubicBezTo>
                  <a:cubicBezTo>
                    <a:pt x="12" y="34"/>
                    <a:pt x="12" y="34"/>
                    <a:pt x="12" y="34"/>
                  </a:cubicBezTo>
                  <a:lnTo>
                    <a:pt x="12" y="33"/>
                  </a:lnTo>
                  <a:close/>
                  <a:moveTo>
                    <a:pt x="59" y="123"/>
                  </a:moveTo>
                  <a:cubicBezTo>
                    <a:pt x="5" y="123"/>
                    <a:pt x="5" y="123"/>
                    <a:pt x="5" y="123"/>
                  </a:cubicBezTo>
                  <a:cubicBezTo>
                    <a:pt x="5" y="106"/>
                    <a:pt x="5" y="106"/>
                    <a:pt x="5" y="106"/>
                  </a:cubicBezTo>
                  <a:cubicBezTo>
                    <a:pt x="17" y="106"/>
                    <a:pt x="17" y="106"/>
                    <a:pt x="17" y="106"/>
                  </a:cubicBezTo>
                  <a:cubicBezTo>
                    <a:pt x="18" y="106"/>
                    <a:pt x="19" y="105"/>
                    <a:pt x="19" y="103"/>
                  </a:cubicBezTo>
                  <a:cubicBezTo>
                    <a:pt x="19" y="102"/>
                    <a:pt x="18" y="101"/>
                    <a:pt x="17" y="101"/>
                  </a:cubicBezTo>
                  <a:cubicBezTo>
                    <a:pt x="5" y="101"/>
                    <a:pt x="5" y="101"/>
                    <a:pt x="5" y="101"/>
                  </a:cubicBezTo>
                  <a:cubicBezTo>
                    <a:pt x="5" y="84"/>
                    <a:pt x="5" y="84"/>
                    <a:pt x="5" y="84"/>
                  </a:cubicBezTo>
                  <a:cubicBezTo>
                    <a:pt x="17" y="84"/>
                    <a:pt x="17" y="84"/>
                    <a:pt x="17" y="84"/>
                  </a:cubicBezTo>
                  <a:cubicBezTo>
                    <a:pt x="18" y="84"/>
                    <a:pt x="19" y="82"/>
                    <a:pt x="19" y="81"/>
                  </a:cubicBezTo>
                  <a:cubicBezTo>
                    <a:pt x="19" y="80"/>
                    <a:pt x="18" y="79"/>
                    <a:pt x="17" y="79"/>
                  </a:cubicBezTo>
                  <a:cubicBezTo>
                    <a:pt x="5" y="79"/>
                    <a:pt x="5" y="79"/>
                    <a:pt x="5" y="79"/>
                  </a:cubicBezTo>
                  <a:cubicBezTo>
                    <a:pt x="5" y="61"/>
                    <a:pt x="5" y="61"/>
                    <a:pt x="5" y="61"/>
                  </a:cubicBezTo>
                  <a:cubicBezTo>
                    <a:pt x="17" y="61"/>
                    <a:pt x="17" y="61"/>
                    <a:pt x="17" y="61"/>
                  </a:cubicBezTo>
                  <a:cubicBezTo>
                    <a:pt x="18" y="61"/>
                    <a:pt x="19" y="60"/>
                    <a:pt x="19" y="59"/>
                  </a:cubicBezTo>
                  <a:cubicBezTo>
                    <a:pt x="19" y="58"/>
                    <a:pt x="18" y="57"/>
                    <a:pt x="17" y="57"/>
                  </a:cubicBezTo>
                  <a:cubicBezTo>
                    <a:pt x="5" y="57"/>
                    <a:pt x="5" y="57"/>
                    <a:pt x="5" y="57"/>
                  </a:cubicBezTo>
                  <a:cubicBezTo>
                    <a:pt x="5" y="39"/>
                    <a:pt x="5" y="39"/>
                    <a:pt x="5" y="39"/>
                  </a:cubicBezTo>
                  <a:cubicBezTo>
                    <a:pt x="59" y="39"/>
                    <a:pt x="59" y="39"/>
                    <a:pt x="59" y="39"/>
                  </a:cubicBezTo>
                  <a:lnTo>
                    <a:pt x="59" y="123"/>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35" name="Freeform 135"/>
            <p:cNvSpPr>
              <a:spLocks noEditPoints="1"/>
            </p:cNvSpPr>
            <p:nvPr/>
          </p:nvSpPr>
          <p:spPr bwMode="auto">
            <a:xfrm>
              <a:off x="2174" y="515"/>
              <a:ext cx="303" cy="260"/>
            </a:xfrm>
            <a:custGeom>
              <a:avLst/>
              <a:gdLst>
                <a:gd name="T0" fmla="*/ 128 w 128"/>
                <a:gd name="T1" fmla="*/ 10 h 110"/>
                <a:gd name="T2" fmla="*/ 118 w 128"/>
                <a:gd name="T3" fmla="*/ 0 h 110"/>
                <a:gd name="T4" fmla="*/ 109 w 128"/>
                <a:gd name="T5" fmla="*/ 10 h 110"/>
                <a:gd name="T6" fmla="*/ 115 w 128"/>
                <a:gd name="T7" fmla="*/ 19 h 110"/>
                <a:gd name="T8" fmla="*/ 116 w 128"/>
                <a:gd name="T9" fmla="*/ 20 h 110"/>
                <a:gd name="T10" fmla="*/ 116 w 128"/>
                <a:gd name="T11" fmla="*/ 38 h 110"/>
                <a:gd name="T12" fmla="*/ 12 w 128"/>
                <a:gd name="T13" fmla="*/ 38 h 110"/>
                <a:gd name="T14" fmla="*/ 12 w 128"/>
                <a:gd name="T15" fmla="*/ 20 h 110"/>
                <a:gd name="T16" fmla="*/ 13 w 128"/>
                <a:gd name="T17" fmla="*/ 19 h 110"/>
                <a:gd name="T18" fmla="*/ 19 w 128"/>
                <a:gd name="T19" fmla="*/ 10 h 110"/>
                <a:gd name="T20" fmla="*/ 10 w 128"/>
                <a:gd name="T21" fmla="*/ 0 h 110"/>
                <a:gd name="T22" fmla="*/ 0 w 128"/>
                <a:gd name="T23" fmla="*/ 10 h 110"/>
                <a:gd name="T24" fmla="*/ 6 w 128"/>
                <a:gd name="T25" fmla="*/ 19 h 110"/>
                <a:gd name="T26" fmla="*/ 7 w 128"/>
                <a:gd name="T27" fmla="*/ 20 h 110"/>
                <a:gd name="T28" fmla="*/ 7 w 128"/>
                <a:gd name="T29" fmla="*/ 107 h 110"/>
                <a:gd name="T30" fmla="*/ 10 w 128"/>
                <a:gd name="T31" fmla="*/ 110 h 110"/>
                <a:gd name="T32" fmla="*/ 12 w 128"/>
                <a:gd name="T33" fmla="*/ 107 h 110"/>
                <a:gd name="T34" fmla="*/ 12 w 128"/>
                <a:gd name="T35" fmla="*/ 95 h 110"/>
                <a:gd name="T36" fmla="*/ 116 w 128"/>
                <a:gd name="T37" fmla="*/ 95 h 110"/>
                <a:gd name="T38" fmla="*/ 116 w 128"/>
                <a:gd name="T39" fmla="*/ 107 h 110"/>
                <a:gd name="T40" fmla="*/ 118 w 128"/>
                <a:gd name="T41" fmla="*/ 110 h 110"/>
                <a:gd name="T42" fmla="*/ 121 w 128"/>
                <a:gd name="T43" fmla="*/ 107 h 110"/>
                <a:gd name="T44" fmla="*/ 121 w 128"/>
                <a:gd name="T45" fmla="*/ 20 h 110"/>
                <a:gd name="T46" fmla="*/ 122 w 128"/>
                <a:gd name="T47" fmla="*/ 19 h 110"/>
                <a:gd name="T48" fmla="*/ 128 w 128"/>
                <a:gd name="T49" fmla="*/ 10 h 110"/>
                <a:gd name="T50" fmla="*/ 10 w 128"/>
                <a:gd name="T51" fmla="*/ 15 h 110"/>
                <a:gd name="T52" fmla="*/ 5 w 128"/>
                <a:gd name="T53" fmla="*/ 10 h 110"/>
                <a:gd name="T54" fmla="*/ 10 w 128"/>
                <a:gd name="T55" fmla="*/ 5 h 110"/>
                <a:gd name="T56" fmla="*/ 15 w 128"/>
                <a:gd name="T57" fmla="*/ 10 h 110"/>
                <a:gd name="T58" fmla="*/ 10 w 128"/>
                <a:gd name="T59" fmla="*/ 15 h 110"/>
                <a:gd name="T60" fmla="*/ 28 w 128"/>
                <a:gd name="T61" fmla="*/ 90 h 110"/>
                <a:gd name="T62" fmla="*/ 12 w 128"/>
                <a:gd name="T63" fmla="*/ 90 h 110"/>
                <a:gd name="T64" fmla="*/ 12 w 128"/>
                <a:gd name="T65" fmla="*/ 43 h 110"/>
                <a:gd name="T66" fmla="*/ 28 w 128"/>
                <a:gd name="T67" fmla="*/ 43 h 110"/>
                <a:gd name="T68" fmla="*/ 28 w 128"/>
                <a:gd name="T69" fmla="*/ 90 h 110"/>
                <a:gd name="T70" fmla="*/ 51 w 128"/>
                <a:gd name="T71" fmla="*/ 90 h 110"/>
                <a:gd name="T72" fmla="*/ 33 w 128"/>
                <a:gd name="T73" fmla="*/ 90 h 110"/>
                <a:gd name="T74" fmla="*/ 33 w 128"/>
                <a:gd name="T75" fmla="*/ 43 h 110"/>
                <a:gd name="T76" fmla="*/ 51 w 128"/>
                <a:gd name="T77" fmla="*/ 43 h 110"/>
                <a:gd name="T78" fmla="*/ 51 w 128"/>
                <a:gd name="T79" fmla="*/ 90 h 110"/>
                <a:gd name="T80" fmla="*/ 73 w 128"/>
                <a:gd name="T81" fmla="*/ 90 h 110"/>
                <a:gd name="T82" fmla="*/ 55 w 128"/>
                <a:gd name="T83" fmla="*/ 90 h 110"/>
                <a:gd name="T84" fmla="*/ 55 w 128"/>
                <a:gd name="T85" fmla="*/ 43 h 110"/>
                <a:gd name="T86" fmla="*/ 73 w 128"/>
                <a:gd name="T87" fmla="*/ 43 h 110"/>
                <a:gd name="T88" fmla="*/ 73 w 128"/>
                <a:gd name="T89" fmla="*/ 90 h 110"/>
                <a:gd name="T90" fmla="*/ 95 w 128"/>
                <a:gd name="T91" fmla="*/ 90 h 110"/>
                <a:gd name="T92" fmla="*/ 77 w 128"/>
                <a:gd name="T93" fmla="*/ 90 h 110"/>
                <a:gd name="T94" fmla="*/ 77 w 128"/>
                <a:gd name="T95" fmla="*/ 43 h 110"/>
                <a:gd name="T96" fmla="*/ 95 w 128"/>
                <a:gd name="T97" fmla="*/ 43 h 110"/>
                <a:gd name="T98" fmla="*/ 95 w 128"/>
                <a:gd name="T99" fmla="*/ 90 h 110"/>
                <a:gd name="T100" fmla="*/ 116 w 128"/>
                <a:gd name="T101" fmla="*/ 90 h 110"/>
                <a:gd name="T102" fmla="*/ 100 w 128"/>
                <a:gd name="T103" fmla="*/ 90 h 110"/>
                <a:gd name="T104" fmla="*/ 100 w 128"/>
                <a:gd name="T105" fmla="*/ 43 h 110"/>
                <a:gd name="T106" fmla="*/ 116 w 128"/>
                <a:gd name="T107" fmla="*/ 43 h 110"/>
                <a:gd name="T108" fmla="*/ 116 w 128"/>
                <a:gd name="T109" fmla="*/ 90 h 110"/>
                <a:gd name="T110" fmla="*/ 118 w 128"/>
                <a:gd name="T111" fmla="*/ 15 h 110"/>
                <a:gd name="T112" fmla="*/ 113 w 128"/>
                <a:gd name="T113" fmla="*/ 10 h 110"/>
                <a:gd name="T114" fmla="*/ 118 w 128"/>
                <a:gd name="T115" fmla="*/ 5 h 110"/>
                <a:gd name="T116" fmla="*/ 123 w 128"/>
                <a:gd name="T117" fmla="*/ 10 h 110"/>
                <a:gd name="T118" fmla="*/ 118 w 128"/>
                <a:gd name="T119" fmla="*/ 1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8" h="110">
                  <a:moveTo>
                    <a:pt x="128" y="10"/>
                  </a:moveTo>
                  <a:cubicBezTo>
                    <a:pt x="128" y="5"/>
                    <a:pt x="124" y="0"/>
                    <a:pt x="118" y="0"/>
                  </a:cubicBezTo>
                  <a:cubicBezTo>
                    <a:pt x="113" y="0"/>
                    <a:pt x="109" y="5"/>
                    <a:pt x="109" y="10"/>
                  </a:cubicBezTo>
                  <a:cubicBezTo>
                    <a:pt x="109" y="14"/>
                    <a:pt x="111" y="18"/>
                    <a:pt x="115" y="19"/>
                  </a:cubicBezTo>
                  <a:cubicBezTo>
                    <a:pt x="116" y="20"/>
                    <a:pt x="116" y="20"/>
                    <a:pt x="116" y="20"/>
                  </a:cubicBezTo>
                  <a:cubicBezTo>
                    <a:pt x="116" y="38"/>
                    <a:pt x="116" y="38"/>
                    <a:pt x="116" y="38"/>
                  </a:cubicBezTo>
                  <a:cubicBezTo>
                    <a:pt x="12" y="38"/>
                    <a:pt x="12" y="38"/>
                    <a:pt x="12" y="38"/>
                  </a:cubicBezTo>
                  <a:cubicBezTo>
                    <a:pt x="12" y="20"/>
                    <a:pt x="12" y="20"/>
                    <a:pt x="12" y="20"/>
                  </a:cubicBezTo>
                  <a:cubicBezTo>
                    <a:pt x="13" y="19"/>
                    <a:pt x="13" y="19"/>
                    <a:pt x="13" y="19"/>
                  </a:cubicBezTo>
                  <a:cubicBezTo>
                    <a:pt x="17" y="18"/>
                    <a:pt x="19" y="14"/>
                    <a:pt x="19" y="10"/>
                  </a:cubicBezTo>
                  <a:cubicBezTo>
                    <a:pt x="19" y="5"/>
                    <a:pt x="15" y="0"/>
                    <a:pt x="10" y="0"/>
                  </a:cubicBezTo>
                  <a:cubicBezTo>
                    <a:pt x="4" y="0"/>
                    <a:pt x="0" y="5"/>
                    <a:pt x="0" y="10"/>
                  </a:cubicBezTo>
                  <a:cubicBezTo>
                    <a:pt x="0" y="14"/>
                    <a:pt x="3" y="18"/>
                    <a:pt x="6" y="19"/>
                  </a:cubicBezTo>
                  <a:cubicBezTo>
                    <a:pt x="7" y="20"/>
                    <a:pt x="7" y="20"/>
                    <a:pt x="7" y="20"/>
                  </a:cubicBezTo>
                  <a:cubicBezTo>
                    <a:pt x="7" y="107"/>
                    <a:pt x="7" y="107"/>
                    <a:pt x="7" y="107"/>
                  </a:cubicBezTo>
                  <a:cubicBezTo>
                    <a:pt x="7" y="109"/>
                    <a:pt x="8" y="110"/>
                    <a:pt x="10" y="110"/>
                  </a:cubicBezTo>
                  <a:cubicBezTo>
                    <a:pt x="11" y="110"/>
                    <a:pt x="12" y="109"/>
                    <a:pt x="12" y="107"/>
                  </a:cubicBezTo>
                  <a:cubicBezTo>
                    <a:pt x="12" y="95"/>
                    <a:pt x="12" y="95"/>
                    <a:pt x="12" y="95"/>
                  </a:cubicBezTo>
                  <a:cubicBezTo>
                    <a:pt x="116" y="95"/>
                    <a:pt x="116" y="95"/>
                    <a:pt x="116" y="95"/>
                  </a:cubicBezTo>
                  <a:cubicBezTo>
                    <a:pt x="116" y="107"/>
                    <a:pt x="116" y="107"/>
                    <a:pt x="116" y="107"/>
                  </a:cubicBezTo>
                  <a:cubicBezTo>
                    <a:pt x="116" y="109"/>
                    <a:pt x="117" y="110"/>
                    <a:pt x="118" y="110"/>
                  </a:cubicBezTo>
                  <a:cubicBezTo>
                    <a:pt x="120" y="110"/>
                    <a:pt x="121" y="109"/>
                    <a:pt x="121" y="107"/>
                  </a:cubicBezTo>
                  <a:cubicBezTo>
                    <a:pt x="121" y="20"/>
                    <a:pt x="121" y="20"/>
                    <a:pt x="121" y="20"/>
                  </a:cubicBezTo>
                  <a:cubicBezTo>
                    <a:pt x="122" y="19"/>
                    <a:pt x="122" y="19"/>
                    <a:pt x="122" y="19"/>
                  </a:cubicBezTo>
                  <a:cubicBezTo>
                    <a:pt x="125" y="18"/>
                    <a:pt x="128" y="14"/>
                    <a:pt x="128" y="10"/>
                  </a:cubicBezTo>
                  <a:close/>
                  <a:moveTo>
                    <a:pt x="10" y="15"/>
                  </a:moveTo>
                  <a:cubicBezTo>
                    <a:pt x="7" y="15"/>
                    <a:pt x="5" y="13"/>
                    <a:pt x="5" y="10"/>
                  </a:cubicBezTo>
                  <a:cubicBezTo>
                    <a:pt x="5" y="7"/>
                    <a:pt x="7" y="5"/>
                    <a:pt x="10" y="5"/>
                  </a:cubicBezTo>
                  <a:cubicBezTo>
                    <a:pt x="13" y="5"/>
                    <a:pt x="15" y="7"/>
                    <a:pt x="15" y="10"/>
                  </a:cubicBezTo>
                  <a:cubicBezTo>
                    <a:pt x="15" y="13"/>
                    <a:pt x="13" y="15"/>
                    <a:pt x="10" y="15"/>
                  </a:cubicBezTo>
                  <a:close/>
                  <a:moveTo>
                    <a:pt x="28" y="90"/>
                  </a:moveTo>
                  <a:cubicBezTo>
                    <a:pt x="12" y="90"/>
                    <a:pt x="12" y="90"/>
                    <a:pt x="12" y="90"/>
                  </a:cubicBezTo>
                  <a:cubicBezTo>
                    <a:pt x="12" y="43"/>
                    <a:pt x="12" y="43"/>
                    <a:pt x="12" y="43"/>
                  </a:cubicBezTo>
                  <a:cubicBezTo>
                    <a:pt x="28" y="43"/>
                    <a:pt x="28" y="43"/>
                    <a:pt x="28" y="43"/>
                  </a:cubicBezTo>
                  <a:lnTo>
                    <a:pt x="28" y="90"/>
                  </a:lnTo>
                  <a:close/>
                  <a:moveTo>
                    <a:pt x="51" y="90"/>
                  </a:moveTo>
                  <a:cubicBezTo>
                    <a:pt x="33" y="90"/>
                    <a:pt x="33" y="90"/>
                    <a:pt x="33" y="90"/>
                  </a:cubicBezTo>
                  <a:cubicBezTo>
                    <a:pt x="33" y="43"/>
                    <a:pt x="33" y="43"/>
                    <a:pt x="33" y="43"/>
                  </a:cubicBezTo>
                  <a:cubicBezTo>
                    <a:pt x="51" y="43"/>
                    <a:pt x="51" y="43"/>
                    <a:pt x="51" y="43"/>
                  </a:cubicBezTo>
                  <a:lnTo>
                    <a:pt x="51" y="90"/>
                  </a:lnTo>
                  <a:close/>
                  <a:moveTo>
                    <a:pt x="73" y="90"/>
                  </a:moveTo>
                  <a:cubicBezTo>
                    <a:pt x="55" y="90"/>
                    <a:pt x="55" y="90"/>
                    <a:pt x="55" y="90"/>
                  </a:cubicBezTo>
                  <a:cubicBezTo>
                    <a:pt x="55" y="43"/>
                    <a:pt x="55" y="43"/>
                    <a:pt x="55" y="43"/>
                  </a:cubicBezTo>
                  <a:cubicBezTo>
                    <a:pt x="73" y="43"/>
                    <a:pt x="73" y="43"/>
                    <a:pt x="73" y="43"/>
                  </a:cubicBezTo>
                  <a:lnTo>
                    <a:pt x="73" y="90"/>
                  </a:lnTo>
                  <a:close/>
                  <a:moveTo>
                    <a:pt x="95" y="90"/>
                  </a:moveTo>
                  <a:cubicBezTo>
                    <a:pt x="77" y="90"/>
                    <a:pt x="77" y="90"/>
                    <a:pt x="77" y="90"/>
                  </a:cubicBezTo>
                  <a:cubicBezTo>
                    <a:pt x="77" y="43"/>
                    <a:pt x="77" y="43"/>
                    <a:pt x="77" y="43"/>
                  </a:cubicBezTo>
                  <a:cubicBezTo>
                    <a:pt x="95" y="43"/>
                    <a:pt x="95" y="43"/>
                    <a:pt x="95" y="43"/>
                  </a:cubicBezTo>
                  <a:lnTo>
                    <a:pt x="95" y="90"/>
                  </a:lnTo>
                  <a:close/>
                  <a:moveTo>
                    <a:pt x="116" y="90"/>
                  </a:moveTo>
                  <a:cubicBezTo>
                    <a:pt x="100" y="90"/>
                    <a:pt x="100" y="90"/>
                    <a:pt x="100" y="90"/>
                  </a:cubicBezTo>
                  <a:cubicBezTo>
                    <a:pt x="100" y="43"/>
                    <a:pt x="100" y="43"/>
                    <a:pt x="100" y="43"/>
                  </a:cubicBezTo>
                  <a:cubicBezTo>
                    <a:pt x="116" y="43"/>
                    <a:pt x="116" y="43"/>
                    <a:pt x="116" y="43"/>
                  </a:cubicBezTo>
                  <a:lnTo>
                    <a:pt x="116" y="90"/>
                  </a:lnTo>
                  <a:close/>
                  <a:moveTo>
                    <a:pt x="118" y="15"/>
                  </a:moveTo>
                  <a:cubicBezTo>
                    <a:pt x="115" y="15"/>
                    <a:pt x="113" y="13"/>
                    <a:pt x="113" y="10"/>
                  </a:cubicBezTo>
                  <a:cubicBezTo>
                    <a:pt x="113" y="7"/>
                    <a:pt x="115" y="5"/>
                    <a:pt x="118" y="5"/>
                  </a:cubicBezTo>
                  <a:cubicBezTo>
                    <a:pt x="121" y="5"/>
                    <a:pt x="123" y="7"/>
                    <a:pt x="123" y="10"/>
                  </a:cubicBezTo>
                  <a:cubicBezTo>
                    <a:pt x="123" y="13"/>
                    <a:pt x="121" y="15"/>
                    <a:pt x="118" y="1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36" name="Oval 136"/>
            <p:cNvSpPr>
              <a:spLocks noChangeArrowheads="1"/>
            </p:cNvSpPr>
            <p:nvPr/>
          </p:nvSpPr>
          <p:spPr bwMode="auto">
            <a:xfrm>
              <a:off x="1694" y="744"/>
              <a:ext cx="12" cy="12"/>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37" name="Oval 137"/>
            <p:cNvSpPr>
              <a:spLocks noChangeArrowheads="1"/>
            </p:cNvSpPr>
            <p:nvPr/>
          </p:nvSpPr>
          <p:spPr bwMode="auto">
            <a:xfrm>
              <a:off x="1798" y="744"/>
              <a:ext cx="12" cy="12"/>
            </a:xfrm>
            <a:prstGeom prst="ellipse">
              <a:avLst/>
            </a:pr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38" name="Freeform 138"/>
            <p:cNvSpPr>
              <a:spLocks noEditPoints="1"/>
            </p:cNvSpPr>
            <p:nvPr/>
          </p:nvSpPr>
          <p:spPr bwMode="auto">
            <a:xfrm>
              <a:off x="1568" y="498"/>
              <a:ext cx="303" cy="294"/>
            </a:xfrm>
            <a:custGeom>
              <a:avLst/>
              <a:gdLst>
                <a:gd name="T0" fmla="*/ 128 w 128"/>
                <a:gd name="T1" fmla="*/ 40 h 124"/>
                <a:gd name="T2" fmla="*/ 85 w 128"/>
                <a:gd name="T3" fmla="*/ 0 h 124"/>
                <a:gd name="T4" fmla="*/ 83 w 128"/>
                <a:gd name="T5" fmla="*/ 34 h 124"/>
                <a:gd name="T6" fmla="*/ 3 w 128"/>
                <a:gd name="T7" fmla="*/ 17 h 124"/>
                <a:gd name="T8" fmla="*/ 1 w 128"/>
                <a:gd name="T9" fmla="*/ 21 h 124"/>
                <a:gd name="T10" fmla="*/ 27 w 128"/>
                <a:gd name="T11" fmla="*/ 38 h 124"/>
                <a:gd name="T12" fmla="*/ 63 w 128"/>
                <a:gd name="T13" fmla="*/ 79 h 124"/>
                <a:gd name="T14" fmla="*/ 74 w 128"/>
                <a:gd name="T15" fmla="*/ 88 h 124"/>
                <a:gd name="T16" fmla="*/ 66 w 128"/>
                <a:gd name="T17" fmla="*/ 93 h 124"/>
                <a:gd name="T18" fmla="*/ 38 w 128"/>
                <a:gd name="T19" fmla="*/ 105 h 124"/>
                <a:gd name="T20" fmla="*/ 55 w 128"/>
                <a:gd name="T21" fmla="*/ 124 h 124"/>
                <a:gd name="T22" fmla="*/ 70 w 128"/>
                <a:gd name="T23" fmla="*/ 98 h 124"/>
                <a:gd name="T24" fmla="*/ 78 w 128"/>
                <a:gd name="T25" fmla="*/ 91 h 124"/>
                <a:gd name="T26" fmla="*/ 85 w 128"/>
                <a:gd name="T27" fmla="*/ 98 h 124"/>
                <a:gd name="T28" fmla="*/ 100 w 128"/>
                <a:gd name="T29" fmla="*/ 124 h 124"/>
                <a:gd name="T30" fmla="*/ 100 w 128"/>
                <a:gd name="T31" fmla="*/ 89 h 124"/>
                <a:gd name="T32" fmla="*/ 88 w 128"/>
                <a:gd name="T33" fmla="*/ 94 h 124"/>
                <a:gd name="T34" fmla="*/ 92 w 128"/>
                <a:gd name="T35" fmla="*/ 79 h 124"/>
                <a:gd name="T36" fmla="*/ 55 w 128"/>
                <a:gd name="T37" fmla="*/ 119 h 124"/>
                <a:gd name="T38" fmla="*/ 47 w 128"/>
                <a:gd name="T39" fmla="*/ 97 h 124"/>
                <a:gd name="T40" fmla="*/ 55 w 128"/>
                <a:gd name="T41" fmla="*/ 94 h 124"/>
                <a:gd name="T42" fmla="*/ 63 w 128"/>
                <a:gd name="T43" fmla="*/ 116 h 124"/>
                <a:gd name="T44" fmla="*/ 112 w 128"/>
                <a:gd name="T45" fmla="*/ 106 h 124"/>
                <a:gd name="T46" fmla="*/ 87 w 128"/>
                <a:gd name="T47" fmla="*/ 106 h 124"/>
                <a:gd name="T48" fmla="*/ 78 w 128"/>
                <a:gd name="T49" fmla="*/ 85 h 124"/>
                <a:gd name="T50" fmla="*/ 84 w 128"/>
                <a:gd name="T51" fmla="*/ 79 h 124"/>
                <a:gd name="T52" fmla="*/ 66 w 128"/>
                <a:gd name="T53" fmla="*/ 75 h 124"/>
                <a:gd name="T54" fmla="*/ 32 w 128"/>
                <a:gd name="T55" fmla="*/ 40 h 124"/>
                <a:gd name="T56" fmla="*/ 87 w 128"/>
                <a:gd name="T57" fmla="*/ 38 h 124"/>
                <a:gd name="T58" fmla="*/ 89 w 128"/>
                <a:gd name="T59" fmla="*/ 5 h 124"/>
                <a:gd name="T60" fmla="*/ 123 w 128"/>
                <a:gd name="T61" fmla="*/ 40 h 124"/>
                <a:gd name="T62" fmla="*/ 89 w 128"/>
                <a:gd name="T63" fmla="*/ 7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124">
                  <a:moveTo>
                    <a:pt x="92" y="79"/>
                  </a:moveTo>
                  <a:cubicBezTo>
                    <a:pt x="112" y="77"/>
                    <a:pt x="128" y="60"/>
                    <a:pt x="128" y="40"/>
                  </a:cubicBezTo>
                  <a:cubicBezTo>
                    <a:pt x="128" y="18"/>
                    <a:pt x="110" y="0"/>
                    <a:pt x="89" y="0"/>
                  </a:cubicBezTo>
                  <a:cubicBezTo>
                    <a:pt x="85" y="0"/>
                    <a:pt x="85" y="0"/>
                    <a:pt x="85" y="0"/>
                  </a:cubicBezTo>
                  <a:cubicBezTo>
                    <a:pt x="84" y="0"/>
                    <a:pt x="83" y="1"/>
                    <a:pt x="83" y="3"/>
                  </a:cubicBezTo>
                  <a:cubicBezTo>
                    <a:pt x="83" y="34"/>
                    <a:pt x="83" y="34"/>
                    <a:pt x="83" y="34"/>
                  </a:cubicBezTo>
                  <a:cubicBezTo>
                    <a:pt x="30" y="34"/>
                    <a:pt x="30" y="34"/>
                    <a:pt x="30" y="34"/>
                  </a:cubicBezTo>
                  <a:cubicBezTo>
                    <a:pt x="3" y="17"/>
                    <a:pt x="3" y="17"/>
                    <a:pt x="3" y="17"/>
                  </a:cubicBezTo>
                  <a:cubicBezTo>
                    <a:pt x="2" y="17"/>
                    <a:pt x="1" y="17"/>
                    <a:pt x="0" y="18"/>
                  </a:cubicBezTo>
                  <a:cubicBezTo>
                    <a:pt x="0" y="19"/>
                    <a:pt x="0" y="20"/>
                    <a:pt x="1" y="21"/>
                  </a:cubicBezTo>
                  <a:cubicBezTo>
                    <a:pt x="27" y="37"/>
                    <a:pt x="27" y="37"/>
                    <a:pt x="27" y="37"/>
                  </a:cubicBezTo>
                  <a:cubicBezTo>
                    <a:pt x="27" y="38"/>
                    <a:pt x="27" y="38"/>
                    <a:pt x="27" y="38"/>
                  </a:cubicBezTo>
                  <a:cubicBezTo>
                    <a:pt x="27" y="39"/>
                    <a:pt x="27" y="39"/>
                    <a:pt x="27" y="40"/>
                  </a:cubicBezTo>
                  <a:cubicBezTo>
                    <a:pt x="27" y="60"/>
                    <a:pt x="43" y="77"/>
                    <a:pt x="63" y="79"/>
                  </a:cubicBezTo>
                  <a:cubicBezTo>
                    <a:pt x="63" y="79"/>
                    <a:pt x="63" y="79"/>
                    <a:pt x="63" y="79"/>
                  </a:cubicBezTo>
                  <a:cubicBezTo>
                    <a:pt x="74" y="88"/>
                    <a:pt x="74" y="88"/>
                    <a:pt x="74" y="88"/>
                  </a:cubicBezTo>
                  <a:cubicBezTo>
                    <a:pt x="67" y="94"/>
                    <a:pt x="67" y="94"/>
                    <a:pt x="67" y="94"/>
                  </a:cubicBezTo>
                  <a:cubicBezTo>
                    <a:pt x="66" y="93"/>
                    <a:pt x="66" y="93"/>
                    <a:pt x="66" y="93"/>
                  </a:cubicBezTo>
                  <a:cubicBezTo>
                    <a:pt x="60" y="88"/>
                    <a:pt x="50" y="88"/>
                    <a:pt x="44" y="93"/>
                  </a:cubicBezTo>
                  <a:cubicBezTo>
                    <a:pt x="41" y="96"/>
                    <a:pt x="39" y="100"/>
                    <a:pt x="38" y="105"/>
                  </a:cubicBezTo>
                  <a:cubicBezTo>
                    <a:pt x="38" y="110"/>
                    <a:pt x="39" y="114"/>
                    <a:pt x="42" y="117"/>
                  </a:cubicBezTo>
                  <a:cubicBezTo>
                    <a:pt x="45" y="121"/>
                    <a:pt x="50" y="124"/>
                    <a:pt x="55" y="124"/>
                  </a:cubicBezTo>
                  <a:cubicBezTo>
                    <a:pt x="59" y="124"/>
                    <a:pt x="63" y="122"/>
                    <a:pt x="66" y="120"/>
                  </a:cubicBezTo>
                  <a:cubicBezTo>
                    <a:pt x="72" y="114"/>
                    <a:pt x="74" y="105"/>
                    <a:pt x="70" y="98"/>
                  </a:cubicBezTo>
                  <a:cubicBezTo>
                    <a:pt x="70" y="97"/>
                    <a:pt x="70" y="97"/>
                    <a:pt x="70" y="97"/>
                  </a:cubicBezTo>
                  <a:cubicBezTo>
                    <a:pt x="78" y="91"/>
                    <a:pt x="78" y="91"/>
                    <a:pt x="78" y="91"/>
                  </a:cubicBezTo>
                  <a:cubicBezTo>
                    <a:pt x="85" y="97"/>
                    <a:pt x="85" y="97"/>
                    <a:pt x="85" y="97"/>
                  </a:cubicBezTo>
                  <a:cubicBezTo>
                    <a:pt x="85" y="98"/>
                    <a:pt x="85" y="98"/>
                    <a:pt x="85" y="98"/>
                  </a:cubicBezTo>
                  <a:cubicBezTo>
                    <a:pt x="83" y="101"/>
                    <a:pt x="83" y="104"/>
                    <a:pt x="83" y="106"/>
                  </a:cubicBezTo>
                  <a:cubicBezTo>
                    <a:pt x="83" y="116"/>
                    <a:pt x="90" y="124"/>
                    <a:pt x="100" y="124"/>
                  </a:cubicBezTo>
                  <a:cubicBezTo>
                    <a:pt x="109" y="124"/>
                    <a:pt x="117" y="116"/>
                    <a:pt x="117" y="106"/>
                  </a:cubicBezTo>
                  <a:cubicBezTo>
                    <a:pt x="117" y="97"/>
                    <a:pt x="109" y="89"/>
                    <a:pt x="100" y="89"/>
                  </a:cubicBezTo>
                  <a:cubicBezTo>
                    <a:pt x="96" y="89"/>
                    <a:pt x="92" y="91"/>
                    <a:pt x="89" y="93"/>
                  </a:cubicBezTo>
                  <a:cubicBezTo>
                    <a:pt x="88" y="94"/>
                    <a:pt x="88" y="94"/>
                    <a:pt x="88" y="94"/>
                  </a:cubicBezTo>
                  <a:cubicBezTo>
                    <a:pt x="81" y="88"/>
                    <a:pt x="81" y="88"/>
                    <a:pt x="81" y="88"/>
                  </a:cubicBezTo>
                  <a:cubicBezTo>
                    <a:pt x="92" y="79"/>
                    <a:pt x="92" y="79"/>
                    <a:pt x="92" y="79"/>
                  </a:cubicBezTo>
                  <a:close/>
                  <a:moveTo>
                    <a:pt x="63" y="116"/>
                  </a:moveTo>
                  <a:cubicBezTo>
                    <a:pt x="61" y="118"/>
                    <a:pt x="58" y="119"/>
                    <a:pt x="55" y="119"/>
                  </a:cubicBezTo>
                  <a:cubicBezTo>
                    <a:pt x="52" y="119"/>
                    <a:pt x="48" y="117"/>
                    <a:pt x="46" y="115"/>
                  </a:cubicBezTo>
                  <a:cubicBezTo>
                    <a:pt x="41" y="109"/>
                    <a:pt x="42" y="101"/>
                    <a:pt x="47" y="97"/>
                  </a:cubicBezTo>
                  <a:cubicBezTo>
                    <a:pt x="49" y="95"/>
                    <a:pt x="52" y="94"/>
                    <a:pt x="55" y="94"/>
                  </a:cubicBezTo>
                  <a:cubicBezTo>
                    <a:pt x="55" y="94"/>
                    <a:pt x="55" y="94"/>
                    <a:pt x="55" y="94"/>
                  </a:cubicBezTo>
                  <a:cubicBezTo>
                    <a:pt x="59" y="94"/>
                    <a:pt x="62" y="96"/>
                    <a:pt x="65" y="98"/>
                  </a:cubicBezTo>
                  <a:cubicBezTo>
                    <a:pt x="69" y="104"/>
                    <a:pt x="69" y="112"/>
                    <a:pt x="63" y="116"/>
                  </a:cubicBezTo>
                  <a:close/>
                  <a:moveTo>
                    <a:pt x="100" y="94"/>
                  </a:moveTo>
                  <a:cubicBezTo>
                    <a:pt x="107" y="94"/>
                    <a:pt x="112" y="100"/>
                    <a:pt x="112" y="106"/>
                  </a:cubicBezTo>
                  <a:cubicBezTo>
                    <a:pt x="112" y="113"/>
                    <a:pt x="107" y="119"/>
                    <a:pt x="100" y="119"/>
                  </a:cubicBezTo>
                  <a:cubicBezTo>
                    <a:pt x="93" y="119"/>
                    <a:pt x="87" y="113"/>
                    <a:pt x="87" y="106"/>
                  </a:cubicBezTo>
                  <a:cubicBezTo>
                    <a:pt x="87" y="100"/>
                    <a:pt x="93" y="94"/>
                    <a:pt x="100" y="94"/>
                  </a:cubicBezTo>
                  <a:close/>
                  <a:moveTo>
                    <a:pt x="78" y="85"/>
                  </a:moveTo>
                  <a:cubicBezTo>
                    <a:pt x="71" y="79"/>
                    <a:pt x="71" y="79"/>
                    <a:pt x="71" y="79"/>
                  </a:cubicBezTo>
                  <a:cubicBezTo>
                    <a:pt x="84" y="79"/>
                    <a:pt x="84" y="79"/>
                    <a:pt x="84" y="79"/>
                  </a:cubicBezTo>
                  <a:lnTo>
                    <a:pt x="78" y="85"/>
                  </a:lnTo>
                  <a:close/>
                  <a:moveTo>
                    <a:pt x="66" y="75"/>
                  </a:moveTo>
                  <a:cubicBezTo>
                    <a:pt x="57" y="75"/>
                    <a:pt x="48" y="71"/>
                    <a:pt x="42" y="64"/>
                  </a:cubicBezTo>
                  <a:cubicBezTo>
                    <a:pt x="35" y="58"/>
                    <a:pt x="32" y="49"/>
                    <a:pt x="32" y="40"/>
                  </a:cubicBezTo>
                  <a:cubicBezTo>
                    <a:pt x="32" y="38"/>
                    <a:pt x="32" y="38"/>
                    <a:pt x="32" y="38"/>
                  </a:cubicBezTo>
                  <a:cubicBezTo>
                    <a:pt x="87" y="38"/>
                    <a:pt x="87" y="38"/>
                    <a:pt x="87" y="38"/>
                  </a:cubicBezTo>
                  <a:cubicBezTo>
                    <a:pt x="87" y="5"/>
                    <a:pt x="87" y="5"/>
                    <a:pt x="87" y="5"/>
                  </a:cubicBezTo>
                  <a:cubicBezTo>
                    <a:pt x="89" y="5"/>
                    <a:pt x="89" y="5"/>
                    <a:pt x="89" y="5"/>
                  </a:cubicBezTo>
                  <a:cubicBezTo>
                    <a:pt x="98" y="5"/>
                    <a:pt x="107" y="9"/>
                    <a:pt x="113" y="15"/>
                  </a:cubicBezTo>
                  <a:cubicBezTo>
                    <a:pt x="120" y="22"/>
                    <a:pt x="123" y="30"/>
                    <a:pt x="123" y="40"/>
                  </a:cubicBezTo>
                  <a:cubicBezTo>
                    <a:pt x="123" y="49"/>
                    <a:pt x="120" y="58"/>
                    <a:pt x="113" y="64"/>
                  </a:cubicBezTo>
                  <a:cubicBezTo>
                    <a:pt x="107" y="71"/>
                    <a:pt x="98" y="75"/>
                    <a:pt x="89" y="75"/>
                  </a:cubicBezTo>
                  <a:lnTo>
                    <a:pt x="66" y="75"/>
                  </a:ln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39" name="Freeform 139"/>
            <p:cNvSpPr>
              <a:spLocks noEditPoints="1"/>
            </p:cNvSpPr>
            <p:nvPr/>
          </p:nvSpPr>
          <p:spPr bwMode="auto">
            <a:xfrm>
              <a:off x="963" y="503"/>
              <a:ext cx="303" cy="284"/>
            </a:xfrm>
            <a:custGeom>
              <a:avLst/>
              <a:gdLst>
                <a:gd name="T0" fmla="*/ 11 w 128"/>
                <a:gd name="T1" fmla="*/ 58 h 120"/>
                <a:gd name="T2" fmla="*/ 0 w 128"/>
                <a:gd name="T3" fmla="*/ 70 h 120"/>
                <a:gd name="T4" fmla="*/ 11 w 128"/>
                <a:gd name="T5" fmla="*/ 82 h 120"/>
                <a:gd name="T6" fmla="*/ 29 w 128"/>
                <a:gd name="T7" fmla="*/ 108 h 120"/>
                <a:gd name="T8" fmla="*/ 83 w 128"/>
                <a:gd name="T9" fmla="*/ 116 h 120"/>
                <a:gd name="T10" fmla="*/ 117 w 128"/>
                <a:gd name="T11" fmla="*/ 82 h 120"/>
                <a:gd name="T12" fmla="*/ 118 w 128"/>
                <a:gd name="T13" fmla="*/ 81 h 120"/>
                <a:gd name="T14" fmla="*/ 118 w 128"/>
                <a:gd name="T15" fmla="*/ 58 h 120"/>
                <a:gd name="T16" fmla="*/ 117 w 128"/>
                <a:gd name="T17" fmla="*/ 57 h 120"/>
                <a:gd name="T18" fmla="*/ 100 w 128"/>
                <a:gd name="T19" fmla="*/ 32 h 120"/>
                <a:gd name="T20" fmla="*/ 96 w 128"/>
                <a:gd name="T21" fmla="*/ 1 h 120"/>
                <a:gd name="T22" fmla="*/ 73 w 128"/>
                <a:gd name="T23" fmla="*/ 12 h 120"/>
                <a:gd name="T24" fmla="*/ 55 w 128"/>
                <a:gd name="T25" fmla="*/ 13 h 120"/>
                <a:gd name="T26" fmla="*/ 31 w 128"/>
                <a:gd name="T27" fmla="*/ 1 h 120"/>
                <a:gd name="T28" fmla="*/ 28 w 128"/>
                <a:gd name="T29" fmla="*/ 32 h 120"/>
                <a:gd name="T30" fmla="*/ 11 w 128"/>
                <a:gd name="T31" fmla="*/ 57 h 120"/>
                <a:gd name="T32" fmla="*/ 76 w 128"/>
                <a:gd name="T33" fmla="*/ 17 h 120"/>
                <a:gd name="T34" fmla="*/ 95 w 128"/>
                <a:gd name="T35" fmla="*/ 39 h 120"/>
                <a:gd name="T36" fmla="*/ 76 w 128"/>
                <a:gd name="T37" fmla="*/ 27 h 120"/>
                <a:gd name="T38" fmla="*/ 76 w 128"/>
                <a:gd name="T39" fmla="*/ 18 h 120"/>
                <a:gd name="T40" fmla="*/ 73 w 128"/>
                <a:gd name="T41" fmla="*/ 23 h 120"/>
                <a:gd name="T42" fmla="*/ 55 w 128"/>
                <a:gd name="T43" fmla="*/ 23 h 120"/>
                <a:gd name="T44" fmla="*/ 33 w 128"/>
                <a:gd name="T45" fmla="*/ 7 h 120"/>
                <a:gd name="T46" fmla="*/ 52 w 128"/>
                <a:gd name="T47" fmla="*/ 18 h 120"/>
                <a:gd name="T48" fmla="*/ 52 w 128"/>
                <a:gd name="T49" fmla="*/ 27 h 120"/>
                <a:gd name="T50" fmla="*/ 33 w 128"/>
                <a:gd name="T51" fmla="*/ 39 h 120"/>
                <a:gd name="T52" fmla="*/ 32 w 128"/>
                <a:gd name="T53" fmla="*/ 44 h 120"/>
                <a:gd name="T54" fmla="*/ 55 w 128"/>
                <a:gd name="T55" fmla="*/ 33 h 120"/>
                <a:gd name="T56" fmla="*/ 73 w 128"/>
                <a:gd name="T57" fmla="*/ 32 h 120"/>
                <a:gd name="T58" fmla="*/ 100 w 128"/>
                <a:gd name="T59" fmla="*/ 42 h 120"/>
                <a:gd name="T60" fmla="*/ 102 w 128"/>
                <a:gd name="T61" fmla="*/ 41 h 120"/>
                <a:gd name="T62" fmla="*/ 113 w 128"/>
                <a:gd name="T63" fmla="*/ 63 h 120"/>
                <a:gd name="T64" fmla="*/ 116 w 128"/>
                <a:gd name="T65" fmla="*/ 63 h 120"/>
                <a:gd name="T66" fmla="*/ 116 w 128"/>
                <a:gd name="T67" fmla="*/ 77 h 120"/>
                <a:gd name="T68" fmla="*/ 113 w 128"/>
                <a:gd name="T69" fmla="*/ 77 h 120"/>
                <a:gd name="T70" fmla="*/ 64 w 128"/>
                <a:gd name="T71" fmla="*/ 115 h 120"/>
                <a:gd name="T72" fmla="*/ 15 w 128"/>
                <a:gd name="T73" fmla="*/ 77 h 120"/>
                <a:gd name="T74" fmla="*/ 12 w 128"/>
                <a:gd name="T75" fmla="*/ 77 h 120"/>
                <a:gd name="T76" fmla="*/ 12 w 128"/>
                <a:gd name="T77" fmla="*/ 63 h 120"/>
                <a:gd name="T78" fmla="*/ 15 w 128"/>
                <a:gd name="T79" fmla="*/ 63 h 120"/>
                <a:gd name="T80" fmla="*/ 26 w 128"/>
                <a:gd name="T81" fmla="*/ 41 h 120"/>
                <a:gd name="T82" fmla="*/ 28 w 128"/>
                <a:gd name="T83" fmla="*/ 4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0">
                  <a:moveTo>
                    <a:pt x="11" y="57"/>
                  </a:moveTo>
                  <a:cubicBezTo>
                    <a:pt x="11" y="58"/>
                    <a:pt x="11" y="58"/>
                    <a:pt x="11" y="58"/>
                  </a:cubicBezTo>
                  <a:cubicBezTo>
                    <a:pt x="10" y="58"/>
                    <a:pt x="10" y="58"/>
                    <a:pt x="10" y="58"/>
                  </a:cubicBezTo>
                  <a:cubicBezTo>
                    <a:pt x="4" y="59"/>
                    <a:pt x="0" y="64"/>
                    <a:pt x="0" y="70"/>
                  </a:cubicBezTo>
                  <a:cubicBezTo>
                    <a:pt x="0" y="76"/>
                    <a:pt x="4" y="81"/>
                    <a:pt x="10" y="81"/>
                  </a:cubicBezTo>
                  <a:cubicBezTo>
                    <a:pt x="11" y="82"/>
                    <a:pt x="11" y="82"/>
                    <a:pt x="11" y="82"/>
                  </a:cubicBezTo>
                  <a:cubicBezTo>
                    <a:pt x="11" y="82"/>
                    <a:pt x="11" y="82"/>
                    <a:pt x="11" y="82"/>
                  </a:cubicBezTo>
                  <a:cubicBezTo>
                    <a:pt x="14" y="92"/>
                    <a:pt x="21" y="102"/>
                    <a:pt x="29" y="108"/>
                  </a:cubicBezTo>
                  <a:cubicBezTo>
                    <a:pt x="34" y="112"/>
                    <a:pt x="39" y="115"/>
                    <a:pt x="45" y="116"/>
                  </a:cubicBezTo>
                  <a:cubicBezTo>
                    <a:pt x="57" y="120"/>
                    <a:pt x="71" y="120"/>
                    <a:pt x="83" y="116"/>
                  </a:cubicBezTo>
                  <a:cubicBezTo>
                    <a:pt x="89" y="115"/>
                    <a:pt x="94" y="112"/>
                    <a:pt x="99" y="108"/>
                  </a:cubicBezTo>
                  <a:cubicBezTo>
                    <a:pt x="107" y="102"/>
                    <a:pt x="114" y="92"/>
                    <a:pt x="117" y="82"/>
                  </a:cubicBezTo>
                  <a:cubicBezTo>
                    <a:pt x="117" y="82"/>
                    <a:pt x="117" y="82"/>
                    <a:pt x="117" y="82"/>
                  </a:cubicBezTo>
                  <a:cubicBezTo>
                    <a:pt x="118" y="81"/>
                    <a:pt x="118" y="81"/>
                    <a:pt x="118" y="81"/>
                  </a:cubicBezTo>
                  <a:cubicBezTo>
                    <a:pt x="124" y="81"/>
                    <a:pt x="128" y="76"/>
                    <a:pt x="128" y="70"/>
                  </a:cubicBezTo>
                  <a:cubicBezTo>
                    <a:pt x="128" y="64"/>
                    <a:pt x="124" y="59"/>
                    <a:pt x="118" y="58"/>
                  </a:cubicBezTo>
                  <a:cubicBezTo>
                    <a:pt x="117" y="58"/>
                    <a:pt x="117" y="58"/>
                    <a:pt x="117" y="58"/>
                  </a:cubicBezTo>
                  <a:cubicBezTo>
                    <a:pt x="117" y="57"/>
                    <a:pt x="117" y="57"/>
                    <a:pt x="117" y="57"/>
                  </a:cubicBezTo>
                  <a:cubicBezTo>
                    <a:pt x="114" y="48"/>
                    <a:pt x="108" y="39"/>
                    <a:pt x="100" y="33"/>
                  </a:cubicBezTo>
                  <a:cubicBezTo>
                    <a:pt x="100" y="32"/>
                    <a:pt x="100" y="32"/>
                    <a:pt x="100" y="32"/>
                  </a:cubicBezTo>
                  <a:cubicBezTo>
                    <a:pt x="100" y="3"/>
                    <a:pt x="100" y="3"/>
                    <a:pt x="100" y="3"/>
                  </a:cubicBezTo>
                  <a:cubicBezTo>
                    <a:pt x="100" y="1"/>
                    <a:pt x="98" y="0"/>
                    <a:pt x="96" y="1"/>
                  </a:cubicBezTo>
                  <a:cubicBezTo>
                    <a:pt x="73" y="13"/>
                    <a:pt x="73" y="13"/>
                    <a:pt x="73" y="13"/>
                  </a:cubicBezTo>
                  <a:cubicBezTo>
                    <a:pt x="73" y="12"/>
                    <a:pt x="73" y="12"/>
                    <a:pt x="73" y="12"/>
                  </a:cubicBezTo>
                  <a:cubicBezTo>
                    <a:pt x="68" y="8"/>
                    <a:pt x="60" y="8"/>
                    <a:pt x="55" y="12"/>
                  </a:cubicBezTo>
                  <a:cubicBezTo>
                    <a:pt x="55" y="13"/>
                    <a:pt x="55" y="13"/>
                    <a:pt x="55" y="13"/>
                  </a:cubicBezTo>
                  <a:cubicBezTo>
                    <a:pt x="32" y="1"/>
                    <a:pt x="32" y="1"/>
                    <a:pt x="32" y="1"/>
                  </a:cubicBezTo>
                  <a:cubicBezTo>
                    <a:pt x="31" y="1"/>
                    <a:pt x="31" y="1"/>
                    <a:pt x="31" y="1"/>
                  </a:cubicBezTo>
                  <a:cubicBezTo>
                    <a:pt x="29" y="1"/>
                    <a:pt x="28" y="2"/>
                    <a:pt x="28" y="3"/>
                  </a:cubicBezTo>
                  <a:cubicBezTo>
                    <a:pt x="28" y="32"/>
                    <a:pt x="28" y="32"/>
                    <a:pt x="28" y="32"/>
                  </a:cubicBezTo>
                  <a:cubicBezTo>
                    <a:pt x="28" y="33"/>
                    <a:pt x="28" y="33"/>
                    <a:pt x="28" y="33"/>
                  </a:cubicBezTo>
                  <a:cubicBezTo>
                    <a:pt x="20" y="39"/>
                    <a:pt x="14" y="48"/>
                    <a:pt x="11" y="57"/>
                  </a:cubicBezTo>
                  <a:close/>
                  <a:moveTo>
                    <a:pt x="76" y="18"/>
                  </a:moveTo>
                  <a:cubicBezTo>
                    <a:pt x="76" y="17"/>
                    <a:pt x="76" y="17"/>
                    <a:pt x="76" y="17"/>
                  </a:cubicBezTo>
                  <a:cubicBezTo>
                    <a:pt x="95" y="7"/>
                    <a:pt x="95" y="7"/>
                    <a:pt x="95" y="7"/>
                  </a:cubicBezTo>
                  <a:cubicBezTo>
                    <a:pt x="95" y="39"/>
                    <a:pt x="95" y="39"/>
                    <a:pt x="95" y="39"/>
                  </a:cubicBezTo>
                  <a:cubicBezTo>
                    <a:pt x="76" y="29"/>
                    <a:pt x="76" y="29"/>
                    <a:pt x="76" y="29"/>
                  </a:cubicBezTo>
                  <a:cubicBezTo>
                    <a:pt x="76" y="27"/>
                    <a:pt x="76" y="27"/>
                    <a:pt x="76" y="27"/>
                  </a:cubicBezTo>
                  <a:cubicBezTo>
                    <a:pt x="77" y="26"/>
                    <a:pt x="77" y="24"/>
                    <a:pt x="77" y="23"/>
                  </a:cubicBezTo>
                  <a:cubicBezTo>
                    <a:pt x="77" y="21"/>
                    <a:pt x="77" y="19"/>
                    <a:pt x="76" y="18"/>
                  </a:cubicBezTo>
                  <a:close/>
                  <a:moveTo>
                    <a:pt x="64" y="14"/>
                  </a:moveTo>
                  <a:cubicBezTo>
                    <a:pt x="69" y="14"/>
                    <a:pt x="73" y="18"/>
                    <a:pt x="73" y="23"/>
                  </a:cubicBezTo>
                  <a:cubicBezTo>
                    <a:pt x="73" y="28"/>
                    <a:pt x="69" y="31"/>
                    <a:pt x="64" y="31"/>
                  </a:cubicBezTo>
                  <a:cubicBezTo>
                    <a:pt x="59" y="31"/>
                    <a:pt x="55" y="28"/>
                    <a:pt x="55" y="23"/>
                  </a:cubicBezTo>
                  <a:cubicBezTo>
                    <a:pt x="55" y="18"/>
                    <a:pt x="59" y="14"/>
                    <a:pt x="64" y="14"/>
                  </a:cubicBezTo>
                  <a:close/>
                  <a:moveTo>
                    <a:pt x="33" y="7"/>
                  </a:moveTo>
                  <a:cubicBezTo>
                    <a:pt x="52" y="17"/>
                    <a:pt x="52" y="17"/>
                    <a:pt x="52" y="17"/>
                  </a:cubicBezTo>
                  <a:cubicBezTo>
                    <a:pt x="52" y="18"/>
                    <a:pt x="52" y="18"/>
                    <a:pt x="52" y="18"/>
                  </a:cubicBezTo>
                  <a:cubicBezTo>
                    <a:pt x="51" y="19"/>
                    <a:pt x="51" y="21"/>
                    <a:pt x="51" y="23"/>
                  </a:cubicBezTo>
                  <a:cubicBezTo>
                    <a:pt x="51" y="24"/>
                    <a:pt x="51" y="26"/>
                    <a:pt x="52" y="27"/>
                  </a:cubicBezTo>
                  <a:cubicBezTo>
                    <a:pt x="52" y="29"/>
                    <a:pt x="52" y="29"/>
                    <a:pt x="52" y="29"/>
                  </a:cubicBezTo>
                  <a:cubicBezTo>
                    <a:pt x="33" y="39"/>
                    <a:pt x="33" y="39"/>
                    <a:pt x="33" y="39"/>
                  </a:cubicBezTo>
                  <a:lnTo>
                    <a:pt x="33" y="7"/>
                  </a:lnTo>
                  <a:close/>
                  <a:moveTo>
                    <a:pt x="32" y="44"/>
                  </a:moveTo>
                  <a:cubicBezTo>
                    <a:pt x="55" y="32"/>
                    <a:pt x="55" y="32"/>
                    <a:pt x="55" y="32"/>
                  </a:cubicBezTo>
                  <a:cubicBezTo>
                    <a:pt x="55" y="33"/>
                    <a:pt x="55" y="33"/>
                    <a:pt x="55" y="33"/>
                  </a:cubicBezTo>
                  <a:cubicBezTo>
                    <a:pt x="60" y="37"/>
                    <a:pt x="68" y="37"/>
                    <a:pt x="73" y="33"/>
                  </a:cubicBezTo>
                  <a:cubicBezTo>
                    <a:pt x="73" y="32"/>
                    <a:pt x="73" y="32"/>
                    <a:pt x="73" y="32"/>
                  </a:cubicBezTo>
                  <a:cubicBezTo>
                    <a:pt x="96" y="44"/>
                    <a:pt x="96" y="44"/>
                    <a:pt x="96" y="44"/>
                  </a:cubicBezTo>
                  <a:cubicBezTo>
                    <a:pt x="98" y="45"/>
                    <a:pt x="100" y="44"/>
                    <a:pt x="100" y="42"/>
                  </a:cubicBezTo>
                  <a:cubicBezTo>
                    <a:pt x="100" y="38"/>
                    <a:pt x="100" y="38"/>
                    <a:pt x="100" y="38"/>
                  </a:cubicBezTo>
                  <a:cubicBezTo>
                    <a:pt x="102" y="41"/>
                    <a:pt x="102" y="41"/>
                    <a:pt x="102" y="41"/>
                  </a:cubicBezTo>
                  <a:cubicBezTo>
                    <a:pt x="108" y="47"/>
                    <a:pt x="111" y="54"/>
                    <a:pt x="113" y="61"/>
                  </a:cubicBezTo>
                  <a:cubicBezTo>
                    <a:pt x="113" y="63"/>
                    <a:pt x="113" y="63"/>
                    <a:pt x="113" y="63"/>
                  </a:cubicBezTo>
                  <a:cubicBezTo>
                    <a:pt x="115" y="63"/>
                    <a:pt x="115" y="63"/>
                    <a:pt x="115" y="63"/>
                  </a:cubicBezTo>
                  <a:cubicBezTo>
                    <a:pt x="116" y="63"/>
                    <a:pt x="116" y="63"/>
                    <a:pt x="116" y="63"/>
                  </a:cubicBezTo>
                  <a:cubicBezTo>
                    <a:pt x="120" y="63"/>
                    <a:pt x="123" y="66"/>
                    <a:pt x="123" y="70"/>
                  </a:cubicBezTo>
                  <a:cubicBezTo>
                    <a:pt x="123" y="74"/>
                    <a:pt x="120" y="77"/>
                    <a:pt x="116" y="77"/>
                  </a:cubicBezTo>
                  <a:cubicBezTo>
                    <a:pt x="116" y="77"/>
                    <a:pt x="116" y="77"/>
                    <a:pt x="115" y="77"/>
                  </a:cubicBezTo>
                  <a:cubicBezTo>
                    <a:pt x="113" y="77"/>
                    <a:pt x="113" y="77"/>
                    <a:pt x="113" y="77"/>
                  </a:cubicBezTo>
                  <a:cubicBezTo>
                    <a:pt x="113" y="79"/>
                    <a:pt x="113" y="79"/>
                    <a:pt x="113" y="79"/>
                  </a:cubicBezTo>
                  <a:cubicBezTo>
                    <a:pt x="108" y="100"/>
                    <a:pt x="88" y="115"/>
                    <a:pt x="64" y="115"/>
                  </a:cubicBezTo>
                  <a:cubicBezTo>
                    <a:pt x="40" y="115"/>
                    <a:pt x="20" y="100"/>
                    <a:pt x="15" y="79"/>
                  </a:cubicBezTo>
                  <a:cubicBezTo>
                    <a:pt x="15" y="77"/>
                    <a:pt x="15" y="77"/>
                    <a:pt x="15" y="77"/>
                  </a:cubicBezTo>
                  <a:cubicBezTo>
                    <a:pt x="13" y="77"/>
                    <a:pt x="13" y="77"/>
                    <a:pt x="13" y="77"/>
                  </a:cubicBezTo>
                  <a:cubicBezTo>
                    <a:pt x="12" y="77"/>
                    <a:pt x="12" y="77"/>
                    <a:pt x="12" y="77"/>
                  </a:cubicBezTo>
                  <a:cubicBezTo>
                    <a:pt x="8" y="77"/>
                    <a:pt x="5" y="74"/>
                    <a:pt x="5" y="70"/>
                  </a:cubicBezTo>
                  <a:cubicBezTo>
                    <a:pt x="5" y="66"/>
                    <a:pt x="8" y="63"/>
                    <a:pt x="12" y="63"/>
                  </a:cubicBezTo>
                  <a:cubicBezTo>
                    <a:pt x="12" y="63"/>
                    <a:pt x="12" y="63"/>
                    <a:pt x="12" y="63"/>
                  </a:cubicBezTo>
                  <a:cubicBezTo>
                    <a:pt x="15" y="63"/>
                    <a:pt x="15" y="63"/>
                    <a:pt x="15" y="63"/>
                  </a:cubicBezTo>
                  <a:cubicBezTo>
                    <a:pt x="15" y="61"/>
                    <a:pt x="15" y="61"/>
                    <a:pt x="15" y="61"/>
                  </a:cubicBezTo>
                  <a:cubicBezTo>
                    <a:pt x="17" y="54"/>
                    <a:pt x="20" y="47"/>
                    <a:pt x="26" y="41"/>
                  </a:cubicBezTo>
                  <a:cubicBezTo>
                    <a:pt x="28" y="38"/>
                    <a:pt x="28" y="38"/>
                    <a:pt x="28" y="38"/>
                  </a:cubicBezTo>
                  <a:cubicBezTo>
                    <a:pt x="28" y="42"/>
                    <a:pt x="28" y="42"/>
                    <a:pt x="28" y="42"/>
                  </a:cubicBezTo>
                  <a:cubicBezTo>
                    <a:pt x="28" y="44"/>
                    <a:pt x="30" y="45"/>
                    <a:pt x="32" y="44"/>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40" name="Freeform 140"/>
            <p:cNvSpPr>
              <a:spLocks noEditPoints="1"/>
            </p:cNvSpPr>
            <p:nvPr/>
          </p:nvSpPr>
          <p:spPr bwMode="auto">
            <a:xfrm>
              <a:off x="358" y="526"/>
              <a:ext cx="302" cy="240"/>
            </a:xfrm>
            <a:custGeom>
              <a:avLst/>
              <a:gdLst>
                <a:gd name="T0" fmla="*/ 117 w 128"/>
                <a:gd name="T1" fmla="*/ 63 h 101"/>
                <a:gd name="T2" fmla="*/ 117 w 128"/>
                <a:gd name="T3" fmla="*/ 62 h 101"/>
                <a:gd name="T4" fmla="*/ 118 w 128"/>
                <a:gd name="T5" fmla="*/ 62 h 101"/>
                <a:gd name="T6" fmla="*/ 128 w 128"/>
                <a:gd name="T7" fmla="*/ 50 h 101"/>
                <a:gd name="T8" fmla="*/ 118 w 128"/>
                <a:gd name="T9" fmla="*/ 38 h 101"/>
                <a:gd name="T10" fmla="*/ 117 w 128"/>
                <a:gd name="T11" fmla="*/ 38 h 101"/>
                <a:gd name="T12" fmla="*/ 117 w 128"/>
                <a:gd name="T13" fmla="*/ 37 h 101"/>
                <a:gd name="T14" fmla="*/ 99 w 128"/>
                <a:gd name="T15" fmla="*/ 12 h 101"/>
                <a:gd name="T16" fmla="*/ 83 w 128"/>
                <a:gd name="T17" fmla="*/ 3 h 101"/>
                <a:gd name="T18" fmla="*/ 64 w 128"/>
                <a:gd name="T19" fmla="*/ 0 h 101"/>
                <a:gd name="T20" fmla="*/ 45 w 128"/>
                <a:gd name="T21" fmla="*/ 3 h 101"/>
                <a:gd name="T22" fmla="*/ 29 w 128"/>
                <a:gd name="T23" fmla="*/ 12 h 101"/>
                <a:gd name="T24" fmla="*/ 11 w 128"/>
                <a:gd name="T25" fmla="*/ 37 h 101"/>
                <a:gd name="T26" fmla="*/ 11 w 128"/>
                <a:gd name="T27" fmla="*/ 38 h 101"/>
                <a:gd name="T28" fmla="*/ 10 w 128"/>
                <a:gd name="T29" fmla="*/ 38 h 101"/>
                <a:gd name="T30" fmla="*/ 0 w 128"/>
                <a:gd name="T31" fmla="*/ 50 h 101"/>
                <a:gd name="T32" fmla="*/ 10 w 128"/>
                <a:gd name="T33" fmla="*/ 62 h 101"/>
                <a:gd name="T34" fmla="*/ 11 w 128"/>
                <a:gd name="T35" fmla="*/ 62 h 101"/>
                <a:gd name="T36" fmla="*/ 11 w 128"/>
                <a:gd name="T37" fmla="*/ 63 h 101"/>
                <a:gd name="T38" fmla="*/ 29 w 128"/>
                <a:gd name="T39" fmla="*/ 88 h 101"/>
                <a:gd name="T40" fmla="*/ 45 w 128"/>
                <a:gd name="T41" fmla="*/ 97 h 101"/>
                <a:gd name="T42" fmla="*/ 83 w 128"/>
                <a:gd name="T43" fmla="*/ 97 h 101"/>
                <a:gd name="T44" fmla="*/ 99 w 128"/>
                <a:gd name="T45" fmla="*/ 88 h 101"/>
                <a:gd name="T46" fmla="*/ 117 w 128"/>
                <a:gd name="T47" fmla="*/ 63 h 101"/>
                <a:gd name="T48" fmla="*/ 64 w 128"/>
                <a:gd name="T49" fmla="*/ 95 h 101"/>
                <a:gd name="T50" fmla="*/ 15 w 128"/>
                <a:gd name="T51" fmla="*/ 59 h 101"/>
                <a:gd name="T52" fmla="*/ 15 w 128"/>
                <a:gd name="T53" fmla="*/ 57 h 101"/>
                <a:gd name="T54" fmla="*/ 13 w 128"/>
                <a:gd name="T55" fmla="*/ 57 h 101"/>
                <a:gd name="T56" fmla="*/ 12 w 128"/>
                <a:gd name="T57" fmla="*/ 57 h 101"/>
                <a:gd name="T58" fmla="*/ 5 w 128"/>
                <a:gd name="T59" fmla="*/ 50 h 101"/>
                <a:gd name="T60" fmla="*/ 12 w 128"/>
                <a:gd name="T61" fmla="*/ 43 h 101"/>
                <a:gd name="T62" fmla="*/ 13 w 128"/>
                <a:gd name="T63" fmla="*/ 43 h 101"/>
                <a:gd name="T64" fmla="*/ 15 w 128"/>
                <a:gd name="T65" fmla="*/ 43 h 101"/>
                <a:gd name="T66" fmla="*/ 15 w 128"/>
                <a:gd name="T67" fmla="*/ 41 h 101"/>
                <a:gd name="T68" fmla="*/ 64 w 128"/>
                <a:gd name="T69" fmla="*/ 5 h 101"/>
                <a:gd name="T70" fmla="*/ 113 w 128"/>
                <a:gd name="T71" fmla="*/ 41 h 101"/>
                <a:gd name="T72" fmla="*/ 113 w 128"/>
                <a:gd name="T73" fmla="*/ 43 h 101"/>
                <a:gd name="T74" fmla="*/ 115 w 128"/>
                <a:gd name="T75" fmla="*/ 43 h 101"/>
                <a:gd name="T76" fmla="*/ 116 w 128"/>
                <a:gd name="T77" fmla="*/ 43 h 101"/>
                <a:gd name="T78" fmla="*/ 123 w 128"/>
                <a:gd name="T79" fmla="*/ 50 h 101"/>
                <a:gd name="T80" fmla="*/ 116 w 128"/>
                <a:gd name="T81" fmla="*/ 57 h 101"/>
                <a:gd name="T82" fmla="*/ 115 w 128"/>
                <a:gd name="T83" fmla="*/ 57 h 101"/>
                <a:gd name="T84" fmla="*/ 113 w 128"/>
                <a:gd name="T85" fmla="*/ 57 h 101"/>
                <a:gd name="T86" fmla="*/ 113 w 128"/>
                <a:gd name="T87" fmla="*/ 59 h 101"/>
                <a:gd name="T88" fmla="*/ 64 w 128"/>
                <a:gd name="T89" fmla="*/ 9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8" h="101">
                  <a:moveTo>
                    <a:pt x="117" y="63"/>
                  </a:moveTo>
                  <a:cubicBezTo>
                    <a:pt x="117" y="62"/>
                    <a:pt x="117" y="62"/>
                    <a:pt x="117" y="62"/>
                  </a:cubicBezTo>
                  <a:cubicBezTo>
                    <a:pt x="118" y="62"/>
                    <a:pt x="118" y="62"/>
                    <a:pt x="118" y="62"/>
                  </a:cubicBezTo>
                  <a:cubicBezTo>
                    <a:pt x="124" y="61"/>
                    <a:pt x="128" y="56"/>
                    <a:pt x="128" y="50"/>
                  </a:cubicBezTo>
                  <a:cubicBezTo>
                    <a:pt x="128" y="44"/>
                    <a:pt x="124" y="39"/>
                    <a:pt x="118" y="38"/>
                  </a:cubicBezTo>
                  <a:cubicBezTo>
                    <a:pt x="117" y="38"/>
                    <a:pt x="117" y="38"/>
                    <a:pt x="117" y="38"/>
                  </a:cubicBezTo>
                  <a:cubicBezTo>
                    <a:pt x="117" y="37"/>
                    <a:pt x="117" y="37"/>
                    <a:pt x="117" y="37"/>
                  </a:cubicBezTo>
                  <a:cubicBezTo>
                    <a:pt x="114" y="27"/>
                    <a:pt x="107" y="18"/>
                    <a:pt x="99" y="12"/>
                  </a:cubicBezTo>
                  <a:cubicBezTo>
                    <a:pt x="94" y="8"/>
                    <a:pt x="89" y="5"/>
                    <a:pt x="83" y="3"/>
                  </a:cubicBezTo>
                  <a:cubicBezTo>
                    <a:pt x="77" y="1"/>
                    <a:pt x="70" y="0"/>
                    <a:pt x="64" y="0"/>
                  </a:cubicBezTo>
                  <a:cubicBezTo>
                    <a:pt x="58" y="0"/>
                    <a:pt x="51" y="1"/>
                    <a:pt x="45" y="3"/>
                  </a:cubicBezTo>
                  <a:cubicBezTo>
                    <a:pt x="39" y="5"/>
                    <a:pt x="34" y="8"/>
                    <a:pt x="29" y="12"/>
                  </a:cubicBezTo>
                  <a:cubicBezTo>
                    <a:pt x="21" y="18"/>
                    <a:pt x="14" y="27"/>
                    <a:pt x="11" y="37"/>
                  </a:cubicBezTo>
                  <a:cubicBezTo>
                    <a:pt x="11" y="38"/>
                    <a:pt x="11" y="38"/>
                    <a:pt x="11" y="38"/>
                  </a:cubicBezTo>
                  <a:cubicBezTo>
                    <a:pt x="10" y="38"/>
                    <a:pt x="10" y="38"/>
                    <a:pt x="10" y="38"/>
                  </a:cubicBezTo>
                  <a:cubicBezTo>
                    <a:pt x="4" y="39"/>
                    <a:pt x="0" y="44"/>
                    <a:pt x="0" y="50"/>
                  </a:cubicBezTo>
                  <a:cubicBezTo>
                    <a:pt x="0" y="56"/>
                    <a:pt x="4" y="61"/>
                    <a:pt x="10" y="62"/>
                  </a:cubicBezTo>
                  <a:cubicBezTo>
                    <a:pt x="11" y="62"/>
                    <a:pt x="11" y="62"/>
                    <a:pt x="11" y="62"/>
                  </a:cubicBezTo>
                  <a:cubicBezTo>
                    <a:pt x="11" y="63"/>
                    <a:pt x="11" y="63"/>
                    <a:pt x="11" y="63"/>
                  </a:cubicBezTo>
                  <a:cubicBezTo>
                    <a:pt x="14" y="73"/>
                    <a:pt x="21" y="82"/>
                    <a:pt x="29" y="88"/>
                  </a:cubicBezTo>
                  <a:cubicBezTo>
                    <a:pt x="34" y="92"/>
                    <a:pt x="39" y="95"/>
                    <a:pt x="45" y="97"/>
                  </a:cubicBezTo>
                  <a:cubicBezTo>
                    <a:pt x="57" y="101"/>
                    <a:pt x="71" y="101"/>
                    <a:pt x="83" y="97"/>
                  </a:cubicBezTo>
                  <a:cubicBezTo>
                    <a:pt x="89" y="95"/>
                    <a:pt x="94" y="92"/>
                    <a:pt x="99" y="88"/>
                  </a:cubicBezTo>
                  <a:cubicBezTo>
                    <a:pt x="107" y="82"/>
                    <a:pt x="114" y="73"/>
                    <a:pt x="117" y="63"/>
                  </a:cubicBezTo>
                  <a:close/>
                  <a:moveTo>
                    <a:pt x="64" y="95"/>
                  </a:moveTo>
                  <a:cubicBezTo>
                    <a:pt x="40" y="95"/>
                    <a:pt x="20" y="80"/>
                    <a:pt x="15" y="59"/>
                  </a:cubicBezTo>
                  <a:cubicBezTo>
                    <a:pt x="15" y="57"/>
                    <a:pt x="15" y="57"/>
                    <a:pt x="15" y="57"/>
                  </a:cubicBezTo>
                  <a:cubicBezTo>
                    <a:pt x="13" y="57"/>
                    <a:pt x="13" y="57"/>
                    <a:pt x="13" y="57"/>
                  </a:cubicBezTo>
                  <a:cubicBezTo>
                    <a:pt x="12" y="57"/>
                    <a:pt x="12" y="57"/>
                    <a:pt x="12" y="57"/>
                  </a:cubicBezTo>
                  <a:cubicBezTo>
                    <a:pt x="8" y="57"/>
                    <a:pt x="5" y="54"/>
                    <a:pt x="5" y="50"/>
                  </a:cubicBezTo>
                  <a:cubicBezTo>
                    <a:pt x="5" y="46"/>
                    <a:pt x="8" y="43"/>
                    <a:pt x="12" y="43"/>
                  </a:cubicBezTo>
                  <a:cubicBezTo>
                    <a:pt x="12" y="43"/>
                    <a:pt x="12" y="43"/>
                    <a:pt x="13" y="43"/>
                  </a:cubicBezTo>
                  <a:cubicBezTo>
                    <a:pt x="15" y="43"/>
                    <a:pt x="15" y="43"/>
                    <a:pt x="15" y="43"/>
                  </a:cubicBezTo>
                  <a:cubicBezTo>
                    <a:pt x="15" y="41"/>
                    <a:pt x="15" y="41"/>
                    <a:pt x="15" y="41"/>
                  </a:cubicBezTo>
                  <a:cubicBezTo>
                    <a:pt x="20" y="20"/>
                    <a:pt x="40" y="5"/>
                    <a:pt x="64" y="5"/>
                  </a:cubicBezTo>
                  <a:cubicBezTo>
                    <a:pt x="88" y="5"/>
                    <a:pt x="108" y="20"/>
                    <a:pt x="113" y="41"/>
                  </a:cubicBezTo>
                  <a:cubicBezTo>
                    <a:pt x="113" y="43"/>
                    <a:pt x="113" y="43"/>
                    <a:pt x="113" y="43"/>
                  </a:cubicBezTo>
                  <a:cubicBezTo>
                    <a:pt x="115" y="43"/>
                    <a:pt x="115" y="43"/>
                    <a:pt x="115" y="43"/>
                  </a:cubicBezTo>
                  <a:cubicBezTo>
                    <a:pt x="116" y="43"/>
                    <a:pt x="116" y="43"/>
                    <a:pt x="116" y="43"/>
                  </a:cubicBezTo>
                  <a:cubicBezTo>
                    <a:pt x="120" y="43"/>
                    <a:pt x="123" y="46"/>
                    <a:pt x="123" y="50"/>
                  </a:cubicBezTo>
                  <a:cubicBezTo>
                    <a:pt x="123" y="54"/>
                    <a:pt x="120" y="57"/>
                    <a:pt x="116" y="57"/>
                  </a:cubicBezTo>
                  <a:cubicBezTo>
                    <a:pt x="116" y="57"/>
                    <a:pt x="116" y="57"/>
                    <a:pt x="115" y="57"/>
                  </a:cubicBezTo>
                  <a:cubicBezTo>
                    <a:pt x="113" y="57"/>
                    <a:pt x="113" y="57"/>
                    <a:pt x="113" y="57"/>
                  </a:cubicBezTo>
                  <a:cubicBezTo>
                    <a:pt x="113" y="59"/>
                    <a:pt x="113" y="59"/>
                    <a:pt x="113" y="59"/>
                  </a:cubicBezTo>
                  <a:cubicBezTo>
                    <a:pt x="108" y="80"/>
                    <a:pt x="88" y="95"/>
                    <a:pt x="64" y="95"/>
                  </a:cubicBezTo>
                  <a:close/>
                </a:path>
              </a:pathLst>
            </a:custGeom>
            <a:solidFill>
              <a:srgbClr val="505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spTree>
    <p:extLst>
      <p:ext uri="{BB962C8B-B14F-4D97-AF65-F5344CB8AC3E}">
        <p14:creationId xmlns:p14="http://schemas.microsoft.com/office/powerpoint/2010/main" val="2227048979"/>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72427" y="2009350"/>
            <a:ext cx="6022227" cy="1034129"/>
          </a:xfrm>
          <a:prstGeom prst="rect">
            <a:avLst/>
          </a:prstGeom>
          <a:noFill/>
        </p:spPr>
        <p:txBody>
          <a:bodyPr wrap="square" lIns="0" tIns="0" rIns="0" bIns="0" rtlCol="0">
            <a:spAutoFit/>
          </a:bodyPr>
          <a:lstStyle/>
          <a:p>
            <a:pPr algn="l">
              <a:lnSpc>
                <a:spcPct val="120000"/>
              </a:lnSpc>
            </a:pPr>
            <a:r>
              <a:rPr lang="zh-CN" altLang="en-US" sz="2800" spc="300" dirty="0" smtClean="0">
                <a:solidFill>
                  <a:schemeClr val="accent1"/>
                </a:solidFill>
                <a:latin typeface="启功字体简体" panose="03000509000000000000" pitchFamily="65" charset="-122"/>
                <a:ea typeface="启功字体简体" panose="03000509000000000000" pitchFamily="65" charset="-122"/>
              </a:rPr>
              <a:t>授权转载作品，仅供学习交流之用，禁止商用。</a:t>
            </a:r>
            <a:endParaRPr lang="zh-CN" altLang="en-US" sz="2800" spc="300" dirty="0">
              <a:solidFill>
                <a:schemeClr val="accent1"/>
              </a:solidFill>
              <a:latin typeface="启功字体简体" panose="03000509000000000000" pitchFamily="65" charset="-122"/>
              <a:ea typeface="启功字体简体" panose="03000509000000000000" pitchFamily="65" charset="-122"/>
            </a:endParaRPr>
          </a:p>
        </p:txBody>
      </p:sp>
    </p:spTree>
    <p:extLst>
      <p:ext uri="{BB962C8B-B14F-4D97-AF65-F5344CB8AC3E}">
        <p14:creationId xmlns:p14="http://schemas.microsoft.com/office/powerpoint/2010/main" val="32016131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椭圆 68">
            <a:extLst>
              <a:ext uri="{FF2B5EF4-FFF2-40B4-BE49-F238E27FC236}">
                <a16:creationId xmlns="" xmlns:a16="http://schemas.microsoft.com/office/drawing/2014/main" id="{4E038620-75A5-4520-8E25-F9C7B2B6904E}"/>
              </a:ext>
            </a:extLst>
          </p:cNvPr>
          <p:cNvSpPr/>
          <p:nvPr/>
        </p:nvSpPr>
        <p:spPr>
          <a:xfrm>
            <a:off x="5181690" y="2820871"/>
            <a:ext cx="550893" cy="55089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 xmlns:a16="http://schemas.microsoft.com/office/drawing/2014/main" id="{856CB06E-E9F3-4F92-A312-20763F3CB8E7}"/>
              </a:ext>
            </a:extLst>
          </p:cNvPr>
          <p:cNvSpPr/>
          <p:nvPr/>
        </p:nvSpPr>
        <p:spPr>
          <a:xfrm>
            <a:off x="5181690" y="3693789"/>
            <a:ext cx="550893" cy="55089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 xmlns:a16="http://schemas.microsoft.com/office/drawing/2014/main" id="{4595AA9B-38D0-46FD-A522-1C11B31079F7}"/>
              </a:ext>
            </a:extLst>
          </p:cNvPr>
          <p:cNvSpPr/>
          <p:nvPr/>
        </p:nvSpPr>
        <p:spPr>
          <a:xfrm>
            <a:off x="5184190" y="4548742"/>
            <a:ext cx="550893" cy="55089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 xmlns:a16="http://schemas.microsoft.com/office/drawing/2014/main" id="{BC1540A9-C516-4101-B8E5-F2680A075844}"/>
              </a:ext>
            </a:extLst>
          </p:cNvPr>
          <p:cNvSpPr/>
          <p:nvPr/>
        </p:nvSpPr>
        <p:spPr>
          <a:xfrm>
            <a:off x="5181690" y="5404127"/>
            <a:ext cx="550893" cy="55089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占位符 5">
            <a:extLst>
              <a:ext uri="{FF2B5EF4-FFF2-40B4-BE49-F238E27FC236}">
                <a16:creationId xmlns="" xmlns:a16="http://schemas.microsoft.com/office/drawing/2014/main" id="{31D4C402-E8E0-445F-A630-D63C44B0C874}"/>
              </a:ext>
            </a:extLst>
          </p:cNvPr>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p:pic>
      <p:sp>
        <p:nvSpPr>
          <p:cNvPr id="34" name="文本框 33">
            <a:extLst>
              <a:ext uri="{FF2B5EF4-FFF2-40B4-BE49-F238E27FC236}">
                <a16:creationId xmlns="" xmlns:a16="http://schemas.microsoft.com/office/drawing/2014/main" id="{6564AB23-E056-4F7D-87B5-175B974394EA}"/>
              </a:ext>
            </a:extLst>
          </p:cNvPr>
          <p:cNvSpPr txBox="1"/>
          <p:nvPr/>
        </p:nvSpPr>
        <p:spPr>
          <a:xfrm>
            <a:off x="4750004" y="6331608"/>
            <a:ext cx="2702257" cy="261610"/>
          </a:xfrm>
          <a:prstGeom prst="rect">
            <a:avLst/>
          </a:prstGeom>
          <a:noFill/>
        </p:spPr>
        <p:txBody>
          <a:bodyPr wrap="square" rtlCol="0">
            <a:spAutoFit/>
          </a:bodyPr>
          <a:lstStyle>
            <a:defPPr>
              <a:defRPr lang="zh-CN"/>
            </a:defPPr>
            <a:lvl1pPr algn="dist">
              <a:defRPr sz="900">
                <a:solidFill>
                  <a:schemeClr val="tx2">
                    <a:lumMod val="40000"/>
                    <a:lumOff val="60000"/>
                  </a:schemeClr>
                </a:solidFill>
              </a:defRPr>
            </a:lvl1pPr>
          </a:lstStyle>
          <a:p>
            <a:pPr algn="ctr"/>
            <a:r>
              <a:rPr lang="zh-CN" altLang="en-US" sz="1050" spc="600" dirty="0">
                <a:latin typeface="启功字体简体" panose="03000509000000000000" pitchFamily="65" charset="-122"/>
                <a:ea typeface="启功字体简体" panose="03000509000000000000" pitchFamily="65" charset="-122"/>
              </a:rPr>
              <a:t>学为人师行为世范</a:t>
            </a:r>
          </a:p>
        </p:txBody>
      </p:sp>
      <p:cxnSp>
        <p:nvCxnSpPr>
          <p:cNvPr id="41" name="直接连接符 40">
            <a:extLst>
              <a:ext uri="{FF2B5EF4-FFF2-40B4-BE49-F238E27FC236}">
                <a16:creationId xmlns="" xmlns:a16="http://schemas.microsoft.com/office/drawing/2014/main" id="{4C0B7BDD-FADD-4848-B7A3-30A458E68E16}"/>
              </a:ext>
            </a:extLst>
          </p:cNvPr>
          <p:cNvCxnSpPr/>
          <p:nvPr/>
        </p:nvCxnSpPr>
        <p:spPr>
          <a:xfrm>
            <a:off x="2235124" y="5476235"/>
            <a:ext cx="745319"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 xmlns:a16="http://schemas.microsoft.com/office/drawing/2014/main" id="{7B507C22-58B8-463E-AFBC-7B1028DAA2A5}"/>
              </a:ext>
            </a:extLst>
          </p:cNvPr>
          <p:cNvSpPr txBox="1"/>
          <p:nvPr/>
        </p:nvSpPr>
        <p:spPr>
          <a:xfrm>
            <a:off x="6025662" y="2897035"/>
            <a:ext cx="5446346" cy="430887"/>
          </a:xfrm>
          <a:prstGeom prst="rect">
            <a:avLst/>
          </a:prstGeom>
          <a:noFill/>
        </p:spPr>
        <p:txBody>
          <a:bodyPr wrap="square" lIns="0" tIns="0" rIns="0" bIns="0" rtlCol="0">
            <a:spAutoFit/>
          </a:bodyPr>
          <a:lstStyle/>
          <a:p>
            <a:r>
              <a:rPr lang="zh-CN" altLang="en-US" sz="2800" spc="300" dirty="0">
                <a:solidFill>
                  <a:schemeClr val="accent1"/>
                </a:solidFill>
                <a:latin typeface="+mj-ea"/>
                <a:ea typeface="+mj-ea"/>
              </a:rPr>
              <a:t>在此输入目录标题 </a:t>
            </a:r>
            <a:r>
              <a:rPr lang="en-US" altLang="zh-CN" sz="1100" spc="300" dirty="0">
                <a:solidFill>
                  <a:schemeClr val="bg1">
                    <a:lumMod val="65000"/>
                  </a:schemeClr>
                </a:solidFill>
              </a:rPr>
              <a:t>TITLE HERE</a:t>
            </a:r>
            <a:endParaRPr lang="zh-CN" altLang="en-US" sz="2800" spc="300" dirty="0">
              <a:solidFill>
                <a:schemeClr val="bg1">
                  <a:lumMod val="65000"/>
                </a:schemeClr>
              </a:solidFill>
            </a:endParaRPr>
          </a:p>
        </p:txBody>
      </p:sp>
      <p:sp>
        <p:nvSpPr>
          <p:cNvPr id="43" name="文本框 42">
            <a:extLst>
              <a:ext uri="{FF2B5EF4-FFF2-40B4-BE49-F238E27FC236}">
                <a16:creationId xmlns="" xmlns:a16="http://schemas.microsoft.com/office/drawing/2014/main" id="{94D53804-37D9-4E56-8838-1A6C689DEFA7}"/>
              </a:ext>
            </a:extLst>
          </p:cNvPr>
          <p:cNvSpPr txBox="1"/>
          <p:nvPr/>
        </p:nvSpPr>
        <p:spPr>
          <a:xfrm>
            <a:off x="5203873" y="2886474"/>
            <a:ext cx="527539" cy="430887"/>
          </a:xfrm>
          <a:prstGeom prst="rect">
            <a:avLst/>
          </a:prstGeom>
          <a:noFill/>
        </p:spPr>
        <p:txBody>
          <a:bodyPr wrap="square" lIns="0" tIns="0" rIns="0" bIns="0" rtlCol="0">
            <a:spAutoFit/>
          </a:bodyPr>
          <a:lstStyle/>
          <a:p>
            <a:pPr algn="ctr"/>
            <a:r>
              <a:rPr lang="en-US" altLang="zh-CN" sz="2800" spc="300" dirty="0">
                <a:solidFill>
                  <a:schemeClr val="bg1"/>
                </a:solidFill>
                <a:latin typeface="+mn-ea"/>
              </a:rPr>
              <a:t>1</a:t>
            </a:r>
            <a:endParaRPr lang="zh-CN" altLang="en-US" sz="2800" spc="300" dirty="0">
              <a:solidFill>
                <a:schemeClr val="bg1"/>
              </a:solidFill>
              <a:latin typeface="+mn-ea"/>
            </a:endParaRPr>
          </a:p>
        </p:txBody>
      </p:sp>
      <p:sp>
        <p:nvSpPr>
          <p:cNvPr id="58" name="文本框 57">
            <a:extLst>
              <a:ext uri="{FF2B5EF4-FFF2-40B4-BE49-F238E27FC236}">
                <a16:creationId xmlns="" xmlns:a16="http://schemas.microsoft.com/office/drawing/2014/main" id="{B2FA74BE-E344-48C4-8EF0-E837820A0AC8}"/>
              </a:ext>
            </a:extLst>
          </p:cNvPr>
          <p:cNvSpPr txBox="1"/>
          <p:nvPr/>
        </p:nvSpPr>
        <p:spPr>
          <a:xfrm>
            <a:off x="6025662" y="3764532"/>
            <a:ext cx="5446346" cy="430887"/>
          </a:xfrm>
          <a:prstGeom prst="rect">
            <a:avLst/>
          </a:prstGeom>
          <a:noFill/>
        </p:spPr>
        <p:txBody>
          <a:bodyPr wrap="square" lIns="0" tIns="0" rIns="0" bIns="0" rtlCol="0">
            <a:spAutoFit/>
          </a:bodyPr>
          <a:lstStyle/>
          <a:p>
            <a:r>
              <a:rPr lang="zh-CN" altLang="en-US" sz="2800" spc="300" dirty="0">
                <a:solidFill>
                  <a:schemeClr val="accent1"/>
                </a:solidFill>
                <a:latin typeface="+mj-ea"/>
                <a:ea typeface="+mj-ea"/>
              </a:rPr>
              <a:t>在此输入目录标题</a:t>
            </a:r>
            <a:r>
              <a:rPr lang="zh-CN" altLang="en-US" sz="2400" spc="300" dirty="0">
                <a:solidFill>
                  <a:schemeClr val="tx1">
                    <a:lumMod val="85000"/>
                    <a:lumOff val="15000"/>
                  </a:schemeClr>
                </a:solidFill>
                <a:latin typeface="+mn-ea"/>
              </a:rPr>
              <a:t> </a:t>
            </a:r>
            <a:r>
              <a:rPr lang="en-US" altLang="zh-CN" sz="1100" spc="300" dirty="0">
                <a:solidFill>
                  <a:schemeClr val="bg1">
                    <a:lumMod val="65000"/>
                  </a:schemeClr>
                </a:solidFill>
              </a:rPr>
              <a:t>TITLE HERE</a:t>
            </a:r>
            <a:endParaRPr lang="zh-CN" altLang="en-US" sz="2800" spc="300" dirty="0">
              <a:solidFill>
                <a:schemeClr val="bg1">
                  <a:lumMod val="65000"/>
                </a:schemeClr>
              </a:solidFill>
            </a:endParaRPr>
          </a:p>
        </p:txBody>
      </p:sp>
      <p:sp>
        <p:nvSpPr>
          <p:cNvPr id="59" name="文本框 58">
            <a:extLst>
              <a:ext uri="{FF2B5EF4-FFF2-40B4-BE49-F238E27FC236}">
                <a16:creationId xmlns="" xmlns:a16="http://schemas.microsoft.com/office/drawing/2014/main" id="{F3DFCE94-4C54-4AD8-A975-A842D03D5D46}"/>
              </a:ext>
            </a:extLst>
          </p:cNvPr>
          <p:cNvSpPr txBox="1"/>
          <p:nvPr/>
        </p:nvSpPr>
        <p:spPr>
          <a:xfrm>
            <a:off x="5203873" y="3765694"/>
            <a:ext cx="527539" cy="430887"/>
          </a:xfrm>
          <a:prstGeom prst="rect">
            <a:avLst/>
          </a:prstGeom>
          <a:noFill/>
        </p:spPr>
        <p:txBody>
          <a:bodyPr wrap="square" lIns="0" tIns="0" rIns="0" bIns="0" rtlCol="0">
            <a:spAutoFit/>
          </a:bodyPr>
          <a:lstStyle/>
          <a:p>
            <a:pPr algn="ctr"/>
            <a:r>
              <a:rPr lang="en-US" altLang="zh-CN" sz="2800" spc="300" dirty="0">
                <a:solidFill>
                  <a:schemeClr val="bg1"/>
                </a:solidFill>
                <a:latin typeface="+mn-ea"/>
              </a:rPr>
              <a:t>2</a:t>
            </a:r>
            <a:endParaRPr lang="zh-CN" altLang="en-US" sz="2800" spc="300" dirty="0">
              <a:solidFill>
                <a:schemeClr val="bg1"/>
              </a:solidFill>
              <a:latin typeface="+mn-ea"/>
            </a:endParaRPr>
          </a:p>
        </p:txBody>
      </p:sp>
      <p:sp>
        <p:nvSpPr>
          <p:cNvPr id="62" name="文本框 61">
            <a:extLst>
              <a:ext uri="{FF2B5EF4-FFF2-40B4-BE49-F238E27FC236}">
                <a16:creationId xmlns="" xmlns:a16="http://schemas.microsoft.com/office/drawing/2014/main" id="{93CC5F2B-0ED3-4692-A876-F7B76F8D8312}"/>
              </a:ext>
            </a:extLst>
          </p:cNvPr>
          <p:cNvSpPr txBox="1"/>
          <p:nvPr/>
        </p:nvSpPr>
        <p:spPr>
          <a:xfrm>
            <a:off x="6025662" y="4632029"/>
            <a:ext cx="5459046" cy="430887"/>
          </a:xfrm>
          <a:prstGeom prst="rect">
            <a:avLst/>
          </a:prstGeom>
          <a:noFill/>
        </p:spPr>
        <p:txBody>
          <a:bodyPr wrap="square" lIns="0" tIns="0" rIns="0" bIns="0" rtlCol="0">
            <a:spAutoFit/>
          </a:bodyPr>
          <a:lstStyle/>
          <a:p>
            <a:r>
              <a:rPr lang="zh-CN" altLang="en-US" sz="2800" spc="300" dirty="0">
                <a:solidFill>
                  <a:schemeClr val="accent1"/>
                </a:solidFill>
                <a:latin typeface="+mj-ea"/>
                <a:ea typeface="+mj-ea"/>
              </a:rPr>
              <a:t>在此输入目录标题</a:t>
            </a:r>
            <a:r>
              <a:rPr lang="zh-CN" altLang="en-US" sz="2400" spc="300" dirty="0">
                <a:solidFill>
                  <a:schemeClr val="tx1">
                    <a:lumMod val="85000"/>
                    <a:lumOff val="15000"/>
                  </a:schemeClr>
                </a:solidFill>
                <a:latin typeface="+mn-ea"/>
              </a:rPr>
              <a:t> </a:t>
            </a:r>
            <a:r>
              <a:rPr lang="en-US" altLang="zh-CN" sz="1100" spc="300" dirty="0">
                <a:solidFill>
                  <a:schemeClr val="bg1">
                    <a:lumMod val="65000"/>
                  </a:schemeClr>
                </a:solidFill>
              </a:rPr>
              <a:t>TITLE HERE</a:t>
            </a:r>
            <a:endParaRPr lang="zh-CN" altLang="en-US" sz="2800" spc="300" dirty="0">
              <a:solidFill>
                <a:schemeClr val="bg1">
                  <a:lumMod val="65000"/>
                </a:schemeClr>
              </a:solidFill>
            </a:endParaRPr>
          </a:p>
        </p:txBody>
      </p:sp>
      <p:sp>
        <p:nvSpPr>
          <p:cNvPr id="63" name="文本框 62">
            <a:extLst>
              <a:ext uri="{FF2B5EF4-FFF2-40B4-BE49-F238E27FC236}">
                <a16:creationId xmlns="" xmlns:a16="http://schemas.microsoft.com/office/drawing/2014/main" id="{7ABD5FBE-F169-47CF-A86D-0BF3BB9068DB}"/>
              </a:ext>
            </a:extLst>
          </p:cNvPr>
          <p:cNvSpPr txBox="1"/>
          <p:nvPr/>
        </p:nvSpPr>
        <p:spPr>
          <a:xfrm>
            <a:off x="5203873" y="4621468"/>
            <a:ext cx="527539" cy="430887"/>
          </a:xfrm>
          <a:prstGeom prst="rect">
            <a:avLst/>
          </a:prstGeom>
          <a:noFill/>
        </p:spPr>
        <p:txBody>
          <a:bodyPr wrap="square" lIns="0" tIns="0" rIns="0" bIns="0" rtlCol="0">
            <a:spAutoFit/>
          </a:bodyPr>
          <a:lstStyle/>
          <a:p>
            <a:pPr algn="ctr"/>
            <a:r>
              <a:rPr lang="en-US" altLang="zh-CN" sz="2800" spc="300" dirty="0">
                <a:solidFill>
                  <a:schemeClr val="bg1"/>
                </a:solidFill>
                <a:latin typeface="+mn-ea"/>
              </a:rPr>
              <a:t>3</a:t>
            </a:r>
            <a:endParaRPr lang="zh-CN" altLang="en-US" sz="2800" spc="300" dirty="0">
              <a:solidFill>
                <a:schemeClr val="bg1"/>
              </a:solidFill>
              <a:latin typeface="+mn-ea"/>
            </a:endParaRPr>
          </a:p>
        </p:txBody>
      </p:sp>
      <p:sp>
        <p:nvSpPr>
          <p:cNvPr id="66" name="文本框 65">
            <a:extLst>
              <a:ext uri="{FF2B5EF4-FFF2-40B4-BE49-F238E27FC236}">
                <a16:creationId xmlns="" xmlns:a16="http://schemas.microsoft.com/office/drawing/2014/main" id="{6251B830-D03E-4AA6-96D0-40413DCE8882}"/>
              </a:ext>
            </a:extLst>
          </p:cNvPr>
          <p:cNvSpPr txBox="1"/>
          <p:nvPr/>
        </p:nvSpPr>
        <p:spPr>
          <a:xfrm>
            <a:off x="6025662" y="5499525"/>
            <a:ext cx="5446346" cy="430887"/>
          </a:xfrm>
          <a:prstGeom prst="rect">
            <a:avLst/>
          </a:prstGeom>
          <a:noFill/>
        </p:spPr>
        <p:txBody>
          <a:bodyPr wrap="square" lIns="0" tIns="0" rIns="0" bIns="0" rtlCol="0">
            <a:spAutoFit/>
          </a:bodyPr>
          <a:lstStyle/>
          <a:p>
            <a:r>
              <a:rPr lang="zh-CN" altLang="en-US" sz="2800" spc="300" dirty="0">
                <a:solidFill>
                  <a:schemeClr val="accent1"/>
                </a:solidFill>
                <a:latin typeface="+mj-ea"/>
                <a:ea typeface="+mj-ea"/>
              </a:rPr>
              <a:t>在此输入目录标题 </a:t>
            </a:r>
            <a:r>
              <a:rPr lang="en-US" altLang="zh-CN" sz="1100" spc="300" dirty="0">
                <a:solidFill>
                  <a:schemeClr val="bg1">
                    <a:lumMod val="65000"/>
                  </a:schemeClr>
                </a:solidFill>
              </a:rPr>
              <a:t>TITLE HERE</a:t>
            </a:r>
            <a:endParaRPr lang="zh-CN" altLang="en-US" sz="2800" spc="300" dirty="0">
              <a:solidFill>
                <a:schemeClr val="bg1">
                  <a:lumMod val="65000"/>
                </a:schemeClr>
              </a:solidFill>
            </a:endParaRPr>
          </a:p>
        </p:txBody>
      </p:sp>
      <p:sp>
        <p:nvSpPr>
          <p:cNvPr id="67" name="文本框 66">
            <a:extLst>
              <a:ext uri="{FF2B5EF4-FFF2-40B4-BE49-F238E27FC236}">
                <a16:creationId xmlns="" xmlns:a16="http://schemas.microsoft.com/office/drawing/2014/main" id="{644E764A-D676-4061-A3E3-6D991A1A92B5}"/>
              </a:ext>
            </a:extLst>
          </p:cNvPr>
          <p:cNvSpPr txBox="1"/>
          <p:nvPr/>
        </p:nvSpPr>
        <p:spPr>
          <a:xfrm>
            <a:off x="5203873" y="5488964"/>
            <a:ext cx="527539" cy="430887"/>
          </a:xfrm>
          <a:prstGeom prst="rect">
            <a:avLst/>
          </a:prstGeom>
          <a:noFill/>
        </p:spPr>
        <p:txBody>
          <a:bodyPr wrap="square" lIns="0" tIns="0" rIns="0" bIns="0" rtlCol="0">
            <a:spAutoFit/>
          </a:bodyPr>
          <a:lstStyle/>
          <a:p>
            <a:pPr algn="ctr"/>
            <a:r>
              <a:rPr lang="en-US" altLang="zh-CN" sz="2800" spc="300" dirty="0">
                <a:solidFill>
                  <a:schemeClr val="bg1"/>
                </a:solidFill>
                <a:latin typeface="+mn-ea"/>
              </a:rPr>
              <a:t>4</a:t>
            </a:r>
            <a:endParaRPr lang="zh-CN" altLang="en-US" sz="2800" spc="300" dirty="0">
              <a:solidFill>
                <a:schemeClr val="bg1"/>
              </a:solidFill>
              <a:latin typeface="+mn-ea"/>
            </a:endParaRPr>
          </a:p>
        </p:txBody>
      </p:sp>
      <p:sp>
        <p:nvSpPr>
          <p:cNvPr id="73" name="文本占位符 5">
            <a:extLst>
              <a:ext uri="{FF2B5EF4-FFF2-40B4-BE49-F238E27FC236}">
                <a16:creationId xmlns="" xmlns:a16="http://schemas.microsoft.com/office/drawing/2014/main" id="{2EB287AE-AD76-4AED-B530-07D7FB0EA236}"/>
              </a:ext>
            </a:extLst>
          </p:cNvPr>
          <p:cNvSpPr txBox="1">
            <a:spLocks/>
          </p:cNvSpPr>
          <p:nvPr/>
        </p:nvSpPr>
        <p:spPr>
          <a:xfrm>
            <a:off x="1256600" y="3255804"/>
            <a:ext cx="2762739" cy="1504950"/>
          </a:xfrm>
          <a:prstGeom prst="rect">
            <a:avLst/>
          </a:prstGeom>
        </p:spPr>
        <p:txBody>
          <a:bodyPr vert="horz" lIns="0" tIns="0" rIns="0" bIns="0" rtlCol="0">
            <a:noAutofit/>
          </a:bodyPr>
          <a:lstStyle>
            <a:lvl1pPr marL="0" indent="0" algn="ctr" defTabSz="914400" rtl="0" eaLnBrk="1" latinLnBrk="0" hangingPunct="1">
              <a:lnSpc>
                <a:spcPct val="120000"/>
              </a:lnSpc>
              <a:spcBef>
                <a:spcPts val="1000"/>
              </a:spcBef>
              <a:buFont typeface="Arial" panose="020B0604020202020204" pitchFamily="34" charset="0"/>
              <a:buNone/>
              <a:defRPr sz="9600" kern="1200" spc="300">
                <a:solidFill>
                  <a:schemeClr val="accent1"/>
                </a:solidFill>
                <a:latin typeface="+mj-ea"/>
                <a:ea typeface="+mj-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kern="1200" spc="3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spc="3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目录</a:t>
            </a:r>
          </a:p>
        </p:txBody>
      </p:sp>
      <p:sp>
        <p:nvSpPr>
          <p:cNvPr id="74" name="文本占位符 8">
            <a:extLst>
              <a:ext uri="{FF2B5EF4-FFF2-40B4-BE49-F238E27FC236}">
                <a16:creationId xmlns="" xmlns:a16="http://schemas.microsoft.com/office/drawing/2014/main" id="{6E5D0696-7EA4-42C1-8E89-FD9AA51AF338}"/>
              </a:ext>
            </a:extLst>
          </p:cNvPr>
          <p:cNvSpPr>
            <a:spLocks noGrp="1"/>
          </p:cNvSpPr>
          <p:nvPr>
            <p:ph type="body" sz="quarter" idx="12" hasCustomPrompt="1"/>
          </p:nvPr>
        </p:nvSpPr>
        <p:spPr>
          <a:xfrm>
            <a:off x="1641507" y="4841498"/>
            <a:ext cx="1992924" cy="360850"/>
          </a:xfrm>
        </p:spPr>
        <p:txBody>
          <a:bodyPr>
            <a:noAutofit/>
          </a:bodyPr>
          <a:lstStyle>
            <a:lvl1pPr marL="0" indent="0" algn="dist">
              <a:buFontTx/>
              <a:buNone/>
              <a:defRPr sz="1100" baseline="0">
                <a:solidFill>
                  <a:schemeClr val="accent1"/>
                </a:solidFill>
              </a:defRPr>
            </a:lvl1pPr>
          </a:lstStyle>
          <a:p>
            <a:pPr lvl="0"/>
            <a:r>
              <a:rPr lang="en-US" altLang="zh-CN" dirty="0"/>
              <a:t>CONTENTS</a:t>
            </a:r>
            <a:endParaRPr lang="zh-CN" altLang="en-US" dirty="0"/>
          </a:p>
        </p:txBody>
      </p:sp>
    </p:spTree>
    <p:extLst>
      <p:ext uri="{BB962C8B-B14F-4D97-AF65-F5344CB8AC3E}">
        <p14:creationId xmlns:p14="http://schemas.microsoft.com/office/powerpoint/2010/main" val="3084777080"/>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HeaderHeight&quot;:15.0,&quot;FooterHeight&quot;:9.0,&quot;SideMargin&quot;:5.5,&quot;TopMargin&quot;:0.0,&quot;BottomMargin&quot;:0.0,&quot;IntervalMargin&quot;:1.5,&quot;SettingType&quot;:&quot;System&quot;}"/>
</p:tagLst>
</file>

<file path=ppt/tags/tag2.xml><?xml version="1.0" encoding="utf-8"?>
<p:tagLst xmlns:a="http://schemas.openxmlformats.org/drawingml/2006/main" xmlns:r="http://schemas.openxmlformats.org/officeDocument/2006/relationships" xmlns:p="http://schemas.openxmlformats.org/presentationml/2006/main">
  <p:tag name="PA" val="v4.1.3"/>
</p:tagLst>
</file>

<file path=ppt/theme/theme1.xml><?xml version="1.0" encoding="utf-8"?>
<a:theme xmlns:a="http://schemas.openxmlformats.org/drawingml/2006/main" name="Office 主题​​">
  <a:themeElements>
    <a:clrScheme name="Office">
      <a:dk1>
        <a:srgbClr val="000000"/>
      </a:dk1>
      <a:lt1>
        <a:srgbClr val="FFFFFF"/>
      </a:lt1>
      <a:dk2>
        <a:srgbClr val="768395"/>
      </a:dk2>
      <a:lt2>
        <a:srgbClr val="F0F0F0"/>
      </a:lt2>
      <a:accent1>
        <a:srgbClr val="003378"/>
      </a:accent1>
      <a:accent2>
        <a:srgbClr val="01518A"/>
      </a:accent2>
      <a:accent3>
        <a:srgbClr val="0184CB"/>
      </a:accent3>
      <a:accent4>
        <a:srgbClr val="00A0E6"/>
      </a:accent4>
      <a:accent5>
        <a:srgbClr val="015CB3"/>
      </a:accent5>
      <a:accent6>
        <a:srgbClr val="01386A"/>
      </a:accent6>
      <a:hlink>
        <a:srgbClr val="4472C4"/>
      </a:hlink>
      <a:folHlink>
        <a:srgbClr val="BFBFBF"/>
      </a:folHlink>
    </a:clrScheme>
    <a:fontScheme name="自定义 3">
      <a:majorFont>
        <a:latin typeface="Arial Black"/>
        <a:ea typeface="启功字体简体"/>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0" tIns="0" rIns="0" bIns="0" rtlCol="0">
        <a:spAutoFit/>
      </a:bodyPr>
      <a:lstStyle>
        <a:defPPr algn="l">
          <a:lnSpc>
            <a:spcPct val="120000"/>
          </a:lnSpc>
          <a:defRPr sz="2800" spc="300" dirty="0">
            <a:solidFill>
              <a:schemeClr val="accent1"/>
            </a:solidFill>
            <a:latin typeface="启功字体简体" panose="03000509000000000000" pitchFamily="65" charset="-122"/>
            <a:ea typeface="启功字体简体" panose="03000509000000000000" pitchFamily="65"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3592</TotalTime>
  <Words>8645</Words>
  <Application>Microsoft Office PowerPoint</Application>
  <PresentationFormat>宽屏</PresentationFormat>
  <Paragraphs>681</Paragraphs>
  <Slides>86</Slides>
  <Notes>0</Notes>
  <HiddenSlides>0</HiddenSlides>
  <MMClips>0</MMClips>
  <ScaleCrop>false</ScaleCrop>
  <HeadingPairs>
    <vt:vector size="6" baseType="variant">
      <vt:variant>
        <vt:lpstr>已用的字体</vt:lpstr>
      </vt:variant>
      <vt:variant>
        <vt:i4>8</vt:i4>
      </vt:variant>
      <vt:variant>
        <vt:lpstr>主题</vt:lpstr>
      </vt:variant>
      <vt:variant>
        <vt:i4>3</vt:i4>
      </vt:variant>
      <vt:variant>
        <vt:lpstr>幻灯片标题</vt:lpstr>
      </vt:variant>
      <vt:variant>
        <vt:i4>86</vt:i4>
      </vt:variant>
    </vt:vector>
  </HeadingPairs>
  <TitlesOfParts>
    <vt:vector size="97" baseType="lpstr">
      <vt:lpstr>等线</vt:lpstr>
      <vt:lpstr>微软雅黑</vt:lpstr>
      <vt:lpstr>Calibri</vt:lpstr>
      <vt:lpstr>Arial Black</vt:lpstr>
      <vt:lpstr>启功字体简体</vt:lpstr>
      <vt:lpstr>Segoe UI Light</vt:lpstr>
      <vt:lpstr>Century Gothic</vt:lpstr>
      <vt:lpstr>Segoe UI</vt:lpstr>
      <vt:lpstr>Office 主题​​</vt:lpstr>
      <vt:lpstr>1_OfficePLUS</vt:lpstr>
      <vt:lpstr>2_OfficePLUS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人物介绍页</vt:lpstr>
      <vt:lpstr>人物介绍页</vt:lpstr>
      <vt:lpstr>两个人物介绍页面</vt:lpstr>
      <vt:lpstr>多人物介绍页</vt:lpstr>
      <vt:lpstr>一段无图式</vt:lpstr>
      <vt:lpstr>一段无图式</vt:lpstr>
      <vt:lpstr>一段无图式</vt:lpstr>
      <vt:lpstr>二段无图式</vt:lpstr>
      <vt:lpstr>二段无图式</vt:lpstr>
      <vt:lpstr>二段无图式</vt:lpstr>
      <vt:lpstr>二段无图式</vt:lpstr>
      <vt:lpstr>二段无图式</vt:lpstr>
      <vt:lpstr>二段无图式</vt:lpstr>
      <vt:lpstr>三段无图式</vt:lpstr>
      <vt:lpstr>四段无图式</vt:lpstr>
      <vt:lpstr>四段无图式</vt:lpstr>
      <vt:lpstr>四段无图式</vt:lpstr>
      <vt:lpstr>五段无图式</vt:lpstr>
      <vt:lpstr>五段无图式</vt:lpstr>
      <vt:lpstr>六段无图式</vt:lpstr>
      <vt:lpstr>PowerPoint 演示文稿</vt:lpstr>
      <vt:lpstr>全图型页面</vt:lpstr>
      <vt:lpstr>一段一图式</vt:lpstr>
      <vt:lpstr>一段一图式</vt:lpstr>
      <vt:lpstr>一段一图式</vt:lpstr>
      <vt:lpstr>一段一图式</vt:lpstr>
      <vt:lpstr>一段一图式</vt:lpstr>
      <vt:lpstr>一段二图式</vt:lpstr>
      <vt:lpstr>一段二图式</vt:lpstr>
      <vt:lpstr>一段二图式</vt:lpstr>
      <vt:lpstr>二段一图式</vt:lpstr>
      <vt:lpstr>二段二图式</vt:lpstr>
      <vt:lpstr>三段一图式</vt:lpstr>
      <vt:lpstr>三段一图式</vt:lpstr>
      <vt:lpstr>三段三图式</vt:lpstr>
      <vt:lpstr>PowerPoint 演示文稿</vt:lpstr>
      <vt:lpstr>四段四图式</vt:lpstr>
      <vt:lpstr>PowerPoint 演示文稿</vt:lpstr>
      <vt:lpstr>多段多图式</vt:lpstr>
      <vt:lpstr>三段时间轴页</vt:lpstr>
      <vt:lpstr>PowerPoint 演示文稿</vt:lpstr>
      <vt:lpstr>四段流程页</vt:lpstr>
      <vt:lpstr>四段时间轴页</vt:lpstr>
      <vt:lpstr>五段流程图页</vt:lpstr>
      <vt:lpstr>五段时间轴</vt:lpstr>
      <vt:lpstr>PowerPoint 演示文稿</vt:lpstr>
      <vt:lpstr>数据表格</vt:lpstr>
      <vt:lpstr>数据表格呈现</vt:lpstr>
      <vt:lpstr>数据对比页</vt:lpstr>
      <vt:lpstr>折线图分析页</vt:lpstr>
      <vt:lpstr>柱形图分析页</vt:lpstr>
      <vt:lpstr>柱形图对比页</vt:lpstr>
      <vt:lpstr>三系列柱形图对比页</vt:lpstr>
      <vt:lpstr>两个柱形图数据对比</vt:lpstr>
      <vt:lpstr>饼图及百分比多角度对比</vt:lpstr>
      <vt:lpstr>PowerPoint 演示文稿</vt:lpstr>
      <vt:lpstr>概念界定</vt:lpstr>
      <vt:lpstr>研究结论</vt:lpstr>
      <vt:lpstr>电脑样机展示页</vt:lpstr>
      <vt:lpstr>手机样机展示页</vt:lpstr>
      <vt:lpstr>参考文献</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#我为母校送模板#</dc:title>
  <dc:creator>lenovo</dc:creator>
  <cp:keywords>51PPT模板网</cp:keywords>
  <cp:lastModifiedBy>阳光 男孩</cp:lastModifiedBy>
  <cp:revision>292</cp:revision>
  <dcterms:created xsi:type="dcterms:W3CDTF">2018-12-24T06:47:35Z</dcterms:created>
  <dcterms:modified xsi:type="dcterms:W3CDTF">2019-05-13T15:43:29Z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Nuaxnuy@DESKTOP-GLORKB7</vt:lpwstr>
  </property>
  <property fmtid="{D5CDD505-2E9C-101B-9397-08002B2CF9AE}" pid="5" name="MSIP_Label_f42aa342-8706-4288-bd11-ebb85995028c_SetDate">
    <vt:lpwstr>2019-04-13T07:39:35.2961126Z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a3bf843b-340b-4298-9b98-c95ee54bb502</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